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27"/>
  </p:notesMasterIdLst>
  <p:sldIdLst>
    <p:sldId id="256" r:id="rId3"/>
    <p:sldId id="258" r:id="rId4"/>
    <p:sldId id="311" r:id="rId5"/>
    <p:sldId id="257" r:id="rId6"/>
    <p:sldId id="259" r:id="rId7"/>
    <p:sldId id="312" r:id="rId8"/>
    <p:sldId id="313" r:id="rId9"/>
    <p:sldId id="314" r:id="rId10"/>
    <p:sldId id="315" r:id="rId11"/>
    <p:sldId id="260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264" r:id="rId23"/>
    <p:sldId id="326" r:id="rId24"/>
    <p:sldId id="327" r:id="rId25"/>
    <p:sldId id="328" r:id="rId26"/>
  </p:sldIdLst>
  <p:sldSz cx="9144000" cy="5143500" type="screen16x9"/>
  <p:notesSz cx="6858000" cy="9144000"/>
  <p:embeddedFontLst>
    <p:embeddedFont>
      <p:font typeface="Bebas Neue" charset="0"/>
      <p:regular r:id="rId28"/>
    </p:embeddedFont>
    <p:embeddedFont>
      <p:font typeface="Montserrat Medium" charset="0"/>
      <p:regular r:id="rId29"/>
      <p:bold r:id="rId30"/>
      <p:italic r:id="rId31"/>
      <p:boldItalic r:id="rId32"/>
    </p:embeddedFont>
    <p:embeddedFont>
      <p:font typeface="Cambria Math" pitchFamily="18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helsea Market" charset="0"/>
      <p:regular r:id="rId38"/>
    </p:embeddedFont>
    <p:embeddedFont>
      <p:font typeface="Montserrat Black" charset="0"/>
      <p:bold r:id="rId39"/>
      <p:boldItalic r:id="rId40"/>
    </p:embeddedFont>
    <p:embeddedFont>
      <p:font typeface="Anaheim" charset="0"/>
      <p:regular r:id="rId41"/>
    </p:embeddedFont>
    <p:embeddedFont>
      <p:font typeface="Nunito Light" charset="0"/>
      <p:regular r:id="rId42"/>
      <p:italic r:id="rId43"/>
    </p:embeddedFont>
    <p:embeddedFont>
      <p:font typeface="Roboto Condensed Light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E1F1"/>
    <a:srgbClr val="FFFFFF"/>
    <a:srgbClr val="FEC410"/>
    <a:srgbClr val="000000"/>
    <a:srgbClr val="A27B00"/>
    <a:srgbClr val="F1C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607ED8F-74C9-43CC-9E43-390759493CD1}">
  <a:tblStyle styleId="{E607ED8F-74C9-43CC-9E43-390759493C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712" y="80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1966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b89389a81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b89389a81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61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342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81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754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809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200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816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380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87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35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415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341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b89389a81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b89389a81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49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220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49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26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265106"/>
            <a:ext cx="10946090" cy="4896784"/>
            <a:chOff x="-1180550" y="265106"/>
            <a:chExt cx="10946090" cy="4896784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7899" y="398004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8031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341844" y="265106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316791" y="1954935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2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24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8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78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0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xmlns="" id="{5850F692-3099-4627-B417-8FFFB6AE1427}"/>
              </a:ext>
            </a:extLst>
          </p:cNvPr>
          <p:cNvSpPr txBox="1"/>
          <p:nvPr userDrawn="1"/>
        </p:nvSpPr>
        <p:spPr>
          <a:xfrm>
            <a:off x="0" y="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xmlns="" id="{823D8ED7-275E-4297-B945-D66E5913245A}"/>
              </a:ext>
            </a:extLst>
          </p:cNvPr>
          <p:cNvSpPr txBox="1"/>
          <p:nvPr userDrawn="1"/>
        </p:nvSpPr>
        <p:spPr>
          <a:xfrm>
            <a:off x="8181975" y="474339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7044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0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7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2805000" y="1258525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3394200" y="310787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4360604" y="-327472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7929627" y="478083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452929" y="17801"/>
            <a:ext cx="1140966" cy="493390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7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0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9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7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951950" y="-443761"/>
            <a:ext cx="11212966" cy="598665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2533050" y="692850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2857200" y="1359925"/>
            <a:ext cx="34296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2533050" y="2388175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2857200" y="3055875"/>
            <a:ext cx="34296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8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7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46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37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08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/>
          <p:nvPr/>
        </p:nvSpPr>
        <p:spPr>
          <a:xfrm rot="10800000">
            <a:off x="-3387" y="-3923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4"/>
          <p:cNvGrpSpPr/>
          <p:nvPr/>
        </p:nvGrpSpPr>
        <p:grpSpPr>
          <a:xfrm>
            <a:off x="-1725786" y="3862066"/>
            <a:ext cx="2982653" cy="1583709"/>
            <a:chOff x="2051275" y="3803825"/>
            <a:chExt cx="548050" cy="291000"/>
          </a:xfrm>
        </p:grpSpPr>
        <p:sp>
          <p:nvSpPr>
            <p:cNvPr id="170" name="Google Shape;170;p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4"/>
          <p:cNvGrpSpPr/>
          <p:nvPr/>
        </p:nvGrpSpPr>
        <p:grpSpPr>
          <a:xfrm rot="-987595">
            <a:off x="7630161" y="3511992"/>
            <a:ext cx="3145051" cy="1838158"/>
            <a:chOff x="4246750" y="3914450"/>
            <a:chExt cx="533900" cy="312050"/>
          </a:xfrm>
        </p:grpSpPr>
        <p:sp>
          <p:nvSpPr>
            <p:cNvPr id="182" name="Google Shape;182;p4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4"/>
          <p:cNvSpPr/>
          <p:nvPr/>
        </p:nvSpPr>
        <p:spPr>
          <a:xfrm>
            <a:off x="-125" y="4370696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4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4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99" name="Google Shape;199;p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4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4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207" name="Google Shape;207;p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4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214;p4"/>
          <p:cNvSpPr txBox="1">
            <a:spLocks noGrp="1"/>
          </p:cNvSpPr>
          <p:nvPr>
            <p:ph type="subTitle" idx="1"/>
          </p:nvPr>
        </p:nvSpPr>
        <p:spPr>
          <a:xfrm>
            <a:off x="720000" y="967250"/>
            <a:ext cx="7704000" cy="3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70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5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7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00010" y="209220"/>
            <a:ext cx="9971987" cy="4952175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5359798" y="3345975"/>
            <a:ext cx="274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5372100" y="1499325"/>
            <a:ext cx="2657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3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395317" y="1053000"/>
            <a:ext cx="3136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1726161" y="2718888"/>
            <a:ext cx="2445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581010" y="348108"/>
            <a:ext cx="9971987" cy="4813287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3705867" y="1012325"/>
            <a:ext cx="2473500" cy="15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5155346" y="3106058"/>
            <a:ext cx="24735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8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5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4836125" y="1471076"/>
            <a:ext cx="3576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7912834" y="3337188"/>
            <a:ext cx="1401294" cy="1941805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591437" y="397612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193426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193426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35473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3547350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5901274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5901274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94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53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"/>
          <p:cNvSpPr/>
          <p:nvPr/>
        </p:nvSpPr>
        <p:spPr>
          <a:xfrm>
            <a:off x="-3400" y="3727822"/>
            <a:ext cx="9150778" cy="137541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7"/>
          <p:cNvGrpSpPr/>
          <p:nvPr/>
        </p:nvGrpSpPr>
        <p:grpSpPr>
          <a:xfrm rot="987595" flipH="1">
            <a:off x="-1529825" y="3511992"/>
            <a:ext cx="3145051" cy="1838158"/>
            <a:chOff x="4246750" y="3914450"/>
            <a:chExt cx="533900" cy="312050"/>
          </a:xfrm>
        </p:grpSpPr>
        <p:sp>
          <p:nvSpPr>
            <p:cNvPr id="331" name="Google Shape;331;p7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7"/>
          <p:cNvGrpSpPr/>
          <p:nvPr/>
        </p:nvGrpSpPr>
        <p:grpSpPr>
          <a:xfrm flipH="1">
            <a:off x="7988520" y="3862066"/>
            <a:ext cx="2982653" cy="1583709"/>
            <a:chOff x="2051275" y="3803825"/>
            <a:chExt cx="548050" cy="291000"/>
          </a:xfrm>
        </p:grpSpPr>
        <p:sp>
          <p:nvSpPr>
            <p:cNvPr id="342" name="Google Shape;342;p7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7"/>
          <p:cNvSpPr/>
          <p:nvPr/>
        </p:nvSpPr>
        <p:spPr>
          <a:xfrm flipH="1">
            <a:off x="-126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7"/>
          <p:cNvGrpSpPr/>
          <p:nvPr/>
        </p:nvGrpSpPr>
        <p:grpSpPr>
          <a:xfrm flipH="1">
            <a:off x="964333" y="4551182"/>
            <a:ext cx="7191330" cy="494518"/>
            <a:chOff x="1089724" y="4551182"/>
            <a:chExt cx="7191330" cy="494518"/>
          </a:xfrm>
        </p:grpSpPr>
        <p:grpSp>
          <p:nvGrpSpPr>
            <p:cNvPr id="355" name="Google Shape;355;p7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56" name="Google Shape;356;p7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359;p7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7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64" name="Google Shape;364;p7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7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68" name="Google Shape;368;p7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7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72" name="Google Shape;372;p7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5" name="Google Shape;375;p7"/>
          <p:cNvSpPr txBox="1">
            <a:spLocks noGrp="1"/>
          </p:cNvSpPr>
          <p:nvPr>
            <p:ph type="subTitle" idx="1"/>
          </p:nvPr>
        </p:nvSpPr>
        <p:spPr>
          <a:xfrm>
            <a:off x="713225" y="1454475"/>
            <a:ext cx="3859200" cy="2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7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377" name="Google Shape;377;p7"/>
          <p:cNvSpPr/>
          <p:nvPr/>
        </p:nvSpPr>
        <p:spPr>
          <a:xfrm rot="-77436" flipH="1">
            <a:off x="-1620754" y="-78871"/>
            <a:ext cx="2509047" cy="759297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06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9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2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47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70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90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"/>
          <p:cNvSpPr/>
          <p:nvPr/>
        </p:nvSpPr>
        <p:spPr>
          <a:xfrm>
            <a:off x="-3675" y="2734028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9"/>
          <p:cNvGrpSpPr/>
          <p:nvPr/>
        </p:nvGrpSpPr>
        <p:grpSpPr>
          <a:xfrm>
            <a:off x="-375736" y="2800453"/>
            <a:ext cx="2982653" cy="1583709"/>
            <a:chOff x="2051275" y="3803825"/>
            <a:chExt cx="548050" cy="291000"/>
          </a:xfrm>
        </p:grpSpPr>
        <p:sp>
          <p:nvSpPr>
            <p:cNvPr id="437" name="Google Shape;437;p9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9"/>
          <p:cNvGrpSpPr/>
          <p:nvPr/>
        </p:nvGrpSpPr>
        <p:grpSpPr>
          <a:xfrm>
            <a:off x="3638800" y="3119625"/>
            <a:ext cx="1865824" cy="801127"/>
            <a:chOff x="3124075" y="3826725"/>
            <a:chExt cx="412000" cy="176900"/>
          </a:xfrm>
        </p:grpSpPr>
        <p:sp>
          <p:nvSpPr>
            <p:cNvPr id="449" name="Google Shape;449;p9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9"/>
          <p:cNvGrpSpPr/>
          <p:nvPr/>
        </p:nvGrpSpPr>
        <p:grpSpPr>
          <a:xfrm>
            <a:off x="6002054" y="2947930"/>
            <a:ext cx="3145045" cy="1838162"/>
            <a:chOff x="4246750" y="3914450"/>
            <a:chExt cx="533900" cy="312050"/>
          </a:xfrm>
        </p:grpSpPr>
        <p:sp>
          <p:nvSpPr>
            <p:cNvPr id="457" name="Google Shape;457;p9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9"/>
          <p:cNvSpPr txBox="1">
            <a:spLocks noGrp="1"/>
          </p:cNvSpPr>
          <p:nvPr>
            <p:ph type="title"/>
          </p:nvPr>
        </p:nvSpPr>
        <p:spPr>
          <a:xfrm>
            <a:off x="1764300" y="615700"/>
            <a:ext cx="5615400" cy="15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9"/>
          <p:cNvSpPr txBox="1">
            <a:spLocks noGrp="1"/>
          </p:cNvSpPr>
          <p:nvPr>
            <p:ph type="subTitle" idx="1"/>
          </p:nvPr>
        </p:nvSpPr>
        <p:spPr>
          <a:xfrm>
            <a:off x="1764300" y="2134725"/>
            <a:ext cx="56154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9"/>
          <p:cNvSpPr/>
          <p:nvPr/>
        </p:nvSpPr>
        <p:spPr>
          <a:xfrm>
            <a:off x="-125" y="3644228"/>
            <a:ext cx="9144252" cy="151347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9"/>
          <p:cNvGrpSpPr/>
          <p:nvPr/>
        </p:nvGrpSpPr>
        <p:grpSpPr>
          <a:xfrm>
            <a:off x="629649" y="4053940"/>
            <a:ext cx="7884138" cy="973910"/>
            <a:chOff x="629649" y="4053940"/>
            <a:chExt cx="7884138" cy="973910"/>
          </a:xfrm>
        </p:grpSpPr>
        <p:grpSp>
          <p:nvGrpSpPr>
            <p:cNvPr id="471" name="Google Shape;471;p9"/>
            <p:cNvGrpSpPr/>
            <p:nvPr/>
          </p:nvGrpSpPr>
          <p:grpSpPr>
            <a:xfrm>
              <a:off x="629649" y="4885728"/>
              <a:ext cx="167162" cy="142122"/>
              <a:chOff x="1459849" y="4903578"/>
              <a:chExt cx="167162" cy="142122"/>
            </a:xfrm>
          </p:grpSpPr>
          <p:sp>
            <p:nvSpPr>
              <p:cNvPr id="472" name="Google Shape;472;p9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9"/>
            <p:cNvGrpSpPr/>
            <p:nvPr/>
          </p:nvGrpSpPr>
          <p:grpSpPr>
            <a:xfrm>
              <a:off x="1933589" y="4165707"/>
              <a:ext cx="167608" cy="105643"/>
              <a:chOff x="2313539" y="4811869"/>
              <a:chExt cx="167608" cy="105643"/>
            </a:xfrm>
          </p:grpSpPr>
          <p:sp>
            <p:nvSpPr>
              <p:cNvPr id="476" name="Google Shape;476;p9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9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5632643" y="4803554"/>
              <a:ext cx="194333" cy="110385"/>
              <a:chOff x="3169393" y="4715929"/>
              <a:chExt cx="194333" cy="110385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9"/>
            <p:cNvGrpSpPr/>
            <p:nvPr/>
          </p:nvGrpSpPr>
          <p:grpSpPr>
            <a:xfrm>
              <a:off x="3213032" y="4903567"/>
              <a:ext cx="166017" cy="106445"/>
              <a:chOff x="8105507" y="3916667"/>
              <a:chExt cx="166017" cy="106445"/>
            </a:xfrm>
          </p:grpSpPr>
          <p:sp>
            <p:nvSpPr>
              <p:cNvPr id="484" name="Google Shape;484;p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9"/>
            <p:cNvGrpSpPr/>
            <p:nvPr/>
          </p:nvGrpSpPr>
          <p:grpSpPr>
            <a:xfrm>
              <a:off x="7388172" y="4053940"/>
              <a:ext cx="188606" cy="117097"/>
              <a:chOff x="6912722" y="4491852"/>
              <a:chExt cx="188606" cy="117097"/>
            </a:xfrm>
          </p:grpSpPr>
          <p:sp>
            <p:nvSpPr>
              <p:cNvPr id="488" name="Google Shape;488;p9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9"/>
            <p:cNvGrpSpPr/>
            <p:nvPr/>
          </p:nvGrpSpPr>
          <p:grpSpPr>
            <a:xfrm>
              <a:off x="4487457" y="4059267"/>
              <a:ext cx="166017" cy="106445"/>
              <a:chOff x="8105507" y="3916667"/>
              <a:chExt cx="166017" cy="106445"/>
            </a:xfrm>
          </p:grpSpPr>
          <p:sp>
            <p:nvSpPr>
              <p:cNvPr id="492" name="Google Shape;492;p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9"/>
            <p:cNvGrpSpPr/>
            <p:nvPr/>
          </p:nvGrpSpPr>
          <p:grpSpPr>
            <a:xfrm>
              <a:off x="8347770" y="4697117"/>
              <a:ext cx="166017" cy="106445"/>
              <a:chOff x="8105507" y="3916667"/>
              <a:chExt cx="166017" cy="106445"/>
            </a:xfrm>
          </p:grpSpPr>
          <p:sp>
            <p:nvSpPr>
              <p:cNvPr id="496" name="Google Shape;496;p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3"/>
          <p:cNvSpPr/>
          <p:nvPr/>
        </p:nvSpPr>
        <p:spPr>
          <a:xfrm>
            <a:off x="-3389" y="3131978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3"/>
          <p:cNvGrpSpPr/>
          <p:nvPr/>
        </p:nvGrpSpPr>
        <p:grpSpPr>
          <a:xfrm>
            <a:off x="-39086" y="3332653"/>
            <a:ext cx="2982653" cy="1583709"/>
            <a:chOff x="2051275" y="3803825"/>
            <a:chExt cx="548050" cy="291000"/>
          </a:xfrm>
        </p:grpSpPr>
        <p:sp>
          <p:nvSpPr>
            <p:cNvPr id="578" name="Google Shape;578;p1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3"/>
          <p:cNvGrpSpPr/>
          <p:nvPr/>
        </p:nvGrpSpPr>
        <p:grpSpPr>
          <a:xfrm>
            <a:off x="6034629" y="3332655"/>
            <a:ext cx="3145045" cy="1838162"/>
            <a:chOff x="4246750" y="3914450"/>
            <a:chExt cx="533900" cy="312050"/>
          </a:xfrm>
        </p:grpSpPr>
        <p:sp>
          <p:nvSpPr>
            <p:cNvPr id="590" name="Google Shape;590;p1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13"/>
          <p:cNvGrpSpPr/>
          <p:nvPr/>
        </p:nvGrpSpPr>
        <p:grpSpPr>
          <a:xfrm>
            <a:off x="3613950" y="3450050"/>
            <a:ext cx="1865824" cy="801127"/>
            <a:chOff x="3124075" y="3826725"/>
            <a:chExt cx="412000" cy="176900"/>
          </a:xfrm>
        </p:grpSpPr>
        <p:sp>
          <p:nvSpPr>
            <p:cNvPr id="601" name="Google Shape;601;p1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13"/>
          <p:cNvSpPr/>
          <p:nvPr/>
        </p:nvSpPr>
        <p:spPr>
          <a:xfrm>
            <a:off x="-37713" y="4168276"/>
            <a:ext cx="9218842" cy="1001512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13"/>
          <p:cNvGrpSpPr/>
          <p:nvPr/>
        </p:nvGrpSpPr>
        <p:grpSpPr>
          <a:xfrm>
            <a:off x="629649" y="4342392"/>
            <a:ext cx="7884138" cy="685458"/>
            <a:chOff x="629649" y="4342392"/>
            <a:chExt cx="7884138" cy="685458"/>
          </a:xfrm>
        </p:grpSpPr>
        <p:grpSp>
          <p:nvGrpSpPr>
            <p:cNvPr id="610" name="Google Shape;610;p13"/>
            <p:cNvGrpSpPr/>
            <p:nvPr/>
          </p:nvGrpSpPr>
          <p:grpSpPr>
            <a:xfrm>
              <a:off x="629649" y="4885728"/>
              <a:ext cx="167162" cy="142122"/>
              <a:chOff x="1459849" y="4903578"/>
              <a:chExt cx="167162" cy="142122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4" name="Google Shape;614;p13"/>
            <p:cNvGrpSpPr/>
            <p:nvPr/>
          </p:nvGrpSpPr>
          <p:grpSpPr>
            <a:xfrm>
              <a:off x="1909989" y="4448832"/>
              <a:ext cx="167608" cy="105643"/>
              <a:chOff x="2313539" y="4811869"/>
              <a:chExt cx="167608" cy="105643"/>
            </a:xfrm>
          </p:grpSpPr>
          <p:sp>
            <p:nvSpPr>
              <p:cNvPr id="615" name="Google Shape;615;p1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8" name="Google Shape;618;p13"/>
            <p:cNvGrpSpPr/>
            <p:nvPr/>
          </p:nvGrpSpPr>
          <p:grpSpPr>
            <a:xfrm>
              <a:off x="5632643" y="4803554"/>
              <a:ext cx="194333" cy="110385"/>
              <a:chOff x="3169393" y="4715929"/>
              <a:chExt cx="194333" cy="110385"/>
            </a:xfrm>
          </p:grpSpPr>
          <p:sp>
            <p:nvSpPr>
              <p:cNvPr id="619" name="Google Shape;619;p1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2" name="Google Shape;622;p13"/>
            <p:cNvGrpSpPr/>
            <p:nvPr/>
          </p:nvGrpSpPr>
          <p:grpSpPr>
            <a:xfrm>
              <a:off x="3213032" y="4903567"/>
              <a:ext cx="166017" cy="106445"/>
              <a:chOff x="8105507" y="3916667"/>
              <a:chExt cx="166017" cy="106445"/>
            </a:xfrm>
          </p:grpSpPr>
          <p:sp>
            <p:nvSpPr>
              <p:cNvPr id="623" name="Google Shape;623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13"/>
            <p:cNvGrpSpPr/>
            <p:nvPr/>
          </p:nvGrpSpPr>
          <p:grpSpPr>
            <a:xfrm>
              <a:off x="7290247" y="4443102"/>
              <a:ext cx="188606" cy="117097"/>
              <a:chOff x="6912722" y="4491852"/>
              <a:chExt cx="188606" cy="117097"/>
            </a:xfrm>
          </p:grpSpPr>
          <p:sp>
            <p:nvSpPr>
              <p:cNvPr id="627" name="Google Shape;627;p1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0" name="Google Shape;630;p13"/>
            <p:cNvGrpSpPr/>
            <p:nvPr/>
          </p:nvGrpSpPr>
          <p:grpSpPr>
            <a:xfrm>
              <a:off x="4463857" y="4342392"/>
              <a:ext cx="166017" cy="106445"/>
              <a:chOff x="8105507" y="3916667"/>
              <a:chExt cx="166017" cy="106445"/>
            </a:xfrm>
          </p:grpSpPr>
          <p:sp>
            <p:nvSpPr>
              <p:cNvPr id="631" name="Google Shape;631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4" name="Google Shape;634;p13"/>
            <p:cNvGrpSpPr/>
            <p:nvPr/>
          </p:nvGrpSpPr>
          <p:grpSpPr>
            <a:xfrm>
              <a:off x="8347770" y="4697117"/>
              <a:ext cx="166017" cy="106445"/>
              <a:chOff x="8105507" y="3916667"/>
              <a:chExt cx="166017" cy="106445"/>
            </a:xfrm>
          </p:grpSpPr>
          <p:sp>
            <p:nvSpPr>
              <p:cNvPr id="635" name="Google Shape;635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>
            <a:off x="721835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>
            <a:off x="3379050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6036265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hasCustomPrompt="1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3" name="Google Shape;643;p13"/>
          <p:cNvSpPr txBox="1">
            <a:spLocks noGrp="1"/>
          </p:cNvSpPr>
          <p:nvPr>
            <p:ph type="title" idx="5" hasCustomPrompt="1"/>
          </p:nvPr>
        </p:nvSpPr>
        <p:spPr>
          <a:xfrm>
            <a:off x="6861865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4" name="Google Shape;644;p13"/>
          <p:cNvSpPr txBox="1">
            <a:spLocks noGrp="1"/>
          </p:cNvSpPr>
          <p:nvPr>
            <p:ph type="subTitle" idx="6"/>
          </p:nvPr>
        </p:nvSpPr>
        <p:spPr>
          <a:xfrm>
            <a:off x="721835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5" name="Google Shape;645;p13"/>
          <p:cNvSpPr txBox="1">
            <a:spLocks noGrp="1"/>
          </p:cNvSpPr>
          <p:nvPr>
            <p:ph type="subTitle" idx="7"/>
          </p:nvPr>
        </p:nvSpPr>
        <p:spPr>
          <a:xfrm>
            <a:off x="3379050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8"/>
          </p:nvPr>
        </p:nvSpPr>
        <p:spPr>
          <a:xfrm>
            <a:off x="6036265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9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3"/>
          <p:cNvSpPr/>
          <p:nvPr/>
        </p:nvSpPr>
        <p:spPr>
          <a:xfrm flipH="1">
            <a:off x="-3403" y="3689125"/>
            <a:ext cx="9150778" cy="143664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23"/>
          <p:cNvGrpSpPr/>
          <p:nvPr/>
        </p:nvGrpSpPr>
        <p:grpSpPr>
          <a:xfrm>
            <a:off x="-1238349" y="3812141"/>
            <a:ext cx="2982653" cy="1583709"/>
            <a:chOff x="2051275" y="3803825"/>
            <a:chExt cx="548050" cy="291000"/>
          </a:xfrm>
        </p:grpSpPr>
        <p:sp>
          <p:nvSpPr>
            <p:cNvPr id="1158" name="Google Shape;1158;p2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23"/>
          <p:cNvGrpSpPr/>
          <p:nvPr/>
        </p:nvGrpSpPr>
        <p:grpSpPr>
          <a:xfrm>
            <a:off x="7073942" y="3538230"/>
            <a:ext cx="3145045" cy="1838162"/>
            <a:chOff x="4246750" y="3914450"/>
            <a:chExt cx="533900" cy="312050"/>
          </a:xfrm>
        </p:grpSpPr>
        <p:sp>
          <p:nvSpPr>
            <p:cNvPr id="1170" name="Google Shape;1170;p2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23"/>
          <p:cNvGrpSpPr/>
          <p:nvPr/>
        </p:nvGrpSpPr>
        <p:grpSpPr>
          <a:xfrm>
            <a:off x="3639100" y="3933438"/>
            <a:ext cx="1865824" cy="801127"/>
            <a:chOff x="3124075" y="3826725"/>
            <a:chExt cx="412000" cy="176900"/>
          </a:xfrm>
        </p:grpSpPr>
        <p:sp>
          <p:nvSpPr>
            <p:cNvPr id="1181" name="Google Shape;1181;p2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23"/>
          <p:cNvSpPr/>
          <p:nvPr/>
        </p:nvSpPr>
        <p:spPr>
          <a:xfrm>
            <a:off x="-3625" y="4369707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3"/>
          <p:cNvSpPr/>
          <p:nvPr/>
        </p:nvSpPr>
        <p:spPr>
          <a:xfrm>
            <a:off x="8346102" y="4812130"/>
            <a:ext cx="58542" cy="83390"/>
          </a:xfrm>
          <a:custGeom>
            <a:avLst/>
            <a:gdLst/>
            <a:ahLst/>
            <a:cxnLst/>
            <a:rect l="l" t="t" r="r" b="b"/>
            <a:pathLst>
              <a:path w="920" h="1143" extrusionOk="0">
                <a:moveTo>
                  <a:pt x="318" y="0"/>
                </a:moveTo>
                <a:cubicBezTo>
                  <a:pt x="149" y="0"/>
                  <a:pt x="0" y="226"/>
                  <a:pt x="151" y="392"/>
                </a:cubicBezTo>
                <a:cubicBezTo>
                  <a:pt x="306" y="567"/>
                  <a:pt x="373" y="750"/>
                  <a:pt x="448" y="972"/>
                </a:cubicBezTo>
                <a:cubicBezTo>
                  <a:pt x="479" y="1071"/>
                  <a:pt x="567" y="1142"/>
                  <a:pt x="676" y="1142"/>
                </a:cubicBezTo>
                <a:cubicBezTo>
                  <a:pt x="685" y="1142"/>
                  <a:pt x="694" y="1142"/>
                  <a:pt x="704" y="1141"/>
                </a:cubicBezTo>
                <a:cubicBezTo>
                  <a:pt x="805" y="1120"/>
                  <a:pt x="920" y="1026"/>
                  <a:pt x="899" y="911"/>
                </a:cubicBezTo>
                <a:cubicBezTo>
                  <a:pt x="866" y="594"/>
                  <a:pt x="690" y="298"/>
                  <a:pt x="468" y="68"/>
                </a:cubicBezTo>
                <a:cubicBezTo>
                  <a:pt x="421" y="20"/>
                  <a:pt x="369" y="0"/>
                  <a:pt x="318" y="0"/>
                </a:cubicBezTo>
                <a:close/>
              </a:path>
            </a:pathLst>
          </a:custGeom>
          <a:solidFill>
            <a:srgbClr val="4F7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3"/>
          <p:cNvSpPr/>
          <p:nvPr/>
        </p:nvSpPr>
        <p:spPr>
          <a:xfrm>
            <a:off x="8411898" y="4796079"/>
            <a:ext cx="50588" cy="90978"/>
          </a:xfrm>
          <a:custGeom>
            <a:avLst/>
            <a:gdLst/>
            <a:ahLst/>
            <a:cxnLst/>
            <a:rect l="l" t="t" r="r" b="b"/>
            <a:pathLst>
              <a:path w="795" h="1247" extrusionOk="0">
                <a:moveTo>
                  <a:pt x="575" y="1"/>
                </a:moveTo>
                <a:cubicBezTo>
                  <a:pt x="538" y="1"/>
                  <a:pt x="500" y="16"/>
                  <a:pt x="466" y="52"/>
                </a:cubicBezTo>
                <a:cubicBezTo>
                  <a:pt x="209" y="322"/>
                  <a:pt x="0" y="720"/>
                  <a:pt x="81" y="1098"/>
                </a:cubicBezTo>
                <a:cubicBezTo>
                  <a:pt x="104" y="1203"/>
                  <a:pt x="175" y="1247"/>
                  <a:pt x="251" y="1247"/>
                </a:cubicBezTo>
                <a:cubicBezTo>
                  <a:pt x="355" y="1247"/>
                  <a:pt x="470" y="1164"/>
                  <a:pt x="486" y="1044"/>
                </a:cubicBezTo>
                <a:cubicBezTo>
                  <a:pt x="519" y="767"/>
                  <a:pt x="519" y="524"/>
                  <a:pt x="702" y="288"/>
                </a:cubicBezTo>
                <a:cubicBezTo>
                  <a:pt x="794" y="165"/>
                  <a:pt x="694" y="1"/>
                  <a:pt x="575" y="1"/>
                </a:cubicBezTo>
                <a:close/>
              </a:path>
            </a:pathLst>
          </a:custGeom>
          <a:solidFill>
            <a:srgbClr val="4F7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" name="Google Shape;1191;p23"/>
          <p:cNvGrpSpPr/>
          <p:nvPr/>
        </p:nvGrpSpPr>
        <p:grpSpPr>
          <a:xfrm>
            <a:off x="1456349" y="4551182"/>
            <a:ext cx="7052079" cy="494518"/>
            <a:chOff x="1456349" y="4551182"/>
            <a:chExt cx="7052079" cy="494518"/>
          </a:xfrm>
        </p:grpSpPr>
        <p:grpSp>
          <p:nvGrpSpPr>
            <p:cNvPr id="1192" name="Google Shape;1192;p23"/>
            <p:cNvGrpSpPr/>
            <p:nvPr/>
          </p:nvGrpSpPr>
          <p:grpSpPr>
            <a:xfrm>
              <a:off x="1456349" y="4903578"/>
              <a:ext cx="167162" cy="142122"/>
              <a:chOff x="1459849" y="4903578"/>
              <a:chExt cx="167162" cy="142122"/>
            </a:xfrm>
          </p:grpSpPr>
          <p:sp>
            <p:nvSpPr>
              <p:cNvPr id="1193" name="Google Shape;1193;p2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6" name="Google Shape;1196;p23"/>
            <p:cNvGrpSpPr/>
            <p:nvPr/>
          </p:nvGrpSpPr>
          <p:grpSpPr>
            <a:xfrm>
              <a:off x="3407164" y="4551182"/>
              <a:ext cx="167608" cy="105643"/>
              <a:chOff x="2313539" y="4811869"/>
              <a:chExt cx="167608" cy="105643"/>
            </a:xfrm>
          </p:grpSpPr>
          <p:sp>
            <p:nvSpPr>
              <p:cNvPr id="1197" name="Google Shape;1197;p2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0" name="Google Shape;1200;p23"/>
            <p:cNvGrpSpPr/>
            <p:nvPr/>
          </p:nvGrpSpPr>
          <p:grpSpPr>
            <a:xfrm>
              <a:off x="5711743" y="4656829"/>
              <a:ext cx="194333" cy="110385"/>
              <a:chOff x="3169393" y="4715929"/>
              <a:chExt cx="194333" cy="110385"/>
            </a:xfrm>
          </p:grpSpPr>
          <p:sp>
            <p:nvSpPr>
              <p:cNvPr id="1201" name="Google Shape;1201;p2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4" name="Google Shape;1204;p23"/>
            <p:cNvSpPr/>
            <p:nvPr/>
          </p:nvSpPr>
          <p:spPr>
            <a:xfrm>
              <a:off x="84432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23"/>
          <p:cNvSpPr txBox="1">
            <a:spLocks noGrp="1"/>
          </p:cNvSpPr>
          <p:nvPr>
            <p:ph type="subTitle" idx="1"/>
          </p:nvPr>
        </p:nvSpPr>
        <p:spPr>
          <a:xfrm>
            <a:off x="4654418" y="2642391"/>
            <a:ext cx="3016500" cy="10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23"/>
          <p:cNvSpPr txBox="1">
            <a:spLocks noGrp="1"/>
          </p:cNvSpPr>
          <p:nvPr>
            <p:ph type="subTitle" idx="2"/>
          </p:nvPr>
        </p:nvSpPr>
        <p:spPr>
          <a:xfrm>
            <a:off x="1473082" y="2642391"/>
            <a:ext cx="3016500" cy="10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23"/>
          <p:cNvSpPr txBox="1">
            <a:spLocks noGrp="1"/>
          </p:cNvSpPr>
          <p:nvPr>
            <p:ph type="subTitle" idx="3"/>
          </p:nvPr>
        </p:nvSpPr>
        <p:spPr>
          <a:xfrm>
            <a:off x="1473082" y="2236546"/>
            <a:ext cx="30165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8" name="Google Shape;1208;p23"/>
          <p:cNvSpPr txBox="1">
            <a:spLocks noGrp="1"/>
          </p:cNvSpPr>
          <p:nvPr>
            <p:ph type="subTitle" idx="4"/>
          </p:nvPr>
        </p:nvSpPr>
        <p:spPr>
          <a:xfrm>
            <a:off x="4654418" y="2236546"/>
            <a:ext cx="30165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9" name="Google Shape;1209;p23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1D0CC4E-F514-46AF-AC59-79CF9417D94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C10DC0-7AEF-D2DC-7062-49A0A79C0F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635265" y="-1054045"/>
            <a:ext cx="609545" cy="6095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DC27E8-C35B-4A99-8D32-AD4E7163A25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922235" y="6502454"/>
            <a:ext cx="609545" cy="60954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EF1E74-49D4-459D-8C2C-741F3719AE4A}"/>
              </a:ext>
            </a:extLst>
          </p:cNvPr>
          <p:cNvSpPr txBox="1"/>
          <p:nvPr userDrawn="1"/>
        </p:nvSpPr>
        <p:spPr>
          <a:xfrm>
            <a:off x="0" y="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122FB8-029D-4C24-84AA-2658AB84D979}"/>
              </a:ext>
            </a:extLst>
          </p:cNvPr>
          <p:cNvSpPr txBox="1"/>
          <p:nvPr userDrawn="1"/>
        </p:nvSpPr>
        <p:spPr>
          <a:xfrm>
            <a:off x="8181975" y="474339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69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6933206-6F7E-43D9-B451-F6AC8070FD4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811D96-B82D-4599-94BC-A40EB8A5B846}"/>
              </a:ext>
            </a:extLst>
          </p:cNvPr>
          <p:cNvSpPr txBox="1"/>
          <p:nvPr userDrawn="1"/>
        </p:nvSpPr>
        <p:spPr>
          <a:xfrm>
            <a:off x="0" y="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76F575-215B-4255-B8EB-07C8C9625430}"/>
              </a:ext>
            </a:extLst>
          </p:cNvPr>
          <p:cNvSpPr txBox="1"/>
          <p:nvPr userDrawn="1"/>
        </p:nvSpPr>
        <p:spPr>
          <a:xfrm>
            <a:off x="8181975" y="474339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1B3176-65D3-4939-99AD-C47DB7723052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3635265" y="-1054045"/>
            <a:ext cx="609545" cy="60954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A6FC5E-5B41-463E-A0AD-05E5DA70699E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1922235" y="6502454"/>
            <a:ext cx="609545" cy="6095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5927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38"/>
          <p:cNvSpPr/>
          <p:nvPr/>
        </p:nvSpPr>
        <p:spPr>
          <a:xfrm>
            <a:off x="8152697" y="36895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38"/>
          <p:cNvSpPr/>
          <p:nvPr/>
        </p:nvSpPr>
        <p:spPr>
          <a:xfrm rot="-104743">
            <a:off x="637693" y="433327"/>
            <a:ext cx="2629850" cy="796693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166458" y="1705876"/>
            <a:ext cx="4448621" cy="2952990"/>
            <a:chOff x="-74742" y="1755451"/>
            <a:chExt cx="4448621" cy="2952990"/>
          </a:xfrm>
        </p:grpSpPr>
        <p:grpSp>
          <p:nvGrpSpPr>
            <p:cNvPr id="1862" name="Google Shape;1862;p38"/>
            <p:cNvGrpSpPr/>
            <p:nvPr/>
          </p:nvGrpSpPr>
          <p:grpSpPr>
            <a:xfrm rot="-334755">
              <a:off x="39454" y="1954550"/>
              <a:ext cx="4220230" cy="2554791"/>
              <a:chOff x="238125" y="3088650"/>
              <a:chExt cx="1754925" cy="1062375"/>
            </a:xfrm>
          </p:grpSpPr>
          <p:sp>
            <p:nvSpPr>
              <p:cNvPr id="1863" name="Google Shape;1863;p38"/>
              <p:cNvSpPr/>
              <p:nvPr/>
            </p:nvSpPr>
            <p:spPr>
              <a:xfrm>
                <a:off x="238125" y="3088650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8"/>
              <p:cNvSpPr/>
              <p:nvPr/>
            </p:nvSpPr>
            <p:spPr>
              <a:xfrm>
                <a:off x="939050" y="3144750"/>
                <a:ext cx="198300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2446" extrusionOk="0">
                    <a:moveTo>
                      <a:pt x="1148" y="0"/>
                    </a:moveTo>
                    <a:cubicBezTo>
                      <a:pt x="503" y="0"/>
                      <a:pt x="0" y="516"/>
                      <a:pt x="0" y="1148"/>
                    </a:cubicBezTo>
                    <a:lnTo>
                      <a:pt x="0" y="11285"/>
                    </a:lnTo>
                    <a:cubicBezTo>
                      <a:pt x="0" y="11930"/>
                      <a:pt x="503" y="12445"/>
                      <a:pt x="1148" y="12445"/>
                    </a:cubicBezTo>
                    <a:lnTo>
                      <a:pt x="6784" y="12445"/>
                    </a:lnTo>
                    <a:cubicBezTo>
                      <a:pt x="7416" y="12445"/>
                      <a:pt x="7932" y="11930"/>
                      <a:pt x="7932" y="11285"/>
                    </a:cubicBezTo>
                    <a:lnTo>
                      <a:pt x="7932" y="1148"/>
                    </a:lnTo>
                    <a:cubicBezTo>
                      <a:pt x="7932" y="516"/>
                      <a:pt x="7416" y="0"/>
                      <a:pt x="6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8"/>
              <p:cNvSpPr/>
              <p:nvPr/>
            </p:nvSpPr>
            <p:spPr>
              <a:xfrm>
                <a:off x="911950" y="3144750"/>
                <a:ext cx="1983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12446" extrusionOk="0">
                    <a:moveTo>
                      <a:pt x="1149" y="0"/>
                    </a:moveTo>
                    <a:cubicBezTo>
                      <a:pt x="504" y="0"/>
                      <a:pt x="1" y="516"/>
                      <a:pt x="1" y="1148"/>
                    </a:cubicBezTo>
                    <a:lnTo>
                      <a:pt x="1" y="11285"/>
                    </a:lnTo>
                    <a:cubicBezTo>
                      <a:pt x="1" y="11930"/>
                      <a:pt x="504" y="12445"/>
                      <a:pt x="1149" y="12445"/>
                    </a:cubicBezTo>
                    <a:lnTo>
                      <a:pt x="6785" y="12445"/>
                    </a:lnTo>
                    <a:cubicBezTo>
                      <a:pt x="7416" y="12445"/>
                      <a:pt x="7932" y="11930"/>
                      <a:pt x="7932" y="11285"/>
                    </a:cubicBezTo>
                    <a:lnTo>
                      <a:pt x="7932" y="1148"/>
                    </a:lnTo>
                    <a:cubicBezTo>
                      <a:pt x="7932" y="516"/>
                      <a:pt x="7416" y="0"/>
                      <a:pt x="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8"/>
              <p:cNvSpPr/>
              <p:nvPr/>
            </p:nvSpPr>
            <p:spPr>
              <a:xfrm>
                <a:off x="950000" y="3243400"/>
                <a:ext cx="1222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4450" extrusionOk="0">
                    <a:moveTo>
                      <a:pt x="1" y="1"/>
                    </a:moveTo>
                    <a:lnTo>
                      <a:pt x="1" y="4140"/>
                    </a:lnTo>
                    <a:cubicBezTo>
                      <a:pt x="1" y="4140"/>
                      <a:pt x="891" y="4450"/>
                      <a:pt x="2438" y="4450"/>
                    </a:cubicBezTo>
                    <a:cubicBezTo>
                      <a:pt x="4089" y="4450"/>
                      <a:pt x="4889" y="4140"/>
                      <a:pt x="4889" y="4140"/>
                    </a:cubicBezTo>
                    <a:lnTo>
                      <a:pt x="4889" y="1"/>
                    </a:lnTo>
                    <a:cubicBezTo>
                      <a:pt x="4889" y="1"/>
                      <a:pt x="3895" y="310"/>
                      <a:pt x="2438" y="310"/>
                    </a:cubicBezTo>
                    <a:cubicBezTo>
                      <a:pt x="981" y="31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8"/>
              <p:cNvSpPr/>
              <p:nvPr/>
            </p:nvSpPr>
            <p:spPr>
              <a:xfrm>
                <a:off x="969675" y="3117025"/>
                <a:ext cx="825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80" extrusionOk="0">
                    <a:moveTo>
                      <a:pt x="3096" y="207"/>
                    </a:moveTo>
                    <a:lnTo>
                      <a:pt x="3096" y="2902"/>
                    </a:lnTo>
                    <a:cubicBezTo>
                      <a:pt x="3096" y="3057"/>
                      <a:pt x="2980" y="3173"/>
                      <a:pt x="2825" y="3173"/>
                    </a:cubicBezTo>
                    <a:lnTo>
                      <a:pt x="478" y="3173"/>
                    </a:lnTo>
                    <a:cubicBezTo>
                      <a:pt x="336" y="3173"/>
                      <a:pt x="207" y="3057"/>
                      <a:pt x="207" y="2902"/>
                    </a:cubicBezTo>
                    <a:lnTo>
                      <a:pt x="207" y="207"/>
                    </a:lnTo>
                    <a:close/>
                    <a:moveTo>
                      <a:pt x="0" y="0"/>
                    </a:moveTo>
                    <a:lnTo>
                      <a:pt x="0" y="2902"/>
                    </a:lnTo>
                    <a:cubicBezTo>
                      <a:pt x="0" y="3173"/>
                      <a:pt x="220" y="3379"/>
                      <a:pt x="478" y="3379"/>
                    </a:cubicBezTo>
                    <a:lnTo>
                      <a:pt x="2825" y="3379"/>
                    </a:lnTo>
                    <a:cubicBezTo>
                      <a:pt x="3096" y="3379"/>
                      <a:pt x="3302" y="3160"/>
                      <a:pt x="3302" y="2902"/>
                    </a:cubicBezTo>
                    <a:lnTo>
                      <a:pt x="3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8"/>
              <p:cNvSpPr/>
              <p:nvPr/>
            </p:nvSpPr>
            <p:spPr>
              <a:xfrm>
                <a:off x="955475" y="3111225"/>
                <a:ext cx="10965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91" extrusionOk="0">
                    <a:moveTo>
                      <a:pt x="246" y="0"/>
                    </a:moveTo>
                    <a:cubicBezTo>
                      <a:pt x="117" y="0"/>
                      <a:pt x="1" y="116"/>
                      <a:pt x="1" y="245"/>
                    </a:cubicBezTo>
                    <a:cubicBezTo>
                      <a:pt x="1" y="374"/>
                      <a:pt x="117" y="490"/>
                      <a:pt x="246" y="490"/>
                    </a:cubicBezTo>
                    <a:lnTo>
                      <a:pt x="4141" y="490"/>
                    </a:lnTo>
                    <a:cubicBezTo>
                      <a:pt x="4283" y="490"/>
                      <a:pt x="4386" y="374"/>
                      <a:pt x="4386" y="245"/>
                    </a:cubicBezTo>
                    <a:cubicBezTo>
                      <a:pt x="4386" y="116"/>
                      <a:pt x="4283" y="0"/>
                      <a:pt x="4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8"/>
              <p:cNvSpPr/>
              <p:nvPr/>
            </p:nvSpPr>
            <p:spPr>
              <a:xfrm>
                <a:off x="842325" y="3266175"/>
                <a:ext cx="160250" cy="146325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853" extrusionOk="0">
                    <a:moveTo>
                      <a:pt x="3207" y="1"/>
                    </a:moveTo>
                    <a:cubicBezTo>
                      <a:pt x="3000" y="1"/>
                      <a:pt x="2790" y="23"/>
                      <a:pt x="2580" y="70"/>
                    </a:cubicBezTo>
                    <a:cubicBezTo>
                      <a:pt x="993" y="418"/>
                      <a:pt x="0" y="1978"/>
                      <a:pt x="348" y="3565"/>
                    </a:cubicBezTo>
                    <a:cubicBezTo>
                      <a:pt x="650" y="4926"/>
                      <a:pt x="1858" y="5852"/>
                      <a:pt x="3197" y="5852"/>
                    </a:cubicBezTo>
                    <a:cubicBezTo>
                      <a:pt x="3406" y="5852"/>
                      <a:pt x="3618" y="5830"/>
                      <a:pt x="3831" y="5783"/>
                    </a:cubicBezTo>
                    <a:cubicBezTo>
                      <a:pt x="5417" y="5435"/>
                      <a:pt x="6410" y="3874"/>
                      <a:pt x="6062" y="2301"/>
                    </a:cubicBezTo>
                    <a:cubicBezTo>
                      <a:pt x="5760" y="938"/>
                      <a:pt x="4549" y="1"/>
                      <a:pt x="3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8"/>
              <p:cNvSpPr/>
              <p:nvPr/>
            </p:nvSpPr>
            <p:spPr>
              <a:xfrm>
                <a:off x="850375" y="3266950"/>
                <a:ext cx="143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804" extrusionOk="0">
                    <a:moveTo>
                      <a:pt x="3302" y="0"/>
                    </a:moveTo>
                    <a:lnTo>
                      <a:pt x="3302" y="0"/>
                    </a:lnTo>
                    <a:cubicBezTo>
                      <a:pt x="3392" y="258"/>
                      <a:pt x="3444" y="503"/>
                      <a:pt x="3470" y="722"/>
                    </a:cubicBezTo>
                    <a:cubicBezTo>
                      <a:pt x="3444" y="722"/>
                      <a:pt x="3431" y="709"/>
                      <a:pt x="3405" y="709"/>
                    </a:cubicBezTo>
                    <a:cubicBezTo>
                      <a:pt x="3248" y="694"/>
                      <a:pt x="2996" y="676"/>
                      <a:pt x="2668" y="676"/>
                    </a:cubicBezTo>
                    <a:cubicBezTo>
                      <a:pt x="2190" y="676"/>
                      <a:pt x="1549" y="714"/>
                      <a:pt x="800" y="851"/>
                    </a:cubicBezTo>
                    <a:cubicBezTo>
                      <a:pt x="723" y="929"/>
                      <a:pt x="645" y="1019"/>
                      <a:pt x="581" y="1109"/>
                    </a:cubicBezTo>
                    <a:cubicBezTo>
                      <a:pt x="1443" y="932"/>
                      <a:pt x="2171" y="886"/>
                      <a:pt x="2691" y="886"/>
                    </a:cubicBezTo>
                    <a:cubicBezTo>
                      <a:pt x="3082" y="886"/>
                      <a:pt x="3356" y="912"/>
                      <a:pt x="3483" y="929"/>
                    </a:cubicBezTo>
                    <a:cubicBezTo>
                      <a:pt x="3509" y="1238"/>
                      <a:pt x="3470" y="1509"/>
                      <a:pt x="3418" y="1728"/>
                    </a:cubicBezTo>
                    <a:cubicBezTo>
                      <a:pt x="3315" y="1702"/>
                      <a:pt x="3147" y="1664"/>
                      <a:pt x="2915" y="1651"/>
                    </a:cubicBezTo>
                    <a:cubicBezTo>
                      <a:pt x="2767" y="1635"/>
                      <a:pt x="2595" y="1625"/>
                      <a:pt x="2402" y="1625"/>
                    </a:cubicBezTo>
                    <a:cubicBezTo>
                      <a:pt x="1808" y="1625"/>
                      <a:pt x="1016" y="1723"/>
                      <a:pt x="91" y="2064"/>
                    </a:cubicBezTo>
                    <a:cubicBezTo>
                      <a:pt x="65" y="2141"/>
                      <a:pt x="39" y="2231"/>
                      <a:pt x="26" y="2309"/>
                    </a:cubicBezTo>
                    <a:cubicBezTo>
                      <a:pt x="1001" y="1932"/>
                      <a:pt x="1837" y="1834"/>
                      <a:pt x="2438" y="1834"/>
                    </a:cubicBezTo>
                    <a:cubicBezTo>
                      <a:pt x="2887" y="1834"/>
                      <a:pt x="3205" y="1889"/>
                      <a:pt x="3354" y="1922"/>
                    </a:cubicBezTo>
                    <a:cubicBezTo>
                      <a:pt x="3302" y="2102"/>
                      <a:pt x="3225" y="2244"/>
                      <a:pt x="3160" y="2347"/>
                    </a:cubicBezTo>
                    <a:cubicBezTo>
                      <a:pt x="3083" y="2476"/>
                      <a:pt x="2954" y="2554"/>
                      <a:pt x="2799" y="2566"/>
                    </a:cubicBezTo>
                    <a:cubicBezTo>
                      <a:pt x="1381" y="2670"/>
                      <a:pt x="517" y="3018"/>
                      <a:pt x="1" y="3366"/>
                    </a:cubicBezTo>
                    <a:cubicBezTo>
                      <a:pt x="14" y="3443"/>
                      <a:pt x="26" y="3508"/>
                      <a:pt x="52" y="3585"/>
                    </a:cubicBezTo>
                    <a:cubicBezTo>
                      <a:pt x="220" y="3469"/>
                      <a:pt x="439" y="3340"/>
                      <a:pt x="710" y="3224"/>
                    </a:cubicBezTo>
                    <a:cubicBezTo>
                      <a:pt x="762" y="3624"/>
                      <a:pt x="1007" y="4785"/>
                      <a:pt x="2064" y="5700"/>
                    </a:cubicBezTo>
                    <a:cubicBezTo>
                      <a:pt x="2206" y="5752"/>
                      <a:pt x="2361" y="5778"/>
                      <a:pt x="2515" y="5804"/>
                    </a:cubicBezTo>
                    <a:cubicBezTo>
                      <a:pt x="1174" y="4849"/>
                      <a:pt x="942" y="3482"/>
                      <a:pt x="903" y="3147"/>
                    </a:cubicBezTo>
                    <a:cubicBezTo>
                      <a:pt x="1252" y="3018"/>
                      <a:pt x="1664" y="2915"/>
                      <a:pt x="2167" y="2837"/>
                    </a:cubicBezTo>
                    <a:cubicBezTo>
                      <a:pt x="2245" y="3263"/>
                      <a:pt x="2606" y="4862"/>
                      <a:pt x="4050" y="5584"/>
                    </a:cubicBezTo>
                    <a:cubicBezTo>
                      <a:pt x="4128" y="5546"/>
                      <a:pt x="4205" y="5507"/>
                      <a:pt x="4282" y="5468"/>
                    </a:cubicBezTo>
                    <a:cubicBezTo>
                      <a:pt x="2799" y="4823"/>
                      <a:pt x="2438" y="3224"/>
                      <a:pt x="2374" y="2812"/>
                    </a:cubicBezTo>
                    <a:cubicBezTo>
                      <a:pt x="2515" y="2799"/>
                      <a:pt x="2657" y="2786"/>
                      <a:pt x="2812" y="2773"/>
                    </a:cubicBezTo>
                    <a:cubicBezTo>
                      <a:pt x="2877" y="2773"/>
                      <a:pt x="2941" y="2760"/>
                      <a:pt x="3006" y="2734"/>
                    </a:cubicBezTo>
                    <a:cubicBezTo>
                      <a:pt x="3109" y="3095"/>
                      <a:pt x="3599" y="4553"/>
                      <a:pt x="4901" y="5030"/>
                    </a:cubicBezTo>
                    <a:cubicBezTo>
                      <a:pt x="4953" y="4978"/>
                      <a:pt x="5005" y="4927"/>
                      <a:pt x="5056" y="4862"/>
                    </a:cubicBezTo>
                    <a:cubicBezTo>
                      <a:pt x="4824" y="4798"/>
                      <a:pt x="4618" y="4694"/>
                      <a:pt x="4437" y="4565"/>
                    </a:cubicBezTo>
                    <a:cubicBezTo>
                      <a:pt x="4721" y="4398"/>
                      <a:pt x="5327" y="3856"/>
                      <a:pt x="5740" y="2283"/>
                    </a:cubicBezTo>
                    <a:cubicBezTo>
                      <a:pt x="5714" y="2141"/>
                      <a:pt x="5675" y="2012"/>
                      <a:pt x="5636" y="1883"/>
                    </a:cubicBezTo>
                    <a:cubicBezTo>
                      <a:pt x="5185" y="3895"/>
                      <a:pt x="4437" y="4346"/>
                      <a:pt x="4257" y="4436"/>
                    </a:cubicBezTo>
                    <a:cubicBezTo>
                      <a:pt x="3973" y="4191"/>
                      <a:pt x="3766" y="3908"/>
                      <a:pt x="3599" y="3637"/>
                    </a:cubicBezTo>
                    <a:cubicBezTo>
                      <a:pt x="3857" y="3431"/>
                      <a:pt x="4631" y="2657"/>
                      <a:pt x="4721" y="619"/>
                    </a:cubicBezTo>
                    <a:cubicBezTo>
                      <a:pt x="4656" y="568"/>
                      <a:pt x="4592" y="516"/>
                      <a:pt x="4514" y="477"/>
                    </a:cubicBezTo>
                    <a:cubicBezTo>
                      <a:pt x="4463" y="2450"/>
                      <a:pt x="3741" y="3237"/>
                      <a:pt x="3496" y="3443"/>
                    </a:cubicBezTo>
                    <a:cubicBezTo>
                      <a:pt x="3302" y="3057"/>
                      <a:pt x="3199" y="2721"/>
                      <a:pt x="3186" y="2631"/>
                    </a:cubicBezTo>
                    <a:cubicBezTo>
                      <a:pt x="3238" y="2579"/>
                      <a:pt x="3289" y="2528"/>
                      <a:pt x="3328" y="2450"/>
                    </a:cubicBezTo>
                    <a:cubicBezTo>
                      <a:pt x="3560" y="2089"/>
                      <a:pt x="3908" y="1251"/>
                      <a:pt x="3534" y="52"/>
                    </a:cubicBezTo>
                    <a:cubicBezTo>
                      <a:pt x="3457" y="26"/>
                      <a:pt x="3380" y="13"/>
                      <a:pt x="3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8"/>
              <p:cNvSpPr/>
              <p:nvPr/>
            </p:nvSpPr>
            <p:spPr>
              <a:xfrm>
                <a:off x="1086700" y="3190850"/>
                <a:ext cx="130925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612" extrusionOk="0">
                    <a:moveTo>
                      <a:pt x="4012" y="439"/>
                    </a:moveTo>
                    <a:cubicBezTo>
                      <a:pt x="4437" y="439"/>
                      <a:pt x="4798" y="800"/>
                      <a:pt x="4798" y="1226"/>
                    </a:cubicBezTo>
                    <a:lnTo>
                      <a:pt x="4798" y="3173"/>
                    </a:lnTo>
                    <a:lnTo>
                      <a:pt x="439" y="3173"/>
                    </a:lnTo>
                    <a:lnTo>
                      <a:pt x="439" y="1226"/>
                    </a:lnTo>
                    <a:cubicBezTo>
                      <a:pt x="439" y="800"/>
                      <a:pt x="788" y="439"/>
                      <a:pt x="1226" y="439"/>
                    </a:cubicBezTo>
                    <a:close/>
                    <a:moveTo>
                      <a:pt x="1226" y="0"/>
                    </a:moveTo>
                    <a:cubicBezTo>
                      <a:pt x="555" y="0"/>
                      <a:pt x="1" y="555"/>
                      <a:pt x="1" y="1226"/>
                    </a:cubicBezTo>
                    <a:lnTo>
                      <a:pt x="1" y="3612"/>
                    </a:lnTo>
                    <a:lnTo>
                      <a:pt x="5237" y="3612"/>
                    </a:lnTo>
                    <a:lnTo>
                      <a:pt x="5237" y="1226"/>
                    </a:lnTo>
                    <a:cubicBezTo>
                      <a:pt x="5237" y="555"/>
                      <a:pt x="4682" y="0"/>
                      <a:pt x="4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8"/>
              <p:cNvSpPr/>
              <p:nvPr/>
            </p:nvSpPr>
            <p:spPr>
              <a:xfrm>
                <a:off x="982900" y="3230175"/>
                <a:ext cx="3385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8642" extrusionOk="0">
                    <a:moveTo>
                      <a:pt x="1419" y="1"/>
                    </a:moveTo>
                    <a:cubicBezTo>
                      <a:pt x="632" y="1"/>
                      <a:pt x="0" y="633"/>
                      <a:pt x="0" y="1432"/>
                    </a:cubicBezTo>
                    <a:lnTo>
                      <a:pt x="0" y="7223"/>
                    </a:lnTo>
                    <a:cubicBezTo>
                      <a:pt x="0" y="8010"/>
                      <a:pt x="632" y="8642"/>
                      <a:pt x="1419" y="8642"/>
                    </a:cubicBezTo>
                    <a:lnTo>
                      <a:pt x="12110" y="8642"/>
                    </a:lnTo>
                    <a:cubicBezTo>
                      <a:pt x="12897" y="8642"/>
                      <a:pt x="13542" y="8010"/>
                      <a:pt x="13542" y="7223"/>
                    </a:cubicBezTo>
                    <a:lnTo>
                      <a:pt x="13542" y="1432"/>
                    </a:lnTo>
                    <a:cubicBezTo>
                      <a:pt x="13542" y="633"/>
                      <a:pt x="12897" y="1"/>
                      <a:pt x="12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8"/>
              <p:cNvSpPr/>
              <p:nvPr/>
            </p:nvSpPr>
            <p:spPr>
              <a:xfrm>
                <a:off x="982900" y="3317550"/>
                <a:ext cx="338550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5147" extrusionOk="0">
                    <a:moveTo>
                      <a:pt x="0" y="1"/>
                    </a:moveTo>
                    <a:lnTo>
                      <a:pt x="0" y="4025"/>
                    </a:lnTo>
                    <a:cubicBezTo>
                      <a:pt x="0" y="4644"/>
                      <a:pt x="503" y="5147"/>
                      <a:pt x="1122" y="5147"/>
                    </a:cubicBezTo>
                    <a:lnTo>
                      <a:pt x="12407" y="5147"/>
                    </a:lnTo>
                    <a:cubicBezTo>
                      <a:pt x="13026" y="5147"/>
                      <a:pt x="13542" y="4644"/>
                      <a:pt x="13542" y="4025"/>
                    </a:cubicBezTo>
                    <a:lnTo>
                      <a:pt x="13542" y="220"/>
                    </a:lnTo>
                    <a:cubicBezTo>
                      <a:pt x="11287" y="1080"/>
                      <a:pt x="9128" y="1406"/>
                      <a:pt x="7149" y="1406"/>
                    </a:cubicBezTo>
                    <a:cubicBezTo>
                      <a:pt x="4317" y="1406"/>
                      <a:pt x="1852" y="73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8"/>
              <p:cNvSpPr/>
              <p:nvPr/>
            </p:nvSpPr>
            <p:spPr>
              <a:xfrm>
                <a:off x="982900" y="3230175"/>
                <a:ext cx="3000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755" extrusionOk="0">
                    <a:moveTo>
                      <a:pt x="1122" y="1"/>
                    </a:moveTo>
                    <a:cubicBezTo>
                      <a:pt x="503" y="1"/>
                      <a:pt x="0" y="504"/>
                      <a:pt x="0" y="1136"/>
                    </a:cubicBezTo>
                    <a:lnTo>
                      <a:pt x="0" y="1755"/>
                    </a:lnTo>
                    <a:cubicBezTo>
                      <a:pt x="697" y="1523"/>
                      <a:pt x="1200" y="865"/>
                      <a:pt x="1200" y="104"/>
                    </a:cubicBezTo>
                    <a:cubicBezTo>
                      <a:pt x="1200" y="65"/>
                      <a:pt x="1200" y="40"/>
                      <a:pt x="1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8"/>
              <p:cNvSpPr/>
              <p:nvPr/>
            </p:nvSpPr>
            <p:spPr>
              <a:xfrm>
                <a:off x="1234375" y="3309500"/>
                <a:ext cx="838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1355" extrusionOk="0">
                    <a:moveTo>
                      <a:pt x="349" y="0"/>
                    </a:moveTo>
                    <a:cubicBezTo>
                      <a:pt x="155" y="0"/>
                      <a:pt x="1" y="155"/>
                      <a:pt x="1" y="349"/>
                    </a:cubicBezTo>
                    <a:lnTo>
                      <a:pt x="1" y="1355"/>
                    </a:lnTo>
                    <a:lnTo>
                      <a:pt x="284" y="1355"/>
                    </a:lnTo>
                    <a:lnTo>
                      <a:pt x="284" y="349"/>
                    </a:lnTo>
                    <a:cubicBezTo>
                      <a:pt x="284" y="310"/>
                      <a:pt x="310" y="284"/>
                      <a:pt x="349" y="284"/>
                    </a:cubicBezTo>
                    <a:lnTo>
                      <a:pt x="3005" y="284"/>
                    </a:lnTo>
                    <a:cubicBezTo>
                      <a:pt x="3044" y="284"/>
                      <a:pt x="3070" y="310"/>
                      <a:pt x="3070" y="349"/>
                    </a:cubicBezTo>
                    <a:lnTo>
                      <a:pt x="3070" y="968"/>
                    </a:lnTo>
                    <a:lnTo>
                      <a:pt x="3354" y="968"/>
                    </a:lnTo>
                    <a:lnTo>
                      <a:pt x="3354" y="349"/>
                    </a:lnTo>
                    <a:cubicBezTo>
                      <a:pt x="3354" y="155"/>
                      <a:pt x="3199" y="0"/>
                      <a:pt x="3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8"/>
              <p:cNvSpPr/>
              <p:nvPr/>
            </p:nvSpPr>
            <p:spPr>
              <a:xfrm>
                <a:off x="1198575" y="3331100"/>
                <a:ext cx="16060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605" extrusionOk="0">
                    <a:moveTo>
                      <a:pt x="904" y="0"/>
                    </a:moveTo>
                    <a:cubicBezTo>
                      <a:pt x="401" y="0"/>
                      <a:pt x="1" y="413"/>
                      <a:pt x="1" y="916"/>
                    </a:cubicBezTo>
                    <a:lnTo>
                      <a:pt x="1" y="3689"/>
                    </a:lnTo>
                    <a:cubicBezTo>
                      <a:pt x="1" y="4205"/>
                      <a:pt x="401" y="4605"/>
                      <a:pt x="904" y="4605"/>
                    </a:cubicBezTo>
                    <a:lnTo>
                      <a:pt x="5508" y="4605"/>
                    </a:lnTo>
                    <a:cubicBezTo>
                      <a:pt x="6011" y="4605"/>
                      <a:pt x="6423" y="4205"/>
                      <a:pt x="6423" y="3689"/>
                    </a:cubicBezTo>
                    <a:lnTo>
                      <a:pt x="6423" y="916"/>
                    </a:lnTo>
                    <a:cubicBezTo>
                      <a:pt x="6423" y="413"/>
                      <a:pt x="6011" y="0"/>
                      <a:pt x="5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8"/>
              <p:cNvSpPr/>
              <p:nvPr/>
            </p:nvSpPr>
            <p:spPr>
              <a:xfrm>
                <a:off x="1258875" y="3346850"/>
                <a:ext cx="954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3358" extrusionOk="0">
                    <a:moveTo>
                      <a:pt x="1906" y="0"/>
                    </a:moveTo>
                    <a:cubicBezTo>
                      <a:pt x="1692" y="0"/>
                      <a:pt x="1474" y="42"/>
                      <a:pt x="1265" y="131"/>
                    </a:cubicBezTo>
                    <a:cubicBezTo>
                      <a:pt x="413" y="492"/>
                      <a:pt x="1" y="1473"/>
                      <a:pt x="362" y="2324"/>
                    </a:cubicBezTo>
                    <a:cubicBezTo>
                      <a:pt x="634" y="2965"/>
                      <a:pt x="1257" y="3358"/>
                      <a:pt x="1912" y="3358"/>
                    </a:cubicBezTo>
                    <a:cubicBezTo>
                      <a:pt x="2127" y="3358"/>
                      <a:pt x="2344" y="3316"/>
                      <a:pt x="2554" y="3227"/>
                    </a:cubicBezTo>
                    <a:cubicBezTo>
                      <a:pt x="3405" y="2865"/>
                      <a:pt x="3818" y="1885"/>
                      <a:pt x="3457" y="1034"/>
                    </a:cubicBezTo>
                    <a:cubicBezTo>
                      <a:pt x="3185" y="393"/>
                      <a:pt x="2561" y="0"/>
                      <a:pt x="1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8"/>
              <p:cNvSpPr/>
              <p:nvPr/>
            </p:nvSpPr>
            <p:spPr>
              <a:xfrm>
                <a:off x="1269850" y="3354550"/>
                <a:ext cx="735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732" extrusionOk="0">
                    <a:moveTo>
                      <a:pt x="1466" y="0"/>
                    </a:moveTo>
                    <a:cubicBezTo>
                      <a:pt x="1395" y="0"/>
                      <a:pt x="1323" y="6"/>
                      <a:pt x="1251" y="17"/>
                    </a:cubicBezTo>
                    <a:cubicBezTo>
                      <a:pt x="516" y="146"/>
                      <a:pt x="0" y="842"/>
                      <a:pt x="129" y="1590"/>
                    </a:cubicBezTo>
                    <a:cubicBezTo>
                      <a:pt x="233" y="2249"/>
                      <a:pt x="814" y="2732"/>
                      <a:pt x="1463" y="2732"/>
                    </a:cubicBezTo>
                    <a:cubicBezTo>
                      <a:pt x="1538" y="2732"/>
                      <a:pt x="1613" y="2726"/>
                      <a:pt x="1690" y="2712"/>
                    </a:cubicBezTo>
                    <a:cubicBezTo>
                      <a:pt x="2438" y="2596"/>
                      <a:pt x="2941" y="1887"/>
                      <a:pt x="2824" y="1152"/>
                    </a:cubicBezTo>
                    <a:cubicBezTo>
                      <a:pt x="2708" y="476"/>
                      <a:pt x="2128" y="0"/>
                      <a:pt x="1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8"/>
              <p:cNvSpPr/>
              <p:nvPr/>
            </p:nvSpPr>
            <p:spPr>
              <a:xfrm>
                <a:off x="1403000" y="3288225"/>
                <a:ext cx="7482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2516" extrusionOk="0">
                    <a:moveTo>
                      <a:pt x="1484" y="0"/>
                    </a:moveTo>
                    <a:lnTo>
                      <a:pt x="1226" y="542"/>
                    </a:lnTo>
                    <a:lnTo>
                      <a:pt x="1019" y="993"/>
                    </a:lnTo>
                    <a:cubicBezTo>
                      <a:pt x="923" y="833"/>
                      <a:pt x="757" y="735"/>
                      <a:pt x="571" y="735"/>
                    </a:cubicBezTo>
                    <a:cubicBezTo>
                      <a:pt x="532" y="735"/>
                      <a:pt x="492" y="739"/>
                      <a:pt x="452" y="748"/>
                    </a:cubicBezTo>
                    <a:cubicBezTo>
                      <a:pt x="168" y="813"/>
                      <a:pt x="0" y="1084"/>
                      <a:pt x="52" y="1367"/>
                    </a:cubicBezTo>
                    <a:cubicBezTo>
                      <a:pt x="108" y="1612"/>
                      <a:pt x="327" y="1780"/>
                      <a:pt x="568" y="1780"/>
                    </a:cubicBezTo>
                    <a:cubicBezTo>
                      <a:pt x="606" y="1780"/>
                      <a:pt x="645" y="1776"/>
                      <a:pt x="684" y="1767"/>
                    </a:cubicBezTo>
                    <a:cubicBezTo>
                      <a:pt x="839" y="1728"/>
                      <a:pt x="968" y="1625"/>
                      <a:pt x="1045" y="1483"/>
                    </a:cubicBezTo>
                    <a:lnTo>
                      <a:pt x="1045" y="1470"/>
                    </a:lnTo>
                    <a:cubicBezTo>
                      <a:pt x="1045" y="1470"/>
                      <a:pt x="1058" y="1458"/>
                      <a:pt x="1058" y="1445"/>
                    </a:cubicBezTo>
                    <a:lnTo>
                      <a:pt x="1419" y="619"/>
                    </a:lnTo>
                    <a:lnTo>
                      <a:pt x="2528" y="1045"/>
                    </a:lnTo>
                    <a:lnTo>
                      <a:pt x="2232" y="1703"/>
                    </a:lnTo>
                    <a:cubicBezTo>
                      <a:pt x="2136" y="1564"/>
                      <a:pt x="1979" y="1470"/>
                      <a:pt x="1804" y="1470"/>
                    </a:cubicBezTo>
                    <a:cubicBezTo>
                      <a:pt x="1767" y="1470"/>
                      <a:pt x="1728" y="1474"/>
                      <a:pt x="1690" y="1483"/>
                    </a:cubicBezTo>
                    <a:cubicBezTo>
                      <a:pt x="1406" y="1548"/>
                      <a:pt x="1226" y="1819"/>
                      <a:pt x="1290" y="2102"/>
                    </a:cubicBezTo>
                    <a:cubicBezTo>
                      <a:pt x="1335" y="2347"/>
                      <a:pt x="1552" y="2515"/>
                      <a:pt x="1793" y="2515"/>
                    </a:cubicBezTo>
                    <a:cubicBezTo>
                      <a:pt x="1831" y="2515"/>
                      <a:pt x="1870" y="2511"/>
                      <a:pt x="1909" y="2502"/>
                    </a:cubicBezTo>
                    <a:cubicBezTo>
                      <a:pt x="2090" y="2463"/>
                      <a:pt x="2232" y="2335"/>
                      <a:pt x="2296" y="2154"/>
                    </a:cubicBezTo>
                    <a:lnTo>
                      <a:pt x="2992" y="465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8"/>
              <p:cNvSpPr/>
              <p:nvPr/>
            </p:nvSpPr>
            <p:spPr>
              <a:xfrm>
                <a:off x="1356575" y="3244700"/>
                <a:ext cx="313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769" extrusionOk="0">
                    <a:moveTo>
                      <a:pt x="1071" y="0"/>
                    </a:moveTo>
                    <a:lnTo>
                      <a:pt x="452" y="258"/>
                    </a:lnTo>
                    <a:lnTo>
                      <a:pt x="258" y="336"/>
                    </a:lnTo>
                    <a:lnTo>
                      <a:pt x="503" y="1019"/>
                    </a:lnTo>
                    <a:cubicBezTo>
                      <a:pt x="477" y="1014"/>
                      <a:pt x="448" y="1011"/>
                      <a:pt x="417" y="1011"/>
                    </a:cubicBezTo>
                    <a:cubicBezTo>
                      <a:pt x="375" y="1011"/>
                      <a:pt x="329" y="1017"/>
                      <a:pt x="284" y="1032"/>
                    </a:cubicBezTo>
                    <a:cubicBezTo>
                      <a:pt x="91" y="1122"/>
                      <a:pt x="0" y="1341"/>
                      <a:pt x="78" y="1535"/>
                    </a:cubicBezTo>
                    <a:cubicBezTo>
                      <a:pt x="146" y="1682"/>
                      <a:pt x="289" y="1769"/>
                      <a:pt x="438" y="1769"/>
                    </a:cubicBezTo>
                    <a:cubicBezTo>
                      <a:pt x="486" y="1769"/>
                      <a:pt x="534" y="1760"/>
                      <a:pt x="581" y="1741"/>
                    </a:cubicBezTo>
                    <a:cubicBezTo>
                      <a:pt x="774" y="1651"/>
                      <a:pt x="864" y="1432"/>
                      <a:pt x="787" y="1238"/>
                    </a:cubicBezTo>
                    <a:lnTo>
                      <a:pt x="774" y="1238"/>
                    </a:lnTo>
                    <a:lnTo>
                      <a:pt x="594" y="671"/>
                    </a:lnTo>
                    <a:lnTo>
                      <a:pt x="1251" y="4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>
                <a:off x="975475" y="3826650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01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55C1F0-388F-D499-63C4-BEBFEF7C17FD}"/>
              </a:ext>
            </a:extLst>
          </p:cNvPr>
          <p:cNvSpPr txBox="1"/>
          <p:nvPr/>
        </p:nvSpPr>
        <p:spPr>
          <a:xfrm>
            <a:off x="3065416" y="965580"/>
            <a:ext cx="57737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Chào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mừng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đến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với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tiết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Toán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42"/>
          <p:cNvSpPr/>
          <p:nvPr/>
        </p:nvSpPr>
        <p:spPr>
          <a:xfrm rot="-62621">
            <a:off x="7556530" y="609974"/>
            <a:ext cx="1581979" cy="617207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6C12A3-5E03-C488-2557-60C4F190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515" y="58723"/>
            <a:ext cx="1184366" cy="1184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FAEC45-AA92-BC0A-FA7E-43B91019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49" y="-788566"/>
            <a:ext cx="5360566" cy="5360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91AEE2-96E1-767C-BC58-526927906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43" y="1954635"/>
            <a:ext cx="2706740" cy="3063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EE1C6-3BC6-40E5-A2A9-85557884C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201" y="2920606"/>
            <a:ext cx="821371" cy="459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C6E71E-F95B-C094-9BA2-080139EA7FBF}"/>
              </a:ext>
            </a:extLst>
          </p:cNvPr>
          <p:cNvSpPr txBox="1"/>
          <p:nvPr/>
        </p:nvSpPr>
        <p:spPr>
          <a:xfrm>
            <a:off x="2273416" y="620785"/>
            <a:ext cx="2952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Muốn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tính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</a:p>
          <a:p>
            <a:r>
              <a:rPr lang="en-US" sz="2800" dirty="0" err="1">
                <a:latin typeface="iCiel Cadena" panose="02000503000000020004" pitchFamily="50" charset="0"/>
              </a:rPr>
              <a:t>quãng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đường</a:t>
            </a:r>
            <a:r>
              <a:rPr lang="en-US" sz="2800" dirty="0">
                <a:latin typeface="iCiel Cadena" panose="02000503000000020004" pitchFamily="50" charset="0"/>
              </a:rPr>
              <a:t> ta </a:t>
            </a:r>
            <a:r>
              <a:rPr lang="en-US" sz="2800" dirty="0" err="1">
                <a:latin typeface="iCiel Cadena" panose="02000503000000020004" pitchFamily="50" charset="0"/>
              </a:rPr>
              <a:t>làm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như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thế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nào</a:t>
            </a:r>
            <a:r>
              <a:rPr lang="en-US" sz="2800" dirty="0"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E0B7C81-404E-01BB-DEF0-BE952218298A}"/>
              </a:ext>
            </a:extLst>
          </p:cNvPr>
          <p:cNvSpPr/>
          <p:nvPr/>
        </p:nvSpPr>
        <p:spPr>
          <a:xfrm>
            <a:off x="4899171" y="2316997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913F145-EC55-3BFE-3ACF-B50BC0BC2B12}"/>
              </a:ext>
            </a:extLst>
          </p:cNvPr>
          <p:cNvSpPr/>
          <p:nvPr/>
        </p:nvSpPr>
        <p:spPr>
          <a:xfrm>
            <a:off x="5001237" y="2478108"/>
            <a:ext cx="3832370" cy="2225040"/>
          </a:xfrm>
          <a:prstGeom prst="roundRect">
            <a:avLst>
              <a:gd name="adj" fmla="val 9880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C801A3-79D2-2ADF-0F89-4AF61124EEA7}"/>
              </a:ext>
            </a:extLst>
          </p:cNvPr>
          <p:cNvSpPr txBox="1"/>
          <p:nvPr/>
        </p:nvSpPr>
        <p:spPr>
          <a:xfrm>
            <a:off x="5318618" y="2856976"/>
            <a:ext cx="3456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Muốn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tính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quãng</a:t>
            </a:r>
            <a:r>
              <a:rPr lang="en-US" sz="2800" dirty="0">
                <a:solidFill>
                  <a:schemeClr val="accent5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đường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>
                <a:latin typeface="iCiel Cadena" panose="02000503000000020004" pitchFamily="50" charset="0"/>
              </a:rPr>
              <a:t>ta </a:t>
            </a:r>
            <a:r>
              <a:rPr lang="en-US" sz="2800" dirty="0" err="1">
                <a:latin typeface="iCiel Cadena" panose="02000503000000020004" pitchFamily="50" charset="0"/>
              </a:rPr>
              <a:t>lấy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vận</a:t>
            </a:r>
            <a:r>
              <a:rPr lang="en-US" sz="28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tốc</a:t>
            </a:r>
            <a:r>
              <a:rPr lang="en-US" sz="28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nhân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với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gian</a:t>
            </a:r>
            <a:endParaRPr lang="en-US" sz="2800" dirty="0">
              <a:solidFill>
                <a:srgbClr val="0070C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42"/>
          <p:cNvSpPr/>
          <p:nvPr/>
        </p:nvSpPr>
        <p:spPr>
          <a:xfrm rot="-62621">
            <a:off x="7556530" y="609974"/>
            <a:ext cx="1581979" cy="617207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6C12A3-5E03-C488-2557-60C4F190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515" y="58723"/>
            <a:ext cx="1184366" cy="1184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FAEC45-AA92-BC0A-FA7E-43B91019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49" y="-788566"/>
            <a:ext cx="5360566" cy="5360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91AEE2-96E1-767C-BC58-526927906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43" y="1954635"/>
            <a:ext cx="2706740" cy="3063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EE1C6-3BC6-40E5-A2A9-85557884C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201" y="2920606"/>
            <a:ext cx="821371" cy="459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C6E71E-F95B-C094-9BA2-080139EA7FBF}"/>
              </a:ext>
            </a:extLst>
          </p:cNvPr>
          <p:cNvSpPr txBox="1"/>
          <p:nvPr/>
        </p:nvSpPr>
        <p:spPr>
          <a:xfrm>
            <a:off x="2273416" y="620785"/>
            <a:ext cx="2952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Muốn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tính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</a:p>
          <a:p>
            <a:r>
              <a:rPr lang="en-US" sz="2800" dirty="0" err="1">
                <a:latin typeface="iCiel Cadena" panose="02000503000000020004" pitchFamily="50" charset="0"/>
              </a:rPr>
              <a:t>quãng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đường</a:t>
            </a:r>
            <a:r>
              <a:rPr lang="en-US" sz="2800" dirty="0">
                <a:latin typeface="iCiel Cadena" panose="02000503000000020004" pitchFamily="50" charset="0"/>
              </a:rPr>
              <a:t> ta </a:t>
            </a:r>
            <a:r>
              <a:rPr lang="en-US" sz="2800" dirty="0" err="1">
                <a:latin typeface="iCiel Cadena" panose="02000503000000020004" pitchFamily="50" charset="0"/>
              </a:rPr>
              <a:t>làm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như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thế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nào</a:t>
            </a:r>
            <a:r>
              <a:rPr lang="en-US" sz="2800" dirty="0"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E0B7C81-404E-01BB-DEF0-BE952218298A}"/>
              </a:ext>
            </a:extLst>
          </p:cNvPr>
          <p:cNvSpPr/>
          <p:nvPr/>
        </p:nvSpPr>
        <p:spPr>
          <a:xfrm>
            <a:off x="4899171" y="2316997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913F145-EC55-3BFE-3ACF-B50BC0BC2B12}"/>
              </a:ext>
            </a:extLst>
          </p:cNvPr>
          <p:cNvSpPr/>
          <p:nvPr/>
        </p:nvSpPr>
        <p:spPr>
          <a:xfrm>
            <a:off x="5001237" y="2478108"/>
            <a:ext cx="3832370" cy="2225040"/>
          </a:xfrm>
          <a:prstGeom prst="roundRect">
            <a:avLst>
              <a:gd name="adj" fmla="val 9880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C801A3-79D2-2ADF-0F89-4AF61124EEA7}"/>
              </a:ext>
            </a:extLst>
          </p:cNvPr>
          <p:cNvSpPr txBox="1"/>
          <p:nvPr/>
        </p:nvSpPr>
        <p:spPr>
          <a:xfrm>
            <a:off x="5981349" y="2638862"/>
            <a:ext cx="196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s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=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v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x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7BC661-ED2C-801A-6827-1A2BF3B8201F}"/>
              </a:ext>
            </a:extLst>
          </p:cNvPr>
          <p:cNvSpPr txBox="1"/>
          <p:nvPr/>
        </p:nvSpPr>
        <p:spPr>
          <a:xfrm>
            <a:off x="5922628" y="3338818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709513-3856-5655-7E27-C4FF67A4A696}"/>
              </a:ext>
            </a:extLst>
          </p:cNvPr>
          <p:cNvSpPr txBox="1"/>
          <p:nvPr/>
        </p:nvSpPr>
        <p:spPr>
          <a:xfrm>
            <a:off x="5924026" y="3734499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791119-0C16-62A1-7344-3538BE7A78BC}"/>
              </a:ext>
            </a:extLst>
          </p:cNvPr>
          <p:cNvSpPr txBox="1"/>
          <p:nvPr/>
        </p:nvSpPr>
        <p:spPr>
          <a:xfrm>
            <a:off x="5925424" y="4130180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12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F7CC4-FCB4-DB3D-DD1B-82A27FDF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070" y="1502673"/>
            <a:ext cx="3701787" cy="3701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48235-46B3-F713-421E-D03207AD1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025" y="1391115"/>
            <a:ext cx="3695373" cy="3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D6DF6-203D-A480-737F-968058ABA291}"/>
              </a:ext>
            </a:extLst>
          </p:cNvPr>
          <p:cNvSpPr/>
          <p:nvPr/>
        </p:nvSpPr>
        <p:spPr>
          <a:xfrm>
            <a:off x="714108" y="1925633"/>
            <a:ext cx="7933509" cy="30469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808B5-D4C7-282D-2390-A48450FD2443}"/>
              </a:ext>
            </a:extLst>
          </p:cNvPr>
          <p:cNvSpPr/>
          <p:nvPr/>
        </p:nvSpPr>
        <p:spPr>
          <a:xfrm>
            <a:off x="844735" y="2067607"/>
            <a:ext cx="7654835" cy="27917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3927565" y="2171149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2264228" y="3204749"/>
            <a:ext cx="604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2834639" y="3766447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2,5 = 30 (km)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4397830" y="427589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AF5CBD-6C56-C6F5-A63B-C87ED23B5B38}"/>
              </a:ext>
            </a:extLst>
          </p:cNvPr>
          <p:cNvSpPr txBox="1"/>
          <p:nvPr/>
        </p:nvSpPr>
        <p:spPr>
          <a:xfrm>
            <a:off x="2738844" y="2669172"/>
            <a:ext cx="391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9" grpId="0"/>
      <p:bldP spid="30" grpId="0"/>
      <p:bldP spid="31" grpId="0"/>
      <p:bldP spid="3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0" name="Picture 2349">
            <a:extLst>
              <a:ext uri="{FF2B5EF4-FFF2-40B4-BE49-F238E27FC236}">
                <a16:creationId xmlns:a16="http://schemas.microsoft.com/office/drawing/2014/main" xmlns="" id="{4922A9F8-4CE1-C761-7186-AEF49FEE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78" y="1891917"/>
            <a:ext cx="2091109" cy="2944623"/>
          </a:xfrm>
          <a:prstGeom prst="rect">
            <a:avLst/>
          </a:prstGeom>
        </p:spPr>
      </p:pic>
      <p:pic>
        <p:nvPicPr>
          <p:cNvPr id="2351" name="Picture 2350">
            <a:extLst>
              <a:ext uri="{FF2B5EF4-FFF2-40B4-BE49-F238E27FC236}">
                <a16:creationId xmlns:a16="http://schemas.microsoft.com/office/drawing/2014/main" xmlns="" id="{E3E20601-2440-5FEE-01AA-7DA84BE2E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16869"/>
            <a:ext cx="2199112" cy="3103133"/>
          </a:xfrm>
          <a:prstGeom prst="rect">
            <a:avLst/>
          </a:prstGeom>
        </p:spPr>
      </p:pic>
      <p:pic>
        <p:nvPicPr>
          <p:cNvPr id="2352" name="Picture 2351">
            <a:extLst>
              <a:ext uri="{FF2B5EF4-FFF2-40B4-BE49-F238E27FC236}">
                <a16:creationId xmlns:a16="http://schemas.microsoft.com/office/drawing/2014/main" xmlns="" id="{4F5BF0EB-A632-B37F-71B6-A59963925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4" y="1546172"/>
            <a:ext cx="2395936" cy="3322608"/>
          </a:xfrm>
          <a:prstGeom prst="rect">
            <a:avLst/>
          </a:prstGeom>
        </p:spPr>
      </p:pic>
      <p:pic>
        <p:nvPicPr>
          <p:cNvPr id="2353" name="Picture 2352">
            <a:extLst>
              <a:ext uri="{FF2B5EF4-FFF2-40B4-BE49-F238E27FC236}">
                <a16:creationId xmlns:a16="http://schemas.microsoft.com/office/drawing/2014/main" xmlns="" id="{EA1C80E3-5686-799A-557E-5D6BC33CD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588" y="1645920"/>
            <a:ext cx="2451860" cy="3291235"/>
          </a:xfrm>
          <a:prstGeom prst="rect">
            <a:avLst/>
          </a:prstGeom>
        </p:spPr>
      </p:pic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Thực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hành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accent5"/>
              </a:solidFill>
              <a:latin typeface="iCiel Soup of Justice" pitchFamily="50" charset="0"/>
            </a:endParaRP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32857" y="165462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Thực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hành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bg1"/>
              </a:solidFill>
              <a:latin typeface="iCiel Soup of Justic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45"/>
          <p:cNvSpPr/>
          <p:nvPr/>
        </p:nvSpPr>
        <p:spPr>
          <a:xfrm rot="91237" flipH="1">
            <a:off x="7559042" y="811302"/>
            <a:ext cx="2629874" cy="796700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90;p54">
            <a:extLst>
              <a:ext uri="{FF2B5EF4-FFF2-40B4-BE49-F238E27FC236}">
                <a16:creationId xmlns:a16="http://schemas.microsoft.com/office/drawing/2014/main" xmlns="" id="{DC823CF3-EDEC-3C97-537F-00705BA16CE6}"/>
              </a:ext>
            </a:extLst>
          </p:cNvPr>
          <p:cNvSpPr/>
          <p:nvPr/>
        </p:nvSpPr>
        <p:spPr>
          <a:xfrm rot="21599774">
            <a:off x="1005848" y="441237"/>
            <a:ext cx="7027535" cy="926008"/>
          </a:xfrm>
          <a:prstGeom prst="rect">
            <a:avLst/>
          </a:prstGeom>
          <a:solidFill>
            <a:srgbClr val="FFD86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791;p54">
            <a:extLst>
              <a:ext uri="{FF2B5EF4-FFF2-40B4-BE49-F238E27FC236}">
                <a16:creationId xmlns:a16="http://schemas.microsoft.com/office/drawing/2014/main" xmlns="" id="{F537F6C6-7473-2ED5-349B-65EABBA6670C}"/>
              </a:ext>
            </a:extLst>
          </p:cNvPr>
          <p:cNvSpPr txBox="1">
            <a:spLocks/>
          </p:cNvSpPr>
          <p:nvPr/>
        </p:nvSpPr>
        <p:spPr>
          <a:xfrm>
            <a:off x="1158522" y="286340"/>
            <a:ext cx="7027535" cy="967693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D860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0" name="Google Shape;800;p54">
            <a:extLst>
              <a:ext uri="{FF2B5EF4-FFF2-40B4-BE49-F238E27FC236}">
                <a16:creationId xmlns:a16="http://schemas.microsoft.com/office/drawing/2014/main" xmlns="" id="{9697886B-A0B6-03B7-65CF-53CC5DAD35A2}"/>
              </a:ext>
            </a:extLst>
          </p:cNvPr>
          <p:cNvSpPr/>
          <p:nvPr/>
        </p:nvSpPr>
        <p:spPr>
          <a:xfrm>
            <a:off x="1889478" y="103679"/>
            <a:ext cx="381350" cy="544220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72748F-3142-FFB7-1B0B-63B04E8215B1}"/>
              </a:ext>
            </a:extLst>
          </p:cNvPr>
          <p:cNvSpPr txBox="1"/>
          <p:nvPr/>
        </p:nvSpPr>
        <p:spPr>
          <a:xfrm>
            <a:off x="1175656" y="574511"/>
            <a:ext cx="116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Cadena" panose="02000503000000020004" pitchFamily="50" charset="0"/>
              </a:rPr>
              <a:t>Bài</a:t>
            </a:r>
            <a:r>
              <a:rPr lang="en-US" sz="3200" dirty="0">
                <a:latin typeface="iCiel Cadena" panose="02000503000000020004" pitchFamily="50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4D0F18-B638-206F-F819-DDBA4F1D02B5}"/>
              </a:ext>
            </a:extLst>
          </p:cNvPr>
          <p:cNvSpPr txBox="1"/>
          <p:nvPr/>
        </p:nvSpPr>
        <p:spPr>
          <a:xfrm>
            <a:off x="2273294" y="472181"/>
            <a:ext cx="616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E74F8E9-7F35-4E04-31D7-FD533BB9F445}"/>
              </a:ext>
            </a:extLst>
          </p:cNvPr>
          <p:cNvSpPr/>
          <p:nvPr/>
        </p:nvSpPr>
        <p:spPr>
          <a:xfrm>
            <a:off x="261257" y="1915890"/>
            <a:ext cx="4058194" cy="297833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F924810-A350-5722-5EBF-110EDC80DD3D}"/>
              </a:ext>
            </a:extLst>
          </p:cNvPr>
          <p:cNvSpPr/>
          <p:nvPr/>
        </p:nvSpPr>
        <p:spPr>
          <a:xfrm>
            <a:off x="413657" y="2055227"/>
            <a:ext cx="3775166" cy="2699658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91BF945-923E-AB15-E7ED-2718E44D8D24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7030A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7030A0"/>
              </a:solidFill>
              <a:latin typeface="iCiel Cadena" panose="02000503000000020004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6731C8-E6FF-C4A5-5871-DF6F3912442D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15,2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C30AB2-2CF5-1856-0682-CC755A144627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A32E05-A84B-3FD0-5B55-CF6A873981F2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D29BC14-ACF9-96A6-B740-F941912C3B84}"/>
              </a:ext>
            </a:extLst>
          </p:cNvPr>
          <p:cNvSpPr/>
          <p:nvPr/>
        </p:nvSpPr>
        <p:spPr>
          <a:xfrm>
            <a:off x="4408176" y="1902822"/>
            <a:ext cx="4526818" cy="300010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B180B62-CC10-F544-E5E5-1640298036EA}"/>
              </a:ext>
            </a:extLst>
          </p:cNvPr>
          <p:cNvSpPr/>
          <p:nvPr/>
        </p:nvSpPr>
        <p:spPr>
          <a:xfrm>
            <a:off x="4572001" y="2055223"/>
            <a:ext cx="4211108" cy="2708365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761D88-F7EE-FD7D-9C34-0AB75FF127AF}"/>
              </a:ext>
            </a:extLst>
          </p:cNvPr>
          <p:cNvSpPr txBox="1"/>
          <p:nvPr/>
        </p:nvSpPr>
        <p:spPr>
          <a:xfrm>
            <a:off x="5969726" y="2110085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A27B0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A27B0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A27B0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A27B00"/>
              </a:solidFill>
              <a:latin typeface="iCiel Cadena" panose="02000503000000020004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1FC928-5C37-6E4E-513E-DD6C9C6A192D}"/>
              </a:ext>
            </a:extLst>
          </p:cNvPr>
          <p:cNvSpPr txBox="1"/>
          <p:nvPr/>
        </p:nvSpPr>
        <p:spPr>
          <a:xfrm>
            <a:off x="4572000" y="2571750"/>
            <a:ext cx="6043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6C62BB-CAA3-86F7-20D5-7FD17BFAD477}"/>
              </a:ext>
            </a:extLst>
          </p:cNvPr>
          <p:cNvSpPr txBox="1"/>
          <p:nvPr/>
        </p:nvSpPr>
        <p:spPr>
          <a:xfrm>
            <a:off x="5142411" y="3133448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 x 3 = 45,6 (km)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FF9A1A-6B04-C977-DBF1-E2A89372A580}"/>
              </a:ext>
            </a:extLst>
          </p:cNvPr>
          <p:cNvSpPr txBox="1"/>
          <p:nvPr/>
        </p:nvSpPr>
        <p:spPr>
          <a:xfrm>
            <a:off x="6418219" y="3660316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45,6km</a:t>
            </a:r>
          </a:p>
        </p:txBody>
      </p:sp>
    </p:spTree>
    <p:extLst>
      <p:ext uri="{BB962C8B-B14F-4D97-AF65-F5344CB8AC3E}">
        <p14:creationId xmlns:p14="http://schemas.microsoft.com/office/powerpoint/2010/main" val="38986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12,6km/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12,6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F7CC4-FCB4-DB3D-DD1B-82A27FDF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670" y="1441713"/>
            <a:ext cx="3701787" cy="3701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48235-46B3-F713-421E-D03207AD1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831" y="1391115"/>
            <a:ext cx="3695373" cy="3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12,6km/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079BC99-6A11-80A9-1D48-6953BC44510B}"/>
              </a:ext>
            </a:extLst>
          </p:cNvPr>
          <p:cNvSpPr/>
          <p:nvPr/>
        </p:nvSpPr>
        <p:spPr>
          <a:xfrm>
            <a:off x="4572000" y="1898469"/>
            <a:ext cx="4362994" cy="314379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095F611-5D74-3B36-17D0-C1AF0E43C36E}"/>
              </a:ext>
            </a:extLst>
          </p:cNvPr>
          <p:cNvSpPr/>
          <p:nvPr/>
        </p:nvSpPr>
        <p:spPr>
          <a:xfrm>
            <a:off x="4724399" y="2002972"/>
            <a:ext cx="4071257" cy="2917371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1217FB-5FA5-1447-CB6B-1574796B0647}"/>
              </a:ext>
            </a:extLst>
          </p:cNvPr>
          <p:cNvSpPr txBox="1"/>
          <p:nvPr/>
        </p:nvSpPr>
        <p:spPr>
          <a:xfrm>
            <a:off x="6087292" y="2044880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01FEC90-2C41-E127-E2B8-BF7B351E54DA}"/>
              </a:ext>
            </a:extLst>
          </p:cNvPr>
          <p:cNvSpPr/>
          <p:nvPr/>
        </p:nvSpPr>
        <p:spPr>
          <a:xfrm>
            <a:off x="117566" y="1920240"/>
            <a:ext cx="4362994" cy="314379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77F52B6-87AF-3876-4ADF-DD03D4079EA9}"/>
              </a:ext>
            </a:extLst>
          </p:cNvPr>
          <p:cNvSpPr/>
          <p:nvPr/>
        </p:nvSpPr>
        <p:spPr>
          <a:xfrm>
            <a:off x="269965" y="2024743"/>
            <a:ext cx="4071257" cy="2917371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A0928B-E64D-2E60-DD7C-2EBD4D34F985}"/>
              </a:ext>
            </a:extLst>
          </p:cNvPr>
          <p:cNvSpPr txBox="1"/>
          <p:nvPr/>
        </p:nvSpPr>
        <p:spPr>
          <a:xfrm>
            <a:off x="1650275" y="2110085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8BD1524-88BA-67E0-D31C-A51E86EC92D3}"/>
              </a:ext>
            </a:extLst>
          </p:cNvPr>
          <p:cNvSpPr/>
          <p:nvPr/>
        </p:nvSpPr>
        <p:spPr>
          <a:xfrm>
            <a:off x="513806" y="211455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iCiel Cadena" panose="02000503000000020004" pitchFamily="50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A39EBE4-1898-758D-2A36-2D527730C8FC}"/>
              </a:ext>
            </a:extLst>
          </p:cNvPr>
          <p:cNvSpPr/>
          <p:nvPr/>
        </p:nvSpPr>
        <p:spPr>
          <a:xfrm>
            <a:off x="4942114" y="211455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iCiel Cadena" panose="02000503000000020004" pitchFamily="50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4C7BA5-C89A-E55B-C789-F54D48BCF67F}"/>
              </a:ext>
            </a:extLst>
          </p:cNvPr>
          <p:cNvSpPr txBox="1"/>
          <p:nvPr/>
        </p:nvSpPr>
        <p:spPr>
          <a:xfrm>
            <a:off x="348341" y="3055076"/>
            <a:ext cx="405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7F2CCD4-F9DA-F3AB-E472-52C161052048}"/>
              </a:ext>
            </a:extLst>
          </p:cNvPr>
          <p:cNvSpPr txBox="1"/>
          <p:nvPr/>
        </p:nvSpPr>
        <p:spPr>
          <a:xfrm>
            <a:off x="683622" y="3669025"/>
            <a:ext cx="368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 x 0,25 = 3,15 (km)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1B1297-81B3-D492-59A9-0A3872511B93}"/>
              </a:ext>
            </a:extLst>
          </p:cNvPr>
          <p:cNvSpPr txBox="1"/>
          <p:nvPr/>
        </p:nvSpPr>
        <p:spPr>
          <a:xfrm>
            <a:off x="2246813" y="4178475"/>
            <a:ext cx="21573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3,15km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9A48B8-570A-2709-1008-B0BE6B2D6550}"/>
              </a:ext>
            </a:extLst>
          </p:cNvPr>
          <p:cNvSpPr txBox="1"/>
          <p:nvPr/>
        </p:nvSpPr>
        <p:spPr>
          <a:xfrm>
            <a:off x="857792" y="2571750"/>
            <a:ext cx="34632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0,25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7CE554D-14DA-339E-168E-B8B3091637BE}"/>
              </a:ext>
            </a:extLst>
          </p:cNvPr>
          <p:cNvSpPr txBox="1"/>
          <p:nvPr/>
        </p:nvSpPr>
        <p:spPr>
          <a:xfrm>
            <a:off x="4794066" y="2841719"/>
            <a:ext cx="405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DE4150-690C-2E80-9D7B-4729EDDDC29B}"/>
              </a:ext>
            </a:extLst>
          </p:cNvPr>
          <p:cNvSpPr txBox="1"/>
          <p:nvPr/>
        </p:nvSpPr>
        <p:spPr>
          <a:xfrm>
            <a:off x="5425438" y="3525333"/>
            <a:ext cx="303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 : 60 = 0,21 (km/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C5A07B-EFF7-8A51-A869-D35341F5D561}"/>
              </a:ext>
            </a:extLst>
          </p:cNvPr>
          <p:cNvSpPr txBox="1"/>
          <p:nvPr/>
        </p:nvSpPr>
        <p:spPr>
          <a:xfrm>
            <a:off x="6718664" y="4522463"/>
            <a:ext cx="215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3,15km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AC317A7-2885-F9F4-BF97-7B5BC041675B}"/>
              </a:ext>
            </a:extLst>
          </p:cNvPr>
          <p:cNvSpPr txBox="1"/>
          <p:nvPr/>
        </p:nvSpPr>
        <p:spPr>
          <a:xfrm>
            <a:off x="5425437" y="2484664"/>
            <a:ext cx="346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A1F1E0-BA83-0882-177E-03AEE4D1F809}"/>
              </a:ext>
            </a:extLst>
          </p:cNvPr>
          <p:cNvSpPr txBox="1"/>
          <p:nvPr/>
        </p:nvSpPr>
        <p:spPr>
          <a:xfrm>
            <a:off x="5085804" y="3860617"/>
            <a:ext cx="405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C565327-4D0D-BFCB-ECC3-771F3A644295}"/>
              </a:ext>
            </a:extLst>
          </p:cNvPr>
          <p:cNvSpPr txBox="1"/>
          <p:nvPr/>
        </p:nvSpPr>
        <p:spPr>
          <a:xfrm>
            <a:off x="5529942" y="4204603"/>
            <a:ext cx="368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0,21 x 15 = 3,15 (km)</a:t>
            </a:r>
          </a:p>
        </p:txBody>
      </p:sp>
    </p:spTree>
    <p:extLst>
      <p:ext uri="{BB962C8B-B14F-4D97-AF65-F5344CB8AC3E}">
        <p14:creationId xmlns:p14="http://schemas.microsoft.com/office/powerpoint/2010/main" val="36401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3" grpId="0" animBg="1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9FE5B9-F7D7-255B-8C80-90CA60E0549E}"/>
              </a:ext>
            </a:extLst>
          </p:cNvPr>
          <p:cNvSpPr txBox="1"/>
          <p:nvPr/>
        </p:nvSpPr>
        <p:spPr>
          <a:xfrm>
            <a:off x="0" y="3281452"/>
            <a:ext cx="15501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 w="28575">
                  <a:solidFill>
                    <a:schemeClr val="accent6"/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32C0A1-E0C8-E275-AB58-B3FE74C989BE}"/>
              </a:ext>
            </a:extLst>
          </p:cNvPr>
          <p:cNvSpPr txBox="1"/>
          <p:nvPr/>
        </p:nvSpPr>
        <p:spPr>
          <a:xfrm>
            <a:off x="7807235" y="3281452"/>
            <a:ext cx="15501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 w="28575">
                  <a:solidFill>
                    <a:schemeClr val="accent6"/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CA22113-B982-8C9D-097F-BAF6DA71EF6D}"/>
              </a:ext>
            </a:extLst>
          </p:cNvPr>
          <p:cNvCxnSpPr>
            <a:cxnSpLocks/>
          </p:cNvCxnSpPr>
          <p:nvPr/>
        </p:nvCxnSpPr>
        <p:spPr>
          <a:xfrm>
            <a:off x="1515291" y="4482442"/>
            <a:ext cx="6357258" cy="0"/>
          </a:xfrm>
          <a:prstGeom prst="line">
            <a:avLst/>
          </a:prstGeom>
          <a:ln w="762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F5B4CE-8939-77DA-6077-51B22BFFE5F1}"/>
              </a:ext>
            </a:extLst>
          </p:cNvPr>
          <p:cNvSpPr txBox="1"/>
          <p:nvPr/>
        </p:nvSpPr>
        <p:spPr>
          <a:xfrm>
            <a:off x="-95795" y="2780756"/>
            <a:ext cx="224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iCiel Cadena" panose="02000503000000020004" pitchFamily="50" charset="0"/>
              </a:rPr>
              <a:t>8 </a:t>
            </a:r>
            <a:r>
              <a:rPr lang="en-US" sz="2400" dirty="0" err="1">
                <a:solidFill>
                  <a:srgbClr val="FFFFFF"/>
                </a:solidFill>
                <a:latin typeface="iCiel Cadena" panose="02000503000000020004" pitchFamily="50" charset="0"/>
              </a:rPr>
              <a:t>giờ</a:t>
            </a:r>
            <a:r>
              <a:rPr lang="en-US" sz="2400" dirty="0">
                <a:solidFill>
                  <a:srgbClr val="FFFFFF"/>
                </a:solidFill>
                <a:latin typeface="iCiel Cadena" panose="02000503000000020004" pitchFamily="50" charset="0"/>
              </a:rPr>
              <a:t> 20 </a:t>
            </a:r>
            <a:r>
              <a:rPr lang="en-US" sz="2400" dirty="0" err="1">
                <a:solidFill>
                  <a:srgbClr val="FFFFFF"/>
                </a:solidFill>
                <a:latin typeface="iCiel Cadena" panose="02000503000000020004" pitchFamily="50" charset="0"/>
              </a:rPr>
              <a:t>phút</a:t>
            </a:r>
            <a:endParaRPr lang="en-US" sz="2400" dirty="0">
              <a:solidFill>
                <a:srgbClr val="FFFFFF"/>
              </a:solidFill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0F5C75-C5C9-C358-B326-BA9943E0E973}"/>
              </a:ext>
            </a:extLst>
          </p:cNvPr>
          <p:cNvSpPr txBox="1"/>
          <p:nvPr/>
        </p:nvSpPr>
        <p:spPr>
          <a:xfrm>
            <a:off x="7380512" y="2789465"/>
            <a:ext cx="224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iCiel Cadena" panose="02000503000000020004" pitchFamily="50" charset="0"/>
              </a:rPr>
              <a:t>11 </a:t>
            </a:r>
            <a:r>
              <a:rPr lang="en-US" sz="2400" dirty="0" err="1">
                <a:solidFill>
                  <a:srgbClr val="FFFFFF"/>
                </a:solidFill>
                <a:latin typeface="iCiel Cadena" panose="02000503000000020004" pitchFamily="50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iCiel Cadena" panose="02000503000000020004" pitchFamily="50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16699E7F-4BFD-753F-39AD-081EBFB24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94" y="2571750"/>
            <a:ext cx="1028790" cy="16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5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D6DF6-203D-A480-737F-968058ABA291}"/>
              </a:ext>
            </a:extLst>
          </p:cNvPr>
          <p:cNvSpPr/>
          <p:nvPr/>
        </p:nvSpPr>
        <p:spPr>
          <a:xfrm>
            <a:off x="714108" y="1925633"/>
            <a:ext cx="7933509" cy="30469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808B5-D4C7-282D-2390-A48450FD2443}"/>
              </a:ext>
            </a:extLst>
          </p:cNvPr>
          <p:cNvSpPr/>
          <p:nvPr/>
        </p:nvSpPr>
        <p:spPr>
          <a:xfrm>
            <a:off x="844735" y="2067607"/>
            <a:ext cx="7654835" cy="27917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3927565" y="2110085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2508068" y="3692428"/>
            <a:ext cx="604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A176FB6A-1193-3851-552C-948D283B99E3}"/>
                  </a:ext>
                </a:extLst>
              </p:cNvPr>
              <p:cNvSpPr txBox="1"/>
              <p:nvPr/>
            </p:nvSpPr>
            <p:spPr>
              <a:xfrm>
                <a:off x="2904308" y="4053830"/>
                <a:ext cx="4167051" cy="529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112 (km)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76FB6A-1193-3851-552C-948D283B9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308" y="4053830"/>
                <a:ext cx="4167051" cy="529184"/>
              </a:xfrm>
              <a:prstGeom prst="rect">
                <a:avLst/>
              </a:prstGeom>
              <a:blipFill>
                <a:blip r:embed="rId5"/>
                <a:stretch>
                  <a:fillRect l="-1462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4572000" y="4458777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AF5CBD-6C56-C6F5-A63B-C87ED23B5B38}"/>
              </a:ext>
            </a:extLst>
          </p:cNvPr>
          <p:cNvSpPr txBox="1"/>
          <p:nvPr/>
        </p:nvSpPr>
        <p:spPr>
          <a:xfrm>
            <a:off x="2514600" y="2528209"/>
            <a:ext cx="448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D13A4E-74B3-4696-47E5-ABE4D24EBF05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7872E1-5739-9890-B5E1-45D2F234AF8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BE2C-F6C1-BD79-2391-058421A845A6}"/>
              </a:ext>
            </a:extLst>
          </p:cNvPr>
          <p:cNvSpPr txBox="1"/>
          <p:nvPr/>
        </p:nvSpPr>
        <p:spPr>
          <a:xfrm>
            <a:off x="2464528" y="2934779"/>
            <a:ext cx="536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0EB6950-7787-8C77-F511-E2FF7174FFD2}"/>
                  </a:ext>
                </a:extLst>
              </p:cNvPr>
              <p:cNvSpPr txBox="1"/>
              <p:nvPr/>
            </p:nvSpPr>
            <p:spPr>
              <a:xfrm>
                <a:off x="3272247" y="3272934"/>
                <a:ext cx="5429794" cy="529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C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EB6950-7787-8C77-F511-E2FF7174F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247" y="3272934"/>
                <a:ext cx="5429794" cy="529184"/>
              </a:xfrm>
              <a:prstGeom prst="rect">
                <a:avLst/>
              </a:prstGeom>
              <a:blipFill>
                <a:blip r:embed="rId6"/>
                <a:stretch>
                  <a:fillRect l="-1235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86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9" grpId="0"/>
      <p:bldP spid="30" grpId="0"/>
      <p:bldP spid="31" grpId="0"/>
      <p:bldP spid="32" grpId="0"/>
      <p:bldP spid="2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0"/>
          <p:cNvSpPr/>
          <p:nvPr/>
        </p:nvSpPr>
        <p:spPr>
          <a:xfrm>
            <a:off x="1442885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3" name="Google Shape;2033;p40"/>
          <p:cNvSpPr/>
          <p:nvPr/>
        </p:nvSpPr>
        <p:spPr>
          <a:xfrm>
            <a:off x="4100100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4" name="Google Shape;2034;p40"/>
          <p:cNvSpPr/>
          <p:nvPr/>
        </p:nvSpPr>
        <p:spPr>
          <a:xfrm>
            <a:off x="6757315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9" name="Google Shape;2039;p40"/>
          <p:cNvSpPr txBox="1">
            <a:spLocks noGrp="1"/>
          </p:cNvSpPr>
          <p:nvPr>
            <p:ph type="title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a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040" name="Google Shape;2040;p40"/>
          <p:cNvSpPr txBox="1">
            <a:spLocks noGrp="1"/>
          </p:cNvSpPr>
          <p:nvPr>
            <p:ph type="title" idx="4"/>
          </p:nvPr>
        </p:nvSpPr>
        <p:spPr>
          <a:xfrm>
            <a:off x="4204650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b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041" name="Google Shape;2041;p40"/>
          <p:cNvSpPr txBox="1">
            <a:spLocks noGrp="1"/>
          </p:cNvSpPr>
          <p:nvPr>
            <p:ph type="title" idx="5"/>
          </p:nvPr>
        </p:nvSpPr>
        <p:spPr>
          <a:xfrm>
            <a:off x="6861865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c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045" name="Google Shape;2045;p40"/>
          <p:cNvSpPr/>
          <p:nvPr/>
        </p:nvSpPr>
        <p:spPr>
          <a:xfrm>
            <a:off x="7826897" y="364779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40"/>
          <p:cNvSpPr/>
          <p:nvPr/>
        </p:nvSpPr>
        <p:spPr>
          <a:xfrm rot="-85627">
            <a:off x="-936146" y="15890"/>
            <a:ext cx="2629883" cy="796702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4EF0D-4213-1D48-3641-349680A58EB9}"/>
              </a:ext>
            </a:extLst>
          </p:cNvPr>
          <p:cNvSpPr txBox="1"/>
          <p:nvPr/>
        </p:nvSpPr>
        <p:spPr>
          <a:xfrm>
            <a:off x="1667690" y="296090"/>
            <a:ext cx="702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tốc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6EE1BAC-5773-29CC-ED99-E1FFC3226980}"/>
              </a:ext>
            </a:extLst>
          </p:cNvPr>
          <p:cNvSpPr/>
          <p:nvPr/>
        </p:nvSpPr>
        <p:spPr>
          <a:xfrm>
            <a:off x="914400" y="2420983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DA4D38E-5AD0-7A7B-212F-B2DBF34A0F38}"/>
              </a:ext>
            </a:extLst>
          </p:cNvPr>
          <p:cNvSpPr/>
          <p:nvPr/>
        </p:nvSpPr>
        <p:spPr>
          <a:xfrm>
            <a:off x="1027611" y="2510790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DE9FF-8C15-140C-FCFA-5CDA771159BD}"/>
              </a:ext>
            </a:extLst>
          </p:cNvPr>
          <p:cNvSpPr txBox="1"/>
          <p:nvPr/>
        </p:nvSpPr>
        <p:spPr>
          <a:xfrm>
            <a:off x="1219199" y="2420983"/>
            <a:ext cx="172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s x 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9E2DC49-AB16-5951-3764-83384AE96BBF}"/>
              </a:ext>
            </a:extLst>
          </p:cNvPr>
          <p:cNvSpPr/>
          <p:nvPr/>
        </p:nvSpPr>
        <p:spPr>
          <a:xfrm>
            <a:off x="3644537" y="2416628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C183321-06D5-56D2-EFB2-5383FEB9CDAB}"/>
              </a:ext>
            </a:extLst>
          </p:cNvPr>
          <p:cNvSpPr/>
          <p:nvPr/>
        </p:nvSpPr>
        <p:spPr>
          <a:xfrm>
            <a:off x="3757748" y="2506435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267C2B-2BD9-DBCE-D2C5-C91487023179}"/>
              </a:ext>
            </a:extLst>
          </p:cNvPr>
          <p:cNvSpPr txBox="1"/>
          <p:nvPr/>
        </p:nvSpPr>
        <p:spPr>
          <a:xfrm>
            <a:off x="3949336" y="2416628"/>
            <a:ext cx="172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s : 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1766FD-8A28-E56E-BE0E-AA3037CB6F83}"/>
              </a:ext>
            </a:extLst>
          </p:cNvPr>
          <p:cNvSpPr/>
          <p:nvPr/>
        </p:nvSpPr>
        <p:spPr>
          <a:xfrm>
            <a:off x="6296294" y="2447110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5E7089A-B319-F75B-1B53-644A06F04ECB}"/>
              </a:ext>
            </a:extLst>
          </p:cNvPr>
          <p:cNvSpPr/>
          <p:nvPr/>
        </p:nvSpPr>
        <p:spPr>
          <a:xfrm>
            <a:off x="6409505" y="2536917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26BB9D-FAAF-C7DD-2504-1FBD329C7B75}"/>
              </a:ext>
            </a:extLst>
          </p:cNvPr>
          <p:cNvSpPr txBox="1"/>
          <p:nvPr/>
        </p:nvSpPr>
        <p:spPr>
          <a:xfrm>
            <a:off x="6601093" y="2447110"/>
            <a:ext cx="172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s - 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67FB7B-DD12-A9EC-BC5D-A0425237E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277" y="2830901"/>
            <a:ext cx="3210740" cy="2312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46D327-2112-ED65-BE2E-B5A915EA8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0560" y="143845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32" grpId="0" animBg="1"/>
      <p:bldP spid="2032" grpId="1" animBg="1"/>
      <p:bldP spid="2033" grpId="0" animBg="1"/>
      <p:bldP spid="2033" grpId="1" animBg="1"/>
      <p:bldP spid="2034" grpId="0" animBg="1"/>
      <p:bldP spid="2034" grpId="1" animBg="1"/>
      <p:bldP spid="2039" grpId="0"/>
      <p:bldP spid="2039" grpId="1"/>
      <p:bldP spid="2040" grpId="0"/>
      <p:bldP spid="2040" grpId="1"/>
      <p:bldP spid="2041" grpId="0"/>
      <p:bldP spid="2041" grpId="1"/>
      <p:bldP spid="14" grpId="0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Củng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cố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accent5"/>
              </a:solidFill>
              <a:latin typeface="iCiel Soup of Justice" pitchFamily="50" charset="0"/>
            </a:endParaRP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76400" y="148044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Củng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cố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bg1"/>
              </a:solidFill>
              <a:latin typeface="iCiel Soup of Justice" pitchFamily="50" charset="0"/>
            </a:endParaRPr>
          </a:p>
        </p:txBody>
      </p:sp>
      <p:pic>
        <p:nvPicPr>
          <p:cNvPr id="2448" name="Picture 2447">
            <a:extLst>
              <a:ext uri="{FF2B5EF4-FFF2-40B4-BE49-F238E27FC236}">
                <a16:creationId xmlns:a16="http://schemas.microsoft.com/office/drawing/2014/main" xmlns="" id="{298CFEF2-3426-524C-551A-F633ADCE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7" y="1475765"/>
            <a:ext cx="2778582" cy="3474870"/>
          </a:xfrm>
          <a:prstGeom prst="rect">
            <a:avLst/>
          </a:prstGeom>
        </p:spPr>
      </p:pic>
      <p:pic>
        <p:nvPicPr>
          <p:cNvPr id="2449" name="Picture 2448">
            <a:extLst>
              <a:ext uri="{FF2B5EF4-FFF2-40B4-BE49-F238E27FC236}">
                <a16:creationId xmlns:a16="http://schemas.microsoft.com/office/drawing/2014/main" xmlns="" id="{933848A9-E160-C5A9-41F4-DE20028F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178" y="1954152"/>
            <a:ext cx="2389723" cy="2931578"/>
          </a:xfrm>
          <a:prstGeom prst="rect">
            <a:avLst/>
          </a:prstGeom>
        </p:spPr>
      </p:pic>
      <p:pic>
        <p:nvPicPr>
          <p:cNvPr id="2450" name="Picture 2449">
            <a:extLst>
              <a:ext uri="{FF2B5EF4-FFF2-40B4-BE49-F238E27FC236}">
                <a16:creationId xmlns:a16="http://schemas.microsoft.com/office/drawing/2014/main" xmlns="" id="{7CCECE09-01FD-ADE8-6D1F-6098DF299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711" y="1641901"/>
            <a:ext cx="2634015" cy="32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46"/>
          <p:cNvSpPr/>
          <p:nvPr/>
        </p:nvSpPr>
        <p:spPr>
          <a:xfrm>
            <a:off x="7034626" y="2281940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6"/>
          <p:cNvSpPr/>
          <p:nvPr/>
        </p:nvSpPr>
        <p:spPr>
          <a:xfrm rot="-62621">
            <a:off x="-1475772" y="141149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11650E-E7E0-EDD4-E309-3B86DD99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9871" y1="50278" x2="39871" y2="57778"/>
                        <a14:backgroundMark x1="36897" y1="50833" x2="38987" y2="59722"/>
                        <a14:backgroundMark x1="38987" y1="59722" x2="38987" y2="59722"/>
                        <a14:backgroundMark x1="40595" y1="44722" x2="39711" y2="48611"/>
                        <a14:backgroundMark x1="42042" y1="57222" x2="40916" y2="60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373" y="905692"/>
            <a:ext cx="592455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291DEC-5B61-86A8-73AC-4A9DB9EAE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917" y="-605687"/>
            <a:ext cx="5360566" cy="53605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673F81-D7B7-64A3-ED9F-B19DA2F8EF34}"/>
              </a:ext>
            </a:extLst>
          </p:cNvPr>
          <p:cNvSpPr txBox="1"/>
          <p:nvPr/>
        </p:nvSpPr>
        <p:spPr>
          <a:xfrm>
            <a:off x="4737464" y="896984"/>
            <a:ext cx="2969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Ciel Cadena" panose="02000503000000020004" pitchFamily="50" charset="0"/>
              </a:rPr>
              <a:t>Để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tính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được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</a:p>
          <a:p>
            <a:r>
              <a:rPr lang="en-US" sz="2400" dirty="0" err="1">
                <a:latin typeface="iCiel Cadena" panose="02000503000000020004" pitchFamily="50" charset="0"/>
              </a:rPr>
              <a:t>quãng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đường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chúng</a:t>
            </a:r>
            <a:r>
              <a:rPr lang="en-US" sz="2400" dirty="0">
                <a:latin typeface="iCiel Cadena" panose="02000503000000020004" pitchFamily="50" charset="0"/>
              </a:rPr>
              <a:t> ta </a:t>
            </a:r>
            <a:r>
              <a:rPr lang="en-US" sz="2400" dirty="0" err="1">
                <a:latin typeface="iCiel Cadena" panose="02000503000000020004" pitchFamily="50" charset="0"/>
              </a:rPr>
              <a:t>làm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như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thế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nào</a:t>
            </a:r>
            <a:r>
              <a:rPr lang="en-US" sz="2400" dirty="0">
                <a:latin typeface="iCiel Cadena" panose="02000503000000020004" pitchFamily="50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46"/>
          <p:cNvSpPr/>
          <p:nvPr/>
        </p:nvSpPr>
        <p:spPr>
          <a:xfrm rot="-62621">
            <a:off x="-1475772" y="141149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11650E-E7E0-EDD4-E309-3B86DD99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9871" y1="50278" x2="39871" y2="57778"/>
                        <a14:backgroundMark x1="36897" y1="50833" x2="38987" y2="59722"/>
                        <a14:backgroundMark x1="38987" y1="59722" x2="38987" y2="59722"/>
                        <a14:backgroundMark x1="40595" y1="44722" x2="39711" y2="48611"/>
                        <a14:backgroundMark x1="42042" y1="57222" x2="40916" y2="60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373" y="905692"/>
            <a:ext cx="592455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BCC2F9-56FC-6750-C6E4-3A3CD10D0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652" y="856675"/>
            <a:ext cx="821371" cy="4599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35072F-CFAA-3F2E-7B7F-C139CC45D593}"/>
              </a:ext>
            </a:extLst>
          </p:cNvPr>
          <p:cNvSpPr/>
          <p:nvPr/>
        </p:nvSpPr>
        <p:spPr>
          <a:xfrm>
            <a:off x="4646622" y="253066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3939E-B5BD-AD27-CF6E-531D9AA8D2BB}"/>
              </a:ext>
            </a:extLst>
          </p:cNvPr>
          <p:cNvSpPr/>
          <p:nvPr/>
        </p:nvSpPr>
        <p:spPr>
          <a:xfrm>
            <a:off x="4748688" y="414177"/>
            <a:ext cx="3832370" cy="2225040"/>
          </a:xfrm>
          <a:prstGeom prst="roundRect">
            <a:avLst>
              <a:gd name="adj" fmla="val 9880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414EDC-3835-CC0F-26DF-A48396FCEFE7}"/>
              </a:ext>
            </a:extLst>
          </p:cNvPr>
          <p:cNvSpPr txBox="1"/>
          <p:nvPr/>
        </p:nvSpPr>
        <p:spPr>
          <a:xfrm>
            <a:off x="5728800" y="574931"/>
            <a:ext cx="196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s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=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v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x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898BED-19EA-5A60-412F-7DCFD4B6ACC0}"/>
              </a:ext>
            </a:extLst>
          </p:cNvPr>
          <p:cNvSpPr txBox="1"/>
          <p:nvPr/>
        </p:nvSpPr>
        <p:spPr>
          <a:xfrm>
            <a:off x="5670079" y="1274887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30311F-D20A-5735-A4E3-E71E3B220F70}"/>
              </a:ext>
            </a:extLst>
          </p:cNvPr>
          <p:cNvSpPr txBox="1"/>
          <p:nvPr/>
        </p:nvSpPr>
        <p:spPr>
          <a:xfrm>
            <a:off x="5671477" y="1670568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7A0BAC-3720-6391-160D-5A12C8E88AAC}"/>
              </a:ext>
            </a:extLst>
          </p:cNvPr>
          <p:cNvSpPr txBox="1"/>
          <p:nvPr/>
        </p:nvSpPr>
        <p:spPr>
          <a:xfrm>
            <a:off x="5672875" y="2066249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iCiel Soup of Justice" pitchFamily="50" charset="0"/>
              </a:rPr>
              <a:t>Dặn</a:t>
            </a:r>
            <a:r>
              <a:rPr lang="en-US" sz="9600" dirty="0">
                <a:ln w="571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iCiel Soup of Justice" pitchFamily="50" charset="0"/>
              </a:rPr>
              <a:t>dò</a:t>
            </a:r>
            <a:endParaRPr lang="en-US" sz="9600" dirty="0">
              <a:ln w="57150">
                <a:solidFill>
                  <a:schemeClr val="accent2"/>
                </a:solidFill>
              </a:ln>
              <a:solidFill>
                <a:schemeClr val="accent2"/>
              </a:solidFill>
              <a:latin typeface="iCiel Soup of Justice" pitchFamily="50" charset="0"/>
            </a:endParaRP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41565" y="139335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Dặn</a:t>
            </a:r>
            <a:r>
              <a:rPr lang="en-US" sz="9600" dirty="0">
                <a:ln w="57150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dò</a:t>
            </a:r>
            <a:endParaRPr lang="en-US" sz="9600" dirty="0">
              <a:ln w="57150">
                <a:solidFill>
                  <a:schemeClr val="accent2"/>
                </a:solidFill>
              </a:ln>
              <a:solidFill>
                <a:schemeClr val="bg1"/>
              </a:solidFill>
              <a:latin typeface="iCiel Soup of Justice" pitchFamily="50" charset="0"/>
            </a:endParaRPr>
          </a:p>
        </p:txBody>
      </p:sp>
      <p:pic>
        <p:nvPicPr>
          <p:cNvPr id="2448" name="Picture 2447">
            <a:extLst>
              <a:ext uri="{FF2B5EF4-FFF2-40B4-BE49-F238E27FC236}">
                <a16:creationId xmlns:a16="http://schemas.microsoft.com/office/drawing/2014/main" xmlns="" id="{298CFEF2-3426-524C-551A-F633ADCE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924" y="1545433"/>
            <a:ext cx="2778582" cy="3474870"/>
          </a:xfrm>
          <a:prstGeom prst="rect">
            <a:avLst/>
          </a:prstGeom>
        </p:spPr>
      </p:pic>
      <p:pic>
        <p:nvPicPr>
          <p:cNvPr id="2450" name="Picture 2449">
            <a:extLst>
              <a:ext uri="{FF2B5EF4-FFF2-40B4-BE49-F238E27FC236}">
                <a16:creationId xmlns:a16="http://schemas.microsoft.com/office/drawing/2014/main" xmlns="" id="{7CCECE09-01FD-ADE8-6D1F-6098DF29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91" y="1711569"/>
            <a:ext cx="2634015" cy="3222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D270C5-9F11-F2A6-197F-8F6C4013F147}"/>
              </a:ext>
            </a:extLst>
          </p:cNvPr>
          <p:cNvSpPr/>
          <p:nvPr/>
        </p:nvSpPr>
        <p:spPr>
          <a:xfrm>
            <a:off x="2629987" y="2154459"/>
            <a:ext cx="4122194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FC66D0-212A-ABC7-F568-745416758A14}"/>
              </a:ext>
            </a:extLst>
          </p:cNvPr>
          <p:cNvSpPr txBox="1"/>
          <p:nvPr/>
        </p:nvSpPr>
        <p:spPr>
          <a:xfrm>
            <a:off x="2723724" y="2281879"/>
            <a:ext cx="4086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cũ</a:t>
            </a:r>
            <a:endParaRPr lang="en-US" sz="2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52D7EA8-7CDF-92E5-56FA-DEEB8177C883}"/>
              </a:ext>
            </a:extLst>
          </p:cNvPr>
          <p:cNvSpPr/>
          <p:nvPr/>
        </p:nvSpPr>
        <p:spPr>
          <a:xfrm>
            <a:off x="2629987" y="3282219"/>
            <a:ext cx="4122194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FA4F22-98D4-2ECF-5215-8F79F93853E8}"/>
              </a:ext>
            </a:extLst>
          </p:cNvPr>
          <p:cNvSpPr txBox="1"/>
          <p:nvPr/>
        </p:nvSpPr>
        <p:spPr>
          <a:xfrm>
            <a:off x="2741142" y="3400927"/>
            <a:ext cx="4086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4" grpId="0"/>
      <p:bldP spid="2" grpId="0" animBg="1"/>
      <p:bldP spid="3" grpId="0"/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38"/>
          <p:cNvSpPr/>
          <p:nvPr/>
        </p:nvSpPr>
        <p:spPr>
          <a:xfrm>
            <a:off x="8152697" y="36895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38"/>
          <p:cNvSpPr/>
          <p:nvPr/>
        </p:nvSpPr>
        <p:spPr>
          <a:xfrm rot="-104743">
            <a:off x="637693" y="433327"/>
            <a:ext cx="2629850" cy="796693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166458" y="1705876"/>
            <a:ext cx="4448621" cy="2952990"/>
            <a:chOff x="-74742" y="1755451"/>
            <a:chExt cx="4448621" cy="2952990"/>
          </a:xfrm>
        </p:grpSpPr>
        <p:grpSp>
          <p:nvGrpSpPr>
            <p:cNvPr id="1862" name="Google Shape;1862;p38"/>
            <p:cNvGrpSpPr/>
            <p:nvPr/>
          </p:nvGrpSpPr>
          <p:grpSpPr>
            <a:xfrm rot="-334755">
              <a:off x="39454" y="1954550"/>
              <a:ext cx="4220230" cy="2554791"/>
              <a:chOff x="238125" y="3088650"/>
              <a:chExt cx="1754925" cy="1062375"/>
            </a:xfrm>
          </p:grpSpPr>
          <p:sp>
            <p:nvSpPr>
              <p:cNvPr id="1863" name="Google Shape;1863;p38"/>
              <p:cNvSpPr/>
              <p:nvPr/>
            </p:nvSpPr>
            <p:spPr>
              <a:xfrm>
                <a:off x="238125" y="3088650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8"/>
              <p:cNvSpPr/>
              <p:nvPr/>
            </p:nvSpPr>
            <p:spPr>
              <a:xfrm>
                <a:off x="939050" y="3144750"/>
                <a:ext cx="198300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2446" extrusionOk="0">
                    <a:moveTo>
                      <a:pt x="1148" y="0"/>
                    </a:moveTo>
                    <a:cubicBezTo>
                      <a:pt x="503" y="0"/>
                      <a:pt x="0" y="516"/>
                      <a:pt x="0" y="1148"/>
                    </a:cubicBezTo>
                    <a:lnTo>
                      <a:pt x="0" y="11285"/>
                    </a:lnTo>
                    <a:cubicBezTo>
                      <a:pt x="0" y="11930"/>
                      <a:pt x="503" y="12445"/>
                      <a:pt x="1148" y="12445"/>
                    </a:cubicBezTo>
                    <a:lnTo>
                      <a:pt x="6784" y="12445"/>
                    </a:lnTo>
                    <a:cubicBezTo>
                      <a:pt x="7416" y="12445"/>
                      <a:pt x="7932" y="11930"/>
                      <a:pt x="7932" y="11285"/>
                    </a:cubicBezTo>
                    <a:lnTo>
                      <a:pt x="7932" y="1148"/>
                    </a:lnTo>
                    <a:cubicBezTo>
                      <a:pt x="7932" y="516"/>
                      <a:pt x="7416" y="0"/>
                      <a:pt x="6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8"/>
              <p:cNvSpPr/>
              <p:nvPr/>
            </p:nvSpPr>
            <p:spPr>
              <a:xfrm>
                <a:off x="911950" y="3144750"/>
                <a:ext cx="1983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12446" extrusionOk="0">
                    <a:moveTo>
                      <a:pt x="1149" y="0"/>
                    </a:moveTo>
                    <a:cubicBezTo>
                      <a:pt x="504" y="0"/>
                      <a:pt x="1" y="516"/>
                      <a:pt x="1" y="1148"/>
                    </a:cubicBezTo>
                    <a:lnTo>
                      <a:pt x="1" y="11285"/>
                    </a:lnTo>
                    <a:cubicBezTo>
                      <a:pt x="1" y="11930"/>
                      <a:pt x="504" y="12445"/>
                      <a:pt x="1149" y="12445"/>
                    </a:cubicBezTo>
                    <a:lnTo>
                      <a:pt x="6785" y="12445"/>
                    </a:lnTo>
                    <a:cubicBezTo>
                      <a:pt x="7416" y="12445"/>
                      <a:pt x="7932" y="11930"/>
                      <a:pt x="7932" y="11285"/>
                    </a:cubicBezTo>
                    <a:lnTo>
                      <a:pt x="7932" y="1148"/>
                    </a:lnTo>
                    <a:cubicBezTo>
                      <a:pt x="7932" y="516"/>
                      <a:pt x="7416" y="0"/>
                      <a:pt x="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8"/>
              <p:cNvSpPr/>
              <p:nvPr/>
            </p:nvSpPr>
            <p:spPr>
              <a:xfrm>
                <a:off x="950000" y="3243400"/>
                <a:ext cx="1222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4450" extrusionOk="0">
                    <a:moveTo>
                      <a:pt x="1" y="1"/>
                    </a:moveTo>
                    <a:lnTo>
                      <a:pt x="1" y="4140"/>
                    </a:lnTo>
                    <a:cubicBezTo>
                      <a:pt x="1" y="4140"/>
                      <a:pt x="891" y="4450"/>
                      <a:pt x="2438" y="4450"/>
                    </a:cubicBezTo>
                    <a:cubicBezTo>
                      <a:pt x="4089" y="4450"/>
                      <a:pt x="4889" y="4140"/>
                      <a:pt x="4889" y="4140"/>
                    </a:cubicBezTo>
                    <a:lnTo>
                      <a:pt x="4889" y="1"/>
                    </a:lnTo>
                    <a:cubicBezTo>
                      <a:pt x="4889" y="1"/>
                      <a:pt x="3895" y="310"/>
                      <a:pt x="2438" y="310"/>
                    </a:cubicBezTo>
                    <a:cubicBezTo>
                      <a:pt x="981" y="31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8"/>
              <p:cNvSpPr/>
              <p:nvPr/>
            </p:nvSpPr>
            <p:spPr>
              <a:xfrm>
                <a:off x="969675" y="3117025"/>
                <a:ext cx="825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80" extrusionOk="0">
                    <a:moveTo>
                      <a:pt x="3096" y="207"/>
                    </a:moveTo>
                    <a:lnTo>
                      <a:pt x="3096" y="2902"/>
                    </a:lnTo>
                    <a:cubicBezTo>
                      <a:pt x="3096" y="3057"/>
                      <a:pt x="2980" y="3173"/>
                      <a:pt x="2825" y="3173"/>
                    </a:cubicBezTo>
                    <a:lnTo>
                      <a:pt x="478" y="3173"/>
                    </a:lnTo>
                    <a:cubicBezTo>
                      <a:pt x="336" y="3173"/>
                      <a:pt x="207" y="3057"/>
                      <a:pt x="207" y="2902"/>
                    </a:cubicBezTo>
                    <a:lnTo>
                      <a:pt x="207" y="207"/>
                    </a:lnTo>
                    <a:close/>
                    <a:moveTo>
                      <a:pt x="0" y="0"/>
                    </a:moveTo>
                    <a:lnTo>
                      <a:pt x="0" y="2902"/>
                    </a:lnTo>
                    <a:cubicBezTo>
                      <a:pt x="0" y="3173"/>
                      <a:pt x="220" y="3379"/>
                      <a:pt x="478" y="3379"/>
                    </a:cubicBezTo>
                    <a:lnTo>
                      <a:pt x="2825" y="3379"/>
                    </a:lnTo>
                    <a:cubicBezTo>
                      <a:pt x="3096" y="3379"/>
                      <a:pt x="3302" y="3160"/>
                      <a:pt x="3302" y="2902"/>
                    </a:cubicBezTo>
                    <a:lnTo>
                      <a:pt x="3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8"/>
              <p:cNvSpPr/>
              <p:nvPr/>
            </p:nvSpPr>
            <p:spPr>
              <a:xfrm>
                <a:off x="955475" y="3111225"/>
                <a:ext cx="10965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91" extrusionOk="0">
                    <a:moveTo>
                      <a:pt x="246" y="0"/>
                    </a:moveTo>
                    <a:cubicBezTo>
                      <a:pt x="117" y="0"/>
                      <a:pt x="1" y="116"/>
                      <a:pt x="1" y="245"/>
                    </a:cubicBezTo>
                    <a:cubicBezTo>
                      <a:pt x="1" y="374"/>
                      <a:pt x="117" y="490"/>
                      <a:pt x="246" y="490"/>
                    </a:cubicBezTo>
                    <a:lnTo>
                      <a:pt x="4141" y="490"/>
                    </a:lnTo>
                    <a:cubicBezTo>
                      <a:pt x="4283" y="490"/>
                      <a:pt x="4386" y="374"/>
                      <a:pt x="4386" y="245"/>
                    </a:cubicBezTo>
                    <a:cubicBezTo>
                      <a:pt x="4386" y="116"/>
                      <a:pt x="4283" y="0"/>
                      <a:pt x="4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8"/>
              <p:cNvSpPr/>
              <p:nvPr/>
            </p:nvSpPr>
            <p:spPr>
              <a:xfrm>
                <a:off x="842325" y="3266175"/>
                <a:ext cx="160250" cy="146325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853" extrusionOk="0">
                    <a:moveTo>
                      <a:pt x="3207" y="1"/>
                    </a:moveTo>
                    <a:cubicBezTo>
                      <a:pt x="3000" y="1"/>
                      <a:pt x="2790" y="23"/>
                      <a:pt x="2580" y="70"/>
                    </a:cubicBezTo>
                    <a:cubicBezTo>
                      <a:pt x="993" y="418"/>
                      <a:pt x="0" y="1978"/>
                      <a:pt x="348" y="3565"/>
                    </a:cubicBezTo>
                    <a:cubicBezTo>
                      <a:pt x="650" y="4926"/>
                      <a:pt x="1858" y="5852"/>
                      <a:pt x="3197" y="5852"/>
                    </a:cubicBezTo>
                    <a:cubicBezTo>
                      <a:pt x="3406" y="5852"/>
                      <a:pt x="3618" y="5830"/>
                      <a:pt x="3831" y="5783"/>
                    </a:cubicBezTo>
                    <a:cubicBezTo>
                      <a:pt x="5417" y="5435"/>
                      <a:pt x="6410" y="3874"/>
                      <a:pt x="6062" y="2301"/>
                    </a:cubicBezTo>
                    <a:cubicBezTo>
                      <a:pt x="5760" y="938"/>
                      <a:pt x="4549" y="1"/>
                      <a:pt x="3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8"/>
              <p:cNvSpPr/>
              <p:nvPr/>
            </p:nvSpPr>
            <p:spPr>
              <a:xfrm>
                <a:off x="850375" y="3266950"/>
                <a:ext cx="143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804" extrusionOk="0">
                    <a:moveTo>
                      <a:pt x="3302" y="0"/>
                    </a:moveTo>
                    <a:lnTo>
                      <a:pt x="3302" y="0"/>
                    </a:lnTo>
                    <a:cubicBezTo>
                      <a:pt x="3392" y="258"/>
                      <a:pt x="3444" y="503"/>
                      <a:pt x="3470" y="722"/>
                    </a:cubicBezTo>
                    <a:cubicBezTo>
                      <a:pt x="3444" y="722"/>
                      <a:pt x="3431" y="709"/>
                      <a:pt x="3405" y="709"/>
                    </a:cubicBezTo>
                    <a:cubicBezTo>
                      <a:pt x="3248" y="694"/>
                      <a:pt x="2996" y="676"/>
                      <a:pt x="2668" y="676"/>
                    </a:cubicBezTo>
                    <a:cubicBezTo>
                      <a:pt x="2190" y="676"/>
                      <a:pt x="1549" y="714"/>
                      <a:pt x="800" y="851"/>
                    </a:cubicBezTo>
                    <a:cubicBezTo>
                      <a:pt x="723" y="929"/>
                      <a:pt x="645" y="1019"/>
                      <a:pt x="581" y="1109"/>
                    </a:cubicBezTo>
                    <a:cubicBezTo>
                      <a:pt x="1443" y="932"/>
                      <a:pt x="2171" y="886"/>
                      <a:pt x="2691" y="886"/>
                    </a:cubicBezTo>
                    <a:cubicBezTo>
                      <a:pt x="3082" y="886"/>
                      <a:pt x="3356" y="912"/>
                      <a:pt x="3483" y="929"/>
                    </a:cubicBezTo>
                    <a:cubicBezTo>
                      <a:pt x="3509" y="1238"/>
                      <a:pt x="3470" y="1509"/>
                      <a:pt x="3418" y="1728"/>
                    </a:cubicBezTo>
                    <a:cubicBezTo>
                      <a:pt x="3315" y="1702"/>
                      <a:pt x="3147" y="1664"/>
                      <a:pt x="2915" y="1651"/>
                    </a:cubicBezTo>
                    <a:cubicBezTo>
                      <a:pt x="2767" y="1635"/>
                      <a:pt x="2595" y="1625"/>
                      <a:pt x="2402" y="1625"/>
                    </a:cubicBezTo>
                    <a:cubicBezTo>
                      <a:pt x="1808" y="1625"/>
                      <a:pt x="1016" y="1723"/>
                      <a:pt x="91" y="2064"/>
                    </a:cubicBezTo>
                    <a:cubicBezTo>
                      <a:pt x="65" y="2141"/>
                      <a:pt x="39" y="2231"/>
                      <a:pt x="26" y="2309"/>
                    </a:cubicBezTo>
                    <a:cubicBezTo>
                      <a:pt x="1001" y="1932"/>
                      <a:pt x="1837" y="1834"/>
                      <a:pt x="2438" y="1834"/>
                    </a:cubicBezTo>
                    <a:cubicBezTo>
                      <a:pt x="2887" y="1834"/>
                      <a:pt x="3205" y="1889"/>
                      <a:pt x="3354" y="1922"/>
                    </a:cubicBezTo>
                    <a:cubicBezTo>
                      <a:pt x="3302" y="2102"/>
                      <a:pt x="3225" y="2244"/>
                      <a:pt x="3160" y="2347"/>
                    </a:cubicBezTo>
                    <a:cubicBezTo>
                      <a:pt x="3083" y="2476"/>
                      <a:pt x="2954" y="2554"/>
                      <a:pt x="2799" y="2566"/>
                    </a:cubicBezTo>
                    <a:cubicBezTo>
                      <a:pt x="1381" y="2670"/>
                      <a:pt x="517" y="3018"/>
                      <a:pt x="1" y="3366"/>
                    </a:cubicBezTo>
                    <a:cubicBezTo>
                      <a:pt x="14" y="3443"/>
                      <a:pt x="26" y="3508"/>
                      <a:pt x="52" y="3585"/>
                    </a:cubicBezTo>
                    <a:cubicBezTo>
                      <a:pt x="220" y="3469"/>
                      <a:pt x="439" y="3340"/>
                      <a:pt x="710" y="3224"/>
                    </a:cubicBezTo>
                    <a:cubicBezTo>
                      <a:pt x="762" y="3624"/>
                      <a:pt x="1007" y="4785"/>
                      <a:pt x="2064" y="5700"/>
                    </a:cubicBezTo>
                    <a:cubicBezTo>
                      <a:pt x="2206" y="5752"/>
                      <a:pt x="2361" y="5778"/>
                      <a:pt x="2515" y="5804"/>
                    </a:cubicBezTo>
                    <a:cubicBezTo>
                      <a:pt x="1174" y="4849"/>
                      <a:pt x="942" y="3482"/>
                      <a:pt x="903" y="3147"/>
                    </a:cubicBezTo>
                    <a:cubicBezTo>
                      <a:pt x="1252" y="3018"/>
                      <a:pt x="1664" y="2915"/>
                      <a:pt x="2167" y="2837"/>
                    </a:cubicBezTo>
                    <a:cubicBezTo>
                      <a:pt x="2245" y="3263"/>
                      <a:pt x="2606" y="4862"/>
                      <a:pt x="4050" y="5584"/>
                    </a:cubicBezTo>
                    <a:cubicBezTo>
                      <a:pt x="4128" y="5546"/>
                      <a:pt x="4205" y="5507"/>
                      <a:pt x="4282" y="5468"/>
                    </a:cubicBezTo>
                    <a:cubicBezTo>
                      <a:pt x="2799" y="4823"/>
                      <a:pt x="2438" y="3224"/>
                      <a:pt x="2374" y="2812"/>
                    </a:cubicBezTo>
                    <a:cubicBezTo>
                      <a:pt x="2515" y="2799"/>
                      <a:pt x="2657" y="2786"/>
                      <a:pt x="2812" y="2773"/>
                    </a:cubicBezTo>
                    <a:cubicBezTo>
                      <a:pt x="2877" y="2773"/>
                      <a:pt x="2941" y="2760"/>
                      <a:pt x="3006" y="2734"/>
                    </a:cubicBezTo>
                    <a:cubicBezTo>
                      <a:pt x="3109" y="3095"/>
                      <a:pt x="3599" y="4553"/>
                      <a:pt x="4901" y="5030"/>
                    </a:cubicBezTo>
                    <a:cubicBezTo>
                      <a:pt x="4953" y="4978"/>
                      <a:pt x="5005" y="4927"/>
                      <a:pt x="5056" y="4862"/>
                    </a:cubicBezTo>
                    <a:cubicBezTo>
                      <a:pt x="4824" y="4798"/>
                      <a:pt x="4618" y="4694"/>
                      <a:pt x="4437" y="4565"/>
                    </a:cubicBezTo>
                    <a:cubicBezTo>
                      <a:pt x="4721" y="4398"/>
                      <a:pt x="5327" y="3856"/>
                      <a:pt x="5740" y="2283"/>
                    </a:cubicBezTo>
                    <a:cubicBezTo>
                      <a:pt x="5714" y="2141"/>
                      <a:pt x="5675" y="2012"/>
                      <a:pt x="5636" y="1883"/>
                    </a:cubicBezTo>
                    <a:cubicBezTo>
                      <a:pt x="5185" y="3895"/>
                      <a:pt x="4437" y="4346"/>
                      <a:pt x="4257" y="4436"/>
                    </a:cubicBezTo>
                    <a:cubicBezTo>
                      <a:pt x="3973" y="4191"/>
                      <a:pt x="3766" y="3908"/>
                      <a:pt x="3599" y="3637"/>
                    </a:cubicBezTo>
                    <a:cubicBezTo>
                      <a:pt x="3857" y="3431"/>
                      <a:pt x="4631" y="2657"/>
                      <a:pt x="4721" y="619"/>
                    </a:cubicBezTo>
                    <a:cubicBezTo>
                      <a:pt x="4656" y="568"/>
                      <a:pt x="4592" y="516"/>
                      <a:pt x="4514" y="477"/>
                    </a:cubicBezTo>
                    <a:cubicBezTo>
                      <a:pt x="4463" y="2450"/>
                      <a:pt x="3741" y="3237"/>
                      <a:pt x="3496" y="3443"/>
                    </a:cubicBezTo>
                    <a:cubicBezTo>
                      <a:pt x="3302" y="3057"/>
                      <a:pt x="3199" y="2721"/>
                      <a:pt x="3186" y="2631"/>
                    </a:cubicBezTo>
                    <a:cubicBezTo>
                      <a:pt x="3238" y="2579"/>
                      <a:pt x="3289" y="2528"/>
                      <a:pt x="3328" y="2450"/>
                    </a:cubicBezTo>
                    <a:cubicBezTo>
                      <a:pt x="3560" y="2089"/>
                      <a:pt x="3908" y="1251"/>
                      <a:pt x="3534" y="52"/>
                    </a:cubicBezTo>
                    <a:cubicBezTo>
                      <a:pt x="3457" y="26"/>
                      <a:pt x="3380" y="13"/>
                      <a:pt x="3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8"/>
              <p:cNvSpPr/>
              <p:nvPr/>
            </p:nvSpPr>
            <p:spPr>
              <a:xfrm>
                <a:off x="1086700" y="3190850"/>
                <a:ext cx="130925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612" extrusionOk="0">
                    <a:moveTo>
                      <a:pt x="4012" y="439"/>
                    </a:moveTo>
                    <a:cubicBezTo>
                      <a:pt x="4437" y="439"/>
                      <a:pt x="4798" y="800"/>
                      <a:pt x="4798" y="1226"/>
                    </a:cubicBezTo>
                    <a:lnTo>
                      <a:pt x="4798" y="3173"/>
                    </a:lnTo>
                    <a:lnTo>
                      <a:pt x="439" y="3173"/>
                    </a:lnTo>
                    <a:lnTo>
                      <a:pt x="439" y="1226"/>
                    </a:lnTo>
                    <a:cubicBezTo>
                      <a:pt x="439" y="800"/>
                      <a:pt x="788" y="439"/>
                      <a:pt x="1226" y="439"/>
                    </a:cubicBezTo>
                    <a:close/>
                    <a:moveTo>
                      <a:pt x="1226" y="0"/>
                    </a:moveTo>
                    <a:cubicBezTo>
                      <a:pt x="555" y="0"/>
                      <a:pt x="1" y="555"/>
                      <a:pt x="1" y="1226"/>
                    </a:cubicBezTo>
                    <a:lnTo>
                      <a:pt x="1" y="3612"/>
                    </a:lnTo>
                    <a:lnTo>
                      <a:pt x="5237" y="3612"/>
                    </a:lnTo>
                    <a:lnTo>
                      <a:pt x="5237" y="1226"/>
                    </a:lnTo>
                    <a:cubicBezTo>
                      <a:pt x="5237" y="555"/>
                      <a:pt x="4682" y="0"/>
                      <a:pt x="4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8"/>
              <p:cNvSpPr/>
              <p:nvPr/>
            </p:nvSpPr>
            <p:spPr>
              <a:xfrm>
                <a:off x="982900" y="3230175"/>
                <a:ext cx="3385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8642" extrusionOk="0">
                    <a:moveTo>
                      <a:pt x="1419" y="1"/>
                    </a:moveTo>
                    <a:cubicBezTo>
                      <a:pt x="632" y="1"/>
                      <a:pt x="0" y="633"/>
                      <a:pt x="0" y="1432"/>
                    </a:cubicBezTo>
                    <a:lnTo>
                      <a:pt x="0" y="7223"/>
                    </a:lnTo>
                    <a:cubicBezTo>
                      <a:pt x="0" y="8010"/>
                      <a:pt x="632" y="8642"/>
                      <a:pt x="1419" y="8642"/>
                    </a:cubicBezTo>
                    <a:lnTo>
                      <a:pt x="12110" y="8642"/>
                    </a:lnTo>
                    <a:cubicBezTo>
                      <a:pt x="12897" y="8642"/>
                      <a:pt x="13542" y="8010"/>
                      <a:pt x="13542" y="7223"/>
                    </a:cubicBezTo>
                    <a:lnTo>
                      <a:pt x="13542" y="1432"/>
                    </a:lnTo>
                    <a:cubicBezTo>
                      <a:pt x="13542" y="633"/>
                      <a:pt x="12897" y="1"/>
                      <a:pt x="12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8"/>
              <p:cNvSpPr/>
              <p:nvPr/>
            </p:nvSpPr>
            <p:spPr>
              <a:xfrm>
                <a:off x="982900" y="3317550"/>
                <a:ext cx="338550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5147" extrusionOk="0">
                    <a:moveTo>
                      <a:pt x="0" y="1"/>
                    </a:moveTo>
                    <a:lnTo>
                      <a:pt x="0" y="4025"/>
                    </a:lnTo>
                    <a:cubicBezTo>
                      <a:pt x="0" y="4644"/>
                      <a:pt x="503" y="5147"/>
                      <a:pt x="1122" y="5147"/>
                    </a:cubicBezTo>
                    <a:lnTo>
                      <a:pt x="12407" y="5147"/>
                    </a:lnTo>
                    <a:cubicBezTo>
                      <a:pt x="13026" y="5147"/>
                      <a:pt x="13542" y="4644"/>
                      <a:pt x="13542" y="4025"/>
                    </a:cubicBezTo>
                    <a:lnTo>
                      <a:pt x="13542" y="220"/>
                    </a:lnTo>
                    <a:cubicBezTo>
                      <a:pt x="11287" y="1080"/>
                      <a:pt x="9128" y="1406"/>
                      <a:pt x="7149" y="1406"/>
                    </a:cubicBezTo>
                    <a:cubicBezTo>
                      <a:pt x="4317" y="1406"/>
                      <a:pt x="1852" y="73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8"/>
              <p:cNvSpPr/>
              <p:nvPr/>
            </p:nvSpPr>
            <p:spPr>
              <a:xfrm>
                <a:off x="982900" y="3230175"/>
                <a:ext cx="3000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755" extrusionOk="0">
                    <a:moveTo>
                      <a:pt x="1122" y="1"/>
                    </a:moveTo>
                    <a:cubicBezTo>
                      <a:pt x="503" y="1"/>
                      <a:pt x="0" y="504"/>
                      <a:pt x="0" y="1136"/>
                    </a:cubicBezTo>
                    <a:lnTo>
                      <a:pt x="0" y="1755"/>
                    </a:lnTo>
                    <a:cubicBezTo>
                      <a:pt x="697" y="1523"/>
                      <a:pt x="1200" y="865"/>
                      <a:pt x="1200" y="104"/>
                    </a:cubicBezTo>
                    <a:cubicBezTo>
                      <a:pt x="1200" y="65"/>
                      <a:pt x="1200" y="40"/>
                      <a:pt x="1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8"/>
              <p:cNvSpPr/>
              <p:nvPr/>
            </p:nvSpPr>
            <p:spPr>
              <a:xfrm>
                <a:off x="1234375" y="3309500"/>
                <a:ext cx="838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1355" extrusionOk="0">
                    <a:moveTo>
                      <a:pt x="349" y="0"/>
                    </a:moveTo>
                    <a:cubicBezTo>
                      <a:pt x="155" y="0"/>
                      <a:pt x="1" y="155"/>
                      <a:pt x="1" y="349"/>
                    </a:cubicBezTo>
                    <a:lnTo>
                      <a:pt x="1" y="1355"/>
                    </a:lnTo>
                    <a:lnTo>
                      <a:pt x="284" y="1355"/>
                    </a:lnTo>
                    <a:lnTo>
                      <a:pt x="284" y="349"/>
                    </a:lnTo>
                    <a:cubicBezTo>
                      <a:pt x="284" y="310"/>
                      <a:pt x="310" y="284"/>
                      <a:pt x="349" y="284"/>
                    </a:cubicBezTo>
                    <a:lnTo>
                      <a:pt x="3005" y="284"/>
                    </a:lnTo>
                    <a:cubicBezTo>
                      <a:pt x="3044" y="284"/>
                      <a:pt x="3070" y="310"/>
                      <a:pt x="3070" y="349"/>
                    </a:cubicBezTo>
                    <a:lnTo>
                      <a:pt x="3070" y="968"/>
                    </a:lnTo>
                    <a:lnTo>
                      <a:pt x="3354" y="968"/>
                    </a:lnTo>
                    <a:lnTo>
                      <a:pt x="3354" y="349"/>
                    </a:lnTo>
                    <a:cubicBezTo>
                      <a:pt x="3354" y="155"/>
                      <a:pt x="3199" y="0"/>
                      <a:pt x="3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8"/>
              <p:cNvSpPr/>
              <p:nvPr/>
            </p:nvSpPr>
            <p:spPr>
              <a:xfrm>
                <a:off x="1198575" y="3331100"/>
                <a:ext cx="16060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605" extrusionOk="0">
                    <a:moveTo>
                      <a:pt x="904" y="0"/>
                    </a:moveTo>
                    <a:cubicBezTo>
                      <a:pt x="401" y="0"/>
                      <a:pt x="1" y="413"/>
                      <a:pt x="1" y="916"/>
                    </a:cubicBezTo>
                    <a:lnTo>
                      <a:pt x="1" y="3689"/>
                    </a:lnTo>
                    <a:cubicBezTo>
                      <a:pt x="1" y="4205"/>
                      <a:pt x="401" y="4605"/>
                      <a:pt x="904" y="4605"/>
                    </a:cubicBezTo>
                    <a:lnTo>
                      <a:pt x="5508" y="4605"/>
                    </a:lnTo>
                    <a:cubicBezTo>
                      <a:pt x="6011" y="4605"/>
                      <a:pt x="6423" y="4205"/>
                      <a:pt x="6423" y="3689"/>
                    </a:cubicBezTo>
                    <a:lnTo>
                      <a:pt x="6423" y="916"/>
                    </a:lnTo>
                    <a:cubicBezTo>
                      <a:pt x="6423" y="413"/>
                      <a:pt x="6011" y="0"/>
                      <a:pt x="5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8"/>
              <p:cNvSpPr/>
              <p:nvPr/>
            </p:nvSpPr>
            <p:spPr>
              <a:xfrm>
                <a:off x="1258875" y="3346850"/>
                <a:ext cx="954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3358" extrusionOk="0">
                    <a:moveTo>
                      <a:pt x="1906" y="0"/>
                    </a:moveTo>
                    <a:cubicBezTo>
                      <a:pt x="1692" y="0"/>
                      <a:pt x="1474" y="42"/>
                      <a:pt x="1265" y="131"/>
                    </a:cubicBezTo>
                    <a:cubicBezTo>
                      <a:pt x="413" y="492"/>
                      <a:pt x="1" y="1473"/>
                      <a:pt x="362" y="2324"/>
                    </a:cubicBezTo>
                    <a:cubicBezTo>
                      <a:pt x="634" y="2965"/>
                      <a:pt x="1257" y="3358"/>
                      <a:pt x="1912" y="3358"/>
                    </a:cubicBezTo>
                    <a:cubicBezTo>
                      <a:pt x="2127" y="3358"/>
                      <a:pt x="2344" y="3316"/>
                      <a:pt x="2554" y="3227"/>
                    </a:cubicBezTo>
                    <a:cubicBezTo>
                      <a:pt x="3405" y="2865"/>
                      <a:pt x="3818" y="1885"/>
                      <a:pt x="3457" y="1034"/>
                    </a:cubicBezTo>
                    <a:cubicBezTo>
                      <a:pt x="3185" y="393"/>
                      <a:pt x="2561" y="0"/>
                      <a:pt x="1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8"/>
              <p:cNvSpPr/>
              <p:nvPr/>
            </p:nvSpPr>
            <p:spPr>
              <a:xfrm>
                <a:off x="1269850" y="3354550"/>
                <a:ext cx="735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732" extrusionOk="0">
                    <a:moveTo>
                      <a:pt x="1466" y="0"/>
                    </a:moveTo>
                    <a:cubicBezTo>
                      <a:pt x="1395" y="0"/>
                      <a:pt x="1323" y="6"/>
                      <a:pt x="1251" y="17"/>
                    </a:cubicBezTo>
                    <a:cubicBezTo>
                      <a:pt x="516" y="146"/>
                      <a:pt x="0" y="842"/>
                      <a:pt x="129" y="1590"/>
                    </a:cubicBezTo>
                    <a:cubicBezTo>
                      <a:pt x="233" y="2249"/>
                      <a:pt x="814" y="2732"/>
                      <a:pt x="1463" y="2732"/>
                    </a:cubicBezTo>
                    <a:cubicBezTo>
                      <a:pt x="1538" y="2732"/>
                      <a:pt x="1613" y="2726"/>
                      <a:pt x="1690" y="2712"/>
                    </a:cubicBezTo>
                    <a:cubicBezTo>
                      <a:pt x="2438" y="2596"/>
                      <a:pt x="2941" y="1887"/>
                      <a:pt x="2824" y="1152"/>
                    </a:cubicBezTo>
                    <a:cubicBezTo>
                      <a:pt x="2708" y="476"/>
                      <a:pt x="2128" y="0"/>
                      <a:pt x="1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8"/>
              <p:cNvSpPr/>
              <p:nvPr/>
            </p:nvSpPr>
            <p:spPr>
              <a:xfrm>
                <a:off x="1403000" y="3288225"/>
                <a:ext cx="7482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2516" extrusionOk="0">
                    <a:moveTo>
                      <a:pt x="1484" y="0"/>
                    </a:moveTo>
                    <a:lnTo>
                      <a:pt x="1226" y="542"/>
                    </a:lnTo>
                    <a:lnTo>
                      <a:pt x="1019" y="993"/>
                    </a:lnTo>
                    <a:cubicBezTo>
                      <a:pt x="923" y="833"/>
                      <a:pt x="757" y="735"/>
                      <a:pt x="571" y="735"/>
                    </a:cubicBezTo>
                    <a:cubicBezTo>
                      <a:pt x="532" y="735"/>
                      <a:pt x="492" y="739"/>
                      <a:pt x="452" y="748"/>
                    </a:cubicBezTo>
                    <a:cubicBezTo>
                      <a:pt x="168" y="813"/>
                      <a:pt x="0" y="1084"/>
                      <a:pt x="52" y="1367"/>
                    </a:cubicBezTo>
                    <a:cubicBezTo>
                      <a:pt x="108" y="1612"/>
                      <a:pt x="327" y="1780"/>
                      <a:pt x="568" y="1780"/>
                    </a:cubicBezTo>
                    <a:cubicBezTo>
                      <a:pt x="606" y="1780"/>
                      <a:pt x="645" y="1776"/>
                      <a:pt x="684" y="1767"/>
                    </a:cubicBezTo>
                    <a:cubicBezTo>
                      <a:pt x="839" y="1728"/>
                      <a:pt x="968" y="1625"/>
                      <a:pt x="1045" y="1483"/>
                    </a:cubicBezTo>
                    <a:lnTo>
                      <a:pt x="1045" y="1470"/>
                    </a:lnTo>
                    <a:cubicBezTo>
                      <a:pt x="1045" y="1470"/>
                      <a:pt x="1058" y="1458"/>
                      <a:pt x="1058" y="1445"/>
                    </a:cubicBezTo>
                    <a:lnTo>
                      <a:pt x="1419" y="619"/>
                    </a:lnTo>
                    <a:lnTo>
                      <a:pt x="2528" y="1045"/>
                    </a:lnTo>
                    <a:lnTo>
                      <a:pt x="2232" y="1703"/>
                    </a:lnTo>
                    <a:cubicBezTo>
                      <a:pt x="2136" y="1564"/>
                      <a:pt x="1979" y="1470"/>
                      <a:pt x="1804" y="1470"/>
                    </a:cubicBezTo>
                    <a:cubicBezTo>
                      <a:pt x="1767" y="1470"/>
                      <a:pt x="1728" y="1474"/>
                      <a:pt x="1690" y="1483"/>
                    </a:cubicBezTo>
                    <a:cubicBezTo>
                      <a:pt x="1406" y="1548"/>
                      <a:pt x="1226" y="1819"/>
                      <a:pt x="1290" y="2102"/>
                    </a:cubicBezTo>
                    <a:cubicBezTo>
                      <a:pt x="1335" y="2347"/>
                      <a:pt x="1552" y="2515"/>
                      <a:pt x="1793" y="2515"/>
                    </a:cubicBezTo>
                    <a:cubicBezTo>
                      <a:pt x="1831" y="2515"/>
                      <a:pt x="1870" y="2511"/>
                      <a:pt x="1909" y="2502"/>
                    </a:cubicBezTo>
                    <a:cubicBezTo>
                      <a:pt x="2090" y="2463"/>
                      <a:pt x="2232" y="2335"/>
                      <a:pt x="2296" y="2154"/>
                    </a:cubicBezTo>
                    <a:lnTo>
                      <a:pt x="2992" y="465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8"/>
              <p:cNvSpPr/>
              <p:nvPr/>
            </p:nvSpPr>
            <p:spPr>
              <a:xfrm>
                <a:off x="1356575" y="3244700"/>
                <a:ext cx="313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769" extrusionOk="0">
                    <a:moveTo>
                      <a:pt x="1071" y="0"/>
                    </a:moveTo>
                    <a:lnTo>
                      <a:pt x="452" y="258"/>
                    </a:lnTo>
                    <a:lnTo>
                      <a:pt x="258" y="336"/>
                    </a:lnTo>
                    <a:lnTo>
                      <a:pt x="503" y="1019"/>
                    </a:lnTo>
                    <a:cubicBezTo>
                      <a:pt x="477" y="1014"/>
                      <a:pt x="448" y="1011"/>
                      <a:pt x="417" y="1011"/>
                    </a:cubicBezTo>
                    <a:cubicBezTo>
                      <a:pt x="375" y="1011"/>
                      <a:pt x="329" y="1017"/>
                      <a:pt x="284" y="1032"/>
                    </a:cubicBezTo>
                    <a:cubicBezTo>
                      <a:pt x="91" y="1122"/>
                      <a:pt x="0" y="1341"/>
                      <a:pt x="78" y="1535"/>
                    </a:cubicBezTo>
                    <a:cubicBezTo>
                      <a:pt x="146" y="1682"/>
                      <a:pt x="289" y="1769"/>
                      <a:pt x="438" y="1769"/>
                    </a:cubicBezTo>
                    <a:cubicBezTo>
                      <a:pt x="486" y="1769"/>
                      <a:pt x="534" y="1760"/>
                      <a:pt x="581" y="1741"/>
                    </a:cubicBezTo>
                    <a:cubicBezTo>
                      <a:pt x="774" y="1651"/>
                      <a:pt x="864" y="1432"/>
                      <a:pt x="787" y="1238"/>
                    </a:cubicBezTo>
                    <a:lnTo>
                      <a:pt x="774" y="1238"/>
                    </a:lnTo>
                    <a:lnTo>
                      <a:pt x="594" y="671"/>
                    </a:lnTo>
                    <a:lnTo>
                      <a:pt x="1251" y="4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>
                <a:off x="975475" y="3826650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01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55C1F0-388F-D499-63C4-BEBFEF7C17FD}"/>
              </a:ext>
            </a:extLst>
          </p:cNvPr>
          <p:cNvSpPr txBox="1"/>
          <p:nvPr/>
        </p:nvSpPr>
        <p:spPr>
          <a:xfrm>
            <a:off x="2908662" y="913328"/>
            <a:ext cx="5773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Chúc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các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em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học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tốt</a:t>
            </a:r>
            <a:endParaRPr lang="en-US" sz="80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8961C8-CA40-95FB-819C-E559B4B6A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20" y="2429457"/>
            <a:ext cx="2605305" cy="26053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1A2D59-11C5-A21A-8191-C741B1A115EC}"/>
              </a:ext>
            </a:extLst>
          </p:cNvPr>
          <p:cNvGrpSpPr/>
          <p:nvPr/>
        </p:nvGrpSpPr>
        <p:grpSpPr>
          <a:xfrm>
            <a:off x="-68589" y="1032908"/>
            <a:ext cx="9450997" cy="1330429"/>
            <a:chOff x="-77298" y="963239"/>
            <a:chExt cx="9450997" cy="13304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90AF0CC-5E2B-4446-9B31-6A0710BE0CD9}"/>
                </a:ext>
              </a:extLst>
            </p:cNvPr>
            <p:cNvSpPr txBox="1"/>
            <p:nvPr/>
          </p:nvSpPr>
          <p:spPr>
            <a:xfrm>
              <a:off x="-77298" y="963239"/>
              <a:ext cx="93736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3B3B3B"/>
                    </a:solidFill>
                  </a:ln>
                  <a:solidFill>
                    <a:srgbClr val="3B3B3B"/>
                  </a:solidFill>
                  <a:effectLst/>
                  <a:uLnTx/>
                  <a:uFillTx/>
                  <a:latin typeface="SVN-Ziclets" panose="02000603000000000000" pitchFamily="2" charset="0"/>
                  <a:cs typeface="Arial"/>
                  <a:sym typeface="Arial"/>
                </a:rPr>
                <a:t>QUÃNG ĐƯỜNG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2A49F8-192E-E93F-852F-6072B52D3CB2}"/>
                </a:ext>
              </a:extLst>
            </p:cNvPr>
            <p:cNvSpPr txBox="1"/>
            <p:nvPr/>
          </p:nvSpPr>
          <p:spPr>
            <a:xfrm>
              <a:off x="0" y="970229"/>
              <a:ext cx="93736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3B3B3B"/>
                    </a:solidFill>
                  </a:ln>
                  <a:gradFill flip="none" rotWithShape="1">
                    <a:gsLst>
                      <a:gs pos="68000">
                        <a:srgbClr val="9EDADA">
                          <a:lumMod val="20000"/>
                          <a:lumOff val="80000"/>
                        </a:srgbClr>
                      </a:gs>
                      <a:gs pos="25000">
                        <a:srgbClr val="FFC0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Ziclets" panose="02000603000000000000" pitchFamily="2" charset="0"/>
                  <a:cs typeface="Arial"/>
                  <a:sym typeface="Arial"/>
                </a:rPr>
                <a:t>QUÃNG ĐƯỜNG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730" y="0"/>
            <a:ext cx="1184366" cy="11843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E4F6B36-5B93-38E8-06FD-76F494693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7" y="2360889"/>
            <a:ext cx="2600791" cy="26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CDC9D7-A938-5179-37F5-22322C69F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482" y="69671"/>
            <a:ext cx="3037220" cy="94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ABDFCD-0C64-87D5-0F85-729877EAA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8866" y="1759131"/>
            <a:ext cx="5067851" cy="3558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B88EC3-200B-4F4B-B985-F346113F09C1}"/>
              </a:ext>
            </a:extLst>
          </p:cNvPr>
          <p:cNvSpPr txBox="1"/>
          <p:nvPr/>
        </p:nvSpPr>
        <p:spPr>
          <a:xfrm>
            <a:off x="6820946" y="4380180"/>
            <a:ext cx="316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Standly" pitchFamily="50" charset="0"/>
              </a:rPr>
              <a:t>GV: Hồng Hạnh</a:t>
            </a:r>
            <a:endParaRPr lang="en-US" sz="2000">
              <a:ln>
                <a:solidFill>
                  <a:srgbClr val="FFFFFF"/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VN-Standly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39"/>
          <p:cNvSpPr/>
          <p:nvPr/>
        </p:nvSpPr>
        <p:spPr>
          <a:xfrm>
            <a:off x="7934022" y="29080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39"/>
          <p:cNvSpPr/>
          <p:nvPr/>
        </p:nvSpPr>
        <p:spPr>
          <a:xfrm rot="-120951">
            <a:off x="-381138" y="949332"/>
            <a:ext cx="2629860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114992E-38AD-9BD2-3D49-26F67B00D3C0}"/>
              </a:ext>
            </a:extLst>
          </p:cNvPr>
          <p:cNvSpPr/>
          <p:nvPr/>
        </p:nvSpPr>
        <p:spPr>
          <a:xfrm>
            <a:off x="1828799" y="1867076"/>
            <a:ext cx="5310232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A571B28-2CFF-6007-25D6-0E1504F1D704}"/>
              </a:ext>
            </a:extLst>
          </p:cNvPr>
          <p:cNvSpPr txBox="1"/>
          <p:nvPr/>
        </p:nvSpPr>
        <p:spPr>
          <a:xfrm>
            <a:off x="1939954" y="1863864"/>
            <a:ext cx="5264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tốc</a:t>
            </a:r>
            <a:endParaRPr lang="en-US" sz="2000" dirty="0"/>
          </a:p>
        </p:txBody>
      </p:sp>
      <p:grpSp>
        <p:nvGrpSpPr>
          <p:cNvPr id="26" name="Google Shape;2053;p41">
            <a:extLst>
              <a:ext uri="{FF2B5EF4-FFF2-40B4-BE49-F238E27FC236}">
                <a16:creationId xmlns:a16="http://schemas.microsoft.com/office/drawing/2014/main" xmlns="" id="{3AC5725E-DAA0-8EF1-2D92-0631456A10B7}"/>
              </a:ext>
            </a:extLst>
          </p:cNvPr>
          <p:cNvGrpSpPr/>
          <p:nvPr/>
        </p:nvGrpSpPr>
        <p:grpSpPr>
          <a:xfrm>
            <a:off x="-91563" y="2097247"/>
            <a:ext cx="2096531" cy="2850836"/>
            <a:chOff x="2654600" y="-415650"/>
            <a:chExt cx="631975" cy="926950"/>
          </a:xfrm>
        </p:grpSpPr>
        <p:sp>
          <p:nvSpPr>
            <p:cNvPr id="27" name="Google Shape;2054;p41">
              <a:extLst>
                <a:ext uri="{FF2B5EF4-FFF2-40B4-BE49-F238E27FC236}">
                  <a16:creationId xmlns:a16="http://schemas.microsoft.com/office/drawing/2014/main" xmlns="" id="{A1F3E18C-31C9-6DA9-3F06-79B6E4B8F2D2}"/>
                </a:ext>
              </a:extLst>
            </p:cNvPr>
            <p:cNvSpPr/>
            <p:nvPr/>
          </p:nvSpPr>
          <p:spPr>
            <a:xfrm>
              <a:off x="2654600" y="-415650"/>
              <a:ext cx="631975" cy="926950"/>
            </a:xfrm>
            <a:custGeom>
              <a:avLst/>
              <a:gdLst/>
              <a:ahLst/>
              <a:cxnLst/>
              <a:rect l="l" t="t" r="r" b="b"/>
              <a:pathLst>
                <a:path w="25279" h="37078" extrusionOk="0">
                  <a:moveTo>
                    <a:pt x="6101" y="12587"/>
                  </a:moveTo>
                  <a:cubicBezTo>
                    <a:pt x="6256" y="13168"/>
                    <a:pt x="6630" y="13709"/>
                    <a:pt x="7158" y="14071"/>
                  </a:cubicBezTo>
                  <a:lnTo>
                    <a:pt x="6488" y="13916"/>
                  </a:lnTo>
                  <a:cubicBezTo>
                    <a:pt x="6307" y="13800"/>
                    <a:pt x="6127" y="13671"/>
                    <a:pt x="5946" y="13529"/>
                  </a:cubicBezTo>
                  <a:cubicBezTo>
                    <a:pt x="5972" y="13400"/>
                    <a:pt x="5998" y="13271"/>
                    <a:pt x="6023" y="13142"/>
                  </a:cubicBezTo>
                  <a:cubicBezTo>
                    <a:pt x="6023" y="13116"/>
                    <a:pt x="6023" y="13090"/>
                    <a:pt x="6036" y="13052"/>
                  </a:cubicBezTo>
                  <a:cubicBezTo>
                    <a:pt x="6049" y="12949"/>
                    <a:pt x="6088" y="12781"/>
                    <a:pt x="6101" y="12587"/>
                  </a:cubicBezTo>
                  <a:close/>
                  <a:moveTo>
                    <a:pt x="13129" y="0"/>
                  </a:moveTo>
                  <a:cubicBezTo>
                    <a:pt x="12884" y="0"/>
                    <a:pt x="12639" y="52"/>
                    <a:pt x="12420" y="129"/>
                  </a:cubicBezTo>
                  <a:cubicBezTo>
                    <a:pt x="11685" y="400"/>
                    <a:pt x="11247" y="942"/>
                    <a:pt x="11027" y="1587"/>
                  </a:cubicBezTo>
                  <a:cubicBezTo>
                    <a:pt x="10756" y="1496"/>
                    <a:pt x="10473" y="1445"/>
                    <a:pt x="10189" y="1445"/>
                  </a:cubicBezTo>
                  <a:cubicBezTo>
                    <a:pt x="9699" y="1445"/>
                    <a:pt x="9235" y="1600"/>
                    <a:pt x="8835" y="1870"/>
                  </a:cubicBezTo>
                  <a:cubicBezTo>
                    <a:pt x="8525" y="2090"/>
                    <a:pt x="8022" y="2606"/>
                    <a:pt x="8061" y="3573"/>
                  </a:cubicBezTo>
                  <a:cubicBezTo>
                    <a:pt x="7429" y="3740"/>
                    <a:pt x="6952" y="4166"/>
                    <a:pt x="6746" y="4785"/>
                  </a:cubicBezTo>
                  <a:cubicBezTo>
                    <a:pt x="6385" y="5855"/>
                    <a:pt x="7004" y="6900"/>
                    <a:pt x="7545" y="7558"/>
                  </a:cubicBezTo>
                  <a:cubicBezTo>
                    <a:pt x="7429" y="8074"/>
                    <a:pt x="7352" y="8860"/>
                    <a:pt x="7378" y="9957"/>
                  </a:cubicBezTo>
                  <a:cubicBezTo>
                    <a:pt x="6849" y="10163"/>
                    <a:pt x="6423" y="10563"/>
                    <a:pt x="6191" y="11104"/>
                  </a:cubicBezTo>
                  <a:cubicBezTo>
                    <a:pt x="6088" y="11349"/>
                    <a:pt x="6036" y="11620"/>
                    <a:pt x="6023" y="11878"/>
                  </a:cubicBezTo>
                  <a:cubicBezTo>
                    <a:pt x="5959" y="11685"/>
                    <a:pt x="5856" y="11491"/>
                    <a:pt x="5701" y="11324"/>
                  </a:cubicBezTo>
                  <a:cubicBezTo>
                    <a:pt x="5417" y="11014"/>
                    <a:pt x="5056" y="10846"/>
                    <a:pt x="4656" y="10846"/>
                  </a:cubicBezTo>
                  <a:cubicBezTo>
                    <a:pt x="4450" y="10846"/>
                    <a:pt x="4269" y="10885"/>
                    <a:pt x="4115" y="10962"/>
                  </a:cubicBezTo>
                  <a:cubicBezTo>
                    <a:pt x="3818" y="10601"/>
                    <a:pt x="3393" y="10214"/>
                    <a:pt x="2773" y="10176"/>
                  </a:cubicBezTo>
                  <a:cubicBezTo>
                    <a:pt x="2722" y="10163"/>
                    <a:pt x="2683" y="10163"/>
                    <a:pt x="2645" y="10163"/>
                  </a:cubicBezTo>
                  <a:cubicBezTo>
                    <a:pt x="2154" y="10163"/>
                    <a:pt x="1716" y="10395"/>
                    <a:pt x="1458" y="10769"/>
                  </a:cubicBezTo>
                  <a:cubicBezTo>
                    <a:pt x="1161" y="10846"/>
                    <a:pt x="891" y="11014"/>
                    <a:pt x="684" y="11259"/>
                  </a:cubicBezTo>
                  <a:cubicBezTo>
                    <a:pt x="491" y="11504"/>
                    <a:pt x="375" y="11839"/>
                    <a:pt x="401" y="12226"/>
                  </a:cubicBezTo>
                  <a:cubicBezTo>
                    <a:pt x="362" y="12265"/>
                    <a:pt x="336" y="12304"/>
                    <a:pt x="310" y="12342"/>
                  </a:cubicBezTo>
                  <a:cubicBezTo>
                    <a:pt x="78" y="12678"/>
                    <a:pt x="1" y="13090"/>
                    <a:pt x="104" y="13490"/>
                  </a:cubicBezTo>
                  <a:cubicBezTo>
                    <a:pt x="130" y="13593"/>
                    <a:pt x="168" y="13697"/>
                    <a:pt x="220" y="13787"/>
                  </a:cubicBezTo>
                  <a:cubicBezTo>
                    <a:pt x="155" y="14148"/>
                    <a:pt x="233" y="14522"/>
                    <a:pt x="452" y="14831"/>
                  </a:cubicBezTo>
                  <a:cubicBezTo>
                    <a:pt x="903" y="15489"/>
                    <a:pt x="1974" y="15799"/>
                    <a:pt x="2180" y="15850"/>
                  </a:cubicBezTo>
                  <a:cubicBezTo>
                    <a:pt x="2348" y="15902"/>
                    <a:pt x="2554" y="15953"/>
                    <a:pt x="2735" y="15992"/>
                  </a:cubicBezTo>
                  <a:cubicBezTo>
                    <a:pt x="3663" y="17037"/>
                    <a:pt x="4669" y="17888"/>
                    <a:pt x="5662" y="18481"/>
                  </a:cubicBezTo>
                  <a:cubicBezTo>
                    <a:pt x="5727" y="18520"/>
                    <a:pt x="5791" y="18559"/>
                    <a:pt x="5856" y="18597"/>
                  </a:cubicBezTo>
                  <a:lnTo>
                    <a:pt x="5753" y="19693"/>
                  </a:lnTo>
                  <a:lnTo>
                    <a:pt x="6771" y="19938"/>
                  </a:lnTo>
                  <a:cubicBezTo>
                    <a:pt x="7016" y="20003"/>
                    <a:pt x="7223" y="20055"/>
                    <a:pt x="7416" y="20106"/>
                  </a:cubicBezTo>
                  <a:cubicBezTo>
                    <a:pt x="7700" y="20183"/>
                    <a:pt x="7945" y="20248"/>
                    <a:pt x="8229" y="20312"/>
                  </a:cubicBezTo>
                  <a:lnTo>
                    <a:pt x="8048" y="33054"/>
                  </a:lnTo>
                  <a:cubicBezTo>
                    <a:pt x="7919" y="33132"/>
                    <a:pt x="7816" y="33222"/>
                    <a:pt x="7726" y="33325"/>
                  </a:cubicBezTo>
                  <a:cubicBezTo>
                    <a:pt x="7687" y="33351"/>
                    <a:pt x="7648" y="33377"/>
                    <a:pt x="7610" y="33390"/>
                  </a:cubicBezTo>
                  <a:cubicBezTo>
                    <a:pt x="7455" y="33467"/>
                    <a:pt x="7313" y="33557"/>
                    <a:pt x="7197" y="33673"/>
                  </a:cubicBezTo>
                  <a:cubicBezTo>
                    <a:pt x="6668" y="34073"/>
                    <a:pt x="6114" y="34602"/>
                    <a:pt x="6075" y="35350"/>
                  </a:cubicBezTo>
                  <a:cubicBezTo>
                    <a:pt x="6062" y="35698"/>
                    <a:pt x="6165" y="36033"/>
                    <a:pt x="6359" y="36317"/>
                  </a:cubicBezTo>
                  <a:cubicBezTo>
                    <a:pt x="6436" y="36420"/>
                    <a:pt x="6526" y="36523"/>
                    <a:pt x="6630" y="36614"/>
                  </a:cubicBezTo>
                  <a:cubicBezTo>
                    <a:pt x="7016" y="36936"/>
                    <a:pt x="7532" y="37078"/>
                    <a:pt x="8255" y="37078"/>
                  </a:cubicBezTo>
                  <a:cubicBezTo>
                    <a:pt x="8396" y="37078"/>
                    <a:pt x="8538" y="37078"/>
                    <a:pt x="8680" y="37065"/>
                  </a:cubicBezTo>
                  <a:lnTo>
                    <a:pt x="8758" y="37065"/>
                  </a:lnTo>
                  <a:cubicBezTo>
                    <a:pt x="9996" y="36962"/>
                    <a:pt x="11891" y="36485"/>
                    <a:pt x="12601" y="36098"/>
                  </a:cubicBezTo>
                  <a:cubicBezTo>
                    <a:pt x="12652" y="36124"/>
                    <a:pt x="12704" y="36149"/>
                    <a:pt x="12743" y="36175"/>
                  </a:cubicBezTo>
                  <a:lnTo>
                    <a:pt x="12755" y="36188"/>
                  </a:lnTo>
                  <a:cubicBezTo>
                    <a:pt x="13452" y="36523"/>
                    <a:pt x="15399" y="36872"/>
                    <a:pt x="16702" y="36884"/>
                  </a:cubicBezTo>
                  <a:lnTo>
                    <a:pt x="16741" y="36884"/>
                  </a:lnTo>
                  <a:cubicBezTo>
                    <a:pt x="17708" y="36884"/>
                    <a:pt x="18340" y="36717"/>
                    <a:pt x="18778" y="36330"/>
                  </a:cubicBezTo>
                  <a:cubicBezTo>
                    <a:pt x="18907" y="36214"/>
                    <a:pt x="19010" y="36098"/>
                    <a:pt x="19088" y="35956"/>
                  </a:cubicBezTo>
                  <a:cubicBezTo>
                    <a:pt x="19268" y="35646"/>
                    <a:pt x="19346" y="35311"/>
                    <a:pt x="19294" y="34963"/>
                  </a:cubicBezTo>
                  <a:cubicBezTo>
                    <a:pt x="19204" y="34228"/>
                    <a:pt x="18611" y="33738"/>
                    <a:pt x="18069" y="33390"/>
                  </a:cubicBezTo>
                  <a:cubicBezTo>
                    <a:pt x="17940" y="33273"/>
                    <a:pt x="17785" y="33196"/>
                    <a:pt x="17630" y="33132"/>
                  </a:cubicBezTo>
                  <a:cubicBezTo>
                    <a:pt x="17592" y="33119"/>
                    <a:pt x="17553" y="33093"/>
                    <a:pt x="17501" y="33067"/>
                  </a:cubicBezTo>
                  <a:cubicBezTo>
                    <a:pt x="17424" y="32990"/>
                    <a:pt x="17347" y="32925"/>
                    <a:pt x="17243" y="32874"/>
                  </a:cubicBezTo>
                  <a:lnTo>
                    <a:pt x="16998" y="20080"/>
                  </a:lnTo>
                  <a:cubicBezTo>
                    <a:pt x="18598" y="19809"/>
                    <a:pt x="19217" y="19500"/>
                    <a:pt x="19397" y="19397"/>
                  </a:cubicBezTo>
                  <a:lnTo>
                    <a:pt x="20119" y="18971"/>
                  </a:lnTo>
                  <a:lnTo>
                    <a:pt x="19965" y="18094"/>
                  </a:lnTo>
                  <a:cubicBezTo>
                    <a:pt x="20068" y="18017"/>
                    <a:pt x="20184" y="17939"/>
                    <a:pt x="20300" y="17849"/>
                  </a:cubicBezTo>
                  <a:cubicBezTo>
                    <a:pt x="21216" y="17153"/>
                    <a:pt x="22105" y="16186"/>
                    <a:pt x="22905" y="15038"/>
                  </a:cubicBezTo>
                  <a:cubicBezTo>
                    <a:pt x="23086" y="14973"/>
                    <a:pt x="23266" y="14896"/>
                    <a:pt x="23434" y="14831"/>
                  </a:cubicBezTo>
                  <a:cubicBezTo>
                    <a:pt x="23640" y="14754"/>
                    <a:pt x="24659" y="14316"/>
                    <a:pt x="25033" y="13606"/>
                  </a:cubicBezTo>
                  <a:cubicBezTo>
                    <a:pt x="25201" y="13271"/>
                    <a:pt x="25239" y="12897"/>
                    <a:pt x="25136" y="12549"/>
                  </a:cubicBezTo>
                  <a:cubicBezTo>
                    <a:pt x="25175" y="12446"/>
                    <a:pt x="25201" y="12342"/>
                    <a:pt x="25214" y="12239"/>
                  </a:cubicBezTo>
                  <a:cubicBezTo>
                    <a:pt x="25278" y="11827"/>
                    <a:pt x="25149" y="11427"/>
                    <a:pt x="24865" y="11117"/>
                  </a:cubicBezTo>
                  <a:cubicBezTo>
                    <a:pt x="24840" y="11079"/>
                    <a:pt x="24801" y="11053"/>
                    <a:pt x="24775" y="11027"/>
                  </a:cubicBezTo>
                  <a:cubicBezTo>
                    <a:pt x="24749" y="10640"/>
                    <a:pt x="24595" y="10318"/>
                    <a:pt x="24362" y="10098"/>
                  </a:cubicBezTo>
                  <a:cubicBezTo>
                    <a:pt x="24143" y="9866"/>
                    <a:pt x="23859" y="9737"/>
                    <a:pt x="23537" y="9699"/>
                  </a:cubicBezTo>
                  <a:cubicBezTo>
                    <a:pt x="23279" y="9402"/>
                    <a:pt x="22905" y="9221"/>
                    <a:pt x="22492" y="9221"/>
                  </a:cubicBezTo>
                  <a:cubicBezTo>
                    <a:pt x="22389" y="9221"/>
                    <a:pt x="22286" y="9234"/>
                    <a:pt x="22170" y="9260"/>
                  </a:cubicBezTo>
                  <a:cubicBezTo>
                    <a:pt x="21564" y="9376"/>
                    <a:pt x="21177" y="9802"/>
                    <a:pt x="20932" y="10202"/>
                  </a:cubicBezTo>
                  <a:cubicBezTo>
                    <a:pt x="20816" y="10163"/>
                    <a:pt x="20687" y="10150"/>
                    <a:pt x="20545" y="10150"/>
                  </a:cubicBezTo>
                  <a:cubicBezTo>
                    <a:pt x="20416" y="10150"/>
                    <a:pt x="20287" y="10163"/>
                    <a:pt x="20171" y="10189"/>
                  </a:cubicBezTo>
                  <a:cubicBezTo>
                    <a:pt x="20210" y="9840"/>
                    <a:pt x="20235" y="9479"/>
                    <a:pt x="20223" y="9118"/>
                  </a:cubicBezTo>
                  <a:cubicBezTo>
                    <a:pt x="20429" y="8796"/>
                    <a:pt x="20713" y="8293"/>
                    <a:pt x="20919" y="7738"/>
                  </a:cubicBezTo>
                  <a:cubicBezTo>
                    <a:pt x="21499" y="6204"/>
                    <a:pt x="21087" y="5288"/>
                    <a:pt x="20648" y="4785"/>
                  </a:cubicBezTo>
                  <a:cubicBezTo>
                    <a:pt x="20339" y="4437"/>
                    <a:pt x="19952" y="4243"/>
                    <a:pt x="19539" y="4205"/>
                  </a:cubicBezTo>
                  <a:cubicBezTo>
                    <a:pt x="19487" y="4089"/>
                    <a:pt x="19449" y="3960"/>
                    <a:pt x="19397" y="3831"/>
                  </a:cubicBezTo>
                  <a:cubicBezTo>
                    <a:pt x="18817" y="2219"/>
                    <a:pt x="18237" y="1355"/>
                    <a:pt x="17501" y="1019"/>
                  </a:cubicBezTo>
                  <a:cubicBezTo>
                    <a:pt x="17256" y="903"/>
                    <a:pt x="16998" y="852"/>
                    <a:pt x="16753" y="852"/>
                  </a:cubicBezTo>
                  <a:cubicBezTo>
                    <a:pt x="16341" y="852"/>
                    <a:pt x="15967" y="1006"/>
                    <a:pt x="15657" y="1290"/>
                  </a:cubicBezTo>
                  <a:cubicBezTo>
                    <a:pt x="14922" y="594"/>
                    <a:pt x="14032" y="0"/>
                    <a:pt x="13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5;p41">
              <a:extLst>
                <a:ext uri="{FF2B5EF4-FFF2-40B4-BE49-F238E27FC236}">
                  <a16:creationId xmlns:a16="http://schemas.microsoft.com/office/drawing/2014/main" xmlns="" id="{4DB77751-CA5A-6855-F70D-9AE9E14BA521}"/>
                </a:ext>
              </a:extLst>
            </p:cNvPr>
            <p:cNvSpPr/>
            <p:nvPr/>
          </p:nvSpPr>
          <p:spPr>
            <a:xfrm>
              <a:off x="2679425" y="-126500"/>
              <a:ext cx="207675" cy="171775"/>
            </a:xfrm>
            <a:custGeom>
              <a:avLst/>
              <a:gdLst/>
              <a:ahLst/>
              <a:cxnLst/>
              <a:rect l="l" t="t" r="r" b="b"/>
              <a:pathLst>
                <a:path w="8307" h="6871" extrusionOk="0">
                  <a:moveTo>
                    <a:pt x="1553" y="0"/>
                  </a:moveTo>
                  <a:cubicBezTo>
                    <a:pt x="1043" y="0"/>
                    <a:pt x="1672" y="854"/>
                    <a:pt x="1948" y="1292"/>
                  </a:cubicBezTo>
                  <a:cubicBezTo>
                    <a:pt x="1716" y="1099"/>
                    <a:pt x="1484" y="931"/>
                    <a:pt x="1226" y="802"/>
                  </a:cubicBezTo>
                  <a:cubicBezTo>
                    <a:pt x="1118" y="744"/>
                    <a:pt x="870" y="574"/>
                    <a:pt x="694" y="574"/>
                  </a:cubicBezTo>
                  <a:cubicBezTo>
                    <a:pt x="638" y="574"/>
                    <a:pt x="590" y="591"/>
                    <a:pt x="555" y="635"/>
                  </a:cubicBezTo>
                  <a:cubicBezTo>
                    <a:pt x="413" y="802"/>
                    <a:pt x="684" y="1125"/>
                    <a:pt x="800" y="1254"/>
                  </a:cubicBezTo>
                  <a:cubicBezTo>
                    <a:pt x="1007" y="1473"/>
                    <a:pt x="1239" y="1666"/>
                    <a:pt x="1484" y="1860"/>
                  </a:cubicBezTo>
                  <a:cubicBezTo>
                    <a:pt x="1278" y="1769"/>
                    <a:pt x="1071" y="1679"/>
                    <a:pt x="865" y="1628"/>
                  </a:cubicBezTo>
                  <a:cubicBezTo>
                    <a:pt x="765" y="1599"/>
                    <a:pt x="614" y="1559"/>
                    <a:pt x="478" y="1559"/>
                  </a:cubicBezTo>
                  <a:cubicBezTo>
                    <a:pt x="367" y="1559"/>
                    <a:pt x="265" y="1585"/>
                    <a:pt x="207" y="1666"/>
                  </a:cubicBezTo>
                  <a:cubicBezTo>
                    <a:pt x="1" y="1963"/>
                    <a:pt x="852" y="2324"/>
                    <a:pt x="1213" y="2492"/>
                  </a:cubicBezTo>
                  <a:cubicBezTo>
                    <a:pt x="1108" y="2459"/>
                    <a:pt x="882" y="2432"/>
                    <a:pt x="695" y="2432"/>
                  </a:cubicBezTo>
                  <a:cubicBezTo>
                    <a:pt x="584" y="2432"/>
                    <a:pt x="487" y="2442"/>
                    <a:pt x="439" y="2466"/>
                  </a:cubicBezTo>
                  <a:cubicBezTo>
                    <a:pt x="310" y="2530"/>
                    <a:pt x="284" y="2659"/>
                    <a:pt x="362" y="2775"/>
                  </a:cubicBezTo>
                  <a:cubicBezTo>
                    <a:pt x="517" y="3007"/>
                    <a:pt x="1136" y="3240"/>
                    <a:pt x="1406" y="3317"/>
                  </a:cubicBezTo>
                  <a:cubicBezTo>
                    <a:pt x="1716" y="3394"/>
                    <a:pt x="2064" y="3485"/>
                    <a:pt x="2296" y="3523"/>
                  </a:cubicBezTo>
                  <a:cubicBezTo>
                    <a:pt x="2516" y="3781"/>
                    <a:pt x="3663" y="5161"/>
                    <a:pt x="5185" y="6077"/>
                  </a:cubicBezTo>
                  <a:cubicBezTo>
                    <a:pt x="5964" y="6536"/>
                    <a:pt x="6840" y="6871"/>
                    <a:pt x="7739" y="6871"/>
                  </a:cubicBezTo>
                  <a:cubicBezTo>
                    <a:pt x="7928" y="6871"/>
                    <a:pt x="8117" y="6856"/>
                    <a:pt x="8306" y="6825"/>
                  </a:cubicBezTo>
                  <a:lnTo>
                    <a:pt x="8229" y="4413"/>
                  </a:lnTo>
                  <a:cubicBezTo>
                    <a:pt x="8229" y="4413"/>
                    <a:pt x="8030" y="4454"/>
                    <a:pt x="7691" y="4454"/>
                  </a:cubicBezTo>
                  <a:cubicBezTo>
                    <a:pt x="7338" y="4454"/>
                    <a:pt x="6834" y="4410"/>
                    <a:pt x="6243" y="4233"/>
                  </a:cubicBezTo>
                  <a:cubicBezTo>
                    <a:pt x="5430" y="4001"/>
                    <a:pt x="4476" y="3510"/>
                    <a:pt x="3522" y="2569"/>
                  </a:cubicBezTo>
                  <a:cubicBezTo>
                    <a:pt x="3625" y="2247"/>
                    <a:pt x="3689" y="1911"/>
                    <a:pt x="3741" y="1576"/>
                  </a:cubicBezTo>
                  <a:cubicBezTo>
                    <a:pt x="3767" y="1357"/>
                    <a:pt x="3896" y="944"/>
                    <a:pt x="3728" y="764"/>
                  </a:cubicBezTo>
                  <a:cubicBezTo>
                    <a:pt x="3673" y="703"/>
                    <a:pt x="3620" y="676"/>
                    <a:pt x="3569" y="676"/>
                  </a:cubicBezTo>
                  <a:cubicBezTo>
                    <a:pt x="3295" y="676"/>
                    <a:pt x="3084" y="1429"/>
                    <a:pt x="3019" y="1679"/>
                  </a:cubicBezTo>
                  <a:cubicBezTo>
                    <a:pt x="2838" y="1305"/>
                    <a:pt x="2554" y="1060"/>
                    <a:pt x="2335" y="699"/>
                  </a:cubicBezTo>
                  <a:cubicBezTo>
                    <a:pt x="2193" y="480"/>
                    <a:pt x="1909" y="16"/>
                    <a:pt x="1600" y="3"/>
                  </a:cubicBezTo>
                  <a:cubicBezTo>
                    <a:pt x="1583" y="1"/>
                    <a:pt x="1568" y="0"/>
                    <a:pt x="1553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6;p41">
              <a:extLst>
                <a:ext uri="{FF2B5EF4-FFF2-40B4-BE49-F238E27FC236}">
                  <a16:creationId xmlns:a16="http://schemas.microsoft.com/office/drawing/2014/main" xmlns="" id="{6A829200-55C2-E57D-B19E-AC6DBA0D7CCF}"/>
                </a:ext>
              </a:extLst>
            </p:cNvPr>
            <p:cNvSpPr/>
            <p:nvPr/>
          </p:nvSpPr>
          <p:spPr>
            <a:xfrm>
              <a:off x="2740050" y="-80050"/>
              <a:ext cx="11950" cy="14575"/>
            </a:xfrm>
            <a:custGeom>
              <a:avLst/>
              <a:gdLst/>
              <a:ahLst/>
              <a:cxnLst/>
              <a:rect l="l" t="t" r="r" b="b"/>
              <a:pathLst>
                <a:path w="478" h="583" extrusionOk="0">
                  <a:moveTo>
                    <a:pt x="446" y="0"/>
                  </a:moveTo>
                  <a:cubicBezTo>
                    <a:pt x="315" y="0"/>
                    <a:pt x="188" y="75"/>
                    <a:pt x="116" y="182"/>
                  </a:cubicBezTo>
                  <a:cubicBezTo>
                    <a:pt x="39" y="298"/>
                    <a:pt x="0" y="440"/>
                    <a:pt x="0" y="582"/>
                  </a:cubicBezTo>
                  <a:lnTo>
                    <a:pt x="477" y="2"/>
                  </a:lnTo>
                  <a:cubicBezTo>
                    <a:pt x="467" y="1"/>
                    <a:pt x="457" y="0"/>
                    <a:pt x="446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57;p41">
              <a:extLst>
                <a:ext uri="{FF2B5EF4-FFF2-40B4-BE49-F238E27FC236}">
                  <a16:creationId xmlns:a16="http://schemas.microsoft.com/office/drawing/2014/main" xmlns="" id="{6B24D69D-DD6D-E1AD-07C2-E6CE78DC5E85}"/>
                </a:ext>
              </a:extLst>
            </p:cNvPr>
            <p:cNvSpPr/>
            <p:nvPr/>
          </p:nvSpPr>
          <p:spPr>
            <a:xfrm>
              <a:off x="2809050" y="-20700"/>
              <a:ext cx="78050" cy="65975"/>
            </a:xfrm>
            <a:custGeom>
              <a:avLst/>
              <a:gdLst/>
              <a:ahLst/>
              <a:cxnLst/>
              <a:rect l="l" t="t" r="r" b="b"/>
              <a:pathLst>
                <a:path w="3122" h="2639" extrusionOk="0">
                  <a:moveTo>
                    <a:pt x="1058" y="1"/>
                  </a:moveTo>
                  <a:cubicBezTo>
                    <a:pt x="929" y="504"/>
                    <a:pt x="722" y="994"/>
                    <a:pt x="413" y="1406"/>
                  </a:cubicBezTo>
                  <a:cubicBezTo>
                    <a:pt x="284" y="1561"/>
                    <a:pt x="155" y="1703"/>
                    <a:pt x="0" y="1845"/>
                  </a:cubicBezTo>
                  <a:cubicBezTo>
                    <a:pt x="779" y="2304"/>
                    <a:pt x="1655" y="2639"/>
                    <a:pt x="2554" y="2639"/>
                  </a:cubicBezTo>
                  <a:cubicBezTo>
                    <a:pt x="2743" y="2639"/>
                    <a:pt x="2932" y="2624"/>
                    <a:pt x="3121" y="2593"/>
                  </a:cubicBezTo>
                  <a:lnTo>
                    <a:pt x="3044" y="181"/>
                  </a:lnTo>
                  <a:cubicBezTo>
                    <a:pt x="3044" y="181"/>
                    <a:pt x="2845" y="222"/>
                    <a:pt x="2506" y="222"/>
                  </a:cubicBezTo>
                  <a:cubicBezTo>
                    <a:pt x="2153" y="222"/>
                    <a:pt x="1649" y="178"/>
                    <a:pt x="1058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8;p41">
              <a:extLst>
                <a:ext uri="{FF2B5EF4-FFF2-40B4-BE49-F238E27FC236}">
                  <a16:creationId xmlns:a16="http://schemas.microsoft.com/office/drawing/2014/main" xmlns="" id="{A6A70EAF-DDF6-5238-DB52-2B1CECA24228}"/>
                </a:ext>
              </a:extLst>
            </p:cNvPr>
            <p:cNvSpPr/>
            <p:nvPr/>
          </p:nvSpPr>
          <p:spPr>
            <a:xfrm>
              <a:off x="3060525" y="-150225"/>
              <a:ext cx="197350" cy="189650"/>
            </a:xfrm>
            <a:custGeom>
              <a:avLst/>
              <a:gdLst/>
              <a:ahLst/>
              <a:cxnLst/>
              <a:rect l="l" t="t" r="r" b="b"/>
              <a:pathLst>
                <a:path w="7894" h="7586" extrusionOk="0">
                  <a:moveTo>
                    <a:pt x="6162" y="1"/>
                  </a:moveTo>
                  <a:cubicBezTo>
                    <a:pt x="6136" y="1"/>
                    <a:pt x="6107" y="4"/>
                    <a:pt x="6075" y="10"/>
                  </a:cubicBezTo>
                  <a:cubicBezTo>
                    <a:pt x="5765" y="75"/>
                    <a:pt x="5546" y="552"/>
                    <a:pt x="5430" y="797"/>
                  </a:cubicBezTo>
                  <a:cubicBezTo>
                    <a:pt x="5249" y="1171"/>
                    <a:pt x="4992" y="1455"/>
                    <a:pt x="4863" y="1854"/>
                  </a:cubicBezTo>
                  <a:cubicBezTo>
                    <a:pt x="4767" y="1610"/>
                    <a:pt x="4480" y="921"/>
                    <a:pt x="4216" y="921"/>
                  </a:cubicBezTo>
                  <a:cubicBezTo>
                    <a:pt x="4159" y="921"/>
                    <a:pt x="4103" y="953"/>
                    <a:pt x="4050" y="1029"/>
                  </a:cubicBezTo>
                  <a:cubicBezTo>
                    <a:pt x="3895" y="1235"/>
                    <a:pt x="4076" y="1622"/>
                    <a:pt x="4127" y="1829"/>
                  </a:cubicBezTo>
                  <a:cubicBezTo>
                    <a:pt x="4218" y="2151"/>
                    <a:pt x="4321" y="2473"/>
                    <a:pt x="4463" y="2783"/>
                  </a:cubicBezTo>
                  <a:cubicBezTo>
                    <a:pt x="3624" y="3840"/>
                    <a:pt x="2735" y="4434"/>
                    <a:pt x="1961" y="4769"/>
                  </a:cubicBezTo>
                  <a:cubicBezTo>
                    <a:pt x="1088" y="5145"/>
                    <a:pt x="374" y="5185"/>
                    <a:pt x="110" y="5185"/>
                  </a:cubicBezTo>
                  <a:cubicBezTo>
                    <a:pt x="39" y="5185"/>
                    <a:pt x="1" y="5182"/>
                    <a:pt x="1" y="5182"/>
                  </a:cubicBezTo>
                  <a:lnTo>
                    <a:pt x="1" y="5182"/>
                  </a:lnTo>
                  <a:lnTo>
                    <a:pt x="220" y="7580"/>
                  </a:lnTo>
                  <a:cubicBezTo>
                    <a:pt x="284" y="7584"/>
                    <a:pt x="348" y="7586"/>
                    <a:pt x="412" y="7586"/>
                  </a:cubicBezTo>
                  <a:cubicBezTo>
                    <a:pt x="1448" y="7586"/>
                    <a:pt x="2411" y="7103"/>
                    <a:pt x="3225" y="6471"/>
                  </a:cubicBezTo>
                  <a:cubicBezTo>
                    <a:pt x="4630" y="5388"/>
                    <a:pt x="5611" y="3879"/>
                    <a:pt x="5791" y="3595"/>
                  </a:cubicBezTo>
                  <a:cubicBezTo>
                    <a:pt x="6010" y="3531"/>
                    <a:pt x="6359" y="3402"/>
                    <a:pt x="6655" y="3286"/>
                  </a:cubicBezTo>
                  <a:cubicBezTo>
                    <a:pt x="6913" y="3183"/>
                    <a:pt x="7493" y="2873"/>
                    <a:pt x="7635" y="2615"/>
                  </a:cubicBezTo>
                  <a:cubicBezTo>
                    <a:pt x="7700" y="2499"/>
                    <a:pt x="7648" y="2370"/>
                    <a:pt x="7519" y="2319"/>
                  </a:cubicBezTo>
                  <a:cubicBezTo>
                    <a:pt x="7493" y="2309"/>
                    <a:pt x="7455" y="2305"/>
                    <a:pt x="7410" y="2305"/>
                  </a:cubicBezTo>
                  <a:cubicBezTo>
                    <a:pt x="7215" y="2305"/>
                    <a:pt x="6884" y="2385"/>
                    <a:pt x="6758" y="2448"/>
                  </a:cubicBezTo>
                  <a:cubicBezTo>
                    <a:pt x="7094" y="2241"/>
                    <a:pt x="7893" y="1777"/>
                    <a:pt x="7648" y="1506"/>
                  </a:cubicBezTo>
                  <a:cubicBezTo>
                    <a:pt x="7597" y="1445"/>
                    <a:pt x="7520" y="1424"/>
                    <a:pt x="7434" y="1424"/>
                  </a:cubicBezTo>
                  <a:cubicBezTo>
                    <a:pt x="7284" y="1424"/>
                    <a:pt x="7106" y="1491"/>
                    <a:pt x="6990" y="1532"/>
                  </a:cubicBezTo>
                  <a:cubicBezTo>
                    <a:pt x="6797" y="1622"/>
                    <a:pt x="6591" y="1725"/>
                    <a:pt x="6410" y="1854"/>
                  </a:cubicBezTo>
                  <a:cubicBezTo>
                    <a:pt x="6616" y="1622"/>
                    <a:pt x="6836" y="1403"/>
                    <a:pt x="7016" y="1158"/>
                  </a:cubicBezTo>
                  <a:cubicBezTo>
                    <a:pt x="7119" y="1029"/>
                    <a:pt x="7339" y="681"/>
                    <a:pt x="7184" y="513"/>
                  </a:cubicBezTo>
                  <a:cubicBezTo>
                    <a:pt x="7151" y="480"/>
                    <a:pt x="7111" y="467"/>
                    <a:pt x="7068" y="467"/>
                  </a:cubicBezTo>
                  <a:cubicBezTo>
                    <a:pt x="6888" y="467"/>
                    <a:pt x="6643" y="696"/>
                    <a:pt x="6539" y="758"/>
                  </a:cubicBezTo>
                  <a:cubicBezTo>
                    <a:pt x="6294" y="926"/>
                    <a:pt x="6075" y="1119"/>
                    <a:pt x="5881" y="1326"/>
                  </a:cubicBezTo>
                  <a:cubicBezTo>
                    <a:pt x="6088" y="887"/>
                    <a:pt x="6594" y="1"/>
                    <a:pt x="6162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59;p41">
              <a:extLst>
                <a:ext uri="{FF2B5EF4-FFF2-40B4-BE49-F238E27FC236}">
                  <a16:creationId xmlns:a16="http://schemas.microsoft.com/office/drawing/2014/main" xmlns="" id="{3E12BB95-AF2C-576F-8EB4-7D364A75F0DB}"/>
                </a:ext>
              </a:extLst>
            </p:cNvPr>
            <p:cNvSpPr/>
            <p:nvPr/>
          </p:nvSpPr>
          <p:spPr>
            <a:xfrm>
              <a:off x="3185625" y="-100150"/>
              <a:ext cx="13575" cy="13375"/>
            </a:xfrm>
            <a:custGeom>
              <a:avLst/>
              <a:gdLst/>
              <a:ahLst/>
              <a:cxnLst/>
              <a:rect l="l" t="t" r="r" b="b"/>
              <a:pathLst>
                <a:path w="543" h="535" extrusionOk="0">
                  <a:moveTo>
                    <a:pt x="64" y="0"/>
                  </a:moveTo>
                  <a:cubicBezTo>
                    <a:pt x="43" y="0"/>
                    <a:pt x="22" y="2"/>
                    <a:pt x="0" y="6"/>
                  </a:cubicBezTo>
                  <a:lnTo>
                    <a:pt x="542" y="535"/>
                  </a:lnTo>
                  <a:cubicBezTo>
                    <a:pt x="516" y="393"/>
                    <a:pt x="465" y="251"/>
                    <a:pt x="374" y="148"/>
                  </a:cubicBezTo>
                  <a:cubicBezTo>
                    <a:pt x="298" y="60"/>
                    <a:pt x="183" y="0"/>
                    <a:pt x="64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0;p41">
              <a:extLst>
                <a:ext uri="{FF2B5EF4-FFF2-40B4-BE49-F238E27FC236}">
                  <a16:creationId xmlns:a16="http://schemas.microsoft.com/office/drawing/2014/main" xmlns="" id="{B79C69A7-E772-7F9A-8E96-F4A1A8840862}"/>
                </a:ext>
              </a:extLst>
            </p:cNvPr>
            <p:cNvSpPr/>
            <p:nvPr/>
          </p:nvSpPr>
          <p:spPr>
            <a:xfrm>
              <a:off x="3060850" y="-31025"/>
              <a:ext cx="80300" cy="70450"/>
            </a:xfrm>
            <a:custGeom>
              <a:avLst/>
              <a:gdLst/>
              <a:ahLst/>
              <a:cxnLst/>
              <a:rect l="l" t="t" r="r" b="b"/>
              <a:pathLst>
                <a:path w="3212" h="2818" extrusionOk="0">
                  <a:moveTo>
                    <a:pt x="1948" y="1"/>
                  </a:moveTo>
                  <a:cubicBezTo>
                    <a:pt x="1036" y="393"/>
                    <a:pt x="307" y="428"/>
                    <a:pt x="77" y="428"/>
                  </a:cubicBezTo>
                  <a:cubicBezTo>
                    <a:pt x="27" y="428"/>
                    <a:pt x="0" y="427"/>
                    <a:pt x="0" y="427"/>
                  </a:cubicBezTo>
                  <a:lnTo>
                    <a:pt x="0" y="427"/>
                  </a:lnTo>
                  <a:lnTo>
                    <a:pt x="207" y="2812"/>
                  </a:lnTo>
                  <a:cubicBezTo>
                    <a:pt x="271" y="2816"/>
                    <a:pt x="335" y="2818"/>
                    <a:pt x="399" y="2818"/>
                  </a:cubicBezTo>
                  <a:cubicBezTo>
                    <a:pt x="1435" y="2818"/>
                    <a:pt x="2398" y="2335"/>
                    <a:pt x="3212" y="1703"/>
                  </a:cubicBezTo>
                  <a:cubicBezTo>
                    <a:pt x="3057" y="1587"/>
                    <a:pt x="2902" y="1458"/>
                    <a:pt x="2760" y="1316"/>
                  </a:cubicBezTo>
                  <a:cubicBezTo>
                    <a:pt x="2399" y="942"/>
                    <a:pt x="2141" y="491"/>
                    <a:pt x="1948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1;p41">
              <a:extLst>
                <a:ext uri="{FF2B5EF4-FFF2-40B4-BE49-F238E27FC236}">
                  <a16:creationId xmlns:a16="http://schemas.microsoft.com/office/drawing/2014/main" xmlns="" id="{EA917371-0B31-284C-7177-6FAF66B33A55}"/>
                </a:ext>
              </a:extLst>
            </p:cNvPr>
            <p:cNvSpPr/>
            <p:nvPr/>
          </p:nvSpPr>
          <p:spPr>
            <a:xfrm>
              <a:off x="2834200" y="427125"/>
              <a:ext cx="123500" cy="58725"/>
            </a:xfrm>
            <a:custGeom>
              <a:avLst/>
              <a:gdLst/>
              <a:ahLst/>
              <a:cxnLst/>
              <a:rect l="l" t="t" r="r" b="b"/>
              <a:pathLst>
                <a:path w="4940" h="2349" extrusionOk="0">
                  <a:moveTo>
                    <a:pt x="4488" y="1"/>
                  </a:moveTo>
                  <a:lnTo>
                    <a:pt x="2567" y="27"/>
                  </a:lnTo>
                  <a:cubicBezTo>
                    <a:pt x="2567" y="27"/>
                    <a:pt x="1935" y="310"/>
                    <a:pt x="1303" y="684"/>
                  </a:cubicBezTo>
                  <a:cubicBezTo>
                    <a:pt x="671" y="1058"/>
                    <a:pt x="26" y="1536"/>
                    <a:pt x="13" y="1884"/>
                  </a:cubicBezTo>
                  <a:cubicBezTo>
                    <a:pt x="0" y="1961"/>
                    <a:pt x="26" y="2039"/>
                    <a:pt x="78" y="2103"/>
                  </a:cubicBezTo>
                  <a:cubicBezTo>
                    <a:pt x="90" y="2129"/>
                    <a:pt x="103" y="2142"/>
                    <a:pt x="129" y="2168"/>
                  </a:cubicBezTo>
                  <a:cubicBezTo>
                    <a:pt x="288" y="2296"/>
                    <a:pt x="591" y="2349"/>
                    <a:pt x="980" y="2349"/>
                  </a:cubicBezTo>
                  <a:cubicBezTo>
                    <a:pt x="1097" y="2349"/>
                    <a:pt x="1223" y="2344"/>
                    <a:pt x="1354" y="2335"/>
                  </a:cubicBezTo>
                  <a:lnTo>
                    <a:pt x="1380" y="2335"/>
                  </a:lnTo>
                  <a:cubicBezTo>
                    <a:pt x="2631" y="2245"/>
                    <a:pt x="4346" y="1755"/>
                    <a:pt x="4759" y="1510"/>
                  </a:cubicBezTo>
                  <a:cubicBezTo>
                    <a:pt x="4888" y="1432"/>
                    <a:pt x="4940" y="1329"/>
                    <a:pt x="4940" y="1213"/>
                  </a:cubicBezTo>
                  <a:cubicBezTo>
                    <a:pt x="4940" y="1187"/>
                    <a:pt x="4940" y="1149"/>
                    <a:pt x="4940" y="1110"/>
                  </a:cubicBezTo>
                  <a:cubicBezTo>
                    <a:pt x="4862" y="646"/>
                    <a:pt x="4488" y="1"/>
                    <a:pt x="4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2;p41">
              <a:extLst>
                <a:ext uri="{FF2B5EF4-FFF2-40B4-BE49-F238E27FC236}">
                  <a16:creationId xmlns:a16="http://schemas.microsoft.com/office/drawing/2014/main" xmlns="" id="{BA37F1F7-08CC-255E-A5D0-D7C337C8CA7B}"/>
                </a:ext>
              </a:extLst>
            </p:cNvPr>
            <p:cNvSpPr/>
            <p:nvPr/>
          </p:nvSpPr>
          <p:spPr>
            <a:xfrm>
              <a:off x="2865675" y="439350"/>
              <a:ext cx="36500" cy="10625"/>
            </a:xfrm>
            <a:custGeom>
              <a:avLst/>
              <a:gdLst/>
              <a:ahLst/>
              <a:cxnLst/>
              <a:rect l="l" t="t" r="r" b="b"/>
              <a:pathLst>
                <a:path w="1460" h="425" extrusionOk="0">
                  <a:moveTo>
                    <a:pt x="706" y="0"/>
                  </a:moveTo>
                  <a:cubicBezTo>
                    <a:pt x="517" y="0"/>
                    <a:pt x="326" y="32"/>
                    <a:pt x="160" y="66"/>
                  </a:cubicBezTo>
                  <a:cubicBezTo>
                    <a:pt x="0" y="103"/>
                    <a:pt x="62" y="326"/>
                    <a:pt x="213" y="326"/>
                  </a:cubicBezTo>
                  <a:cubicBezTo>
                    <a:pt x="221" y="326"/>
                    <a:pt x="229" y="326"/>
                    <a:pt x="237" y="324"/>
                  </a:cubicBezTo>
                  <a:cubicBezTo>
                    <a:pt x="376" y="291"/>
                    <a:pt x="558" y="255"/>
                    <a:pt x="735" y="255"/>
                  </a:cubicBezTo>
                  <a:cubicBezTo>
                    <a:pt x="903" y="255"/>
                    <a:pt x="1065" y="288"/>
                    <a:pt x="1179" y="389"/>
                  </a:cubicBezTo>
                  <a:cubicBezTo>
                    <a:pt x="1207" y="414"/>
                    <a:pt x="1237" y="425"/>
                    <a:pt x="1267" y="425"/>
                  </a:cubicBezTo>
                  <a:cubicBezTo>
                    <a:pt x="1372" y="425"/>
                    <a:pt x="1460" y="289"/>
                    <a:pt x="1359" y="208"/>
                  </a:cubicBezTo>
                  <a:cubicBezTo>
                    <a:pt x="1180" y="50"/>
                    <a:pt x="944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63;p41">
              <a:extLst>
                <a:ext uri="{FF2B5EF4-FFF2-40B4-BE49-F238E27FC236}">
                  <a16:creationId xmlns:a16="http://schemas.microsoft.com/office/drawing/2014/main" xmlns="" id="{48E9EAAE-FDD5-F4D5-AB92-D448C52A0D8D}"/>
                </a:ext>
              </a:extLst>
            </p:cNvPr>
            <p:cNvSpPr/>
            <p:nvPr/>
          </p:nvSpPr>
          <p:spPr>
            <a:xfrm>
              <a:off x="2851325" y="449675"/>
              <a:ext cx="39425" cy="10125"/>
            </a:xfrm>
            <a:custGeom>
              <a:avLst/>
              <a:gdLst/>
              <a:ahLst/>
              <a:cxnLst/>
              <a:rect l="l" t="t" r="r" b="b"/>
              <a:pathLst>
                <a:path w="1577" h="405" extrusionOk="0">
                  <a:moveTo>
                    <a:pt x="650" y="0"/>
                  </a:moveTo>
                  <a:cubicBezTo>
                    <a:pt x="486" y="0"/>
                    <a:pt x="320" y="22"/>
                    <a:pt x="153" y="66"/>
                  </a:cubicBezTo>
                  <a:cubicBezTo>
                    <a:pt x="1" y="101"/>
                    <a:pt x="51" y="318"/>
                    <a:pt x="188" y="318"/>
                  </a:cubicBezTo>
                  <a:cubicBezTo>
                    <a:pt x="201" y="318"/>
                    <a:pt x="216" y="316"/>
                    <a:pt x="231" y="311"/>
                  </a:cubicBezTo>
                  <a:cubicBezTo>
                    <a:pt x="371" y="276"/>
                    <a:pt x="514" y="259"/>
                    <a:pt x="656" y="259"/>
                  </a:cubicBezTo>
                  <a:cubicBezTo>
                    <a:pt x="879" y="259"/>
                    <a:pt x="1101" y="302"/>
                    <a:pt x="1314" y="389"/>
                  </a:cubicBezTo>
                  <a:cubicBezTo>
                    <a:pt x="1336" y="399"/>
                    <a:pt x="1357" y="404"/>
                    <a:pt x="1377" y="404"/>
                  </a:cubicBezTo>
                  <a:cubicBezTo>
                    <a:pt x="1499" y="404"/>
                    <a:pt x="1576" y="225"/>
                    <a:pt x="1443" y="169"/>
                  </a:cubicBezTo>
                  <a:cubicBezTo>
                    <a:pt x="1180" y="58"/>
                    <a:pt x="916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64;p41">
              <a:extLst>
                <a:ext uri="{FF2B5EF4-FFF2-40B4-BE49-F238E27FC236}">
                  <a16:creationId xmlns:a16="http://schemas.microsoft.com/office/drawing/2014/main" xmlns="" id="{B0389E20-71FF-CE51-CF2F-08ABBAB9C1B0}"/>
                </a:ext>
              </a:extLst>
            </p:cNvPr>
            <p:cNvSpPr/>
            <p:nvPr/>
          </p:nvSpPr>
          <p:spPr>
            <a:xfrm>
              <a:off x="2834200" y="457450"/>
              <a:ext cx="123500" cy="28400"/>
            </a:xfrm>
            <a:custGeom>
              <a:avLst/>
              <a:gdLst/>
              <a:ahLst/>
              <a:cxnLst/>
              <a:rect l="l" t="t" r="r" b="b"/>
              <a:pathLst>
                <a:path w="4940" h="1136" extrusionOk="0">
                  <a:moveTo>
                    <a:pt x="4940" y="0"/>
                  </a:moveTo>
                  <a:cubicBezTo>
                    <a:pt x="3373" y="590"/>
                    <a:pt x="2005" y="735"/>
                    <a:pt x="1052" y="735"/>
                  </a:cubicBezTo>
                  <a:cubicBezTo>
                    <a:pt x="608" y="735"/>
                    <a:pt x="255" y="704"/>
                    <a:pt x="13" y="671"/>
                  </a:cubicBezTo>
                  <a:lnTo>
                    <a:pt x="13" y="671"/>
                  </a:lnTo>
                  <a:cubicBezTo>
                    <a:pt x="0" y="748"/>
                    <a:pt x="26" y="826"/>
                    <a:pt x="78" y="890"/>
                  </a:cubicBezTo>
                  <a:cubicBezTo>
                    <a:pt x="90" y="916"/>
                    <a:pt x="103" y="929"/>
                    <a:pt x="129" y="955"/>
                  </a:cubicBezTo>
                  <a:cubicBezTo>
                    <a:pt x="288" y="1083"/>
                    <a:pt x="591" y="1136"/>
                    <a:pt x="980" y="1136"/>
                  </a:cubicBezTo>
                  <a:cubicBezTo>
                    <a:pt x="1097" y="1136"/>
                    <a:pt x="1223" y="1131"/>
                    <a:pt x="1354" y="1122"/>
                  </a:cubicBezTo>
                  <a:lnTo>
                    <a:pt x="1380" y="1122"/>
                  </a:lnTo>
                  <a:cubicBezTo>
                    <a:pt x="2631" y="1032"/>
                    <a:pt x="4346" y="542"/>
                    <a:pt x="4759" y="297"/>
                  </a:cubicBezTo>
                  <a:cubicBezTo>
                    <a:pt x="4888" y="219"/>
                    <a:pt x="4940" y="116"/>
                    <a:pt x="4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5;p41">
              <a:extLst>
                <a:ext uri="{FF2B5EF4-FFF2-40B4-BE49-F238E27FC236}">
                  <a16:creationId xmlns:a16="http://schemas.microsoft.com/office/drawing/2014/main" xmlns="" id="{B55A3CD0-AC16-E781-293B-883A64E15EB4}"/>
                </a:ext>
              </a:extLst>
            </p:cNvPr>
            <p:cNvSpPr/>
            <p:nvPr/>
          </p:nvSpPr>
          <p:spPr>
            <a:xfrm>
              <a:off x="2979600" y="425200"/>
              <a:ext cx="125450" cy="55800"/>
            </a:xfrm>
            <a:custGeom>
              <a:avLst/>
              <a:gdLst/>
              <a:ahLst/>
              <a:cxnLst/>
              <a:rect l="l" t="t" r="r" b="b"/>
              <a:pathLst>
                <a:path w="5018" h="2232" extrusionOk="0">
                  <a:moveTo>
                    <a:pt x="2309" y="1"/>
                  </a:moveTo>
                  <a:lnTo>
                    <a:pt x="400" y="130"/>
                  </a:lnTo>
                  <a:cubicBezTo>
                    <a:pt x="400" y="130"/>
                    <a:pt x="52" y="800"/>
                    <a:pt x="0" y="1277"/>
                  </a:cubicBezTo>
                  <a:cubicBezTo>
                    <a:pt x="0" y="1316"/>
                    <a:pt x="0" y="1342"/>
                    <a:pt x="0" y="1368"/>
                  </a:cubicBezTo>
                  <a:cubicBezTo>
                    <a:pt x="13" y="1484"/>
                    <a:pt x="78" y="1587"/>
                    <a:pt x="207" y="1651"/>
                  </a:cubicBezTo>
                  <a:cubicBezTo>
                    <a:pt x="632" y="1871"/>
                    <a:pt x="2361" y="2219"/>
                    <a:pt x="3612" y="2232"/>
                  </a:cubicBezTo>
                  <a:cubicBezTo>
                    <a:pt x="4192" y="2232"/>
                    <a:pt x="4669" y="2167"/>
                    <a:pt x="4888" y="1974"/>
                  </a:cubicBezTo>
                  <a:cubicBezTo>
                    <a:pt x="4914" y="1948"/>
                    <a:pt x="4940" y="1922"/>
                    <a:pt x="4953" y="1896"/>
                  </a:cubicBezTo>
                  <a:cubicBezTo>
                    <a:pt x="5004" y="1819"/>
                    <a:pt x="5017" y="1742"/>
                    <a:pt x="5004" y="1664"/>
                  </a:cubicBezTo>
                  <a:cubicBezTo>
                    <a:pt x="4953" y="1316"/>
                    <a:pt x="4282" y="903"/>
                    <a:pt x="3624" y="568"/>
                  </a:cubicBezTo>
                  <a:cubicBezTo>
                    <a:pt x="2954" y="246"/>
                    <a:pt x="2309" y="1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6;p41">
              <a:extLst>
                <a:ext uri="{FF2B5EF4-FFF2-40B4-BE49-F238E27FC236}">
                  <a16:creationId xmlns:a16="http://schemas.microsoft.com/office/drawing/2014/main" xmlns="" id="{F1437ED4-AFA8-0258-6ED9-EFA3FB690183}"/>
                </a:ext>
              </a:extLst>
            </p:cNvPr>
            <p:cNvSpPr/>
            <p:nvPr/>
          </p:nvSpPr>
          <p:spPr>
            <a:xfrm>
              <a:off x="3035125" y="435700"/>
              <a:ext cx="35875" cy="11925"/>
            </a:xfrm>
            <a:custGeom>
              <a:avLst/>
              <a:gdLst/>
              <a:ahLst/>
              <a:cxnLst/>
              <a:rect l="l" t="t" r="r" b="b"/>
              <a:pathLst>
                <a:path w="1435" h="477" extrusionOk="0">
                  <a:moveTo>
                    <a:pt x="861" y="0"/>
                  </a:moveTo>
                  <a:cubicBezTo>
                    <a:pt x="575" y="0"/>
                    <a:pt x="286" y="58"/>
                    <a:pt x="88" y="264"/>
                  </a:cubicBezTo>
                  <a:cubicBezTo>
                    <a:pt x="0" y="352"/>
                    <a:pt x="89" y="476"/>
                    <a:pt x="188" y="476"/>
                  </a:cubicBezTo>
                  <a:cubicBezTo>
                    <a:pt x="220" y="476"/>
                    <a:pt x="253" y="463"/>
                    <a:pt x="281" y="432"/>
                  </a:cubicBezTo>
                  <a:cubicBezTo>
                    <a:pt x="416" y="297"/>
                    <a:pt x="632" y="260"/>
                    <a:pt x="845" y="260"/>
                  </a:cubicBezTo>
                  <a:cubicBezTo>
                    <a:pt x="980" y="260"/>
                    <a:pt x="1113" y="275"/>
                    <a:pt x="1223" y="290"/>
                  </a:cubicBezTo>
                  <a:cubicBezTo>
                    <a:pt x="1231" y="291"/>
                    <a:pt x="1239" y="292"/>
                    <a:pt x="1246" y="292"/>
                  </a:cubicBezTo>
                  <a:cubicBezTo>
                    <a:pt x="1395" y="292"/>
                    <a:pt x="1434" y="56"/>
                    <a:pt x="1274" y="32"/>
                  </a:cubicBezTo>
                  <a:cubicBezTo>
                    <a:pt x="1146" y="15"/>
                    <a:pt x="1004" y="0"/>
                    <a:pt x="8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7;p41">
              <a:extLst>
                <a:ext uri="{FF2B5EF4-FFF2-40B4-BE49-F238E27FC236}">
                  <a16:creationId xmlns:a16="http://schemas.microsoft.com/office/drawing/2014/main" xmlns="" id="{571302CC-D6BA-5C0C-C6DE-2B735BE9182B}"/>
                </a:ext>
              </a:extLst>
            </p:cNvPr>
            <p:cNvSpPr/>
            <p:nvPr/>
          </p:nvSpPr>
          <p:spPr>
            <a:xfrm>
              <a:off x="3047225" y="444725"/>
              <a:ext cx="39225" cy="11850"/>
            </a:xfrm>
            <a:custGeom>
              <a:avLst/>
              <a:gdLst/>
              <a:ahLst/>
              <a:cxnLst/>
              <a:rect l="l" t="t" r="r" b="b"/>
              <a:pathLst>
                <a:path w="1569" h="474" extrusionOk="0">
                  <a:moveTo>
                    <a:pt x="1050" y="1"/>
                  </a:moveTo>
                  <a:cubicBezTo>
                    <a:pt x="731" y="1"/>
                    <a:pt x="425" y="78"/>
                    <a:pt x="133" y="238"/>
                  </a:cubicBezTo>
                  <a:cubicBezTo>
                    <a:pt x="1" y="304"/>
                    <a:pt x="85" y="474"/>
                    <a:pt x="208" y="474"/>
                  </a:cubicBezTo>
                  <a:cubicBezTo>
                    <a:pt x="230" y="474"/>
                    <a:pt x="252" y="469"/>
                    <a:pt x="275" y="458"/>
                  </a:cubicBezTo>
                  <a:cubicBezTo>
                    <a:pt x="518" y="326"/>
                    <a:pt x="775" y="263"/>
                    <a:pt x="1041" y="263"/>
                  </a:cubicBezTo>
                  <a:cubicBezTo>
                    <a:pt x="1141" y="263"/>
                    <a:pt x="1243" y="272"/>
                    <a:pt x="1345" y="290"/>
                  </a:cubicBezTo>
                  <a:cubicBezTo>
                    <a:pt x="1353" y="291"/>
                    <a:pt x="1361" y="292"/>
                    <a:pt x="1369" y="292"/>
                  </a:cubicBezTo>
                  <a:cubicBezTo>
                    <a:pt x="1519" y="292"/>
                    <a:pt x="1569" y="69"/>
                    <a:pt x="1410" y="32"/>
                  </a:cubicBezTo>
                  <a:cubicBezTo>
                    <a:pt x="1288" y="11"/>
                    <a:pt x="1168" y="1"/>
                    <a:pt x="1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8;p41">
              <a:extLst>
                <a:ext uri="{FF2B5EF4-FFF2-40B4-BE49-F238E27FC236}">
                  <a16:creationId xmlns:a16="http://schemas.microsoft.com/office/drawing/2014/main" xmlns="" id="{0CCEBAD0-ED86-10BA-B656-98239896032C}"/>
                </a:ext>
              </a:extLst>
            </p:cNvPr>
            <p:cNvSpPr/>
            <p:nvPr/>
          </p:nvSpPr>
          <p:spPr>
            <a:xfrm>
              <a:off x="2979600" y="459375"/>
              <a:ext cx="125450" cy="21625"/>
            </a:xfrm>
            <a:custGeom>
              <a:avLst/>
              <a:gdLst/>
              <a:ahLst/>
              <a:cxnLst/>
              <a:rect l="l" t="t" r="r" b="b"/>
              <a:pathLst>
                <a:path w="5018" h="865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117"/>
                    <a:pt x="78" y="220"/>
                    <a:pt x="207" y="284"/>
                  </a:cubicBezTo>
                  <a:cubicBezTo>
                    <a:pt x="632" y="504"/>
                    <a:pt x="2361" y="852"/>
                    <a:pt x="3612" y="865"/>
                  </a:cubicBezTo>
                  <a:cubicBezTo>
                    <a:pt x="4192" y="852"/>
                    <a:pt x="4669" y="787"/>
                    <a:pt x="4888" y="607"/>
                  </a:cubicBezTo>
                  <a:cubicBezTo>
                    <a:pt x="4914" y="581"/>
                    <a:pt x="4940" y="555"/>
                    <a:pt x="4953" y="529"/>
                  </a:cubicBezTo>
                  <a:cubicBezTo>
                    <a:pt x="5004" y="452"/>
                    <a:pt x="5017" y="375"/>
                    <a:pt x="5004" y="297"/>
                  </a:cubicBezTo>
                  <a:lnTo>
                    <a:pt x="5004" y="297"/>
                  </a:lnTo>
                  <a:cubicBezTo>
                    <a:pt x="4638" y="378"/>
                    <a:pt x="4016" y="473"/>
                    <a:pt x="3204" y="473"/>
                  </a:cubicBezTo>
                  <a:cubicBezTo>
                    <a:pt x="2328" y="473"/>
                    <a:pt x="1232" y="36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9;p41">
              <a:extLst>
                <a:ext uri="{FF2B5EF4-FFF2-40B4-BE49-F238E27FC236}">
                  <a16:creationId xmlns:a16="http://schemas.microsoft.com/office/drawing/2014/main" xmlns="" id="{46F2F337-9A58-C17B-4F2F-E945447D4E53}"/>
                </a:ext>
              </a:extLst>
            </p:cNvPr>
            <p:cNvSpPr/>
            <p:nvPr/>
          </p:nvSpPr>
          <p:spPr>
            <a:xfrm>
              <a:off x="2878675" y="178225"/>
              <a:ext cx="176725" cy="262475"/>
            </a:xfrm>
            <a:custGeom>
              <a:avLst/>
              <a:gdLst/>
              <a:ahLst/>
              <a:cxnLst/>
              <a:rect l="l" t="t" r="r" b="b"/>
              <a:pathLst>
                <a:path w="7069" h="10499" extrusionOk="0">
                  <a:moveTo>
                    <a:pt x="7068" y="1"/>
                  </a:moveTo>
                  <a:lnTo>
                    <a:pt x="1" y="52"/>
                  </a:lnTo>
                  <a:lnTo>
                    <a:pt x="207" y="10266"/>
                  </a:lnTo>
                  <a:cubicBezTo>
                    <a:pt x="1070" y="10381"/>
                    <a:pt x="1766" y="10462"/>
                    <a:pt x="2455" y="10462"/>
                  </a:cubicBezTo>
                  <a:cubicBezTo>
                    <a:pt x="2621" y="10462"/>
                    <a:pt x="2787" y="10457"/>
                    <a:pt x="2954" y="10447"/>
                  </a:cubicBezTo>
                  <a:lnTo>
                    <a:pt x="3638" y="3160"/>
                  </a:lnTo>
                  <a:lnTo>
                    <a:pt x="4244" y="10499"/>
                  </a:lnTo>
                  <a:cubicBezTo>
                    <a:pt x="5276" y="10486"/>
                    <a:pt x="6024" y="10370"/>
                    <a:pt x="6978" y="10137"/>
                  </a:cubicBezTo>
                  <a:lnTo>
                    <a:pt x="70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0;p41">
              <a:extLst>
                <a:ext uri="{FF2B5EF4-FFF2-40B4-BE49-F238E27FC236}">
                  <a16:creationId xmlns:a16="http://schemas.microsoft.com/office/drawing/2014/main" xmlns="" id="{3555CDE5-3932-2A1C-4244-3740098BECD1}"/>
                </a:ext>
              </a:extLst>
            </p:cNvPr>
            <p:cNvSpPr/>
            <p:nvPr/>
          </p:nvSpPr>
          <p:spPr>
            <a:xfrm>
              <a:off x="2970575" y="175325"/>
              <a:ext cx="25" cy="77725"/>
            </a:xfrm>
            <a:custGeom>
              <a:avLst/>
              <a:gdLst/>
              <a:ahLst/>
              <a:cxnLst/>
              <a:rect l="l" t="t" r="r" b="b"/>
              <a:pathLst>
                <a:path w="1" h="3109" fill="none" extrusionOk="0">
                  <a:moveTo>
                    <a:pt x="0" y="1"/>
                  </a:moveTo>
                  <a:lnTo>
                    <a:pt x="0" y="3109"/>
                  </a:lnTo>
                </a:path>
              </a:pathLst>
            </a:custGeom>
            <a:noFill/>
            <a:ln w="4200" cap="rnd" cmpd="sng">
              <a:solidFill>
                <a:srgbClr val="5B92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1;p41">
              <a:extLst>
                <a:ext uri="{FF2B5EF4-FFF2-40B4-BE49-F238E27FC236}">
                  <a16:creationId xmlns:a16="http://schemas.microsoft.com/office/drawing/2014/main" xmlns="" id="{205BD82C-4E61-819C-4069-691BA3820B04}"/>
                </a:ext>
              </a:extLst>
            </p:cNvPr>
            <p:cNvSpPr/>
            <p:nvPr/>
          </p:nvSpPr>
          <p:spPr>
            <a:xfrm>
              <a:off x="2970575" y="181450"/>
              <a:ext cx="23225" cy="71600"/>
            </a:xfrm>
            <a:custGeom>
              <a:avLst/>
              <a:gdLst/>
              <a:ahLst/>
              <a:cxnLst/>
              <a:rect l="l" t="t" r="r" b="b"/>
              <a:pathLst>
                <a:path w="929" h="2864" fill="none" extrusionOk="0">
                  <a:moveTo>
                    <a:pt x="0" y="2180"/>
                  </a:moveTo>
                  <a:cubicBezTo>
                    <a:pt x="0" y="2180"/>
                    <a:pt x="929" y="2864"/>
                    <a:pt x="735" y="1"/>
                  </a:cubicBezTo>
                </a:path>
              </a:pathLst>
            </a:custGeom>
            <a:noFill/>
            <a:ln w="4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2;p41">
              <a:extLst>
                <a:ext uri="{FF2B5EF4-FFF2-40B4-BE49-F238E27FC236}">
                  <a16:creationId xmlns:a16="http://schemas.microsoft.com/office/drawing/2014/main" xmlns="" id="{242826F2-1E0E-1B26-35E8-0FFA8FBD0A71}"/>
                </a:ext>
              </a:extLst>
            </p:cNvPr>
            <p:cNvSpPr/>
            <p:nvPr/>
          </p:nvSpPr>
          <p:spPr>
            <a:xfrm>
              <a:off x="3033775" y="169525"/>
              <a:ext cx="17425" cy="48075"/>
            </a:xfrm>
            <a:custGeom>
              <a:avLst/>
              <a:gdLst/>
              <a:ahLst/>
              <a:cxnLst/>
              <a:rect l="l" t="t" r="r" b="b"/>
              <a:pathLst>
                <a:path w="697" h="1923" fill="none" extrusionOk="0">
                  <a:moveTo>
                    <a:pt x="90" y="1"/>
                  </a:moveTo>
                  <a:cubicBezTo>
                    <a:pt x="90" y="1"/>
                    <a:pt x="0" y="1922"/>
                    <a:pt x="697" y="1871"/>
                  </a:cubicBezTo>
                </a:path>
              </a:pathLst>
            </a:custGeom>
            <a:noFill/>
            <a:ln w="4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3;p41">
              <a:extLst>
                <a:ext uri="{FF2B5EF4-FFF2-40B4-BE49-F238E27FC236}">
                  <a16:creationId xmlns:a16="http://schemas.microsoft.com/office/drawing/2014/main" xmlns="" id="{C957B445-6F92-D606-9755-583638D435D5}"/>
                </a:ext>
              </a:extLst>
            </p:cNvPr>
            <p:cNvSpPr/>
            <p:nvPr/>
          </p:nvSpPr>
          <p:spPr>
            <a:xfrm>
              <a:off x="2883850" y="169525"/>
              <a:ext cx="20000" cy="52250"/>
            </a:xfrm>
            <a:custGeom>
              <a:avLst/>
              <a:gdLst/>
              <a:ahLst/>
              <a:cxnLst/>
              <a:rect l="l" t="t" r="r" b="b"/>
              <a:pathLst>
                <a:path w="800" h="2090" fill="none" extrusionOk="0">
                  <a:moveTo>
                    <a:pt x="464" y="1"/>
                  </a:moveTo>
                  <a:cubicBezTo>
                    <a:pt x="503" y="130"/>
                    <a:pt x="800" y="2090"/>
                    <a:pt x="0" y="1987"/>
                  </a:cubicBezTo>
                </a:path>
              </a:pathLst>
            </a:custGeom>
            <a:noFill/>
            <a:ln w="4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4;p41">
              <a:extLst>
                <a:ext uri="{FF2B5EF4-FFF2-40B4-BE49-F238E27FC236}">
                  <a16:creationId xmlns:a16="http://schemas.microsoft.com/office/drawing/2014/main" xmlns="" id="{C837F576-A8E4-6530-9123-892C955B5DC4}"/>
                </a:ext>
              </a:extLst>
            </p:cNvPr>
            <p:cNvSpPr/>
            <p:nvPr/>
          </p:nvSpPr>
          <p:spPr>
            <a:xfrm>
              <a:off x="2828700" y="-35850"/>
              <a:ext cx="293100" cy="225225"/>
            </a:xfrm>
            <a:custGeom>
              <a:avLst/>
              <a:gdLst/>
              <a:ahLst/>
              <a:cxnLst/>
              <a:rect l="l" t="t" r="r" b="b"/>
              <a:pathLst>
                <a:path w="11724" h="9009" extrusionOk="0">
                  <a:moveTo>
                    <a:pt x="11079" y="1"/>
                  </a:moveTo>
                  <a:cubicBezTo>
                    <a:pt x="9331" y="666"/>
                    <a:pt x="7338" y="871"/>
                    <a:pt x="5548" y="871"/>
                  </a:cubicBezTo>
                  <a:cubicBezTo>
                    <a:pt x="2690" y="871"/>
                    <a:pt x="349" y="349"/>
                    <a:pt x="349" y="349"/>
                  </a:cubicBezTo>
                  <a:lnTo>
                    <a:pt x="1" y="3766"/>
                  </a:lnTo>
                  <a:cubicBezTo>
                    <a:pt x="1020" y="4011"/>
                    <a:pt x="1458" y="4192"/>
                    <a:pt x="2503" y="4269"/>
                  </a:cubicBezTo>
                  <a:lnTo>
                    <a:pt x="2309" y="5920"/>
                  </a:lnTo>
                  <a:lnTo>
                    <a:pt x="2000" y="8628"/>
                  </a:lnTo>
                  <a:cubicBezTo>
                    <a:pt x="3290" y="8880"/>
                    <a:pt x="4543" y="9009"/>
                    <a:pt x="5752" y="9009"/>
                  </a:cubicBezTo>
                  <a:cubicBezTo>
                    <a:pt x="6899" y="9009"/>
                    <a:pt x="8006" y="8893"/>
                    <a:pt x="9067" y="8654"/>
                  </a:cubicBezTo>
                  <a:lnTo>
                    <a:pt x="8938" y="7274"/>
                  </a:lnTo>
                  <a:lnTo>
                    <a:pt x="8629" y="4063"/>
                  </a:lnTo>
                  <a:cubicBezTo>
                    <a:pt x="11040" y="3753"/>
                    <a:pt x="11724" y="3354"/>
                    <a:pt x="11724" y="3354"/>
                  </a:cubicBezTo>
                  <a:lnTo>
                    <a:pt x="110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5;p41">
              <a:extLst>
                <a:ext uri="{FF2B5EF4-FFF2-40B4-BE49-F238E27FC236}">
                  <a16:creationId xmlns:a16="http://schemas.microsoft.com/office/drawing/2014/main" xmlns="" id="{06C69B2A-B564-6DBC-01DD-D7645A0A037B}"/>
                </a:ext>
              </a:extLst>
            </p:cNvPr>
            <p:cNvSpPr/>
            <p:nvPr/>
          </p:nvSpPr>
          <p:spPr>
            <a:xfrm>
              <a:off x="2936075" y="-36175"/>
              <a:ext cx="61275" cy="59675"/>
            </a:xfrm>
            <a:custGeom>
              <a:avLst/>
              <a:gdLst/>
              <a:ahLst/>
              <a:cxnLst/>
              <a:rect l="l" t="t" r="r" b="b"/>
              <a:pathLst>
                <a:path w="2451" h="2387" extrusionOk="0">
                  <a:moveTo>
                    <a:pt x="491" y="1"/>
                  </a:moveTo>
                  <a:cubicBezTo>
                    <a:pt x="491" y="1"/>
                    <a:pt x="323" y="723"/>
                    <a:pt x="168" y="852"/>
                  </a:cubicBezTo>
                  <a:cubicBezTo>
                    <a:pt x="0" y="981"/>
                    <a:pt x="903" y="2361"/>
                    <a:pt x="1303" y="2386"/>
                  </a:cubicBezTo>
                  <a:cubicBezTo>
                    <a:pt x="1305" y="2387"/>
                    <a:pt x="1307" y="2387"/>
                    <a:pt x="1309" y="2387"/>
                  </a:cubicBezTo>
                  <a:cubicBezTo>
                    <a:pt x="1710" y="2387"/>
                    <a:pt x="2438" y="1161"/>
                    <a:pt x="2451" y="1019"/>
                  </a:cubicBezTo>
                  <a:cubicBezTo>
                    <a:pt x="2451" y="878"/>
                    <a:pt x="2206" y="504"/>
                    <a:pt x="2232" y="297"/>
                  </a:cubicBezTo>
                  <a:cubicBezTo>
                    <a:pt x="2257" y="91"/>
                    <a:pt x="491" y="1"/>
                    <a:pt x="491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6;p41">
              <a:extLst>
                <a:ext uri="{FF2B5EF4-FFF2-40B4-BE49-F238E27FC236}">
                  <a16:creationId xmlns:a16="http://schemas.microsoft.com/office/drawing/2014/main" xmlns="" id="{74404BA4-01EA-AC46-CE0F-79FA87793251}"/>
                </a:ext>
              </a:extLst>
            </p:cNvPr>
            <p:cNvSpPr/>
            <p:nvPr/>
          </p:nvSpPr>
          <p:spPr>
            <a:xfrm>
              <a:off x="2829350" y="-135150"/>
              <a:ext cx="61300" cy="55725"/>
            </a:xfrm>
            <a:custGeom>
              <a:avLst/>
              <a:gdLst/>
              <a:ahLst/>
              <a:cxnLst/>
              <a:rect l="l" t="t" r="r" b="b"/>
              <a:pathLst>
                <a:path w="2452" h="2229" extrusionOk="0">
                  <a:moveTo>
                    <a:pt x="1064" y="0"/>
                  </a:moveTo>
                  <a:cubicBezTo>
                    <a:pt x="702" y="0"/>
                    <a:pt x="374" y="192"/>
                    <a:pt x="220" y="542"/>
                  </a:cubicBezTo>
                  <a:cubicBezTo>
                    <a:pt x="1" y="1084"/>
                    <a:pt x="272" y="1754"/>
                    <a:pt x="826" y="2077"/>
                  </a:cubicBezTo>
                  <a:cubicBezTo>
                    <a:pt x="1006" y="2179"/>
                    <a:pt x="1195" y="2228"/>
                    <a:pt x="1377" y="2228"/>
                  </a:cubicBezTo>
                  <a:cubicBezTo>
                    <a:pt x="1743" y="2228"/>
                    <a:pt x="2077" y="2030"/>
                    <a:pt x="2232" y="1677"/>
                  </a:cubicBezTo>
                  <a:cubicBezTo>
                    <a:pt x="2451" y="1148"/>
                    <a:pt x="2180" y="465"/>
                    <a:pt x="1626" y="155"/>
                  </a:cubicBezTo>
                  <a:cubicBezTo>
                    <a:pt x="1442" y="50"/>
                    <a:pt x="1249" y="0"/>
                    <a:pt x="1064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7;p41">
              <a:extLst>
                <a:ext uri="{FF2B5EF4-FFF2-40B4-BE49-F238E27FC236}">
                  <a16:creationId xmlns:a16="http://schemas.microsoft.com/office/drawing/2014/main" xmlns="" id="{7B2C068F-474B-03AF-FFC8-18B95CBAA6C3}"/>
                </a:ext>
              </a:extLst>
            </p:cNvPr>
            <p:cNvSpPr/>
            <p:nvPr/>
          </p:nvSpPr>
          <p:spPr>
            <a:xfrm>
              <a:off x="2846125" y="-117900"/>
              <a:ext cx="24850" cy="21450"/>
            </a:xfrm>
            <a:custGeom>
              <a:avLst/>
              <a:gdLst/>
              <a:ahLst/>
              <a:cxnLst/>
              <a:rect l="l" t="t" r="r" b="b"/>
              <a:pathLst>
                <a:path w="994" h="858" extrusionOk="0">
                  <a:moveTo>
                    <a:pt x="134" y="0"/>
                  </a:moveTo>
                  <a:cubicBezTo>
                    <a:pt x="91" y="0"/>
                    <a:pt x="47" y="2"/>
                    <a:pt x="0" y="7"/>
                  </a:cubicBezTo>
                  <a:lnTo>
                    <a:pt x="993" y="858"/>
                  </a:lnTo>
                  <a:cubicBezTo>
                    <a:pt x="969" y="772"/>
                    <a:pt x="933" y="0"/>
                    <a:pt x="134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8;p41">
              <a:extLst>
                <a:ext uri="{FF2B5EF4-FFF2-40B4-BE49-F238E27FC236}">
                  <a16:creationId xmlns:a16="http://schemas.microsoft.com/office/drawing/2014/main" xmlns="" id="{3A338815-23B0-01A6-0835-2ECFCD03FDA2}"/>
                </a:ext>
              </a:extLst>
            </p:cNvPr>
            <p:cNvSpPr/>
            <p:nvPr/>
          </p:nvSpPr>
          <p:spPr>
            <a:xfrm>
              <a:off x="2849350" y="-108950"/>
              <a:ext cx="18400" cy="8325"/>
            </a:xfrm>
            <a:custGeom>
              <a:avLst/>
              <a:gdLst/>
              <a:ahLst/>
              <a:cxnLst/>
              <a:rect l="l" t="t" r="r" b="b"/>
              <a:pathLst>
                <a:path w="736" h="333" extrusionOk="0">
                  <a:moveTo>
                    <a:pt x="509" y="0"/>
                  </a:moveTo>
                  <a:cubicBezTo>
                    <a:pt x="205" y="0"/>
                    <a:pt x="0" y="332"/>
                    <a:pt x="0" y="332"/>
                  </a:cubicBezTo>
                  <a:lnTo>
                    <a:pt x="735" y="62"/>
                  </a:lnTo>
                  <a:cubicBezTo>
                    <a:pt x="656" y="18"/>
                    <a:pt x="580" y="0"/>
                    <a:pt x="509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9;p41">
              <a:extLst>
                <a:ext uri="{FF2B5EF4-FFF2-40B4-BE49-F238E27FC236}">
                  <a16:creationId xmlns:a16="http://schemas.microsoft.com/office/drawing/2014/main" xmlns="" id="{D3989E23-7496-AD16-63ED-7BE2D33126EC}"/>
                </a:ext>
              </a:extLst>
            </p:cNvPr>
            <p:cNvSpPr/>
            <p:nvPr/>
          </p:nvSpPr>
          <p:spPr>
            <a:xfrm>
              <a:off x="3076350" y="-97775"/>
              <a:ext cx="59925" cy="51950"/>
            </a:xfrm>
            <a:custGeom>
              <a:avLst/>
              <a:gdLst/>
              <a:ahLst/>
              <a:cxnLst/>
              <a:rect l="l" t="t" r="r" b="b"/>
              <a:pathLst>
                <a:path w="2397" h="2078" extrusionOk="0">
                  <a:moveTo>
                    <a:pt x="1341" y="0"/>
                  </a:moveTo>
                  <a:cubicBezTo>
                    <a:pt x="1324" y="0"/>
                    <a:pt x="1306" y="1"/>
                    <a:pt x="1289" y="1"/>
                  </a:cubicBezTo>
                  <a:cubicBezTo>
                    <a:pt x="644" y="14"/>
                    <a:pt x="90" y="491"/>
                    <a:pt x="51" y="1072"/>
                  </a:cubicBezTo>
                  <a:cubicBezTo>
                    <a:pt x="0" y="1631"/>
                    <a:pt x="463" y="2078"/>
                    <a:pt x="1082" y="2078"/>
                  </a:cubicBezTo>
                  <a:cubicBezTo>
                    <a:pt x="1091" y="2078"/>
                    <a:pt x="1100" y="2078"/>
                    <a:pt x="1109" y="2078"/>
                  </a:cubicBezTo>
                  <a:cubicBezTo>
                    <a:pt x="1741" y="2052"/>
                    <a:pt x="2295" y="1575"/>
                    <a:pt x="2347" y="1007"/>
                  </a:cubicBezTo>
                  <a:cubicBezTo>
                    <a:pt x="2397" y="443"/>
                    <a:pt x="1947" y="0"/>
                    <a:pt x="1341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0;p41">
              <a:extLst>
                <a:ext uri="{FF2B5EF4-FFF2-40B4-BE49-F238E27FC236}">
                  <a16:creationId xmlns:a16="http://schemas.microsoft.com/office/drawing/2014/main" xmlns="" id="{9952C675-CD23-EE30-8830-89FE402A4F34}"/>
                </a:ext>
              </a:extLst>
            </p:cNvPr>
            <p:cNvSpPr/>
            <p:nvPr/>
          </p:nvSpPr>
          <p:spPr>
            <a:xfrm>
              <a:off x="3091475" y="-79100"/>
              <a:ext cx="31950" cy="11675"/>
            </a:xfrm>
            <a:custGeom>
              <a:avLst/>
              <a:gdLst/>
              <a:ahLst/>
              <a:cxnLst/>
              <a:rect l="l" t="t" r="r" b="b"/>
              <a:pathLst>
                <a:path w="1278" h="467" extrusionOk="0">
                  <a:moveTo>
                    <a:pt x="748" y="0"/>
                  </a:moveTo>
                  <a:cubicBezTo>
                    <a:pt x="303" y="0"/>
                    <a:pt x="49" y="419"/>
                    <a:pt x="1" y="467"/>
                  </a:cubicBezTo>
                  <a:lnTo>
                    <a:pt x="1277" y="183"/>
                  </a:lnTo>
                  <a:cubicBezTo>
                    <a:pt x="1079" y="50"/>
                    <a:pt x="902" y="0"/>
                    <a:pt x="748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1;p41">
              <a:extLst>
                <a:ext uri="{FF2B5EF4-FFF2-40B4-BE49-F238E27FC236}">
                  <a16:creationId xmlns:a16="http://schemas.microsoft.com/office/drawing/2014/main" xmlns="" id="{7EFAB05B-5B78-5451-7245-F6B1D7F851B0}"/>
                </a:ext>
              </a:extLst>
            </p:cNvPr>
            <p:cNvSpPr/>
            <p:nvPr/>
          </p:nvSpPr>
          <p:spPr>
            <a:xfrm>
              <a:off x="3099225" y="-75500"/>
              <a:ext cx="13225" cy="14525"/>
            </a:xfrm>
            <a:custGeom>
              <a:avLst/>
              <a:gdLst/>
              <a:ahLst/>
              <a:cxnLst/>
              <a:rect l="l" t="t" r="r" b="b"/>
              <a:pathLst>
                <a:path w="529" h="581" extrusionOk="0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lnTo>
                    <a:pt x="529" y="581"/>
                  </a:lnTo>
                  <a:cubicBezTo>
                    <a:pt x="529" y="581"/>
                    <a:pt x="491" y="0"/>
                    <a:pt x="16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2;p41">
              <a:extLst>
                <a:ext uri="{FF2B5EF4-FFF2-40B4-BE49-F238E27FC236}">
                  <a16:creationId xmlns:a16="http://schemas.microsoft.com/office/drawing/2014/main" xmlns="" id="{A5C330B9-D763-FA0C-FCA3-9F897CDF7528}"/>
                </a:ext>
              </a:extLst>
            </p:cNvPr>
            <p:cNvSpPr/>
            <p:nvPr/>
          </p:nvSpPr>
          <p:spPr>
            <a:xfrm>
              <a:off x="2864825" y="-297325"/>
              <a:ext cx="266975" cy="280750"/>
            </a:xfrm>
            <a:custGeom>
              <a:avLst/>
              <a:gdLst/>
              <a:ahLst/>
              <a:cxnLst/>
              <a:rect l="l" t="t" r="r" b="b"/>
              <a:pathLst>
                <a:path w="10679" h="11230" extrusionOk="0">
                  <a:moveTo>
                    <a:pt x="5151" y="0"/>
                  </a:moveTo>
                  <a:cubicBezTo>
                    <a:pt x="2743" y="0"/>
                    <a:pt x="364" y="1658"/>
                    <a:pt x="155" y="4063"/>
                  </a:cubicBezTo>
                  <a:cubicBezTo>
                    <a:pt x="91" y="4798"/>
                    <a:pt x="91" y="5520"/>
                    <a:pt x="232" y="6217"/>
                  </a:cubicBezTo>
                  <a:cubicBezTo>
                    <a:pt x="349" y="6732"/>
                    <a:pt x="271" y="7300"/>
                    <a:pt x="168" y="7829"/>
                  </a:cubicBezTo>
                  <a:cubicBezTo>
                    <a:pt x="0" y="8809"/>
                    <a:pt x="413" y="10524"/>
                    <a:pt x="4308" y="11091"/>
                  </a:cubicBezTo>
                  <a:cubicBezTo>
                    <a:pt x="4968" y="11187"/>
                    <a:pt x="5543" y="11230"/>
                    <a:pt x="6043" y="11230"/>
                  </a:cubicBezTo>
                  <a:cubicBezTo>
                    <a:pt x="8708" y="11230"/>
                    <a:pt x="9251" y="10019"/>
                    <a:pt x="9273" y="9183"/>
                  </a:cubicBezTo>
                  <a:cubicBezTo>
                    <a:pt x="9286" y="8602"/>
                    <a:pt x="9441" y="8048"/>
                    <a:pt x="9711" y="7545"/>
                  </a:cubicBezTo>
                  <a:cubicBezTo>
                    <a:pt x="9982" y="7029"/>
                    <a:pt x="10163" y="6475"/>
                    <a:pt x="10253" y="5868"/>
                  </a:cubicBezTo>
                  <a:cubicBezTo>
                    <a:pt x="10679" y="2941"/>
                    <a:pt x="8538" y="220"/>
                    <a:pt x="5520" y="13"/>
                  </a:cubicBezTo>
                  <a:cubicBezTo>
                    <a:pt x="5397" y="5"/>
                    <a:pt x="5274" y="0"/>
                    <a:pt x="5151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3;p41">
              <a:extLst>
                <a:ext uri="{FF2B5EF4-FFF2-40B4-BE49-F238E27FC236}">
                  <a16:creationId xmlns:a16="http://schemas.microsoft.com/office/drawing/2014/main" xmlns="" id="{7DC76DE7-7EA1-40E3-2779-E47E405A0A5E}"/>
                </a:ext>
              </a:extLst>
            </p:cNvPr>
            <p:cNvSpPr/>
            <p:nvPr/>
          </p:nvSpPr>
          <p:spPr>
            <a:xfrm>
              <a:off x="2842250" y="-380800"/>
              <a:ext cx="313100" cy="301450"/>
            </a:xfrm>
            <a:custGeom>
              <a:avLst/>
              <a:gdLst/>
              <a:ahLst/>
              <a:cxnLst/>
              <a:rect l="l" t="t" r="r" b="b"/>
              <a:pathLst>
                <a:path w="12524" h="12058" extrusionOk="0">
                  <a:moveTo>
                    <a:pt x="5527" y="1"/>
                  </a:moveTo>
                  <a:cubicBezTo>
                    <a:pt x="5427" y="1"/>
                    <a:pt x="5329" y="17"/>
                    <a:pt x="5237" y="51"/>
                  </a:cubicBezTo>
                  <a:cubicBezTo>
                    <a:pt x="3986" y="515"/>
                    <a:pt x="4618" y="2514"/>
                    <a:pt x="4618" y="2514"/>
                  </a:cubicBezTo>
                  <a:cubicBezTo>
                    <a:pt x="4618" y="2514"/>
                    <a:pt x="3555" y="1452"/>
                    <a:pt x="2583" y="1452"/>
                  </a:cubicBezTo>
                  <a:cubicBezTo>
                    <a:pt x="2357" y="1452"/>
                    <a:pt x="2137" y="1509"/>
                    <a:pt x="1935" y="1650"/>
                  </a:cubicBezTo>
                  <a:cubicBezTo>
                    <a:pt x="1703" y="1818"/>
                    <a:pt x="1651" y="2088"/>
                    <a:pt x="1677" y="2385"/>
                  </a:cubicBezTo>
                  <a:cubicBezTo>
                    <a:pt x="1742" y="2991"/>
                    <a:pt x="2154" y="3688"/>
                    <a:pt x="2180" y="3726"/>
                  </a:cubicBezTo>
                  <a:cubicBezTo>
                    <a:pt x="2142" y="3711"/>
                    <a:pt x="1592" y="3496"/>
                    <a:pt x="1088" y="3496"/>
                  </a:cubicBezTo>
                  <a:cubicBezTo>
                    <a:pt x="733" y="3496"/>
                    <a:pt x="401" y="3602"/>
                    <a:pt x="284" y="3958"/>
                  </a:cubicBezTo>
                  <a:cubicBezTo>
                    <a:pt x="1" y="4823"/>
                    <a:pt x="1290" y="6022"/>
                    <a:pt x="1290" y="6022"/>
                  </a:cubicBezTo>
                  <a:cubicBezTo>
                    <a:pt x="1290" y="6022"/>
                    <a:pt x="710" y="7079"/>
                    <a:pt x="1135" y="10600"/>
                  </a:cubicBezTo>
                  <a:cubicBezTo>
                    <a:pt x="1135" y="10600"/>
                    <a:pt x="2283" y="7582"/>
                    <a:pt x="2502" y="6615"/>
                  </a:cubicBezTo>
                  <a:cubicBezTo>
                    <a:pt x="2515" y="6589"/>
                    <a:pt x="2515" y="6564"/>
                    <a:pt x="2528" y="6538"/>
                  </a:cubicBezTo>
                  <a:lnTo>
                    <a:pt x="10266" y="7711"/>
                  </a:lnTo>
                  <a:cubicBezTo>
                    <a:pt x="10266" y="7711"/>
                    <a:pt x="10266" y="7737"/>
                    <a:pt x="10266" y="7789"/>
                  </a:cubicBezTo>
                  <a:cubicBezTo>
                    <a:pt x="10253" y="8279"/>
                    <a:pt x="10150" y="10690"/>
                    <a:pt x="10215" y="12057"/>
                  </a:cubicBezTo>
                  <a:cubicBezTo>
                    <a:pt x="10215" y="12057"/>
                    <a:pt x="11646" y="9891"/>
                    <a:pt x="11388" y="7582"/>
                  </a:cubicBezTo>
                  <a:cubicBezTo>
                    <a:pt x="11388" y="7582"/>
                    <a:pt x="11904" y="6886"/>
                    <a:pt x="12201" y="6099"/>
                  </a:cubicBezTo>
                  <a:lnTo>
                    <a:pt x="12188" y="6099"/>
                  </a:lnTo>
                  <a:cubicBezTo>
                    <a:pt x="12420" y="5480"/>
                    <a:pt x="12523" y="4810"/>
                    <a:pt x="12136" y="4371"/>
                  </a:cubicBezTo>
                  <a:cubicBezTo>
                    <a:pt x="12030" y="4251"/>
                    <a:pt x="11927" y="4204"/>
                    <a:pt x="11830" y="4204"/>
                  </a:cubicBezTo>
                  <a:cubicBezTo>
                    <a:pt x="11477" y="4204"/>
                    <a:pt x="11208" y="4823"/>
                    <a:pt x="11208" y="4823"/>
                  </a:cubicBezTo>
                  <a:cubicBezTo>
                    <a:pt x="11208" y="4823"/>
                    <a:pt x="10357" y="1353"/>
                    <a:pt x="9402" y="915"/>
                  </a:cubicBezTo>
                  <a:cubicBezTo>
                    <a:pt x="9309" y="872"/>
                    <a:pt x="9227" y="853"/>
                    <a:pt x="9154" y="853"/>
                  </a:cubicBezTo>
                  <a:cubicBezTo>
                    <a:pt x="8472" y="853"/>
                    <a:pt x="8577" y="2514"/>
                    <a:pt x="8577" y="2514"/>
                  </a:cubicBezTo>
                  <a:cubicBezTo>
                    <a:pt x="8577" y="2514"/>
                    <a:pt x="6794" y="1"/>
                    <a:pt x="5527" y="1"/>
                  </a:cubicBezTo>
                  <a:close/>
                </a:path>
              </a:pathLst>
            </a:custGeom>
            <a:solidFill>
              <a:srgbClr val="E25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4;p41">
              <a:extLst>
                <a:ext uri="{FF2B5EF4-FFF2-40B4-BE49-F238E27FC236}">
                  <a16:creationId xmlns:a16="http://schemas.microsoft.com/office/drawing/2014/main" xmlns="" id="{99C1B42F-8100-596E-A378-6D0345E1AD08}"/>
                </a:ext>
              </a:extLst>
            </p:cNvPr>
            <p:cNvSpPr/>
            <p:nvPr/>
          </p:nvSpPr>
          <p:spPr>
            <a:xfrm>
              <a:off x="2859975" y="-230275"/>
              <a:ext cx="45500" cy="114500"/>
            </a:xfrm>
            <a:custGeom>
              <a:avLst/>
              <a:gdLst/>
              <a:ahLst/>
              <a:cxnLst/>
              <a:rect l="l" t="t" r="r" b="b"/>
              <a:pathLst>
                <a:path w="1820" h="4580" extrusionOk="0">
                  <a:moveTo>
                    <a:pt x="581" y="1"/>
                  </a:moveTo>
                  <a:cubicBezTo>
                    <a:pt x="581" y="1"/>
                    <a:pt x="1" y="1058"/>
                    <a:pt x="426" y="4579"/>
                  </a:cubicBezTo>
                  <a:cubicBezTo>
                    <a:pt x="426" y="4579"/>
                    <a:pt x="1574" y="1561"/>
                    <a:pt x="1793" y="594"/>
                  </a:cubicBezTo>
                  <a:cubicBezTo>
                    <a:pt x="1806" y="568"/>
                    <a:pt x="1806" y="543"/>
                    <a:pt x="1819" y="517"/>
                  </a:cubicBezTo>
                  <a:cubicBezTo>
                    <a:pt x="1419" y="336"/>
                    <a:pt x="994" y="220"/>
                    <a:pt x="581" y="1"/>
                  </a:cubicBezTo>
                  <a:close/>
                </a:path>
              </a:pathLst>
            </a:custGeom>
            <a:solidFill>
              <a:srgbClr val="E8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5;p41">
              <a:extLst>
                <a:ext uri="{FF2B5EF4-FFF2-40B4-BE49-F238E27FC236}">
                  <a16:creationId xmlns:a16="http://schemas.microsoft.com/office/drawing/2014/main" xmlns="" id="{E3B4177D-E0C2-5A28-9589-AB1F4C8CEE15}"/>
                </a:ext>
              </a:extLst>
            </p:cNvPr>
            <p:cNvSpPr/>
            <p:nvPr/>
          </p:nvSpPr>
          <p:spPr>
            <a:xfrm>
              <a:off x="3096000" y="-191250"/>
              <a:ext cx="37425" cy="111900"/>
            </a:xfrm>
            <a:custGeom>
              <a:avLst/>
              <a:gdLst/>
              <a:ahLst/>
              <a:cxnLst/>
              <a:rect l="l" t="t" r="r" b="b"/>
              <a:pathLst>
                <a:path w="1497" h="4476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1238" y="0"/>
                    <a:pt x="838" y="39"/>
                    <a:pt x="129" y="129"/>
                  </a:cubicBezTo>
                  <a:cubicBezTo>
                    <a:pt x="103" y="607"/>
                    <a:pt x="0" y="3108"/>
                    <a:pt x="65" y="4475"/>
                  </a:cubicBezTo>
                  <a:cubicBezTo>
                    <a:pt x="65" y="4475"/>
                    <a:pt x="1496" y="2309"/>
                    <a:pt x="1238" y="0"/>
                  </a:cubicBezTo>
                  <a:close/>
                </a:path>
              </a:pathLst>
            </a:custGeom>
            <a:solidFill>
              <a:srgbClr val="E8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6;p41">
              <a:extLst>
                <a:ext uri="{FF2B5EF4-FFF2-40B4-BE49-F238E27FC236}">
                  <a16:creationId xmlns:a16="http://schemas.microsoft.com/office/drawing/2014/main" xmlns="" id="{F410056E-9F5E-C352-C1C9-336510D9AE74}"/>
                </a:ext>
              </a:extLst>
            </p:cNvPr>
            <p:cNvSpPr/>
            <p:nvPr/>
          </p:nvSpPr>
          <p:spPr>
            <a:xfrm>
              <a:off x="2883525" y="-380525"/>
              <a:ext cx="271675" cy="152550"/>
            </a:xfrm>
            <a:custGeom>
              <a:avLst/>
              <a:gdLst/>
              <a:ahLst/>
              <a:cxnLst/>
              <a:rect l="l" t="t" r="r" b="b"/>
              <a:pathLst>
                <a:path w="10867" h="6102" extrusionOk="0">
                  <a:moveTo>
                    <a:pt x="3884" y="0"/>
                  </a:moveTo>
                  <a:cubicBezTo>
                    <a:pt x="3781" y="0"/>
                    <a:pt x="3681" y="17"/>
                    <a:pt x="3586" y="53"/>
                  </a:cubicBezTo>
                  <a:cubicBezTo>
                    <a:pt x="2335" y="517"/>
                    <a:pt x="2967" y="2503"/>
                    <a:pt x="2967" y="2503"/>
                  </a:cubicBezTo>
                  <a:cubicBezTo>
                    <a:pt x="2967" y="2503"/>
                    <a:pt x="1904" y="1441"/>
                    <a:pt x="932" y="1441"/>
                  </a:cubicBezTo>
                  <a:cubicBezTo>
                    <a:pt x="706" y="1441"/>
                    <a:pt x="486" y="1498"/>
                    <a:pt x="284" y="1639"/>
                  </a:cubicBezTo>
                  <a:cubicBezTo>
                    <a:pt x="52" y="1807"/>
                    <a:pt x="0" y="2077"/>
                    <a:pt x="26" y="2387"/>
                  </a:cubicBezTo>
                  <a:cubicBezTo>
                    <a:pt x="142" y="2271"/>
                    <a:pt x="284" y="2194"/>
                    <a:pt x="439" y="2155"/>
                  </a:cubicBezTo>
                  <a:cubicBezTo>
                    <a:pt x="504" y="2144"/>
                    <a:pt x="572" y="2140"/>
                    <a:pt x="640" y="2140"/>
                  </a:cubicBezTo>
                  <a:cubicBezTo>
                    <a:pt x="733" y="2140"/>
                    <a:pt x="827" y="2147"/>
                    <a:pt x="916" y="2155"/>
                  </a:cubicBezTo>
                  <a:cubicBezTo>
                    <a:pt x="1922" y="2310"/>
                    <a:pt x="2863" y="2825"/>
                    <a:pt x="3534" y="3599"/>
                  </a:cubicBezTo>
                  <a:cubicBezTo>
                    <a:pt x="3302" y="3071"/>
                    <a:pt x="3199" y="2490"/>
                    <a:pt x="3237" y="1910"/>
                  </a:cubicBezTo>
                  <a:cubicBezTo>
                    <a:pt x="3250" y="1691"/>
                    <a:pt x="3289" y="1446"/>
                    <a:pt x="3469" y="1317"/>
                  </a:cubicBezTo>
                  <a:cubicBezTo>
                    <a:pt x="3567" y="1241"/>
                    <a:pt x="3701" y="1210"/>
                    <a:pt x="3834" y="1210"/>
                  </a:cubicBezTo>
                  <a:cubicBezTo>
                    <a:pt x="3859" y="1210"/>
                    <a:pt x="3883" y="1211"/>
                    <a:pt x="3908" y="1213"/>
                  </a:cubicBezTo>
                  <a:cubicBezTo>
                    <a:pt x="4643" y="1239"/>
                    <a:pt x="5275" y="1716"/>
                    <a:pt x="5804" y="2219"/>
                  </a:cubicBezTo>
                  <a:cubicBezTo>
                    <a:pt x="6345" y="2722"/>
                    <a:pt x="6848" y="3277"/>
                    <a:pt x="7287" y="3870"/>
                  </a:cubicBezTo>
                  <a:cubicBezTo>
                    <a:pt x="7261" y="3380"/>
                    <a:pt x="7313" y="2890"/>
                    <a:pt x="7442" y="2413"/>
                  </a:cubicBezTo>
                  <a:cubicBezTo>
                    <a:pt x="7467" y="2323"/>
                    <a:pt x="7506" y="2232"/>
                    <a:pt x="7584" y="2219"/>
                  </a:cubicBezTo>
                  <a:cubicBezTo>
                    <a:pt x="7597" y="2214"/>
                    <a:pt x="7611" y="2211"/>
                    <a:pt x="7624" y="2211"/>
                  </a:cubicBezTo>
                  <a:cubicBezTo>
                    <a:pt x="7700" y="2211"/>
                    <a:pt x="7772" y="2295"/>
                    <a:pt x="7816" y="2361"/>
                  </a:cubicBezTo>
                  <a:cubicBezTo>
                    <a:pt x="8577" y="3457"/>
                    <a:pt x="9080" y="4734"/>
                    <a:pt x="9286" y="6063"/>
                  </a:cubicBezTo>
                  <a:cubicBezTo>
                    <a:pt x="9402" y="5805"/>
                    <a:pt x="9557" y="5560"/>
                    <a:pt x="9750" y="5340"/>
                  </a:cubicBezTo>
                  <a:cubicBezTo>
                    <a:pt x="9802" y="5263"/>
                    <a:pt x="9879" y="5198"/>
                    <a:pt x="9969" y="5173"/>
                  </a:cubicBezTo>
                  <a:cubicBezTo>
                    <a:pt x="9986" y="5169"/>
                    <a:pt x="10003" y="5168"/>
                    <a:pt x="10020" y="5168"/>
                  </a:cubicBezTo>
                  <a:cubicBezTo>
                    <a:pt x="10201" y="5168"/>
                    <a:pt x="10336" y="5355"/>
                    <a:pt x="10395" y="5521"/>
                  </a:cubicBezTo>
                  <a:cubicBezTo>
                    <a:pt x="10470" y="5696"/>
                    <a:pt x="10521" y="5884"/>
                    <a:pt x="10548" y="6072"/>
                  </a:cubicBezTo>
                  <a:lnTo>
                    <a:pt x="10548" y="6072"/>
                  </a:lnTo>
                  <a:cubicBezTo>
                    <a:pt x="10772" y="5461"/>
                    <a:pt x="10866" y="4805"/>
                    <a:pt x="10485" y="4373"/>
                  </a:cubicBezTo>
                  <a:cubicBezTo>
                    <a:pt x="10377" y="4248"/>
                    <a:pt x="10272" y="4200"/>
                    <a:pt x="10173" y="4200"/>
                  </a:cubicBezTo>
                  <a:cubicBezTo>
                    <a:pt x="9823" y="4200"/>
                    <a:pt x="9557" y="4812"/>
                    <a:pt x="9557" y="4812"/>
                  </a:cubicBezTo>
                  <a:cubicBezTo>
                    <a:pt x="9557" y="4812"/>
                    <a:pt x="8706" y="1342"/>
                    <a:pt x="7751" y="904"/>
                  </a:cubicBezTo>
                  <a:cubicBezTo>
                    <a:pt x="7658" y="861"/>
                    <a:pt x="7576" y="842"/>
                    <a:pt x="7503" y="842"/>
                  </a:cubicBezTo>
                  <a:cubicBezTo>
                    <a:pt x="6821" y="842"/>
                    <a:pt x="6926" y="2503"/>
                    <a:pt x="6926" y="2503"/>
                  </a:cubicBezTo>
                  <a:cubicBezTo>
                    <a:pt x="6926" y="2503"/>
                    <a:pt x="5151" y="0"/>
                    <a:pt x="3884" y="0"/>
                  </a:cubicBezTo>
                  <a:close/>
                  <a:moveTo>
                    <a:pt x="10548" y="6072"/>
                  </a:moveTo>
                  <a:cubicBezTo>
                    <a:pt x="10544" y="6082"/>
                    <a:pt x="10540" y="6092"/>
                    <a:pt x="10537" y="6101"/>
                  </a:cubicBezTo>
                  <a:lnTo>
                    <a:pt x="10550" y="6088"/>
                  </a:lnTo>
                  <a:cubicBezTo>
                    <a:pt x="10549" y="6083"/>
                    <a:pt x="10548" y="6078"/>
                    <a:pt x="10548" y="6072"/>
                  </a:cubicBezTo>
                  <a:close/>
                </a:path>
              </a:pathLst>
            </a:custGeom>
            <a:solidFill>
              <a:srgbClr val="E8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7;p41">
              <a:extLst>
                <a:ext uri="{FF2B5EF4-FFF2-40B4-BE49-F238E27FC236}">
                  <a16:creationId xmlns:a16="http://schemas.microsoft.com/office/drawing/2014/main" xmlns="" id="{5590A33C-273C-0A39-E440-E489CA149BB5}"/>
                </a:ext>
              </a:extLst>
            </p:cNvPr>
            <p:cNvSpPr/>
            <p:nvPr/>
          </p:nvSpPr>
          <p:spPr>
            <a:xfrm>
              <a:off x="2940600" y="-42300"/>
              <a:ext cx="61275" cy="5500"/>
            </a:xfrm>
            <a:custGeom>
              <a:avLst/>
              <a:gdLst/>
              <a:ahLst/>
              <a:cxnLst/>
              <a:rect l="l" t="t" r="r" b="b"/>
              <a:pathLst>
                <a:path w="2451" h="220" extrusionOk="0">
                  <a:moveTo>
                    <a:pt x="2450" y="220"/>
                  </a:moveTo>
                  <a:lnTo>
                    <a:pt x="0" y="1"/>
                  </a:lnTo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8;p41">
              <a:extLst>
                <a:ext uri="{FF2B5EF4-FFF2-40B4-BE49-F238E27FC236}">
                  <a16:creationId xmlns:a16="http://schemas.microsoft.com/office/drawing/2014/main" xmlns="" id="{BF2EC9E7-E7E7-A64E-DAB2-D0940BF01223}"/>
                </a:ext>
              </a:extLst>
            </p:cNvPr>
            <p:cNvSpPr/>
            <p:nvPr/>
          </p:nvSpPr>
          <p:spPr>
            <a:xfrm>
              <a:off x="3026675" y="-1950"/>
              <a:ext cx="23225" cy="62750"/>
            </a:xfrm>
            <a:custGeom>
              <a:avLst/>
              <a:gdLst/>
              <a:ahLst/>
              <a:cxnLst/>
              <a:rect l="l" t="t" r="r" b="b"/>
              <a:pathLst>
                <a:path w="929" h="2510" extrusionOk="0">
                  <a:moveTo>
                    <a:pt x="46" y="1"/>
                  </a:moveTo>
                  <a:cubicBezTo>
                    <a:pt x="26" y="1"/>
                    <a:pt x="0" y="19"/>
                    <a:pt x="0" y="37"/>
                  </a:cubicBezTo>
                  <a:cubicBezTo>
                    <a:pt x="271" y="811"/>
                    <a:pt x="362" y="1649"/>
                    <a:pt x="503" y="2449"/>
                  </a:cubicBezTo>
                  <a:cubicBezTo>
                    <a:pt x="514" y="2491"/>
                    <a:pt x="544" y="2510"/>
                    <a:pt x="575" y="2510"/>
                  </a:cubicBezTo>
                  <a:cubicBezTo>
                    <a:pt x="619" y="2510"/>
                    <a:pt x="666" y="2471"/>
                    <a:pt x="658" y="2410"/>
                  </a:cubicBezTo>
                  <a:cubicBezTo>
                    <a:pt x="632" y="2307"/>
                    <a:pt x="619" y="2204"/>
                    <a:pt x="607" y="2101"/>
                  </a:cubicBezTo>
                  <a:cubicBezTo>
                    <a:pt x="671" y="1920"/>
                    <a:pt x="723" y="1740"/>
                    <a:pt x="787" y="1559"/>
                  </a:cubicBezTo>
                  <a:cubicBezTo>
                    <a:pt x="839" y="1391"/>
                    <a:pt x="929" y="1198"/>
                    <a:pt x="916" y="1017"/>
                  </a:cubicBezTo>
                  <a:lnTo>
                    <a:pt x="929" y="1017"/>
                  </a:lnTo>
                  <a:cubicBezTo>
                    <a:pt x="929" y="996"/>
                    <a:pt x="913" y="987"/>
                    <a:pt x="895" y="987"/>
                  </a:cubicBezTo>
                  <a:cubicBezTo>
                    <a:pt x="880" y="987"/>
                    <a:pt x="863" y="993"/>
                    <a:pt x="852" y="1005"/>
                  </a:cubicBezTo>
                  <a:cubicBezTo>
                    <a:pt x="748" y="1146"/>
                    <a:pt x="723" y="1353"/>
                    <a:pt x="671" y="1533"/>
                  </a:cubicBezTo>
                  <a:cubicBezTo>
                    <a:pt x="632" y="1662"/>
                    <a:pt x="607" y="1804"/>
                    <a:pt x="581" y="1946"/>
                  </a:cubicBezTo>
                  <a:cubicBezTo>
                    <a:pt x="465" y="1288"/>
                    <a:pt x="362" y="605"/>
                    <a:pt x="65" y="12"/>
                  </a:cubicBezTo>
                  <a:cubicBezTo>
                    <a:pt x="61" y="4"/>
                    <a:pt x="54" y="1"/>
                    <a:pt x="46" y="1"/>
                  </a:cubicBezTo>
                  <a:close/>
                </a:path>
              </a:pathLst>
            </a:custGeom>
            <a:solidFill>
              <a:srgbClr val="EF9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9;p41">
              <a:extLst>
                <a:ext uri="{FF2B5EF4-FFF2-40B4-BE49-F238E27FC236}">
                  <a16:creationId xmlns:a16="http://schemas.microsoft.com/office/drawing/2014/main" xmlns="" id="{BC3393D9-3CB1-BB76-8D62-B1B8BC3C2D19}"/>
                </a:ext>
              </a:extLst>
            </p:cNvPr>
            <p:cNvSpPr/>
            <p:nvPr/>
          </p:nvSpPr>
          <p:spPr>
            <a:xfrm>
              <a:off x="2879975" y="5675"/>
              <a:ext cx="29250" cy="59275"/>
            </a:xfrm>
            <a:custGeom>
              <a:avLst/>
              <a:gdLst/>
              <a:ahLst/>
              <a:cxnLst/>
              <a:rect l="l" t="t" r="r" b="b"/>
              <a:pathLst>
                <a:path w="1170" h="2371" extrusionOk="0">
                  <a:moveTo>
                    <a:pt x="1115" y="1"/>
                  </a:moveTo>
                  <a:cubicBezTo>
                    <a:pt x="1098" y="1"/>
                    <a:pt x="1081" y="9"/>
                    <a:pt x="1071" y="29"/>
                  </a:cubicBezTo>
                  <a:cubicBezTo>
                    <a:pt x="839" y="635"/>
                    <a:pt x="581" y="1306"/>
                    <a:pt x="452" y="1951"/>
                  </a:cubicBezTo>
                  <a:cubicBezTo>
                    <a:pt x="297" y="1589"/>
                    <a:pt x="207" y="1215"/>
                    <a:pt x="91" y="841"/>
                  </a:cubicBezTo>
                  <a:cubicBezTo>
                    <a:pt x="79" y="823"/>
                    <a:pt x="58" y="814"/>
                    <a:pt x="40" y="814"/>
                  </a:cubicBezTo>
                  <a:cubicBezTo>
                    <a:pt x="19" y="814"/>
                    <a:pt x="0" y="827"/>
                    <a:pt x="0" y="854"/>
                  </a:cubicBezTo>
                  <a:cubicBezTo>
                    <a:pt x="26" y="1280"/>
                    <a:pt x="220" y="1731"/>
                    <a:pt x="426" y="2105"/>
                  </a:cubicBezTo>
                  <a:cubicBezTo>
                    <a:pt x="413" y="2183"/>
                    <a:pt x="400" y="2260"/>
                    <a:pt x="387" y="2325"/>
                  </a:cubicBezTo>
                  <a:cubicBezTo>
                    <a:pt x="387" y="2354"/>
                    <a:pt x="412" y="2370"/>
                    <a:pt x="435" y="2370"/>
                  </a:cubicBezTo>
                  <a:cubicBezTo>
                    <a:pt x="454" y="2370"/>
                    <a:pt x="472" y="2360"/>
                    <a:pt x="478" y="2337"/>
                  </a:cubicBezTo>
                  <a:cubicBezTo>
                    <a:pt x="748" y="1602"/>
                    <a:pt x="916" y="803"/>
                    <a:pt x="1161" y="55"/>
                  </a:cubicBezTo>
                  <a:cubicBezTo>
                    <a:pt x="1169" y="23"/>
                    <a:pt x="1143" y="1"/>
                    <a:pt x="1115" y="1"/>
                  </a:cubicBezTo>
                  <a:close/>
                </a:path>
              </a:pathLst>
            </a:custGeom>
            <a:solidFill>
              <a:srgbClr val="EF9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0;p41">
              <a:extLst>
                <a:ext uri="{FF2B5EF4-FFF2-40B4-BE49-F238E27FC236}">
                  <a16:creationId xmlns:a16="http://schemas.microsoft.com/office/drawing/2014/main" xmlns="" id="{C5E12A7A-A5FB-56F9-5689-FEFCE18CC10C}"/>
                </a:ext>
              </a:extLst>
            </p:cNvPr>
            <p:cNvSpPr/>
            <p:nvPr/>
          </p:nvSpPr>
          <p:spPr>
            <a:xfrm>
              <a:off x="2878675" y="112150"/>
              <a:ext cx="176725" cy="77225"/>
            </a:xfrm>
            <a:custGeom>
              <a:avLst/>
              <a:gdLst/>
              <a:ahLst/>
              <a:cxnLst/>
              <a:rect l="l" t="t" r="r" b="b"/>
              <a:pathLst>
                <a:path w="7069" h="3089" extrusionOk="0">
                  <a:moveTo>
                    <a:pt x="310" y="0"/>
                  </a:moveTo>
                  <a:lnTo>
                    <a:pt x="1" y="2708"/>
                  </a:lnTo>
                  <a:cubicBezTo>
                    <a:pt x="1291" y="2960"/>
                    <a:pt x="2544" y="3089"/>
                    <a:pt x="3753" y="3089"/>
                  </a:cubicBezTo>
                  <a:cubicBezTo>
                    <a:pt x="4900" y="3089"/>
                    <a:pt x="6007" y="2973"/>
                    <a:pt x="7068" y="2734"/>
                  </a:cubicBezTo>
                  <a:lnTo>
                    <a:pt x="6939" y="1354"/>
                  </a:lnTo>
                  <a:cubicBezTo>
                    <a:pt x="6231" y="1549"/>
                    <a:pt x="5493" y="1652"/>
                    <a:pt x="4753" y="1652"/>
                  </a:cubicBezTo>
                  <a:cubicBezTo>
                    <a:pt x="4415" y="1652"/>
                    <a:pt x="4077" y="1631"/>
                    <a:pt x="3741" y="1586"/>
                  </a:cubicBezTo>
                  <a:cubicBezTo>
                    <a:pt x="2851" y="1470"/>
                    <a:pt x="1974" y="1187"/>
                    <a:pt x="1213" y="709"/>
                  </a:cubicBezTo>
                  <a:cubicBezTo>
                    <a:pt x="891" y="516"/>
                    <a:pt x="581" y="271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2091;p41">
              <a:extLst>
                <a:ext uri="{FF2B5EF4-FFF2-40B4-BE49-F238E27FC236}">
                  <a16:creationId xmlns:a16="http://schemas.microsoft.com/office/drawing/2014/main" xmlns="" id="{7BC61E8D-744B-BA51-7245-42D38E0D0487}"/>
                </a:ext>
              </a:extLst>
            </p:cNvPr>
            <p:cNvSpPr/>
            <p:nvPr/>
          </p:nvSpPr>
          <p:spPr>
            <a:xfrm>
              <a:off x="2955100" y="-74950"/>
              <a:ext cx="48050" cy="15775"/>
            </a:xfrm>
            <a:custGeom>
              <a:avLst/>
              <a:gdLst/>
              <a:ahLst/>
              <a:cxnLst/>
              <a:rect l="l" t="t" r="r" b="b"/>
              <a:pathLst>
                <a:path w="1922" h="631" extrusionOk="0">
                  <a:moveTo>
                    <a:pt x="1799" y="1"/>
                  </a:moveTo>
                  <a:cubicBezTo>
                    <a:pt x="1770" y="1"/>
                    <a:pt x="1741" y="10"/>
                    <a:pt x="1716" y="30"/>
                  </a:cubicBezTo>
                  <a:cubicBezTo>
                    <a:pt x="1453" y="317"/>
                    <a:pt x="1174" y="406"/>
                    <a:pt x="927" y="406"/>
                  </a:cubicBezTo>
                  <a:cubicBezTo>
                    <a:pt x="531" y="406"/>
                    <a:pt x="218" y="175"/>
                    <a:pt x="194" y="159"/>
                  </a:cubicBezTo>
                  <a:cubicBezTo>
                    <a:pt x="173" y="144"/>
                    <a:pt x="151" y="136"/>
                    <a:pt x="129" y="136"/>
                  </a:cubicBezTo>
                  <a:cubicBezTo>
                    <a:pt x="95" y="136"/>
                    <a:pt x="62" y="153"/>
                    <a:pt x="39" y="185"/>
                  </a:cubicBezTo>
                  <a:cubicBezTo>
                    <a:pt x="0" y="236"/>
                    <a:pt x="13" y="301"/>
                    <a:pt x="65" y="339"/>
                  </a:cubicBezTo>
                  <a:cubicBezTo>
                    <a:pt x="65" y="352"/>
                    <a:pt x="220" y="468"/>
                    <a:pt x="478" y="559"/>
                  </a:cubicBezTo>
                  <a:lnTo>
                    <a:pt x="465" y="546"/>
                  </a:lnTo>
                  <a:lnTo>
                    <a:pt x="465" y="546"/>
                  </a:lnTo>
                  <a:cubicBezTo>
                    <a:pt x="604" y="594"/>
                    <a:pt x="768" y="631"/>
                    <a:pt x="944" y="631"/>
                  </a:cubicBezTo>
                  <a:cubicBezTo>
                    <a:pt x="1242" y="631"/>
                    <a:pt x="1575" y="525"/>
                    <a:pt x="1883" y="185"/>
                  </a:cubicBezTo>
                  <a:cubicBezTo>
                    <a:pt x="1922" y="146"/>
                    <a:pt x="1922" y="69"/>
                    <a:pt x="1883" y="30"/>
                  </a:cubicBezTo>
                  <a:cubicBezTo>
                    <a:pt x="1857" y="10"/>
                    <a:pt x="1828" y="1"/>
                    <a:pt x="1799" y="1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2092;p41">
              <a:extLst>
                <a:ext uri="{FF2B5EF4-FFF2-40B4-BE49-F238E27FC236}">
                  <a16:creationId xmlns:a16="http://schemas.microsoft.com/office/drawing/2014/main" xmlns="" id="{3B35A84A-0CF2-1C01-F4C1-803591E14D68}"/>
                </a:ext>
              </a:extLst>
            </p:cNvPr>
            <p:cNvSpPr/>
            <p:nvPr/>
          </p:nvSpPr>
          <p:spPr>
            <a:xfrm>
              <a:off x="2959925" y="-112300"/>
              <a:ext cx="25825" cy="33075"/>
            </a:xfrm>
            <a:custGeom>
              <a:avLst/>
              <a:gdLst/>
              <a:ahLst/>
              <a:cxnLst/>
              <a:rect l="l" t="t" r="r" b="b"/>
              <a:pathLst>
                <a:path w="1033" h="1323" extrusionOk="0">
                  <a:moveTo>
                    <a:pt x="621" y="0"/>
                  </a:moveTo>
                  <a:cubicBezTo>
                    <a:pt x="357" y="0"/>
                    <a:pt x="77" y="590"/>
                    <a:pt x="39" y="827"/>
                  </a:cubicBezTo>
                  <a:cubicBezTo>
                    <a:pt x="1" y="1150"/>
                    <a:pt x="194" y="1279"/>
                    <a:pt x="452" y="1317"/>
                  </a:cubicBezTo>
                  <a:cubicBezTo>
                    <a:pt x="484" y="1320"/>
                    <a:pt x="514" y="1322"/>
                    <a:pt x="544" y="1322"/>
                  </a:cubicBezTo>
                  <a:cubicBezTo>
                    <a:pt x="772" y="1322"/>
                    <a:pt x="948" y="1229"/>
                    <a:pt x="994" y="943"/>
                  </a:cubicBezTo>
                  <a:cubicBezTo>
                    <a:pt x="1033" y="698"/>
                    <a:pt x="904" y="28"/>
                    <a:pt x="646" y="2"/>
                  </a:cubicBezTo>
                  <a:cubicBezTo>
                    <a:pt x="637" y="1"/>
                    <a:pt x="629" y="0"/>
                    <a:pt x="621" y="0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2093;p41">
              <a:extLst>
                <a:ext uri="{FF2B5EF4-FFF2-40B4-BE49-F238E27FC236}">
                  <a16:creationId xmlns:a16="http://schemas.microsoft.com/office/drawing/2014/main" xmlns="" id="{11CE29CA-CF7A-74A1-0098-49BA1F2D56EE}"/>
                </a:ext>
              </a:extLst>
            </p:cNvPr>
            <p:cNvSpPr/>
            <p:nvPr/>
          </p:nvSpPr>
          <p:spPr>
            <a:xfrm>
              <a:off x="3008950" y="-88650"/>
              <a:ext cx="9375" cy="18650"/>
            </a:xfrm>
            <a:custGeom>
              <a:avLst/>
              <a:gdLst/>
              <a:ahLst/>
              <a:cxnLst/>
              <a:rect l="l" t="t" r="r" b="b"/>
              <a:pathLst>
                <a:path w="375" h="746" extrusionOk="0">
                  <a:moveTo>
                    <a:pt x="105" y="0"/>
                  </a:moveTo>
                  <a:cubicBezTo>
                    <a:pt x="92" y="0"/>
                    <a:pt x="79" y="3"/>
                    <a:pt x="65" y="10"/>
                  </a:cubicBezTo>
                  <a:cubicBezTo>
                    <a:pt x="26" y="23"/>
                    <a:pt x="0" y="62"/>
                    <a:pt x="13" y="114"/>
                  </a:cubicBezTo>
                  <a:lnTo>
                    <a:pt x="206" y="681"/>
                  </a:lnTo>
                  <a:cubicBezTo>
                    <a:pt x="206" y="720"/>
                    <a:pt x="232" y="733"/>
                    <a:pt x="271" y="745"/>
                  </a:cubicBezTo>
                  <a:cubicBezTo>
                    <a:pt x="284" y="745"/>
                    <a:pt x="297" y="745"/>
                    <a:pt x="310" y="733"/>
                  </a:cubicBezTo>
                  <a:cubicBezTo>
                    <a:pt x="348" y="720"/>
                    <a:pt x="374" y="668"/>
                    <a:pt x="361" y="629"/>
                  </a:cubicBezTo>
                  <a:lnTo>
                    <a:pt x="181" y="49"/>
                  </a:lnTo>
                  <a:cubicBezTo>
                    <a:pt x="162" y="21"/>
                    <a:pt x="137" y="0"/>
                    <a:pt x="105" y="0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2094;p41">
              <a:extLst>
                <a:ext uri="{FF2B5EF4-FFF2-40B4-BE49-F238E27FC236}">
                  <a16:creationId xmlns:a16="http://schemas.microsoft.com/office/drawing/2014/main" xmlns="" id="{153C1F66-21CB-A5BB-9AD1-B657EB47D202}"/>
                </a:ext>
              </a:extLst>
            </p:cNvPr>
            <p:cNvSpPr/>
            <p:nvPr/>
          </p:nvSpPr>
          <p:spPr>
            <a:xfrm>
              <a:off x="3022150" y="-87375"/>
              <a:ext cx="9050" cy="18675"/>
            </a:xfrm>
            <a:custGeom>
              <a:avLst/>
              <a:gdLst/>
              <a:ahLst/>
              <a:cxnLst/>
              <a:rect l="l" t="t" r="r" b="b"/>
              <a:pathLst>
                <a:path w="362" h="747" extrusionOk="0">
                  <a:moveTo>
                    <a:pt x="100" y="1"/>
                  </a:moveTo>
                  <a:cubicBezTo>
                    <a:pt x="88" y="1"/>
                    <a:pt x="76" y="4"/>
                    <a:pt x="65" y="11"/>
                  </a:cubicBezTo>
                  <a:cubicBezTo>
                    <a:pt x="14" y="24"/>
                    <a:pt x="1" y="75"/>
                    <a:pt x="14" y="114"/>
                  </a:cubicBezTo>
                  <a:lnTo>
                    <a:pt x="194" y="682"/>
                  </a:lnTo>
                  <a:cubicBezTo>
                    <a:pt x="207" y="720"/>
                    <a:pt x="233" y="733"/>
                    <a:pt x="259" y="746"/>
                  </a:cubicBezTo>
                  <a:cubicBezTo>
                    <a:pt x="272" y="746"/>
                    <a:pt x="285" y="746"/>
                    <a:pt x="297" y="733"/>
                  </a:cubicBezTo>
                  <a:cubicBezTo>
                    <a:pt x="336" y="720"/>
                    <a:pt x="362" y="669"/>
                    <a:pt x="349" y="630"/>
                  </a:cubicBezTo>
                  <a:lnTo>
                    <a:pt x="169" y="50"/>
                  </a:lnTo>
                  <a:cubicBezTo>
                    <a:pt x="159" y="22"/>
                    <a:pt x="130" y="1"/>
                    <a:pt x="100" y="1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2095;p41">
              <a:extLst>
                <a:ext uri="{FF2B5EF4-FFF2-40B4-BE49-F238E27FC236}">
                  <a16:creationId xmlns:a16="http://schemas.microsoft.com/office/drawing/2014/main" xmlns="" id="{4A17CA73-8823-FD8D-5D52-E403CFF7C723}"/>
                </a:ext>
              </a:extLst>
            </p:cNvPr>
            <p:cNvSpPr/>
            <p:nvPr/>
          </p:nvSpPr>
          <p:spPr>
            <a:xfrm>
              <a:off x="2936725" y="-94875"/>
              <a:ext cx="12600" cy="16900"/>
            </a:xfrm>
            <a:custGeom>
              <a:avLst/>
              <a:gdLst/>
              <a:ahLst/>
              <a:cxnLst/>
              <a:rect l="l" t="t" r="r" b="b"/>
              <a:pathLst>
                <a:path w="504" h="676" extrusionOk="0">
                  <a:moveTo>
                    <a:pt x="420" y="1"/>
                  </a:moveTo>
                  <a:cubicBezTo>
                    <a:pt x="393" y="1"/>
                    <a:pt x="365" y="15"/>
                    <a:pt x="348" y="40"/>
                  </a:cubicBezTo>
                  <a:lnTo>
                    <a:pt x="13" y="556"/>
                  </a:lnTo>
                  <a:cubicBezTo>
                    <a:pt x="0" y="595"/>
                    <a:pt x="0" y="646"/>
                    <a:pt x="39" y="659"/>
                  </a:cubicBezTo>
                  <a:cubicBezTo>
                    <a:pt x="52" y="672"/>
                    <a:pt x="65" y="672"/>
                    <a:pt x="78" y="672"/>
                  </a:cubicBezTo>
                  <a:cubicBezTo>
                    <a:pt x="82" y="674"/>
                    <a:pt x="88" y="676"/>
                    <a:pt x="93" y="676"/>
                  </a:cubicBezTo>
                  <a:cubicBezTo>
                    <a:pt x="117" y="676"/>
                    <a:pt x="144" y="654"/>
                    <a:pt x="155" y="633"/>
                  </a:cubicBezTo>
                  <a:lnTo>
                    <a:pt x="477" y="118"/>
                  </a:lnTo>
                  <a:cubicBezTo>
                    <a:pt x="503" y="79"/>
                    <a:pt x="503" y="27"/>
                    <a:pt x="465" y="14"/>
                  </a:cubicBezTo>
                  <a:cubicBezTo>
                    <a:pt x="451" y="5"/>
                    <a:pt x="435" y="1"/>
                    <a:pt x="420" y="1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2096;p41">
              <a:extLst>
                <a:ext uri="{FF2B5EF4-FFF2-40B4-BE49-F238E27FC236}">
                  <a16:creationId xmlns:a16="http://schemas.microsoft.com/office/drawing/2014/main" xmlns="" id="{E60073F5-4D29-9F82-86B8-995519CC0CAC}"/>
                </a:ext>
              </a:extLst>
            </p:cNvPr>
            <p:cNvSpPr/>
            <p:nvPr/>
          </p:nvSpPr>
          <p:spPr>
            <a:xfrm>
              <a:off x="2923825" y="-96150"/>
              <a:ext cx="12925" cy="16875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20" y="0"/>
                  </a:moveTo>
                  <a:cubicBezTo>
                    <a:pt x="393" y="0"/>
                    <a:pt x="365" y="15"/>
                    <a:pt x="349" y="40"/>
                  </a:cubicBezTo>
                  <a:lnTo>
                    <a:pt x="26" y="555"/>
                  </a:lnTo>
                  <a:cubicBezTo>
                    <a:pt x="0" y="594"/>
                    <a:pt x="13" y="646"/>
                    <a:pt x="52" y="659"/>
                  </a:cubicBezTo>
                  <a:cubicBezTo>
                    <a:pt x="52" y="671"/>
                    <a:pt x="65" y="671"/>
                    <a:pt x="78" y="671"/>
                  </a:cubicBezTo>
                  <a:cubicBezTo>
                    <a:pt x="85" y="674"/>
                    <a:pt x="92" y="675"/>
                    <a:pt x="98" y="675"/>
                  </a:cubicBezTo>
                  <a:cubicBezTo>
                    <a:pt x="125" y="675"/>
                    <a:pt x="145" y="654"/>
                    <a:pt x="155" y="633"/>
                  </a:cubicBezTo>
                  <a:lnTo>
                    <a:pt x="490" y="117"/>
                  </a:lnTo>
                  <a:cubicBezTo>
                    <a:pt x="516" y="78"/>
                    <a:pt x="503" y="27"/>
                    <a:pt x="465" y="14"/>
                  </a:cubicBezTo>
                  <a:cubicBezTo>
                    <a:pt x="451" y="5"/>
                    <a:pt x="436" y="0"/>
                    <a:pt x="420" y="0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2097;p41">
              <a:extLst>
                <a:ext uri="{FF2B5EF4-FFF2-40B4-BE49-F238E27FC236}">
                  <a16:creationId xmlns:a16="http://schemas.microsoft.com/office/drawing/2014/main" xmlns="" id="{6A01F335-B8D4-B407-8732-B1C997CA4BFD}"/>
                </a:ext>
              </a:extLst>
            </p:cNvPr>
            <p:cNvSpPr/>
            <p:nvPr/>
          </p:nvSpPr>
          <p:spPr>
            <a:xfrm>
              <a:off x="2999900" y="-152450"/>
              <a:ext cx="43575" cy="31825"/>
            </a:xfrm>
            <a:custGeom>
              <a:avLst/>
              <a:gdLst/>
              <a:ahLst/>
              <a:cxnLst/>
              <a:rect l="l" t="t" r="r" b="b"/>
              <a:pathLst>
                <a:path w="1743" h="1273" extrusionOk="0">
                  <a:moveTo>
                    <a:pt x="581" y="1"/>
                  </a:moveTo>
                  <a:cubicBezTo>
                    <a:pt x="199" y="1"/>
                    <a:pt x="1" y="306"/>
                    <a:pt x="1" y="306"/>
                  </a:cubicBezTo>
                  <a:cubicBezTo>
                    <a:pt x="543" y="434"/>
                    <a:pt x="1678" y="1273"/>
                    <a:pt x="1678" y="1273"/>
                  </a:cubicBezTo>
                  <a:cubicBezTo>
                    <a:pt x="1678" y="1273"/>
                    <a:pt x="1742" y="525"/>
                    <a:pt x="1046" y="138"/>
                  </a:cubicBezTo>
                  <a:cubicBezTo>
                    <a:pt x="869" y="38"/>
                    <a:pt x="714" y="1"/>
                    <a:pt x="581" y="1"/>
                  </a:cubicBezTo>
                  <a:close/>
                </a:path>
              </a:pathLst>
            </a:custGeom>
            <a:solidFill>
              <a:srgbClr val="E25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2098;p41">
              <a:extLst>
                <a:ext uri="{FF2B5EF4-FFF2-40B4-BE49-F238E27FC236}">
                  <a16:creationId xmlns:a16="http://schemas.microsoft.com/office/drawing/2014/main" xmlns="" id="{E1140C1B-062B-3BBD-AB04-A30FB50C7207}"/>
                </a:ext>
              </a:extLst>
            </p:cNvPr>
            <p:cNvSpPr/>
            <p:nvPr/>
          </p:nvSpPr>
          <p:spPr>
            <a:xfrm>
              <a:off x="3006050" y="-123875"/>
              <a:ext cx="13550" cy="23900"/>
            </a:xfrm>
            <a:custGeom>
              <a:avLst/>
              <a:gdLst/>
              <a:ahLst/>
              <a:cxnLst/>
              <a:rect l="l" t="t" r="r" b="b"/>
              <a:pathLst>
                <a:path w="542" h="956" extrusionOk="0">
                  <a:moveTo>
                    <a:pt x="323" y="0"/>
                  </a:moveTo>
                  <a:cubicBezTo>
                    <a:pt x="198" y="0"/>
                    <a:pt x="76" y="189"/>
                    <a:pt x="39" y="439"/>
                  </a:cubicBezTo>
                  <a:cubicBezTo>
                    <a:pt x="0" y="710"/>
                    <a:pt x="77" y="929"/>
                    <a:pt x="206" y="955"/>
                  </a:cubicBezTo>
                  <a:cubicBezTo>
                    <a:pt x="210" y="956"/>
                    <a:pt x="215" y="956"/>
                    <a:pt x="219" y="956"/>
                  </a:cubicBezTo>
                  <a:cubicBezTo>
                    <a:pt x="343" y="956"/>
                    <a:pt x="466" y="766"/>
                    <a:pt x="503" y="504"/>
                  </a:cubicBezTo>
                  <a:cubicBezTo>
                    <a:pt x="542" y="246"/>
                    <a:pt x="464" y="14"/>
                    <a:pt x="335" y="1"/>
                  </a:cubicBezTo>
                  <a:cubicBezTo>
                    <a:pt x="331" y="0"/>
                    <a:pt x="327" y="0"/>
                    <a:pt x="323" y="0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2099;p41">
              <a:extLst>
                <a:ext uri="{FF2B5EF4-FFF2-40B4-BE49-F238E27FC236}">
                  <a16:creationId xmlns:a16="http://schemas.microsoft.com/office/drawing/2014/main" xmlns="" id="{CA6D87F7-E232-D190-699F-231778BD3CA7}"/>
                </a:ext>
              </a:extLst>
            </p:cNvPr>
            <p:cNvSpPr/>
            <p:nvPr/>
          </p:nvSpPr>
          <p:spPr>
            <a:xfrm>
              <a:off x="2927375" y="-158725"/>
              <a:ext cx="42900" cy="24575"/>
            </a:xfrm>
            <a:custGeom>
              <a:avLst/>
              <a:gdLst/>
              <a:ahLst/>
              <a:cxnLst/>
              <a:rect l="l" t="t" r="r" b="b"/>
              <a:pathLst>
                <a:path w="1716" h="983" extrusionOk="0">
                  <a:moveTo>
                    <a:pt x="1144" y="0"/>
                  </a:moveTo>
                  <a:cubicBezTo>
                    <a:pt x="1046" y="0"/>
                    <a:pt x="932" y="19"/>
                    <a:pt x="800" y="66"/>
                  </a:cubicBezTo>
                  <a:cubicBezTo>
                    <a:pt x="52" y="337"/>
                    <a:pt x="0" y="982"/>
                    <a:pt x="0" y="982"/>
                  </a:cubicBezTo>
                  <a:cubicBezTo>
                    <a:pt x="0" y="982"/>
                    <a:pt x="1161" y="466"/>
                    <a:pt x="1715" y="440"/>
                  </a:cubicBezTo>
                  <a:cubicBezTo>
                    <a:pt x="1715" y="440"/>
                    <a:pt x="1610" y="0"/>
                    <a:pt x="1144" y="0"/>
                  </a:cubicBezTo>
                  <a:close/>
                </a:path>
              </a:pathLst>
            </a:custGeom>
            <a:solidFill>
              <a:srgbClr val="E25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2100;p41">
              <a:extLst>
                <a:ext uri="{FF2B5EF4-FFF2-40B4-BE49-F238E27FC236}">
                  <a16:creationId xmlns:a16="http://schemas.microsoft.com/office/drawing/2014/main" xmlns="" id="{6FEC7BDC-CAC9-B69B-CD15-6FE34A2A02D0}"/>
                </a:ext>
              </a:extLst>
            </p:cNvPr>
            <p:cNvSpPr/>
            <p:nvPr/>
          </p:nvSpPr>
          <p:spPr>
            <a:xfrm>
              <a:off x="2943800" y="-132900"/>
              <a:ext cx="13575" cy="24550"/>
            </a:xfrm>
            <a:custGeom>
              <a:avLst/>
              <a:gdLst/>
              <a:ahLst/>
              <a:cxnLst/>
              <a:rect l="l" t="t" r="r" b="b"/>
              <a:pathLst>
                <a:path w="543" h="982" extrusionOk="0">
                  <a:moveTo>
                    <a:pt x="325" y="0"/>
                  </a:moveTo>
                  <a:cubicBezTo>
                    <a:pt x="200" y="0"/>
                    <a:pt x="77" y="202"/>
                    <a:pt x="40" y="465"/>
                  </a:cubicBezTo>
                  <a:cubicBezTo>
                    <a:pt x="1" y="736"/>
                    <a:pt x="78" y="968"/>
                    <a:pt x="207" y="981"/>
                  </a:cubicBezTo>
                  <a:cubicBezTo>
                    <a:pt x="211" y="981"/>
                    <a:pt x="215" y="981"/>
                    <a:pt x="220" y="981"/>
                  </a:cubicBezTo>
                  <a:cubicBezTo>
                    <a:pt x="345" y="981"/>
                    <a:pt x="479" y="792"/>
                    <a:pt x="504" y="529"/>
                  </a:cubicBezTo>
                  <a:cubicBezTo>
                    <a:pt x="543" y="259"/>
                    <a:pt x="465" y="26"/>
                    <a:pt x="336" y="1"/>
                  </a:cubicBezTo>
                  <a:cubicBezTo>
                    <a:pt x="332" y="0"/>
                    <a:pt x="329" y="0"/>
                    <a:pt x="325" y="0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2101;p41">
            <a:extLst>
              <a:ext uri="{FF2B5EF4-FFF2-40B4-BE49-F238E27FC236}">
                <a16:creationId xmlns:a16="http://schemas.microsoft.com/office/drawing/2014/main" xmlns="" id="{572732DC-11FC-B6CC-2EB2-A9FF24B65662}"/>
              </a:ext>
            </a:extLst>
          </p:cNvPr>
          <p:cNvGrpSpPr/>
          <p:nvPr/>
        </p:nvGrpSpPr>
        <p:grpSpPr>
          <a:xfrm rot="-121785">
            <a:off x="6939612" y="1989278"/>
            <a:ext cx="2049571" cy="2828419"/>
            <a:chOff x="3990700" y="-383100"/>
            <a:chExt cx="575525" cy="856700"/>
          </a:xfrm>
        </p:grpSpPr>
        <p:sp>
          <p:nvSpPr>
            <p:cNvPr id="1995" name="Google Shape;2102;p41">
              <a:extLst>
                <a:ext uri="{FF2B5EF4-FFF2-40B4-BE49-F238E27FC236}">
                  <a16:creationId xmlns:a16="http://schemas.microsoft.com/office/drawing/2014/main" xmlns="" id="{140DE65A-C408-2460-D5A2-58DBB8F84C1B}"/>
                </a:ext>
              </a:extLst>
            </p:cNvPr>
            <p:cNvSpPr/>
            <p:nvPr/>
          </p:nvSpPr>
          <p:spPr>
            <a:xfrm>
              <a:off x="3990700" y="-383100"/>
              <a:ext cx="575525" cy="856700"/>
            </a:xfrm>
            <a:custGeom>
              <a:avLst/>
              <a:gdLst/>
              <a:ahLst/>
              <a:cxnLst/>
              <a:rect l="l" t="t" r="r" b="b"/>
              <a:pathLst>
                <a:path w="23021" h="34268" extrusionOk="0">
                  <a:moveTo>
                    <a:pt x="13064" y="1"/>
                  </a:moveTo>
                  <a:cubicBezTo>
                    <a:pt x="11878" y="1"/>
                    <a:pt x="10885" y="285"/>
                    <a:pt x="10240" y="826"/>
                  </a:cubicBezTo>
                  <a:cubicBezTo>
                    <a:pt x="8873" y="891"/>
                    <a:pt x="7235" y="1652"/>
                    <a:pt x="6474" y="3599"/>
                  </a:cubicBezTo>
                  <a:cubicBezTo>
                    <a:pt x="6461" y="3638"/>
                    <a:pt x="6449" y="3676"/>
                    <a:pt x="6436" y="3715"/>
                  </a:cubicBezTo>
                  <a:cubicBezTo>
                    <a:pt x="5971" y="4979"/>
                    <a:pt x="5971" y="6217"/>
                    <a:pt x="6113" y="7184"/>
                  </a:cubicBezTo>
                  <a:cubicBezTo>
                    <a:pt x="6075" y="7210"/>
                    <a:pt x="6036" y="7236"/>
                    <a:pt x="5997" y="7262"/>
                  </a:cubicBezTo>
                  <a:cubicBezTo>
                    <a:pt x="5791" y="6849"/>
                    <a:pt x="5417" y="6630"/>
                    <a:pt x="5082" y="6565"/>
                  </a:cubicBezTo>
                  <a:cubicBezTo>
                    <a:pt x="4991" y="6540"/>
                    <a:pt x="4901" y="6540"/>
                    <a:pt x="4811" y="6540"/>
                  </a:cubicBezTo>
                  <a:lnTo>
                    <a:pt x="4656" y="6540"/>
                  </a:lnTo>
                  <a:cubicBezTo>
                    <a:pt x="4385" y="6178"/>
                    <a:pt x="3985" y="5843"/>
                    <a:pt x="3405" y="5843"/>
                  </a:cubicBezTo>
                  <a:cubicBezTo>
                    <a:pt x="3340" y="5843"/>
                    <a:pt x="3276" y="5856"/>
                    <a:pt x="3211" y="5856"/>
                  </a:cubicBezTo>
                  <a:cubicBezTo>
                    <a:pt x="2979" y="5895"/>
                    <a:pt x="2760" y="5985"/>
                    <a:pt x="2567" y="6140"/>
                  </a:cubicBezTo>
                  <a:lnTo>
                    <a:pt x="2528" y="6140"/>
                  </a:lnTo>
                  <a:cubicBezTo>
                    <a:pt x="2309" y="6140"/>
                    <a:pt x="2089" y="6191"/>
                    <a:pt x="1883" y="6294"/>
                  </a:cubicBezTo>
                  <a:cubicBezTo>
                    <a:pt x="1819" y="6333"/>
                    <a:pt x="1509" y="6527"/>
                    <a:pt x="1329" y="6901"/>
                  </a:cubicBezTo>
                  <a:cubicBezTo>
                    <a:pt x="1122" y="6991"/>
                    <a:pt x="942" y="7120"/>
                    <a:pt x="800" y="7300"/>
                  </a:cubicBezTo>
                  <a:cubicBezTo>
                    <a:pt x="800" y="7300"/>
                    <a:pt x="800" y="7313"/>
                    <a:pt x="787" y="7313"/>
                  </a:cubicBezTo>
                  <a:cubicBezTo>
                    <a:pt x="606" y="7558"/>
                    <a:pt x="490" y="7881"/>
                    <a:pt x="503" y="8255"/>
                  </a:cubicBezTo>
                  <a:cubicBezTo>
                    <a:pt x="490" y="8268"/>
                    <a:pt x="490" y="8281"/>
                    <a:pt x="477" y="8293"/>
                  </a:cubicBezTo>
                  <a:cubicBezTo>
                    <a:pt x="232" y="8693"/>
                    <a:pt x="0" y="9493"/>
                    <a:pt x="1148" y="10460"/>
                  </a:cubicBezTo>
                  <a:cubicBezTo>
                    <a:pt x="1148" y="10460"/>
                    <a:pt x="1161" y="10473"/>
                    <a:pt x="1161" y="10473"/>
                  </a:cubicBezTo>
                  <a:cubicBezTo>
                    <a:pt x="1303" y="10576"/>
                    <a:pt x="1432" y="10679"/>
                    <a:pt x="1535" y="10757"/>
                  </a:cubicBezTo>
                  <a:cubicBezTo>
                    <a:pt x="1574" y="10834"/>
                    <a:pt x="1625" y="10911"/>
                    <a:pt x="1690" y="10989"/>
                  </a:cubicBezTo>
                  <a:cubicBezTo>
                    <a:pt x="1922" y="11311"/>
                    <a:pt x="2231" y="11569"/>
                    <a:pt x="2580" y="11711"/>
                  </a:cubicBezTo>
                  <a:cubicBezTo>
                    <a:pt x="2592" y="11724"/>
                    <a:pt x="2605" y="11737"/>
                    <a:pt x="2605" y="11750"/>
                  </a:cubicBezTo>
                  <a:cubicBezTo>
                    <a:pt x="3083" y="12317"/>
                    <a:pt x="3482" y="12794"/>
                    <a:pt x="3882" y="13220"/>
                  </a:cubicBezTo>
                  <a:cubicBezTo>
                    <a:pt x="3908" y="13246"/>
                    <a:pt x="3934" y="13284"/>
                    <a:pt x="3959" y="13323"/>
                  </a:cubicBezTo>
                  <a:lnTo>
                    <a:pt x="4308" y="13813"/>
                  </a:lnTo>
                  <a:cubicBezTo>
                    <a:pt x="4372" y="13891"/>
                    <a:pt x="4437" y="13968"/>
                    <a:pt x="4514" y="14032"/>
                  </a:cubicBezTo>
                  <a:cubicBezTo>
                    <a:pt x="4553" y="14136"/>
                    <a:pt x="4604" y="14252"/>
                    <a:pt x="4682" y="14355"/>
                  </a:cubicBezTo>
                  <a:lnTo>
                    <a:pt x="5107" y="14922"/>
                  </a:lnTo>
                  <a:cubicBezTo>
                    <a:pt x="5339" y="15232"/>
                    <a:pt x="5701" y="15399"/>
                    <a:pt x="6075" y="15399"/>
                  </a:cubicBezTo>
                  <a:cubicBezTo>
                    <a:pt x="6126" y="15399"/>
                    <a:pt x="6178" y="15399"/>
                    <a:pt x="6242" y="15387"/>
                  </a:cubicBezTo>
                  <a:cubicBezTo>
                    <a:pt x="6281" y="15387"/>
                    <a:pt x="6320" y="15387"/>
                    <a:pt x="6345" y="15374"/>
                  </a:cubicBezTo>
                  <a:cubicBezTo>
                    <a:pt x="6449" y="15438"/>
                    <a:pt x="6552" y="15503"/>
                    <a:pt x="6655" y="15567"/>
                  </a:cubicBezTo>
                  <a:lnTo>
                    <a:pt x="6810" y="15670"/>
                  </a:lnTo>
                  <a:cubicBezTo>
                    <a:pt x="7003" y="15786"/>
                    <a:pt x="7197" y="15915"/>
                    <a:pt x="7416" y="16044"/>
                  </a:cubicBezTo>
                  <a:cubicBezTo>
                    <a:pt x="7454" y="16070"/>
                    <a:pt x="7493" y="16083"/>
                    <a:pt x="7519" y="16109"/>
                  </a:cubicBezTo>
                  <a:cubicBezTo>
                    <a:pt x="7313" y="17218"/>
                    <a:pt x="7106" y="18366"/>
                    <a:pt x="6977" y="19036"/>
                  </a:cubicBezTo>
                  <a:cubicBezTo>
                    <a:pt x="6977" y="19036"/>
                    <a:pt x="6874" y="19526"/>
                    <a:pt x="6874" y="19539"/>
                  </a:cubicBezTo>
                  <a:lnTo>
                    <a:pt x="4849" y="24479"/>
                  </a:lnTo>
                  <a:cubicBezTo>
                    <a:pt x="4643" y="24994"/>
                    <a:pt x="4798" y="25575"/>
                    <a:pt x="5236" y="25897"/>
                  </a:cubicBezTo>
                  <a:lnTo>
                    <a:pt x="5675" y="26232"/>
                  </a:lnTo>
                  <a:lnTo>
                    <a:pt x="6281" y="26697"/>
                  </a:lnTo>
                  <a:cubicBezTo>
                    <a:pt x="6345" y="26735"/>
                    <a:pt x="6397" y="26774"/>
                    <a:pt x="6461" y="26800"/>
                  </a:cubicBezTo>
                  <a:cubicBezTo>
                    <a:pt x="6719" y="26929"/>
                    <a:pt x="6990" y="27045"/>
                    <a:pt x="7274" y="27122"/>
                  </a:cubicBezTo>
                  <a:lnTo>
                    <a:pt x="7300" y="27122"/>
                  </a:lnTo>
                  <a:cubicBezTo>
                    <a:pt x="7403" y="27148"/>
                    <a:pt x="7506" y="27174"/>
                    <a:pt x="7609" y="27200"/>
                  </a:cubicBezTo>
                  <a:lnTo>
                    <a:pt x="7635" y="27380"/>
                  </a:lnTo>
                  <a:cubicBezTo>
                    <a:pt x="7635" y="27419"/>
                    <a:pt x="7777" y="28438"/>
                    <a:pt x="7957" y="29457"/>
                  </a:cubicBezTo>
                  <a:cubicBezTo>
                    <a:pt x="8022" y="29831"/>
                    <a:pt x="8086" y="30192"/>
                    <a:pt x="8151" y="30514"/>
                  </a:cubicBezTo>
                  <a:lnTo>
                    <a:pt x="8086" y="30540"/>
                  </a:lnTo>
                  <a:cubicBezTo>
                    <a:pt x="7222" y="30940"/>
                    <a:pt x="6320" y="31468"/>
                    <a:pt x="6178" y="32358"/>
                  </a:cubicBezTo>
                  <a:cubicBezTo>
                    <a:pt x="6126" y="32694"/>
                    <a:pt x="6178" y="33042"/>
                    <a:pt x="6358" y="33338"/>
                  </a:cubicBezTo>
                  <a:cubicBezTo>
                    <a:pt x="6823" y="34164"/>
                    <a:pt x="7880" y="34267"/>
                    <a:pt x="8834" y="34267"/>
                  </a:cubicBezTo>
                  <a:cubicBezTo>
                    <a:pt x="9944" y="34267"/>
                    <a:pt x="11633" y="34061"/>
                    <a:pt x="12278" y="33764"/>
                  </a:cubicBezTo>
                  <a:cubicBezTo>
                    <a:pt x="12342" y="33738"/>
                    <a:pt x="12381" y="33700"/>
                    <a:pt x="12420" y="33687"/>
                  </a:cubicBezTo>
                  <a:cubicBezTo>
                    <a:pt x="12910" y="33377"/>
                    <a:pt x="13181" y="32848"/>
                    <a:pt x="13129" y="32268"/>
                  </a:cubicBezTo>
                  <a:cubicBezTo>
                    <a:pt x="13129" y="32255"/>
                    <a:pt x="13129" y="32242"/>
                    <a:pt x="13129" y="32229"/>
                  </a:cubicBezTo>
                  <a:cubicBezTo>
                    <a:pt x="13090" y="31817"/>
                    <a:pt x="12897" y="31378"/>
                    <a:pt x="12562" y="30901"/>
                  </a:cubicBezTo>
                  <a:cubicBezTo>
                    <a:pt x="12536" y="30579"/>
                    <a:pt x="12484" y="30063"/>
                    <a:pt x="12433" y="29508"/>
                  </a:cubicBezTo>
                  <a:lnTo>
                    <a:pt x="12433" y="29508"/>
                  </a:lnTo>
                  <a:cubicBezTo>
                    <a:pt x="12871" y="29869"/>
                    <a:pt x="13348" y="30166"/>
                    <a:pt x="13864" y="30385"/>
                  </a:cubicBezTo>
                  <a:cubicBezTo>
                    <a:pt x="14096" y="30488"/>
                    <a:pt x="14341" y="30592"/>
                    <a:pt x="14586" y="30669"/>
                  </a:cubicBezTo>
                  <a:cubicBezTo>
                    <a:pt x="14586" y="30759"/>
                    <a:pt x="14586" y="30849"/>
                    <a:pt x="14599" y="30927"/>
                  </a:cubicBezTo>
                  <a:cubicBezTo>
                    <a:pt x="14677" y="32333"/>
                    <a:pt x="15063" y="33184"/>
                    <a:pt x="15773" y="33558"/>
                  </a:cubicBezTo>
                  <a:cubicBezTo>
                    <a:pt x="15876" y="33609"/>
                    <a:pt x="15979" y="33648"/>
                    <a:pt x="16095" y="33687"/>
                  </a:cubicBezTo>
                  <a:cubicBezTo>
                    <a:pt x="16237" y="33712"/>
                    <a:pt x="16366" y="33738"/>
                    <a:pt x="16508" y="33738"/>
                  </a:cubicBezTo>
                  <a:lnTo>
                    <a:pt x="16598" y="33738"/>
                  </a:lnTo>
                  <a:cubicBezTo>
                    <a:pt x="16637" y="33738"/>
                    <a:pt x="16701" y="33725"/>
                    <a:pt x="16766" y="33712"/>
                  </a:cubicBezTo>
                  <a:cubicBezTo>
                    <a:pt x="17514" y="33596"/>
                    <a:pt x="18455" y="33029"/>
                    <a:pt x="19036" y="29676"/>
                  </a:cubicBezTo>
                  <a:cubicBezTo>
                    <a:pt x="19100" y="29302"/>
                    <a:pt x="19255" y="28373"/>
                    <a:pt x="19203" y="27870"/>
                  </a:cubicBezTo>
                  <a:lnTo>
                    <a:pt x="19203" y="27857"/>
                  </a:lnTo>
                  <a:cubicBezTo>
                    <a:pt x="19165" y="27445"/>
                    <a:pt x="18971" y="27084"/>
                    <a:pt x="18662" y="26826"/>
                  </a:cubicBezTo>
                  <a:cubicBezTo>
                    <a:pt x="18546" y="26723"/>
                    <a:pt x="18404" y="26645"/>
                    <a:pt x="18262" y="26581"/>
                  </a:cubicBezTo>
                  <a:cubicBezTo>
                    <a:pt x="18197" y="26555"/>
                    <a:pt x="18133" y="26542"/>
                    <a:pt x="18068" y="26516"/>
                  </a:cubicBezTo>
                  <a:cubicBezTo>
                    <a:pt x="17927" y="26478"/>
                    <a:pt x="17772" y="26465"/>
                    <a:pt x="17604" y="26465"/>
                  </a:cubicBezTo>
                  <a:cubicBezTo>
                    <a:pt x="17501" y="26465"/>
                    <a:pt x="17385" y="26465"/>
                    <a:pt x="17269" y="26490"/>
                  </a:cubicBezTo>
                  <a:cubicBezTo>
                    <a:pt x="17101" y="26503"/>
                    <a:pt x="16921" y="26542"/>
                    <a:pt x="16701" y="26606"/>
                  </a:cubicBezTo>
                  <a:cubicBezTo>
                    <a:pt x="16688" y="26619"/>
                    <a:pt x="16688" y="26619"/>
                    <a:pt x="16676" y="26619"/>
                  </a:cubicBezTo>
                  <a:cubicBezTo>
                    <a:pt x="16624" y="26606"/>
                    <a:pt x="16572" y="26581"/>
                    <a:pt x="16534" y="26568"/>
                  </a:cubicBezTo>
                  <a:cubicBezTo>
                    <a:pt x="16946" y="26284"/>
                    <a:pt x="17140" y="25755"/>
                    <a:pt x="16998" y="25265"/>
                  </a:cubicBezTo>
                  <a:lnTo>
                    <a:pt x="15876" y="21267"/>
                  </a:lnTo>
                  <a:lnTo>
                    <a:pt x="15541" y="20055"/>
                  </a:lnTo>
                  <a:cubicBezTo>
                    <a:pt x="15528" y="19978"/>
                    <a:pt x="15515" y="19875"/>
                    <a:pt x="15502" y="19733"/>
                  </a:cubicBezTo>
                  <a:lnTo>
                    <a:pt x="15502" y="19733"/>
                  </a:lnTo>
                  <a:cubicBezTo>
                    <a:pt x="15799" y="19875"/>
                    <a:pt x="16121" y="19978"/>
                    <a:pt x="16456" y="20029"/>
                  </a:cubicBezTo>
                  <a:cubicBezTo>
                    <a:pt x="16611" y="20055"/>
                    <a:pt x="16779" y="20068"/>
                    <a:pt x="16933" y="20068"/>
                  </a:cubicBezTo>
                  <a:cubicBezTo>
                    <a:pt x="17927" y="20068"/>
                    <a:pt x="18752" y="19565"/>
                    <a:pt x="19306" y="19230"/>
                  </a:cubicBezTo>
                  <a:cubicBezTo>
                    <a:pt x="19435" y="19152"/>
                    <a:pt x="19564" y="19075"/>
                    <a:pt x="19693" y="18998"/>
                  </a:cubicBezTo>
                  <a:cubicBezTo>
                    <a:pt x="19771" y="18946"/>
                    <a:pt x="19848" y="18894"/>
                    <a:pt x="19925" y="18843"/>
                  </a:cubicBezTo>
                  <a:cubicBezTo>
                    <a:pt x="20261" y="18817"/>
                    <a:pt x="20609" y="18701"/>
                    <a:pt x="20906" y="18507"/>
                  </a:cubicBezTo>
                  <a:cubicBezTo>
                    <a:pt x="20983" y="18469"/>
                    <a:pt x="21047" y="18417"/>
                    <a:pt x="21099" y="18366"/>
                  </a:cubicBezTo>
                  <a:cubicBezTo>
                    <a:pt x="21215" y="18340"/>
                    <a:pt x="21344" y="18314"/>
                    <a:pt x="21473" y="18275"/>
                  </a:cubicBezTo>
                  <a:cubicBezTo>
                    <a:pt x="22905" y="17850"/>
                    <a:pt x="22930" y="16947"/>
                    <a:pt x="22866" y="16573"/>
                  </a:cubicBezTo>
                  <a:cubicBezTo>
                    <a:pt x="23008" y="16263"/>
                    <a:pt x="23021" y="15941"/>
                    <a:pt x="22956" y="15657"/>
                  </a:cubicBezTo>
                  <a:cubicBezTo>
                    <a:pt x="22930" y="15554"/>
                    <a:pt x="22866" y="15335"/>
                    <a:pt x="22685" y="15116"/>
                  </a:cubicBezTo>
                  <a:cubicBezTo>
                    <a:pt x="22672" y="14755"/>
                    <a:pt x="22505" y="14484"/>
                    <a:pt x="22453" y="14393"/>
                  </a:cubicBezTo>
                  <a:cubicBezTo>
                    <a:pt x="22311" y="14187"/>
                    <a:pt x="22131" y="14032"/>
                    <a:pt x="21912" y="13929"/>
                  </a:cubicBezTo>
                  <a:cubicBezTo>
                    <a:pt x="21808" y="13723"/>
                    <a:pt x="21641" y="13542"/>
                    <a:pt x="21447" y="13426"/>
                  </a:cubicBezTo>
                  <a:cubicBezTo>
                    <a:pt x="21241" y="13297"/>
                    <a:pt x="20996" y="13220"/>
                    <a:pt x="20751" y="13207"/>
                  </a:cubicBezTo>
                  <a:cubicBezTo>
                    <a:pt x="20351" y="12575"/>
                    <a:pt x="19900" y="12072"/>
                    <a:pt x="19358" y="11647"/>
                  </a:cubicBezTo>
                  <a:cubicBezTo>
                    <a:pt x="19461" y="11427"/>
                    <a:pt x="19539" y="11182"/>
                    <a:pt x="19564" y="10924"/>
                  </a:cubicBezTo>
                  <a:cubicBezTo>
                    <a:pt x="19629" y="10318"/>
                    <a:pt x="19435" y="9751"/>
                    <a:pt x="19036" y="9299"/>
                  </a:cubicBezTo>
                  <a:cubicBezTo>
                    <a:pt x="19023" y="9286"/>
                    <a:pt x="19010" y="9274"/>
                    <a:pt x="18997" y="9261"/>
                  </a:cubicBezTo>
                  <a:cubicBezTo>
                    <a:pt x="19216" y="8835"/>
                    <a:pt x="19371" y="8371"/>
                    <a:pt x="19474" y="7907"/>
                  </a:cubicBezTo>
                  <a:cubicBezTo>
                    <a:pt x="19822" y="6294"/>
                    <a:pt x="19487" y="4592"/>
                    <a:pt x="18481" y="2825"/>
                  </a:cubicBezTo>
                  <a:cubicBezTo>
                    <a:pt x="17282" y="736"/>
                    <a:pt x="14818" y="1"/>
                    <a:pt x="130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2103;p41">
              <a:extLst>
                <a:ext uri="{FF2B5EF4-FFF2-40B4-BE49-F238E27FC236}">
                  <a16:creationId xmlns:a16="http://schemas.microsoft.com/office/drawing/2014/main" xmlns="" id="{FDDECD3E-D4CF-C887-07A7-F52FA1AE878B}"/>
                </a:ext>
              </a:extLst>
            </p:cNvPr>
            <p:cNvSpPr/>
            <p:nvPr/>
          </p:nvSpPr>
          <p:spPr>
            <a:xfrm>
              <a:off x="4384350" y="303175"/>
              <a:ext cx="57425" cy="121525"/>
            </a:xfrm>
            <a:custGeom>
              <a:avLst/>
              <a:gdLst/>
              <a:ahLst/>
              <a:cxnLst/>
              <a:rect l="l" t="t" r="r" b="b"/>
              <a:pathLst>
                <a:path w="2297" h="4861" extrusionOk="0">
                  <a:moveTo>
                    <a:pt x="1829" y="0"/>
                  </a:moveTo>
                  <a:cubicBezTo>
                    <a:pt x="1771" y="0"/>
                    <a:pt x="1710" y="7"/>
                    <a:pt x="1652" y="20"/>
                  </a:cubicBezTo>
                  <a:cubicBezTo>
                    <a:pt x="1536" y="32"/>
                    <a:pt x="1407" y="58"/>
                    <a:pt x="1291" y="97"/>
                  </a:cubicBezTo>
                  <a:cubicBezTo>
                    <a:pt x="1110" y="149"/>
                    <a:pt x="968" y="213"/>
                    <a:pt x="917" y="239"/>
                  </a:cubicBezTo>
                  <a:lnTo>
                    <a:pt x="891" y="239"/>
                  </a:lnTo>
                  <a:cubicBezTo>
                    <a:pt x="891" y="239"/>
                    <a:pt x="697" y="651"/>
                    <a:pt x="478" y="1051"/>
                  </a:cubicBezTo>
                  <a:cubicBezTo>
                    <a:pt x="272" y="1451"/>
                    <a:pt x="53" y="1838"/>
                    <a:pt x="53" y="1838"/>
                  </a:cubicBezTo>
                  <a:cubicBezTo>
                    <a:pt x="53" y="1838"/>
                    <a:pt x="1" y="2354"/>
                    <a:pt x="14" y="2960"/>
                  </a:cubicBezTo>
                  <a:cubicBezTo>
                    <a:pt x="14" y="3037"/>
                    <a:pt x="14" y="3115"/>
                    <a:pt x="27" y="3192"/>
                  </a:cubicBezTo>
                  <a:cubicBezTo>
                    <a:pt x="65" y="3901"/>
                    <a:pt x="220" y="4649"/>
                    <a:pt x="556" y="4817"/>
                  </a:cubicBezTo>
                  <a:cubicBezTo>
                    <a:pt x="614" y="4846"/>
                    <a:pt x="672" y="4861"/>
                    <a:pt x="735" y="4861"/>
                  </a:cubicBezTo>
                  <a:cubicBezTo>
                    <a:pt x="756" y="4861"/>
                    <a:pt x="778" y="4859"/>
                    <a:pt x="801" y="4856"/>
                  </a:cubicBezTo>
                  <a:lnTo>
                    <a:pt x="788" y="4856"/>
                  </a:lnTo>
                  <a:cubicBezTo>
                    <a:pt x="1678" y="4714"/>
                    <a:pt x="2297" y="1000"/>
                    <a:pt x="2232" y="316"/>
                  </a:cubicBezTo>
                  <a:cubicBezTo>
                    <a:pt x="2206" y="149"/>
                    <a:pt x="2116" y="58"/>
                    <a:pt x="1987" y="20"/>
                  </a:cubicBezTo>
                  <a:cubicBezTo>
                    <a:pt x="1942" y="7"/>
                    <a:pt x="188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2104;p41">
              <a:extLst>
                <a:ext uri="{FF2B5EF4-FFF2-40B4-BE49-F238E27FC236}">
                  <a16:creationId xmlns:a16="http://schemas.microsoft.com/office/drawing/2014/main" xmlns="" id="{C76B2F3F-54B8-EC7D-6CCD-BCC70FBD3644}"/>
                </a:ext>
              </a:extLst>
            </p:cNvPr>
            <p:cNvSpPr/>
            <p:nvPr/>
          </p:nvSpPr>
          <p:spPr>
            <a:xfrm>
              <a:off x="4398225" y="303650"/>
              <a:ext cx="43550" cy="121050"/>
            </a:xfrm>
            <a:custGeom>
              <a:avLst/>
              <a:gdLst/>
              <a:ahLst/>
              <a:cxnLst/>
              <a:rect l="l" t="t" r="r" b="b"/>
              <a:pathLst>
                <a:path w="1742" h="4842" extrusionOk="0">
                  <a:moveTo>
                    <a:pt x="1432" y="1"/>
                  </a:moveTo>
                  <a:cubicBezTo>
                    <a:pt x="1355" y="1239"/>
                    <a:pt x="1135" y="2283"/>
                    <a:pt x="852" y="3096"/>
                  </a:cubicBezTo>
                  <a:cubicBezTo>
                    <a:pt x="568" y="3908"/>
                    <a:pt x="233" y="4489"/>
                    <a:pt x="1" y="4798"/>
                  </a:cubicBezTo>
                  <a:cubicBezTo>
                    <a:pt x="59" y="4827"/>
                    <a:pt x="117" y="4842"/>
                    <a:pt x="175" y="4842"/>
                  </a:cubicBezTo>
                  <a:cubicBezTo>
                    <a:pt x="194" y="4842"/>
                    <a:pt x="213" y="4840"/>
                    <a:pt x="233" y="4837"/>
                  </a:cubicBezTo>
                  <a:cubicBezTo>
                    <a:pt x="1123" y="4695"/>
                    <a:pt x="1742" y="981"/>
                    <a:pt x="1677" y="297"/>
                  </a:cubicBezTo>
                  <a:cubicBezTo>
                    <a:pt x="1651" y="117"/>
                    <a:pt x="1561" y="39"/>
                    <a:pt x="1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2105;p41">
              <a:extLst>
                <a:ext uri="{FF2B5EF4-FFF2-40B4-BE49-F238E27FC236}">
                  <a16:creationId xmlns:a16="http://schemas.microsoft.com/office/drawing/2014/main" xmlns="" id="{02338AF2-E6F6-B730-30D9-B0FD61186B81}"/>
                </a:ext>
              </a:extLst>
            </p:cNvPr>
            <p:cNvSpPr/>
            <p:nvPr/>
          </p:nvSpPr>
          <p:spPr>
            <a:xfrm>
              <a:off x="4265400" y="222225"/>
              <a:ext cx="142525" cy="133350"/>
            </a:xfrm>
            <a:custGeom>
              <a:avLst/>
              <a:gdLst/>
              <a:ahLst/>
              <a:cxnLst/>
              <a:rect l="l" t="t" r="r" b="b"/>
              <a:pathLst>
                <a:path w="5701" h="5334" extrusionOk="0">
                  <a:moveTo>
                    <a:pt x="2529" y="1"/>
                  </a:moveTo>
                  <a:cubicBezTo>
                    <a:pt x="2516" y="1"/>
                    <a:pt x="2497" y="9"/>
                    <a:pt x="2463" y="21"/>
                  </a:cubicBezTo>
                  <a:cubicBezTo>
                    <a:pt x="2347" y="59"/>
                    <a:pt x="2218" y="85"/>
                    <a:pt x="2102" y="124"/>
                  </a:cubicBezTo>
                  <a:cubicBezTo>
                    <a:pt x="1393" y="317"/>
                    <a:pt x="697" y="511"/>
                    <a:pt x="0" y="704"/>
                  </a:cubicBezTo>
                  <a:cubicBezTo>
                    <a:pt x="206" y="1220"/>
                    <a:pt x="413" y="1736"/>
                    <a:pt x="671" y="2226"/>
                  </a:cubicBezTo>
                  <a:cubicBezTo>
                    <a:pt x="800" y="2471"/>
                    <a:pt x="942" y="2716"/>
                    <a:pt x="1096" y="2948"/>
                  </a:cubicBezTo>
                  <a:cubicBezTo>
                    <a:pt x="1664" y="3786"/>
                    <a:pt x="2399" y="4444"/>
                    <a:pt x="3340" y="4857"/>
                  </a:cubicBezTo>
                  <a:cubicBezTo>
                    <a:pt x="3805" y="5063"/>
                    <a:pt x="4295" y="5231"/>
                    <a:pt x="4798" y="5334"/>
                  </a:cubicBezTo>
                  <a:cubicBezTo>
                    <a:pt x="5017" y="5050"/>
                    <a:pt x="5210" y="4754"/>
                    <a:pt x="5365" y="4431"/>
                  </a:cubicBezTo>
                  <a:cubicBezTo>
                    <a:pt x="5443" y="4263"/>
                    <a:pt x="5507" y="4109"/>
                    <a:pt x="5559" y="3941"/>
                  </a:cubicBezTo>
                  <a:cubicBezTo>
                    <a:pt x="5571" y="3864"/>
                    <a:pt x="5597" y="3786"/>
                    <a:pt x="5623" y="3709"/>
                  </a:cubicBezTo>
                  <a:cubicBezTo>
                    <a:pt x="5636" y="3670"/>
                    <a:pt x="5700" y="3503"/>
                    <a:pt x="5675" y="3464"/>
                  </a:cubicBezTo>
                  <a:cubicBezTo>
                    <a:pt x="5662" y="3438"/>
                    <a:pt x="5559" y="3425"/>
                    <a:pt x="5533" y="3425"/>
                  </a:cubicBezTo>
                  <a:cubicBezTo>
                    <a:pt x="5455" y="3399"/>
                    <a:pt x="5365" y="3374"/>
                    <a:pt x="5288" y="3348"/>
                  </a:cubicBezTo>
                  <a:cubicBezTo>
                    <a:pt x="5120" y="3283"/>
                    <a:pt x="4952" y="3219"/>
                    <a:pt x="4785" y="3141"/>
                  </a:cubicBezTo>
                  <a:cubicBezTo>
                    <a:pt x="4424" y="2987"/>
                    <a:pt x="4075" y="2780"/>
                    <a:pt x="3792" y="2522"/>
                  </a:cubicBezTo>
                  <a:cubicBezTo>
                    <a:pt x="3689" y="2419"/>
                    <a:pt x="3585" y="2303"/>
                    <a:pt x="3495" y="2187"/>
                  </a:cubicBezTo>
                  <a:cubicBezTo>
                    <a:pt x="3237" y="1852"/>
                    <a:pt x="3057" y="1465"/>
                    <a:pt x="2902" y="1065"/>
                  </a:cubicBezTo>
                  <a:cubicBezTo>
                    <a:pt x="2773" y="730"/>
                    <a:pt x="2683" y="395"/>
                    <a:pt x="2567" y="59"/>
                  </a:cubicBezTo>
                  <a:cubicBezTo>
                    <a:pt x="2552" y="15"/>
                    <a:pt x="2546" y="1"/>
                    <a:pt x="2529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2106;p41">
              <a:extLst>
                <a:ext uri="{FF2B5EF4-FFF2-40B4-BE49-F238E27FC236}">
                  <a16:creationId xmlns:a16="http://schemas.microsoft.com/office/drawing/2014/main" xmlns="" id="{793984E5-AA40-C3EA-FB08-3EBED8B66BE2}"/>
                </a:ext>
              </a:extLst>
            </p:cNvPr>
            <p:cNvSpPr/>
            <p:nvPr/>
          </p:nvSpPr>
          <p:spPr>
            <a:xfrm>
              <a:off x="4265400" y="222225"/>
              <a:ext cx="87400" cy="61700"/>
            </a:xfrm>
            <a:custGeom>
              <a:avLst/>
              <a:gdLst/>
              <a:ahLst/>
              <a:cxnLst/>
              <a:rect l="l" t="t" r="r" b="b"/>
              <a:pathLst>
                <a:path w="3496" h="2468" extrusionOk="0">
                  <a:moveTo>
                    <a:pt x="2529" y="1"/>
                  </a:moveTo>
                  <a:cubicBezTo>
                    <a:pt x="2516" y="1"/>
                    <a:pt x="2497" y="9"/>
                    <a:pt x="2463" y="21"/>
                  </a:cubicBezTo>
                  <a:cubicBezTo>
                    <a:pt x="2347" y="59"/>
                    <a:pt x="2218" y="85"/>
                    <a:pt x="2102" y="124"/>
                  </a:cubicBezTo>
                  <a:cubicBezTo>
                    <a:pt x="1393" y="317"/>
                    <a:pt x="697" y="511"/>
                    <a:pt x="0" y="704"/>
                  </a:cubicBezTo>
                  <a:cubicBezTo>
                    <a:pt x="206" y="1220"/>
                    <a:pt x="413" y="1736"/>
                    <a:pt x="671" y="2226"/>
                  </a:cubicBezTo>
                  <a:cubicBezTo>
                    <a:pt x="1099" y="2387"/>
                    <a:pt x="1564" y="2468"/>
                    <a:pt x="2029" y="2468"/>
                  </a:cubicBezTo>
                  <a:cubicBezTo>
                    <a:pt x="2531" y="2468"/>
                    <a:pt x="3034" y="2374"/>
                    <a:pt x="3495" y="2187"/>
                  </a:cubicBezTo>
                  <a:cubicBezTo>
                    <a:pt x="3237" y="1852"/>
                    <a:pt x="3057" y="1465"/>
                    <a:pt x="2902" y="1065"/>
                  </a:cubicBezTo>
                  <a:cubicBezTo>
                    <a:pt x="2773" y="730"/>
                    <a:pt x="2683" y="395"/>
                    <a:pt x="2567" y="59"/>
                  </a:cubicBezTo>
                  <a:cubicBezTo>
                    <a:pt x="2552" y="15"/>
                    <a:pt x="2546" y="1"/>
                    <a:pt x="2529" y="1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107;p41">
              <a:extLst>
                <a:ext uri="{FF2B5EF4-FFF2-40B4-BE49-F238E27FC236}">
                  <a16:creationId xmlns:a16="http://schemas.microsoft.com/office/drawing/2014/main" xmlns="" id="{6675A905-A4FB-BBA9-6238-C1B4BC141A53}"/>
                </a:ext>
              </a:extLst>
            </p:cNvPr>
            <p:cNvSpPr/>
            <p:nvPr/>
          </p:nvSpPr>
          <p:spPr>
            <a:xfrm>
              <a:off x="4087425" y="-141000"/>
              <a:ext cx="120600" cy="107425"/>
            </a:xfrm>
            <a:custGeom>
              <a:avLst/>
              <a:gdLst/>
              <a:ahLst/>
              <a:cxnLst/>
              <a:rect l="l" t="t" r="r" b="b"/>
              <a:pathLst>
                <a:path w="4824" h="4297" extrusionOk="0">
                  <a:moveTo>
                    <a:pt x="3591" y="1"/>
                  </a:moveTo>
                  <a:cubicBezTo>
                    <a:pt x="1895" y="1"/>
                    <a:pt x="887" y="519"/>
                    <a:pt x="0" y="1279"/>
                  </a:cubicBezTo>
                  <a:lnTo>
                    <a:pt x="219" y="1563"/>
                  </a:lnTo>
                  <a:cubicBezTo>
                    <a:pt x="645" y="1292"/>
                    <a:pt x="1058" y="1073"/>
                    <a:pt x="1548" y="892"/>
                  </a:cubicBezTo>
                  <a:lnTo>
                    <a:pt x="1548" y="892"/>
                  </a:lnTo>
                  <a:cubicBezTo>
                    <a:pt x="1187" y="1202"/>
                    <a:pt x="748" y="1524"/>
                    <a:pt x="477" y="1937"/>
                  </a:cubicBezTo>
                  <a:lnTo>
                    <a:pt x="813" y="2427"/>
                  </a:lnTo>
                  <a:cubicBezTo>
                    <a:pt x="1109" y="2143"/>
                    <a:pt x="1303" y="2014"/>
                    <a:pt x="1664" y="1756"/>
                  </a:cubicBezTo>
                  <a:lnTo>
                    <a:pt x="1664" y="1756"/>
                  </a:lnTo>
                  <a:cubicBezTo>
                    <a:pt x="1367" y="2091"/>
                    <a:pt x="1200" y="2375"/>
                    <a:pt x="1032" y="2711"/>
                  </a:cubicBezTo>
                  <a:lnTo>
                    <a:pt x="1393" y="3201"/>
                  </a:lnTo>
                  <a:cubicBezTo>
                    <a:pt x="1651" y="2852"/>
                    <a:pt x="1741" y="2749"/>
                    <a:pt x="2244" y="2427"/>
                  </a:cubicBezTo>
                  <a:lnTo>
                    <a:pt x="2244" y="2427"/>
                  </a:lnTo>
                  <a:cubicBezTo>
                    <a:pt x="1999" y="2943"/>
                    <a:pt x="1909" y="3123"/>
                    <a:pt x="1754" y="3729"/>
                  </a:cubicBezTo>
                  <a:lnTo>
                    <a:pt x="2180" y="4297"/>
                  </a:lnTo>
                  <a:cubicBezTo>
                    <a:pt x="2670" y="3020"/>
                    <a:pt x="3740" y="1589"/>
                    <a:pt x="4824" y="80"/>
                  </a:cubicBezTo>
                  <a:cubicBezTo>
                    <a:pt x="4375" y="26"/>
                    <a:pt x="3966" y="1"/>
                    <a:pt x="3591" y="1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108;p41">
              <a:extLst>
                <a:ext uri="{FF2B5EF4-FFF2-40B4-BE49-F238E27FC236}">
                  <a16:creationId xmlns:a16="http://schemas.microsoft.com/office/drawing/2014/main" xmlns="" id="{DCAD8852-F514-ED2A-C773-A502C9F41A2C}"/>
                </a:ext>
              </a:extLst>
            </p:cNvPr>
            <p:cNvSpPr/>
            <p:nvPr/>
          </p:nvSpPr>
          <p:spPr>
            <a:xfrm>
              <a:off x="4381450" y="-103225"/>
              <a:ext cx="102875" cy="117050"/>
            </a:xfrm>
            <a:custGeom>
              <a:avLst/>
              <a:gdLst/>
              <a:ahLst/>
              <a:cxnLst/>
              <a:rect l="l" t="t" r="r" b="b"/>
              <a:pathLst>
                <a:path w="4115" h="4682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1702"/>
                    <a:pt x="1136" y="3353"/>
                    <a:pt x="1226" y="4682"/>
                  </a:cubicBezTo>
                  <a:lnTo>
                    <a:pt x="1781" y="4269"/>
                  </a:lnTo>
                  <a:cubicBezTo>
                    <a:pt x="1819" y="3676"/>
                    <a:pt x="1781" y="3482"/>
                    <a:pt x="1716" y="2928"/>
                  </a:cubicBezTo>
                  <a:lnTo>
                    <a:pt x="1716" y="2928"/>
                  </a:lnTo>
                  <a:cubicBezTo>
                    <a:pt x="2090" y="3379"/>
                    <a:pt x="2129" y="3482"/>
                    <a:pt x="2271" y="3895"/>
                  </a:cubicBezTo>
                  <a:lnTo>
                    <a:pt x="2748" y="3547"/>
                  </a:lnTo>
                  <a:cubicBezTo>
                    <a:pt x="2696" y="3186"/>
                    <a:pt x="2619" y="2863"/>
                    <a:pt x="2451" y="2476"/>
                  </a:cubicBezTo>
                  <a:lnTo>
                    <a:pt x="2451" y="2476"/>
                  </a:lnTo>
                  <a:cubicBezTo>
                    <a:pt x="2696" y="2812"/>
                    <a:pt x="2851" y="2992"/>
                    <a:pt x="3032" y="3340"/>
                  </a:cubicBezTo>
                  <a:lnTo>
                    <a:pt x="3483" y="2992"/>
                  </a:lnTo>
                  <a:cubicBezTo>
                    <a:pt x="3354" y="2528"/>
                    <a:pt x="3045" y="2102"/>
                    <a:pt x="2799" y="1702"/>
                  </a:cubicBezTo>
                  <a:lnTo>
                    <a:pt x="2799" y="1702"/>
                  </a:lnTo>
                  <a:cubicBezTo>
                    <a:pt x="3212" y="2025"/>
                    <a:pt x="3522" y="2347"/>
                    <a:pt x="3831" y="2721"/>
                  </a:cubicBezTo>
                  <a:lnTo>
                    <a:pt x="4115" y="2515"/>
                  </a:lnTo>
                  <a:cubicBezTo>
                    <a:pt x="3393" y="1341"/>
                    <a:pt x="2387" y="439"/>
                    <a:pt x="1" y="0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109;p41">
              <a:extLst>
                <a:ext uri="{FF2B5EF4-FFF2-40B4-BE49-F238E27FC236}">
                  <a16:creationId xmlns:a16="http://schemas.microsoft.com/office/drawing/2014/main" xmlns="" id="{68B7C1F2-1F80-3841-6FB4-44F692C0971D}"/>
                </a:ext>
              </a:extLst>
            </p:cNvPr>
            <p:cNvSpPr/>
            <p:nvPr/>
          </p:nvSpPr>
          <p:spPr>
            <a:xfrm>
              <a:off x="4173825" y="391025"/>
              <a:ext cx="114800" cy="47125"/>
            </a:xfrm>
            <a:custGeom>
              <a:avLst/>
              <a:gdLst/>
              <a:ahLst/>
              <a:cxnLst/>
              <a:rect l="l" t="t" r="r" b="b"/>
              <a:pathLst>
                <a:path w="4592" h="1885" extrusionOk="0">
                  <a:moveTo>
                    <a:pt x="2386" y="1"/>
                  </a:moveTo>
                  <a:cubicBezTo>
                    <a:pt x="2386" y="1"/>
                    <a:pt x="1806" y="194"/>
                    <a:pt x="1239" y="465"/>
                  </a:cubicBezTo>
                  <a:cubicBezTo>
                    <a:pt x="658" y="723"/>
                    <a:pt x="65" y="1071"/>
                    <a:pt x="13" y="1368"/>
                  </a:cubicBezTo>
                  <a:cubicBezTo>
                    <a:pt x="1" y="1432"/>
                    <a:pt x="13" y="1497"/>
                    <a:pt x="52" y="1561"/>
                  </a:cubicBezTo>
                  <a:cubicBezTo>
                    <a:pt x="191" y="1799"/>
                    <a:pt x="779" y="1884"/>
                    <a:pt x="1484" y="1884"/>
                  </a:cubicBezTo>
                  <a:cubicBezTo>
                    <a:pt x="2617" y="1884"/>
                    <a:pt x="4049" y="1663"/>
                    <a:pt x="4398" y="1497"/>
                  </a:cubicBezTo>
                  <a:cubicBezTo>
                    <a:pt x="4540" y="1432"/>
                    <a:pt x="4592" y="1316"/>
                    <a:pt x="4579" y="1174"/>
                  </a:cubicBezTo>
                  <a:cubicBezTo>
                    <a:pt x="4553" y="813"/>
                    <a:pt x="4140" y="297"/>
                    <a:pt x="4050" y="181"/>
                  </a:cubicBezTo>
                  <a:cubicBezTo>
                    <a:pt x="4037" y="168"/>
                    <a:pt x="4024" y="155"/>
                    <a:pt x="4024" y="155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110;p41">
              <a:extLst>
                <a:ext uri="{FF2B5EF4-FFF2-40B4-BE49-F238E27FC236}">
                  <a16:creationId xmlns:a16="http://schemas.microsoft.com/office/drawing/2014/main" xmlns="" id="{6EE20574-0AA9-5993-E435-58AF246CB28E}"/>
                </a:ext>
              </a:extLst>
            </p:cNvPr>
            <p:cNvSpPr/>
            <p:nvPr/>
          </p:nvSpPr>
          <p:spPr>
            <a:xfrm>
              <a:off x="4204775" y="391025"/>
              <a:ext cx="70325" cy="17075"/>
            </a:xfrm>
            <a:custGeom>
              <a:avLst/>
              <a:gdLst/>
              <a:ahLst/>
              <a:cxnLst/>
              <a:rect l="l" t="t" r="r" b="b"/>
              <a:pathLst>
                <a:path w="2813" h="683" extrusionOk="0">
                  <a:moveTo>
                    <a:pt x="1148" y="1"/>
                  </a:moveTo>
                  <a:cubicBezTo>
                    <a:pt x="1148" y="1"/>
                    <a:pt x="568" y="194"/>
                    <a:pt x="1" y="452"/>
                  </a:cubicBezTo>
                  <a:cubicBezTo>
                    <a:pt x="241" y="620"/>
                    <a:pt x="545" y="682"/>
                    <a:pt x="864" y="682"/>
                  </a:cubicBezTo>
                  <a:cubicBezTo>
                    <a:pt x="1744" y="682"/>
                    <a:pt x="2736" y="209"/>
                    <a:pt x="2812" y="181"/>
                  </a:cubicBezTo>
                  <a:cubicBezTo>
                    <a:pt x="2799" y="168"/>
                    <a:pt x="2786" y="155"/>
                    <a:pt x="2786" y="155"/>
                  </a:cubicBezTo>
                  <a:lnTo>
                    <a:pt x="1148" y="1"/>
                  </a:ln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111;p41">
              <a:extLst>
                <a:ext uri="{FF2B5EF4-FFF2-40B4-BE49-F238E27FC236}">
                  <a16:creationId xmlns:a16="http://schemas.microsoft.com/office/drawing/2014/main" xmlns="" id="{AA0CAB5E-1F5A-356A-3162-405A9639A2E5}"/>
                </a:ext>
              </a:extLst>
            </p:cNvPr>
            <p:cNvSpPr/>
            <p:nvPr/>
          </p:nvSpPr>
          <p:spPr>
            <a:xfrm>
              <a:off x="4173825" y="420375"/>
              <a:ext cx="114800" cy="17700"/>
            </a:xfrm>
            <a:custGeom>
              <a:avLst/>
              <a:gdLst/>
              <a:ahLst/>
              <a:cxnLst/>
              <a:rect l="l" t="t" r="r" b="b"/>
              <a:pathLst>
                <a:path w="4592" h="708" extrusionOk="0">
                  <a:moveTo>
                    <a:pt x="4579" y="0"/>
                  </a:moveTo>
                  <a:cubicBezTo>
                    <a:pt x="3542" y="295"/>
                    <a:pt x="2613" y="388"/>
                    <a:pt x="1850" y="388"/>
                  </a:cubicBezTo>
                  <a:cubicBezTo>
                    <a:pt x="1010" y="388"/>
                    <a:pt x="372" y="275"/>
                    <a:pt x="13" y="194"/>
                  </a:cubicBezTo>
                  <a:lnTo>
                    <a:pt x="13" y="194"/>
                  </a:lnTo>
                  <a:cubicBezTo>
                    <a:pt x="1" y="258"/>
                    <a:pt x="13" y="323"/>
                    <a:pt x="52" y="374"/>
                  </a:cubicBezTo>
                  <a:cubicBezTo>
                    <a:pt x="192" y="619"/>
                    <a:pt x="792" y="707"/>
                    <a:pt x="1507" y="707"/>
                  </a:cubicBezTo>
                  <a:cubicBezTo>
                    <a:pt x="2636" y="707"/>
                    <a:pt x="4051" y="488"/>
                    <a:pt x="4398" y="323"/>
                  </a:cubicBezTo>
                  <a:cubicBezTo>
                    <a:pt x="4540" y="258"/>
                    <a:pt x="4592" y="129"/>
                    <a:pt x="4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112;p41">
              <a:extLst>
                <a:ext uri="{FF2B5EF4-FFF2-40B4-BE49-F238E27FC236}">
                  <a16:creationId xmlns:a16="http://schemas.microsoft.com/office/drawing/2014/main" xmlns="" id="{DBF752FC-8016-BDBE-388D-B4D581EE4664}"/>
                </a:ext>
              </a:extLst>
            </p:cNvPr>
            <p:cNvSpPr/>
            <p:nvPr/>
          </p:nvSpPr>
          <p:spPr>
            <a:xfrm>
              <a:off x="4204125" y="237225"/>
              <a:ext cx="70975" cy="160125"/>
            </a:xfrm>
            <a:custGeom>
              <a:avLst/>
              <a:gdLst/>
              <a:ahLst/>
              <a:cxnLst/>
              <a:rect l="l" t="t" r="r" b="b"/>
              <a:pathLst>
                <a:path w="2839" h="6405" extrusionOk="0">
                  <a:moveTo>
                    <a:pt x="2412" y="1"/>
                  </a:moveTo>
                  <a:lnTo>
                    <a:pt x="1" y="14"/>
                  </a:lnTo>
                  <a:cubicBezTo>
                    <a:pt x="1" y="14"/>
                    <a:pt x="52" y="465"/>
                    <a:pt x="104" y="917"/>
                  </a:cubicBezTo>
                  <a:cubicBezTo>
                    <a:pt x="143" y="1265"/>
                    <a:pt x="181" y="1613"/>
                    <a:pt x="207" y="1755"/>
                  </a:cubicBezTo>
                  <a:cubicBezTo>
                    <a:pt x="207" y="1793"/>
                    <a:pt x="207" y="1819"/>
                    <a:pt x="207" y="1819"/>
                  </a:cubicBezTo>
                  <a:lnTo>
                    <a:pt x="207" y="1832"/>
                  </a:lnTo>
                  <a:lnTo>
                    <a:pt x="259" y="2180"/>
                  </a:lnTo>
                  <a:cubicBezTo>
                    <a:pt x="259" y="2180"/>
                    <a:pt x="401" y="3199"/>
                    <a:pt x="581" y="4218"/>
                  </a:cubicBezTo>
                  <a:cubicBezTo>
                    <a:pt x="749" y="5224"/>
                    <a:pt x="942" y="6230"/>
                    <a:pt x="942" y="6230"/>
                  </a:cubicBezTo>
                  <a:cubicBezTo>
                    <a:pt x="1392" y="6342"/>
                    <a:pt x="1766" y="6405"/>
                    <a:pt x="2141" y="6405"/>
                  </a:cubicBezTo>
                  <a:cubicBezTo>
                    <a:pt x="2368" y="6405"/>
                    <a:pt x="2595" y="6382"/>
                    <a:pt x="2838" y="6333"/>
                  </a:cubicBezTo>
                  <a:cubicBezTo>
                    <a:pt x="2838" y="6333"/>
                    <a:pt x="2722" y="5237"/>
                    <a:pt x="2632" y="4179"/>
                  </a:cubicBezTo>
                  <a:cubicBezTo>
                    <a:pt x="2541" y="3109"/>
                    <a:pt x="2490" y="2051"/>
                    <a:pt x="2490" y="2051"/>
                  </a:cubicBezTo>
                  <a:lnTo>
                    <a:pt x="2464" y="1703"/>
                  </a:lnTo>
                  <a:cubicBezTo>
                    <a:pt x="2464" y="1703"/>
                    <a:pt x="2464" y="1484"/>
                    <a:pt x="2451" y="1213"/>
                  </a:cubicBezTo>
                  <a:cubicBezTo>
                    <a:pt x="2451" y="1097"/>
                    <a:pt x="2438" y="981"/>
                    <a:pt x="2438" y="852"/>
                  </a:cubicBezTo>
                  <a:cubicBezTo>
                    <a:pt x="2425" y="426"/>
                    <a:pt x="2412" y="1"/>
                    <a:pt x="2412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113;p41">
              <a:extLst>
                <a:ext uri="{FF2B5EF4-FFF2-40B4-BE49-F238E27FC236}">
                  <a16:creationId xmlns:a16="http://schemas.microsoft.com/office/drawing/2014/main" xmlns="" id="{C03AC2DC-5B78-87B0-A656-D59EF1B36679}"/>
                </a:ext>
              </a:extLst>
            </p:cNvPr>
            <p:cNvSpPr/>
            <p:nvPr/>
          </p:nvSpPr>
          <p:spPr>
            <a:xfrm>
              <a:off x="4204125" y="237225"/>
              <a:ext cx="61300" cy="43875"/>
            </a:xfrm>
            <a:custGeom>
              <a:avLst/>
              <a:gdLst/>
              <a:ahLst/>
              <a:cxnLst/>
              <a:rect l="l" t="t" r="r" b="b"/>
              <a:pathLst>
                <a:path w="2452" h="1755" extrusionOk="0">
                  <a:moveTo>
                    <a:pt x="2412" y="1"/>
                  </a:moveTo>
                  <a:lnTo>
                    <a:pt x="1" y="14"/>
                  </a:lnTo>
                  <a:cubicBezTo>
                    <a:pt x="1" y="14"/>
                    <a:pt x="52" y="465"/>
                    <a:pt x="104" y="917"/>
                  </a:cubicBezTo>
                  <a:cubicBezTo>
                    <a:pt x="143" y="1265"/>
                    <a:pt x="181" y="1600"/>
                    <a:pt x="207" y="1755"/>
                  </a:cubicBezTo>
                  <a:cubicBezTo>
                    <a:pt x="633" y="1729"/>
                    <a:pt x="1071" y="1639"/>
                    <a:pt x="1484" y="1484"/>
                  </a:cubicBezTo>
                  <a:cubicBezTo>
                    <a:pt x="1793" y="1368"/>
                    <a:pt x="2116" y="1213"/>
                    <a:pt x="2451" y="1213"/>
                  </a:cubicBezTo>
                  <a:cubicBezTo>
                    <a:pt x="2451" y="1097"/>
                    <a:pt x="2438" y="981"/>
                    <a:pt x="2438" y="852"/>
                  </a:cubicBezTo>
                  <a:cubicBezTo>
                    <a:pt x="2425" y="426"/>
                    <a:pt x="2412" y="1"/>
                    <a:pt x="2412" y="1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114;p41">
              <a:extLst>
                <a:ext uri="{FF2B5EF4-FFF2-40B4-BE49-F238E27FC236}">
                  <a16:creationId xmlns:a16="http://schemas.microsoft.com/office/drawing/2014/main" xmlns="" id="{820A0D50-7FDC-C4F1-457D-FCAE28406658}"/>
                </a:ext>
              </a:extLst>
            </p:cNvPr>
            <p:cNvSpPr/>
            <p:nvPr/>
          </p:nvSpPr>
          <p:spPr>
            <a:xfrm>
              <a:off x="4456250" y="-28100"/>
              <a:ext cx="79350" cy="80700"/>
            </a:xfrm>
            <a:custGeom>
              <a:avLst/>
              <a:gdLst/>
              <a:ahLst/>
              <a:cxnLst/>
              <a:rect l="l" t="t" r="r" b="b"/>
              <a:pathLst>
                <a:path w="3174" h="3228" extrusionOk="0">
                  <a:moveTo>
                    <a:pt x="2046" y="1"/>
                  </a:moveTo>
                  <a:cubicBezTo>
                    <a:pt x="1867" y="1"/>
                    <a:pt x="1602" y="198"/>
                    <a:pt x="1355" y="413"/>
                  </a:cubicBezTo>
                  <a:cubicBezTo>
                    <a:pt x="1058" y="658"/>
                    <a:pt x="801" y="941"/>
                    <a:pt x="801" y="941"/>
                  </a:cubicBezTo>
                  <a:cubicBezTo>
                    <a:pt x="801" y="941"/>
                    <a:pt x="852" y="155"/>
                    <a:pt x="555" y="103"/>
                  </a:cubicBezTo>
                  <a:cubicBezTo>
                    <a:pt x="550" y="102"/>
                    <a:pt x="545" y="102"/>
                    <a:pt x="539" y="102"/>
                  </a:cubicBezTo>
                  <a:cubicBezTo>
                    <a:pt x="394" y="102"/>
                    <a:pt x="308" y="437"/>
                    <a:pt x="246" y="761"/>
                  </a:cubicBezTo>
                  <a:cubicBezTo>
                    <a:pt x="181" y="1109"/>
                    <a:pt x="156" y="1457"/>
                    <a:pt x="156" y="1457"/>
                  </a:cubicBezTo>
                  <a:cubicBezTo>
                    <a:pt x="1" y="1947"/>
                    <a:pt x="439" y="3044"/>
                    <a:pt x="955" y="3198"/>
                  </a:cubicBezTo>
                  <a:cubicBezTo>
                    <a:pt x="1020" y="3219"/>
                    <a:pt x="1083" y="3227"/>
                    <a:pt x="1145" y="3227"/>
                  </a:cubicBezTo>
                  <a:cubicBezTo>
                    <a:pt x="1319" y="3227"/>
                    <a:pt x="1480" y="3158"/>
                    <a:pt x="1613" y="3082"/>
                  </a:cubicBezTo>
                  <a:cubicBezTo>
                    <a:pt x="1781" y="2966"/>
                    <a:pt x="1884" y="2837"/>
                    <a:pt x="1884" y="2837"/>
                  </a:cubicBezTo>
                  <a:cubicBezTo>
                    <a:pt x="1884" y="2837"/>
                    <a:pt x="2180" y="2799"/>
                    <a:pt x="2464" y="2708"/>
                  </a:cubicBezTo>
                  <a:cubicBezTo>
                    <a:pt x="2761" y="2618"/>
                    <a:pt x="3045" y="2502"/>
                    <a:pt x="3019" y="2347"/>
                  </a:cubicBezTo>
                  <a:cubicBezTo>
                    <a:pt x="2994" y="2164"/>
                    <a:pt x="2639" y="2131"/>
                    <a:pt x="2392" y="2131"/>
                  </a:cubicBezTo>
                  <a:cubicBezTo>
                    <a:pt x="2257" y="2131"/>
                    <a:pt x="2155" y="2141"/>
                    <a:pt x="2155" y="2141"/>
                  </a:cubicBezTo>
                  <a:cubicBezTo>
                    <a:pt x="2155" y="2141"/>
                    <a:pt x="2425" y="2089"/>
                    <a:pt x="2683" y="1986"/>
                  </a:cubicBezTo>
                  <a:cubicBezTo>
                    <a:pt x="2928" y="1883"/>
                    <a:pt x="3173" y="1728"/>
                    <a:pt x="3122" y="1522"/>
                  </a:cubicBezTo>
                  <a:cubicBezTo>
                    <a:pt x="3103" y="1437"/>
                    <a:pt x="2948" y="1408"/>
                    <a:pt x="2755" y="1408"/>
                  </a:cubicBezTo>
                  <a:cubicBezTo>
                    <a:pt x="2683" y="1408"/>
                    <a:pt x="2606" y="1412"/>
                    <a:pt x="2529" y="1419"/>
                  </a:cubicBezTo>
                  <a:cubicBezTo>
                    <a:pt x="2245" y="1444"/>
                    <a:pt x="1974" y="1483"/>
                    <a:pt x="1974" y="1483"/>
                  </a:cubicBezTo>
                  <a:cubicBezTo>
                    <a:pt x="1974" y="1483"/>
                    <a:pt x="2232" y="1341"/>
                    <a:pt x="2451" y="1174"/>
                  </a:cubicBezTo>
                  <a:cubicBezTo>
                    <a:pt x="2683" y="993"/>
                    <a:pt x="2890" y="787"/>
                    <a:pt x="2799" y="658"/>
                  </a:cubicBezTo>
                  <a:cubicBezTo>
                    <a:pt x="2764" y="608"/>
                    <a:pt x="2698" y="587"/>
                    <a:pt x="2614" y="587"/>
                  </a:cubicBezTo>
                  <a:cubicBezTo>
                    <a:pt x="2481" y="587"/>
                    <a:pt x="2302" y="638"/>
                    <a:pt x="2129" y="709"/>
                  </a:cubicBezTo>
                  <a:cubicBezTo>
                    <a:pt x="1858" y="813"/>
                    <a:pt x="1600" y="941"/>
                    <a:pt x="1600" y="941"/>
                  </a:cubicBezTo>
                  <a:cubicBezTo>
                    <a:pt x="1600" y="941"/>
                    <a:pt x="1794" y="748"/>
                    <a:pt x="1961" y="542"/>
                  </a:cubicBezTo>
                  <a:cubicBezTo>
                    <a:pt x="2129" y="322"/>
                    <a:pt x="2258" y="90"/>
                    <a:pt x="2142" y="26"/>
                  </a:cubicBezTo>
                  <a:cubicBezTo>
                    <a:pt x="2114" y="9"/>
                    <a:pt x="2082" y="1"/>
                    <a:pt x="2046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115;p41">
              <a:extLst>
                <a:ext uri="{FF2B5EF4-FFF2-40B4-BE49-F238E27FC236}">
                  <a16:creationId xmlns:a16="http://schemas.microsoft.com/office/drawing/2014/main" xmlns="" id="{BE728810-BD7A-92AF-3D6D-853ED9B6B34E}"/>
                </a:ext>
              </a:extLst>
            </p:cNvPr>
            <p:cNvSpPr/>
            <p:nvPr/>
          </p:nvSpPr>
          <p:spPr>
            <a:xfrm>
              <a:off x="4475925" y="-3050"/>
              <a:ext cx="13575" cy="22125"/>
            </a:xfrm>
            <a:custGeom>
              <a:avLst/>
              <a:gdLst/>
              <a:ahLst/>
              <a:cxnLst/>
              <a:rect l="l" t="t" r="r" b="b"/>
              <a:pathLst>
                <a:path w="543" h="885" extrusionOk="0">
                  <a:moveTo>
                    <a:pt x="76" y="1"/>
                  </a:moveTo>
                  <a:cubicBezTo>
                    <a:pt x="52" y="1"/>
                    <a:pt x="24" y="22"/>
                    <a:pt x="14" y="43"/>
                  </a:cubicBezTo>
                  <a:cubicBezTo>
                    <a:pt x="1" y="68"/>
                    <a:pt x="26" y="107"/>
                    <a:pt x="52" y="120"/>
                  </a:cubicBezTo>
                  <a:cubicBezTo>
                    <a:pt x="181" y="159"/>
                    <a:pt x="297" y="262"/>
                    <a:pt x="362" y="391"/>
                  </a:cubicBezTo>
                  <a:cubicBezTo>
                    <a:pt x="375" y="430"/>
                    <a:pt x="388" y="455"/>
                    <a:pt x="400" y="494"/>
                  </a:cubicBezTo>
                  <a:cubicBezTo>
                    <a:pt x="426" y="597"/>
                    <a:pt x="426" y="713"/>
                    <a:pt x="400" y="804"/>
                  </a:cubicBezTo>
                  <a:cubicBezTo>
                    <a:pt x="388" y="842"/>
                    <a:pt x="413" y="868"/>
                    <a:pt x="439" y="881"/>
                  </a:cubicBezTo>
                  <a:cubicBezTo>
                    <a:pt x="444" y="883"/>
                    <a:pt x="449" y="884"/>
                    <a:pt x="454" y="884"/>
                  </a:cubicBezTo>
                  <a:cubicBezTo>
                    <a:pt x="478" y="884"/>
                    <a:pt x="504" y="863"/>
                    <a:pt x="504" y="842"/>
                  </a:cubicBezTo>
                  <a:cubicBezTo>
                    <a:pt x="542" y="713"/>
                    <a:pt x="542" y="584"/>
                    <a:pt x="504" y="468"/>
                  </a:cubicBezTo>
                  <a:cubicBezTo>
                    <a:pt x="504" y="430"/>
                    <a:pt x="478" y="378"/>
                    <a:pt x="465" y="339"/>
                  </a:cubicBezTo>
                  <a:cubicBezTo>
                    <a:pt x="388" y="197"/>
                    <a:pt x="246" y="68"/>
                    <a:pt x="91" y="4"/>
                  </a:cubicBezTo>
                  <a:cubicBezTo>
                    <a:pt x="86" y="2"/>
                    <a:pt x="81" y="1"/>
                    <a:pt x="76" y="1"/>
                  </a:cubicBezTo>
                  <a:close/>
                </a:path>
              </a:pathLst>
            </a:custGeom>
            <a:solidFill>
              <a:srgbClr val="5411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116;p41">
              <a:extLst>
                <a:ext uri="{FF2B5EF4-FFF2-40B4-BE49-F238E27FC236}">
                  <a16:creationId xmlns:a16="http://schemas.microsoft.com/office/drawing/2014/main" xmlns="" id="{1C478DEF-2A2B-F9BB-AA0D-47E8BD521C1A}"/>
                </a:ext>
              </a:extLst>
            </p:cNvPr>
            <p:cNvSpPr/>
            <p:nvPr/>
          </p:nvSpPr>
          <p:spPr>
            <a:xfrm>
              <a:off x="4312775" y="-28750"/>
              <a:ext cx="167375" cy="111875"/>
            </a:xfrm>
            <a:custGeom>
              <a:avLst/>
              <a:gdLst/>
              <a:ahLst/>
              <a:cxnLst/>
              <a:rect l="l" t="t" r="r" b="b"/>
              <a:pathLst>
                <a:path w="6695" h="4475" extrusionOk="0">
                  <a:moveTo>
                    <a:pt x="1781" y="0"/>
                  </a:moveTo>
                  <a:cubicBezTo>
                    <a:pt x="1187" y="400"/>
                    <a:pt x="594" y="787"/>
                    <a:pt x="1" y="1174"/>
                  </a:cubicBezTo>
                  <a:cubicBezTo>
                    <a:pt x="194" y="1509"/>
                    <a:pt x="465" y="1806"/>
                    <a:pt x="710" y="2089"/>
                  </a:cubicBezTo>
                  <a:cubicBezTo>
                    <a:pt x="942" y="2373"/>
                    <a:pt x="1175" y="2644"/>
                    <a:pt x="1420" y="2915"/>
                  </a:cubicBezTo>
                  <a:cubicBezTo>
                    <a:pt x="2052" y="3573"/>
                    <a:pt x="2812" y="4295"/>
                    <a:pt x="3741" y="4450"/>
                  </a:cubicBezTo>
                  <a:cubicBezTo>
                    <a:pt x="3837" y="4466"/>
                    <a:pt x="3933" y="4474"/>
                    <a:pt x="4028" y="4474"/>
                  </a:cubicBezTo>
                  <a:cubicBezTo>
                    <a:pt x="4654" y="4474"/>
                    <a:pt x="5239" y="4131"/>
                    <a:pt x="5766" y="3818"/>
                  </a:cubicBezTo>
                  <a:cubicBezTo>
                    <a:pt x="5895" y="3740"/>
                    <a:pt x="6011" y="3663"/>
                    <a:pt x="6140" y="3585"/>
                  </a:cubicBezTo>
                  <a:cubicBezTo>
                    <a:pt x="6243" y="3521"/>
                    <a:pt x="6346" y="3457"/>
                    <a:pt x="6449" y="3379"/>
                  </a:cubicBezTo>
                  <a:cubicBezTo>
                    <a:pt x="6488" y="3353"/>
                    <a:pt x="6681" y="3263"/>
                    <a:pt x="6694" y="3224"/>
                  </a:cubicBezTo>
                  <a:cubicBezTo>
                    <a:pt x="6694" y="3199"/>
                    <a:pt x="6643" y="3134"/>
                    <a:pt x="6630" y="3108"/>
                  </a:cubicBezTo>
                  <a:lnTo>
                    <a:pt x="6501" y="2876"/>
                  </a:lnTo>
                  <a:cubicBezTo>
                    <a:pt x="6282" y="2502"/>
                    <a:pt x="6075" y="2128"/>
                    <a:pt x="5869" y="1754"/>
                  </a:cubicBezTo>
                  <a:cubicBezTo>
                    <a:pt x="5430" y="1999"/>
                    <a:pt x="5005" y="2244"/>
                    <a:pt x="4553" y="2451"/>
                  </a:cubicBezTo>
                  <a:cubicBezTo>
                    <a:pt x="4400" y="2515"/>
                    <a:pt x="4267" y="2570"/>
                    <a:pt x="4128" y="2570"/>
                  </a:cubicBezTo>
                  <a:cubicBezTo>
                    <a:pt x="4046" y="2570"/>
                    <a:pt x="3961" y="2550"/>
                    <a:pt x="3870" y="2502"/>
                  </a:cubicBezTo>
                  <a:cubicBezTo>
                    <a:pt x="3664" y="2399"/>
                    <a:pt x="3496" y="2231"/>
                    <a:pt x="3341" y="2064"/>
                  </a:cubicBezTo>
                  <a:cubicBezTo>
                    <a:pt x="2735" y="1445"/>
                    <a:pt x="2232" y="722"/>
                    <a:pt x="1781" y="0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117;p41">
              <a:extLst>
                <a:ext uri="{FF2B5EF4-FFF2-40B4-BE49-F238E27FC236}">
                  <a16:creationId xmlns:a16="http://schemas.microsoft.com/office/drawing/2014/main" xmlns="" id="{EB97FF44-80A9-1452-07BC-6BDDD0A75139}"/>
                </a:ext>
              </a:extLst>
            </p:cNvPr>
            <p:cNvSpPr/>
            <p:nvPr/>
          </p:nvSpPr>
          <p:spPr>
            <a:xfrm>
              <a:off x="4312775" y="-28750"/>
              <a:ext cx="61300" cy="56450"/>
            </a:xfrm>
            <a:custGeom>
              <a:avLst/>
              <a:gdLst/>
              <a:ahLst/>
              <a:cxnLst/>
              <a:rect l="l" t="t" r="r" b="b"/>
              <a:pathLst>
                <a:path w="2452" h="2258" extrusionOk="0">
                  <a:moveTo>
                    <a:pt x="1781" y="0"/>
                  </a:moveTo>
                  <a:lnTo>
                    <a:pt x="1" y="1174"/>
                  </a:lnTo>
                  <a:cubicBezTo>
                    <a:pt x="14" y="1200"/>
                    <a:pt x="207" y="1470"/>
                    <a:pt x="414" y="1728"/>
                  </a:cubicBezTo>
                  <a:cubicBezTo>
                    <a:pt x="620" y="1999"/>
                    <a:pt x="839" y="2257"/>
                    <a:pt x="839" y="2257"/>
                  </a:cubicBezTo>
                  <a:lnTo>
                    <a:pt x="2451" y="993"/>
                  </a:lnTo>
                  <a:cubicBezTo>
                    <a:pt x="2451" y="993"/>
                    <a:pt x="2271" y="748"/>
                    <a:pt x="2103" y="503"/>
                  </a:cubicBezTo>
                  <a:cubicBezTo>
                    <a:pt x="2026" y="374"/>
                    <a:pt x="1935" y="245"/>
                    <a:pt x="1871" y="155"/>
                  </a:cubicBezTo>
                  <a:cubicBezTo>
                    <a:pt x="1819" y="65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118;p41">
              <a:extLst>
                <a:ext uri="{FF2B5EF4-FFF2-40B4-BE49-F238E27FC236}">
                  <a16:creationId xmlns:a16="http://schemas.microsoft.com/office/drawing/2014/main" xmlns="" id="{576FFACC-5E24-E6AC-7678-5398283F80AF}"/>
                </a:ext>
              </a:extLst>
            </p:cNvPr>
            <p:cNvSpPr/>
            <p:nvPr/>
          </p:nvSpPr>
          <p:spPr>
            <a:xfrm>
              <a:off x="4025525" y="-212250"/>
              <a:ext cx="89325" cy="90050"/>
            </a:xfrm>
            <a:custGeom>
              <a:avLst/>
              <a:gdLst/>
              <a:ahLst/>
              <a:cxnLst/>
              <a:rect l="l" t="t" r="r" b="b"/>
              <a:pathLst>
                <a:path w="3573" h="3602" extrusionOk="0">
                  <a:moveTo>
                    <a:pt x="1969" y="1"/>
                  </a:moveTo>
                  <a:cubicBezTo>
                    <a:pt x="1962" y="1"/>
                    <a:pt x="1955" y="1"/>
                    <a:pt x="1947" y="2"/>
                  </a:cubicBezTo>
                  <a:cubicBezTo>
                    <a:pt x="1806" y="15"/>
                    <a:pt x="1831" y="286"/>
                    <a:pt x="1896" y="557"/>
                  </a:cubicBezTo>
                  <a:cubicBezTo>
                    <a:pt x="1947" y="828"/>
                    <a:pt x="2064" y="1098"/>
                    <a:pt x="2064" y="1098"/>
                  </a:cubicBezTo>
                  <a:cubicBezTo>
                    <a:pt x="2064" y="1098"/>
                    <a:pt x="1870" y="866"/>
                    <a:pt x="1651" y="647"/>
                  </a:cubicBezTo>
                  <a:cubicBezTo>
                    <a:pt x="1464" y="460"/>
                    <a:pt x="1258" y="282"/>
                    <a:pt x="1105" y="282"/>
                  </a:cubicBezTo>
                  <a:cubicBezTo>
                    <a:pt x="1079" y="282"/>
                    <a:pt x="1054" y="287"/>
                    <a:pt x="1032" y="299"/>
                  </a:cubicBezTo>
                  <a:cubicBezTo>
                    <a:pt x="890" y="389"/>
                    <a:pt x="993" y="686"/>
                    <a:pt x="1135" y="956"/>
                  </a:cubicBezTo>
                  <a:cubicBezTo>
                    <a:pt x="1277" y="1227"/>
                    <a:pt x="1470" y="1472"/>
                    <a:pt x="1470" y="1472"/>
                  </a:cubicBezTo>
                  <a:cubicBezTo>
                    <a:pt x="1470" y="1472"/>
                    <a:pt x="1225" y="1318"/>
                    <a:pt x="954" y="1163"/>
                  </a:cubicBezTo>
                  <a:cubicBezTo>
                    <a:pt x="758" y="1055"/>
                    <a:pt x="547" y="947"/>
                    <a:pt x="423" y="947"/>
                  </a:cubicBezTo>
                  <a:cubicBezTo>
                    <a:pt x="384" y="947"/>
                    <a:pt x="354" y="958"/>
                    <a:pt x="335" y="982"/>
                  </a:cubicBezTo>
                  <a:cubicBezTo>
                    <a:pt x="194" y="1163"/>
                    <a:pt x="361" y="1447"/>
                    <a:pt x="568" y="1666"/>
                  </a:cubicBezTo>
                  <a:cubicBezTo>
                    <a:pt x="787" y="1885"/>
                    <a:pt x="1032" y="2053"/>
                    <a:pt x="1032" y="2053"/>
                  </a:cubicBezTo>
                  <a:cubicBezTo>
                    <a:pt x="1032" y="2053"/>
                    <a:pt x="838" y="1950"/>
                    <a:pt x="619" y="1872"/>
                  </a:cubicBezTo>
                  <a:cubicBezTo>
                    <a:pt x="496" y="1829"/>
                    <a:pt x="366" y="1794"/>
                    <a:pt x="261" y="1794"/>
                  </a:cubicBezTo>
                  <a:cubicBezTo>
                    <a:pt x="178" y="1794"/>
                    <a:pt x="112" y="1815"/>
                    <a:pt x="77" y="1872"/>
                  </a:cubicBezTo>
                  <a:cubicBezTo>
                    <a:pt x="0" y="2001"/>
                    <a:pt x="232" y="2259"/>
                    <a:pt x="503" y="2478"/>
                  </a:cubicBezTo>
                  <a:cubicBezTo>
                    <a:pt x="632" y="2594"/>
                    <a:pt x="761" y="2685"/>
                    <a:pt x="864" y="2762"/>
                  </a:cubicBezTo>
                  <a:cubicBezTo>
                    <a:pt x="967" y="2826"/>
                    <a:pt x="1045" y="2878"/>
                    <a:pt x="1045" y="2878"/>
                  </a:cubicBezTo>
                  <a:cubicBezTo>
                    <a:pt x="1045" y="2878"/>
                    <a:pt x="1109" y="3046"/>
                    <a:pt x="1238" y="3226"/>
                  </a:cubicBezTo>
                  <a:cubicBezTo>
                    <a:pt x="1367" y="3407"/>
                    <a:pt x="1586" y="3587"/>
                    <a:pt x="1870" y="3600"/>
                  </a:cubicBezTo>
                  <a:cubicBezTo>
                    <a:pt x="1881" y="3601"/>
                    <a:pt x="1893" y="3601"/>
                    <a:pt x="1904" y="3601"/>
                  </a:cubicBezTo>
                  <a:cubicBezTo>
                    <a:pt x="2470" y="3601"/>
                    <a:pt x="3263" y="2674"/>
                    <a:pt x="3289" y="2143"/>
                  </a:cubicBezTo>
                  <a:cubicBezTo>
                    <a:pt x="3289" y="2143"/>
                    <a:pt x="3379" y="1795"/>
                    <a:pt x="3456" y="1434"/>
                  </a:cubicBezTo>
                  <a:cubicBezTo>
                    <a:pt x="3521" y="1073"/>
                    <a:pt x="3572" y="724"/>
                    <a:pt x="3418" y="686"/>
                  </a:cubicBezTo>
                  <a:cubicBezTo>
                    <a:pt x="3408" y="684"/>
                    <a:pt x="3398" y="683"/>
                    <a:pt x="3388" y="683"/>
                  </a:cubicBezTo>
                  <a:cubicBezTo>
                    <a:pt x="3245" y="683"/>
                    <a:pt x="3114" y="852"/>
                    <a:pt x="3018" y="1021"/>
                  </a:cubicBezTo>
                  <a:cubicBezTo>
                    <a:pt x="2915" y="1214"/>
                    <a:pt x="2837" y="1408"/>
                    <a:pt x="2837" y="1408"/>
                  </a:cubicBezTo>
                  <a:cubicBezTo>
                    <a:pt x="2837" y="1408"/>
                    <a:pt x="2812" y="1318"/>
                    <a:pt x="2747" y="1176"/>
                  </a:cubicBezTo>
                  <a:cubicBezTo>
                    <a:pt x="2695" y="1047"/>
                    <a:pt x="2618" y="866"/>
                    <a:pt x="2528" y="686"/>
                  </a:cubicBezTo>
                  <a:cubicBezTo>
                    <a:pt x="2366" y="337"/>
                    <a:pt x="2168" y="1"/>
                    <a:pt x="1969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119;p41">
              <a:extLst>
                <a:ext uri="{FF2B5EF4-FFF2-40B4-BE49-F238E27FC236}">
                  <a16:creationId xmlns:a16="http://schemas.microsoft.com/office/drawing/2014/main" xmlns="" id="{AF64D60C-B760-A76A-EFF5-ED486E9A2CEC}"/>
                </a:ext>
              </a:extLst>
            </p:cNvPr>
            <p:cNvSpPr/>
            <p:nvPr/>
          </p:nvSpPr>
          <p:spPr>
            <a:xfrm>
              <a:off x="4075500" y="-176100"/>
              <a:ext cx="20000" cy="18400"/>
            </a:xfrm>
            <a:custGeom>
              <a:avLst/>
              <a:gdLst/>
              <a:ahLst/>
              <a:cxnLst/>
              <a:rect l="l" t="t" r="r" b="b"/>
              <a:pathLst>
                <a:path w="800" h="736" extrusionOk="0">
                  <a:moveTo>
                    <a:pt x="748" y="1"/>
                  </a:moveTo>
                  <a:cubicBezTo>
                    <a:pt x="567" y="1"/>
                    <a:pt x="387" y="65"/>
                    <a:pt x="245" y="194"/>
                  </a:cubicBezTo>
                  <a:cubicBezTo>
                    <a:pt x="219" y="220"/>
                    <a:pt x="181" y="258"/>
                    <a:pt x="155" y="297"/>
                  </a:cubicBezTo>
                  <a:cubicBezTo>
                    <a:pt x="77" y="400"/>
                    <a:pt x="13" y="529"/>
                    <a:pt x="13" y="658"/>
                  </a:cubicBezTo>
                  <a:cubicBezTo>
                    <a:pt x="0" y="697"/>
                    <a:pt x="26" y="723"/>
                    <a:pt x="65" y="736"/>
                  </a:cubicBezTo>
                  <a:cubicBezTo>
                    <a:pt x="103" y="736"/>
                    <a:pt x="129" y="710"/>
                    <a:pt x="129" y="671"/>
                  </a:cubicBezTo>
                  <a:cubicBezTo>
                    <a:pt x="142" y="568"/>
                    <a:pt x="181" y="452"/>
                    <a:pt x="245" y="362"/>
                  </a:cubicBezTo>
                  <a:cubicBezTo>
                    <a:pt x="271" y="336"/>
                    <a:pt x="297" y="310"/>
                    <a:pt x="335" y="284"/>
                  </a:cubicBezTo>
                  <a:cubicBezTo>
                    <a:pt x="439" y="181"/>
                    <a:pt x="593" y="117"/>
                    <a:pt x="735" y="117"/>
                  </a:cubicBezTo>
                  <a:cubicBezTo>
                    <a:pt x="774" y="117"/>
                    <a:pt x="800" y="91"/>
                    <a:pt x="800" y="65"/>
                  </a:cubicBezTo>
                  <a:cubicBezTo>
                    <a:pt x="800" y="26"/>
                    <a:pt x="774" y="1"/>
                    <a:pt x="748" y="1"/>
                  </a:cubicBezTo>
                  <a:close/>
                </a:path>
              </a:pathLst>
            </a:custGeom>
            <a:solidFill>
              <a:srgbClr val="5411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120;p41">
              <a:extLst>
                <a:ext uri="{FF2B5EF4-FFF2-40B4-BE49-F238E27FC236}">
                  <a16:creationId xmlns:a16="http://schemas.microsoft.com/office/drawing/2014/main" xmlns="" id="{4C65958E-F09D-E78A-5A3D-75F86D4E7F19}"/>
                </a:ext>
              </a:extLst>
            </p:cNvPr>
            <p:cNvSpPr/>
            <p:nvPr/>
          </p:nvSpPr>
          <p:spPr>
            <a:xfrm>
              <a:off x="4072275" y="-151600"/>
              <a:ext cx="162500" cy="149625"/>
            </a:xfrm>
            <a:custGeom>
              <a:avLst/>
              <a:gdLst/>
              <a:ahLst/>
              <a:cxnLst/>
              <a:rect l="l" t="t" r="r" b="b"/>
              <a:pathLst>
                <a:path w="6500" h="5985" extrusionOk="0">
                  <a:moveTo>
                    <a:pt x="1354" y="1"/>
                  </a:moveTo>
                  <a:cubicBezTo>
                    <a:pt x="1058" y="259"/>
                    <a:pt x="761" y="517"/>
                    <a:pt x="464" y="774"/>
                  </a:cubicBezTo>
                  <a:cubicBezTo>
                    <a:pt x="335" y="891"/>
                    <a:pt x="194" y="1007"/>
                    <a:pt x="65" y="1136"/>
                  </a:cubicBezTo>
                  <a:cubicBezTo>
                    <a:pt x="39" y="1136"/>
                    <a:pt x="0" y="1174"/>
                    <a:pt x="0" y="1187"/>
                  </a:cubicBezTo>
                  <a:cubicBezTo>
                    <a:pt x="0" y="1213"/>
                    <a:pt x="103" y="1316"/>
                    <a:pt x="103" y="1329"/>
                  </a:cubicBezTo>
                  <a:cubicBezTo>
                    <a:pt x="155" y="1394"/>
                    <a:pt x="206" y="1445"/>
                    <a:pt x="258" y="1510"/>
                  </a:cubicBezTo>
                  <a:cubicBezTo>
                    <a:pt x="800" y="2180"/>
                    <a:pt x="1367" y="2851"/>
                    <a:pt x="1999" y="3444"/>
                  </a:cubicBezTo>
                  <a:cubicBezTo>
                    <a:pt x="2618" y="4024"/>
                    <a:pt x="3276" y="4618"/>
                    <a:pt x="3998" y="5082"/>
                  </a:cubicBezTo>
                  <a:cubicBezTo>
                    <a:pt x="4243" y="5224"/>
                    <a:pt x="4488" y="5379"/>
                    <a:pt x="4733" y="5520"/>
                  </a:cubicBezTo>
                  <a:cubicBezTo>
                    <a:pt x="4811" y="5572"/>
                    <a:pt x="4888" y="5611"/>
                    <a:pt x="4965" y="5662"/>
                  </a:cubicBezTo>
                  <a:cubicBezTo>
                    <a:pt x="5185" y="5778"/>
                    <a:pt x="5404" y="5881"/>
                    <a:pt x="5623" y="5985"/>
                  </a:cubicBezTo>
                  <a:cubicBezTo>
                    <a:pt x="5662" y="5894"/>
                    <a:pt x="5687" y="5817"/>
                    <a:pt x="5726" y="5727"/>
                  </a:cubicBezTo>
                  <a:cubicBezTo>
                    <a:pt x="5984" y="5121"/>
                    <a:pt x="6242" y="4502"/>
                    <a:pt x="6500" y="3895"/>
                  </a:cubicBezTo>
                  <a:cubicBezTo>
                    <a:pt x="6126" y="3741"/>
                    <a:pt x="5752" y="3573"/>
                    <a:pt x="5391" y="3380"/>
                  </a:cubicBezTo>
                  <a:cubicBezTo>
                    <a:pt x="5352" y="3354"/>
                    <a:pt x="5313" y="3341"/>
                    <a:pt x="5275" y="3315"/>
                  </a:cubicBezTo>
                  <a:cubicBezTo>
                    <a:pt x="3779" y="2490"/>
                    <a:pt x="2476" y="1290"/>
                    <a:pt x="1354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121;p41">
              <a:extLst>
                <a:ext uri="{FF2B5EF4-FFF2-40B4-BE49-F238E27FC236}">
                  <a16:creationId xmlns:a16="http://schemas.microsoft.com/office/drawing/2014/main" xmlns="" id="{86278612-98FF-BCF2-D805-E52CF92BF73A}"/>
                </a:ext>
              </a:extLst>
            </p:cNvPr>
            <p:cNvSpPr/>
            <p:nvPr/>
          </p:nvSpPr>
          <p:spPr>
            <a:xfrm>
              <a:off x="4195750" y="-68725"/>
              <a:ext cx="39025" cy="66750"/>
            </a:xfrm>
            <a:custGeom>
              <a:avLst/>
              <a:gdLst/>
              <a:ahLst/>
              <a:cxnLst/>
              <a:rect l="l" t="t" r="r" b="b"/>
              <a:pathLst>
                <a:path w="1561" h="2670" extrusionOk="0">
                  <a:moveTo>
                    <a:pt x="336" y="0"/>
                  </a:moveTo>
                  <a:cubicBezTo>
                    <a:pt x="207" y="477"/>
                    <a:pt x="91" y="954"/>
                    <a:pt x="39" y="1457"/>
                  </a:cubicBezTo>
                  <a:cubicBezTo>
                    <a:pt x="0" y="1741"/>
                    <a:pt x="0" y="2051"/>
                    <a:pt x="26" y="2347"/>
                  </a:cubicBezTo>
                  <a:cubicBezTo>
                    <a:pt x="246" y="2463"/>
                    <a:pt x="465" y="2566"/>
                    <a:pt x="684" y="2670"/>
                  </a:cubicBezTo>
                  <a:cubicBezTo>
                    <a:pt x="723" y="2579"/>
                    <a:pt x="748" y="2502"/>
                    <a:pt x="787" y="2412"/>
                  </a:cubicBezTo>
                  <a:cubicBezTo>
                    <a:pt x="1045" y="1806"/>
                    <a:pt x="1303" y="1187"/>
                    <a:pt x="1561" y="580"/>
                  </a:cubicBezTo>
                  <a:cubicBezTo>
                    <a:pt x="1187" y="413"/>
                    <a:pt x="813" y="258"/>
                    <a:pt x="452" y="65"/>
                  </a:cubicBezTo>
                  <a:cubicBezTo>
                    <a:pt x="413" y="39"/>
                    <a:pt x="374" y="26"/>
                    <a:pt x="336" y="0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122;p41">
              <a:extLst>
                <a:ext uri="{FF2B5EF4-FFF2-40B4-BE49-F238E27FC236}">
                  <a16:creationId xmlns:a16="http://schemas.microsoft.com/office/drawing/2014/main" xmlns="" id="{0C7646FB-D48C-70F5-4BE6-8651B43AC9EB}"/>
                </a:ext>
              </a:extLst>
            </p:cNvPr>
            <p:cNvSpPr/>
            <p:nvPr/>
          </p:nvSpPr>
          <p:spPr>
            <a:xfrm>
              <a:off x="4139000" y="-70675"/>
              <a:ext cx="247000" cy="340100"/>
            </a:xfrm>
            <a:custGeom>
              <a:avLst/>
              <a:gdLst/>
              <a:ahLst/>
              <a:cxnLst/>
              <a:rect l="l" t="t" r="r" b="b"/>
              <a:pathLst>
                <a:path w="9880" h="13604" extrusionOk="0">
                  <a:moveTo>
                    <a:pt x="2761" y="1"/>
                  </a:moveTo>
                  <a:cubicBezTo>
                    <a:pt x="2761" y="1"/>
                    <a:pt x="2490" y="2258"/>
                    <a:pt x="2877" y="2915"/>
                  </a:cubicBezTo>
                  <a:cubicBezTo>
                    <a:pt x="2632" y="4231"/>
                    <a:pt x="2348" y="5727"/>
                    <a:pt x="2193" y="6552"/>
                  </a:cubicBezTo>
                  <a:cubicBezTo>
                    <a:pt x="2154" y="6771"/>
                    <a:pt x="2129" y="6939"/>
                    <a:pt x="2103" y="7042"/>
                  </a:cubicBezTo>
                  <a:cubicBezTo>
                    <a:pt x="2090" y="7120"/>
                    <a:pt x="2077" y="7171"/>
                    <a:pt x="2077" y="7171"/>
                  </a:cubicBezTo>
                  <a:lnTo>
                    <a:pt x="594" y="10782"/>
                  </a:lnTo>
                  <a:lnTo>
                    <a:pt x="1" y="12227"/>
                  </a:lnTo>
                  <a:lnTo>
                    <a:pt x="426" y="12549"/>
                  </a:lnTo>
                  <a:lnTo>
                    <a:pt x="1045" y="13013"/>
                  </a:lnTo>
                  <a:cubicBezTo>
                    <a:pt x="1239" y="13116"/>
                    <a:pt x="1419" y="13181"/>
                    <a:pt x="1626" y="13245"/>
                  </a:cubicBezTo>
                  <a:cubicBezTo>
                    <a:pt x="1883" y="13315"/>
                    <a:pt x="2152" y="13351"/>
                    <a:pt x="2421" y="13351"/>
                  </a:cubicBezTo>
                  <a:cubicBezTo>
                    <a:pt x="2652" y="13351"/>
                    <a:pt x="2883" y="13325"/>
                    <a:pt x="3109" y="13271"/>
                  </a:cubicBezTo>
                  <a:lnTo>
                    <a:pt x="4153" y="13026"/>
                  </a:lnTo>
                  <a:cubicBezTo>
                    <a:pt x="4373" y="12973"/>
                    <a:pt x="4597" y="12947"/>
                    <a:pt x="4820" y="12947"/>
                  </a:cubicBezTo>
                  <a:cubicBezTo>
                    <a:pt x="5029" y="12947"/>
                    <a:pt x="5237" y="12970"/>
                    <a:pt x="5443" y="13013"/>
                  </a:cubicBezTo>
                  <a:cubicBezTo>
                    <a:pt x="5701" y="13065"/>
                    <a:pt x="5972" y="13155"/>
                    <a:pt x="6217" y="13271"/>
                  </a:cubicBezTo>
                  <a:cubicBezTo>
                    <a:pt x="6565" y="13452"/>
                    <a:pt x="6939" y="13555"/>
                    <a:pt x="7313" y="13594"/>
                  </a:cubicBezTo>
                  <a:cubicBezTo>
                    <a:pt x="7396" y="13600"/>
                    <a:pt x="7480" y="13603"/>
                    <a:pt x="7563" y="13603"/>
                  </a:cubicBezTo>
                  <a:cubicBezTo>
                    <a:pt x="7985" y="13603"/>
                    <a:pt x="8411" y="13521"/>
                    <a:pt x="8809" y="13349"/>
                  </a:cubicBezTo>
                  <a:lnTo>
                    <a:pt x="9879" y="12871"/>
                  </a:lnTo>
                  <a:lnTo>
                    <a:pt x="8757" y="8886"/>
                  </a:lnTo>
                  <a:lnTo>
                    <a:pt x="8383" y="7558"/>
                  </a:lnTo>
                  <a:cubicBezTo>
                    <a:pt x="8383" y="7545"/>
                    <a:pt x="8383" y="7532"/>
                    <a:pt x="8383" y="7506"/>
                  </a:cubicBezTo>
                  <a:cubicBezTo>
                    <a:pt x="8371" y="7416"/>
                    <a:pt x="8358" y="7249"/>
                    <a:pt x="8332" y="7004"/>
                  </a:cubicBezTo>
                  <a:cubicBezTo>
                    <a:pt x="8242" y="6230"/>
                    <a:pt x="8087" y="4785"/>
                    <a:pt x="8035" y="3496"/>
                  </a:cubicBezTo>
                  <a:lnTo>
                    <a:pt x="9248" y="2154"/>
                  </a:lnTo>
                  <a:cubicBezTo>
                    <a:pt x="9248" y="2154"/>
                    <a:pt x="8577" y="1187"/>
                    <a:pt x="7403" y="1045"/>
                  </a:cubicBezTo>
                  <a:cubicBezTo>
                    <a:pt x="6746" y="955"/>
                    <a:pt x="4798" y="646"/>
                    <a:pt x="4798" y="646"/>
                  </a:cubicBezTo>
                  <a:cubicBezTo>
                    <a:pt x="4140" y="555"/>
                    <a:pt x="3509" y="362"/>
                    <a:pt x="2915" y="78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123;p41">
              <a:extLst>
                <a:ext uri="{FF2B5EF4-FFF2-40B4-BE49-F238E27FC236}">
                  <a16:creationId xmlns:a16="http://schemas.microsoft.com/office/drawing/2014/main" xmlns="" id="{1BE4E00A-510B-EE8E-19D4-53E51049674B}"/>
                </a:ext>
              </a:extLst>
            </p:cNvPr>
            <p:cNvSpPr/>
            <p:nvPr/>
          </p:nvSpPr>
          <p:spPr>
            <a:xfrm>
              <a:off x="4229303" y="-64327"/>
              <a:ext cx="108000" cy="47975"/>
            </a:xfrm>
            <a:custGeom>
              <a:avLst/>
              <a:gdLst/>
              <a:ahLst/>
              <a:cxnLst/>
              <a:rect l="l" t="t" r="r" b="b"/>
              <a:pathLst>
                <a:path w="4320" h="1919" extrusionOk="0">
                  <a:moveTo>
                    <a:pt x="1571" y="1"/>
                  </a:moveTo>
                  <a:cubicBezTo>
                    <a:pt x="1007" y="1"/>
                    <a:pt x="529" y="145"/>
                    <a:pt x="341" y="573"/>
                  </a:cubicBezTo>
                  <a:cubicBezTo>
                    <a:pt x="1" y="1338"/>
                    <a:pt x="20" y="1508"/>
                    <a:pt x="109" y="1508"/>
                  </a:cubicBezTo>
                  <a:cubicBezTo>
                    <a:pt x="128" y="1508"/>
                    <a:pt x="150" y="1500"/>
                    <a:pt x="173" y="1488"/>
                  </a:cubicBezTo>
                  <a:cubicBezTo>
                    <a:pt x="316" y="1417"/>
                    <a:pt x="868" y="1364"/>
                    <a:pt x="1266" y="1364"/>
                  </a:cubicBezTo>
                  <a:cubicBezTo>
                    <a:pt x="1443" y="1364"/>
                    <a:pt x="1589" y="1374"/>
                    <a:pt x="1656" y="1398"/>
                  </a:cubicBezTo>
                  <a:cubicBezTo>
                    <a:pt x="1888" y="1476"/>
                    <a:pt x="2120" y="1488"/>
                    <a:pt x="2120" y="1488"/>
                  </a:cubicBezTo>
                  <a:cubicBezTo>
                    <a:pt x="2120" y="1488"/>
                    <a:pt x="3023" y="1501"/>
                    <a:pt x="3591" y="1914"/>
                  </a:cubicBezTo>
                  <a:cubicBezTo>
                    <a:pt x="3594" y="1917"/>
                    <a:pt x="3598" y="1918"/>
                    <a:pt x="3603" y="1918"/>
                  </a:cubicBezTo>
                  <a:cubicBezTo>
                    <a:pt x="3745" y="1918"/>
                    <a:pt x="4319" y="577"/>
                    <a:pt x="3294" y="289"/>
                  </a:cubicBezTo>
                  <a:cubicBezTo>
                    <a:pt x="2768" y="142"/>
                    <a:pt x="2128" y="1"/>
                    <a:pt x="15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124;p41">
              <a:extLst>
                <a:ext uri="{FF2B5EF4-FFF2-40B4-BE49-F238E27FC236}">
                  <a16:creationId xmlns:a16="http://schemas.microsoft.com/office/drawing/2014/main" xmlns="" id="{73C8E023-0B89-C85E-D1EE-7EFCB27D4ED2}"/>
                </a:ext>
              </a:extLst>
            </p:cNvPr>
            <p:cNvSpPr/>
            <p:nvPr/>
          </p:nvSpPr>
          <p:spPr>
            <a:xfrm>
              <a:off x="4254100" y="-85175"/>
              <a:ext cx="58400" cy="56050"/>
            </a:xfrm>
            <a:custGeom>
              <a:avLst/>
              <a:gdLst/>
              <a:ahLst/>
              <a:cxnLst/>
              <a:rect l="l" t="t" r="r" b="b"/>
              <a:pathLst>
                <a:path w="2336" h="2242" extrusionOk="0">
                  <a:moveTo>
                    <a:pt x="233" y="0"/>
                  </a:moveTo>
                  <a:lnTo>
                    <a:pt x="233" y="0"/>
                  </a:lnTo>
                  <a:cubicBezTo>
                    <a:pt x="246" y="142"/>
                    <a:pt x="1" y="1380"/>
                    <a:pt x="1" y="1380"/>
                  </a:cubicBezTo>
                  <a:lnTo>
                    <a:pt x="607" y="2077"/>
                  </a:lnTo>
                  <a:cubicBezTo>
                    <a:pt x="731" y="2186"/>
                    <a:pt x="883" y="2242"/>
                    <a:pt x="1037" y="2242"/>
                  </a:cubicBezTo>
                  <a:cubicBezTo>
                    <a:pt x="1155" y="2242"/>
                    <a:pt x="1274" y="2209"/>
                    <a:pt x="1381" y="2141"/>
                  </a:cubicBezTo>
                  <a:lnTo>
                    <a:pt x="2245" y="1612"/>
                  </a:lnTo>
                  <a:lnTo>
                    <a:pt x="2335" y="11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125;p41">
              <a:extLst>
                <a:ext uri="{FF2B5EF4-FFF2-40B4-BE49-F238E27FC236}">
                  <a16:creationId xmlns:a16="http://schemas.microsoft.com/office/drawing/2014/main" xmlns="" id="{2C4B05AD-8D54-10B0-0B1A-6936FA6C19EC}"/>
                </a:ext>
              </a:extLst>
            </p:cNvPr>
            <p:cNvSpPr/>
            <p:nvPr/>
          </p:nvSpPr>
          <p:spPr>
            <a:xfrm>
              <a:off x="4144175" y="-186650"/>
              <a:ext cx="61275" cy="55950"/>
            </a:xfrm>
            <a:custGeom>
              <a:avLst/>
              <a:gdLst/>
              <a:ahLst/>
              <a:cxnLst/>
              <a:rect l="l" t="t" r="r" b="b"/>
              <a:pathLst>
                <a:path w="2451" h="2238" extrusionOk="0">
                  <a:moveTo>
                    <a:pt x="1070" y="1"/>
                  </a:moveTo>
                  <a:cubicBezTo>
                    <a:pt x="708" y="1"/>
                    <a:pt x="384" y="192"/>
                    <a:pt x="232" y="539"/>
                  </a:cubicBezTo>
                  <a:cubicBezTo>
                    <a:pt x="0" y="1067"/>
                    <a:pt x="258" y="1751"/>
                    <a:pt x="800" y="2073"/>
                  </a:cubicBezTo>
                  <a:cubicBezTo>
                    <a:pt x="992" y="2185"/>
                    <a:pt x="1193" y="2238"/>
                    <a:pt x="1384" y="2238"/>
                  </a:cubicBezTo>
                  <a:cubicBezTo>
                    <a:pt x="1744" y="2238"/>
                    <a:pt x="2066" y="2049"/>
                    <a:pt x="2218" y="1712"/>
                  </a:cubicBezTo>
                  <a:cubicBezTo>
                    <a:pt x="2450" y="1183"/>
                    <a:pt x="2192" y="487"/>
                    <a:pt x="1651" y="165"/>
                  </a:cubicBezTo>
                  <a:cubicBezTo>
                    <a:pt x="1460" y="54"/>
                    <a:pt x="1259" y="1"/>
                    <a:pt x="1070" y="1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126;p41">
              <a:extLst>
                <a:ext uri="{FF2B5EF4-FFF2-40B4-BE49-F238E27FC236}">
                  <a16:creationId xmlns:a16="http://schemas.microsoft.com/office/drawing/2014/main" xmlns="" id="{BF592DB0-65E5-F060-4C2E-9B952DF94A63}"/>
                </a:ext>
              </a:extLst>
            </p:cNvPr>
            <p:cNvSpPr/>
            <p:nvPr/>
          </p:nvSpPr>
          <p:spPr>
            <a:xfrm>
              <a:off x="4160925" y="-171275"/>
              <a:ext cx="24525" cy="23575"/>
            </a:xfrm>
            <a:custGeom>
              <a:avLst/>
              <a:gdLst/>
              <a:ahLst/>
              <a:cxnLst/>
              <a:rect l="l" t="t" r="r" b="b"/>
              <a:pathLst>
                <a:path w="981" h="943" fill="none" extrusionOk="0">
                  <a:moveTo>
                    <a:pt x="981" y="942"/>
                  </a:moveTo>
                  <a:cubicBezTo>
                    <a:pt x="968" y="865"/>
                    <a:pt x="942" y="1"/>
                    <a:pt x="1" y="78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127;p41">
              <a:extLst>
                <a:ext uri="{FF2B5EF4-FFF2-40B4-BE49-F238E27FC236}">
                  <a16:creationId xmlns:a16="http://schemas.microsoft.com/office/drawing/2014/main" xmlns="" id="{866379BA-74F9-54BF-E425-FE43E9DB13DB}"/>
                </a:ext>
              </a:extLst>
            </p:cNvPr>
            <p:cNvSpPr/>
            <p:nvPr/>
          </p:nvSpPr>
          <p:spPr>
            <a:xfrm>
              <a:off x="4164150" y="-164500"/>
              <a:ext cx="18400" cy="12600"/>
            </a:xfrm>
            <a:custGeom>
              <a:avLst/>
              <a:gdLst/>
              <a:ahLst/>
              <a:cxnLst/>
              <a:rect l="l" t="t" r="r" b="b"/>
              <a:pathLst>
                <a:path w="736" h="504" fill="none" extrusionOk="0">
                  <a:moveTo>
                    <a:pt x="1" y="504"/>
                  </a:moveTo>
                  <a:cubicBezTo>
                    <a:pt x="1" y="504"/>
                    <a:pt x="323" y="1"/>
                    <a:pt x="736" y="233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128;p41">
              <a:extLst>
                <a:ext uri="{FF2B5EF4-FFF2-40B4-BE49-F238E27FC236}">
                  <a16:creationId xmlns:a16="http://schemas.microsoft.com/office/drawing/2014/main" xmlns="" id="{0A0DC0E0-EAF9-7D51-009E-F1A2CBA2ADA4}"/>
                </a:ext>
              </a:extLst>
            </p:cNvPr>
            <p:cNvSpPr/>
            <p:nvPr/>
          </p:nvSpPr>
          <p:spPr>
            <a:xfrm>
              <a:off x="4389850" y="-144175"/>
              <a:ext cx="60625" cy="51925"/>
            </a:xfrm>
            <a:custGeom>
              <a:avLst/>
              <a:gdLst/>
              <a:ahLst/>
              <a:cxnLst/>
              <a:rect l="l" t="t" r="r" b="b"/>
              <a:pathLst>
                <a:path w="2425" h="2077" extrusionOk="0">
                  <a:moveTo>
                    <a:pt x="1354" y="0"/>
                  </a:moveTo>
                  <a:cubicBezTo>
                    <a:pt x="1346" y="0"/>
                    <a:pt x="1337" y="0"/>
                    <a:pt x="1329" y="0"/>
                  </a:cubicBezTo>
                  <a:cubicBezTo>
                    <a:pt x="684" y="0"/>
                    <a:pt x="129" y="477"/>
                    <a:pt x="65" y="1045"/>
                  </a:cubicBezTo>
                  <a:cubicBezTo>
                    <a:pt x="0" y="1612"/>
                    <a:pt x="477" y="2077"/>
                    <a:pt x="1109" y="2077"/>
                  </a:cubicBezTo>
                  <a:cubicBezTo>
                    <a:pt x="1741" y="2064"/>
                    <a:pt x="2309" y="1599"/>
                    <a:pt x="2373" y="1019"/>
                  </a:cubicBezTo>
                  <a:cubicBezTo>
                    <a:pt x="2424" y="459"/>
                    <a:pt x="1973" y="0"/>
                    <a:pt x="1354" y="0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129;p41">
              <a:extLst>
                <a:ext uri="{FF2B5EF4-FFF2-40B4-BE49-F238E27FC236}">
                  <a16:creationId xmlns:a16="http://schemas.microsoft.com/office/drawing/2014/main" xmlns="" id="{E10A0E34-21BA-8E49-1E97-36A5DD789B4E}"/>
                </a:ext>
              </a:extLst>
            </p:cNvPr>
            <p:cNvSpPr/>
            <p:nvPr/>
          </p:nvSpPr>
          <p:spPr>
            <a:xfrm>
              <a:off x="4405650" y="-133875"/>
              <a:ext cx="31925" cy="19700"/>
            </a:xfrm>
            <a:custGeom>
              <a:avLst/>
              <a:gdLst/>
              <a:ahLst/>
              <a:cxnLst/>
              <a:rect l="l" t="t" r="r" b="b"/>
              <a:pathLst>
                <a:path w="1277" h="788" fill="none" extrusionOk="0">
                  <a:moveTo>
                    <a:pt x="0" y="788"/>
                  </a:moveTo>
                  <a:cubicBezTo>
                    <a:pt x="52" y="723"/>
                    <a:pt x="503" y="1"/>
                    <a:pt x="1277" y="530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130;p41">
              <a:extLst>
                <a:ext uri="{FF2B5EF4-FFF2-40B4-BE49-F238E27FC236}">
                  <a16:creationId xmlns:a16="http://schemas.microsoft.com/office/drawing/2014/main" xmlns="" id="{C701F203-9C61-F244-09A6-D352E08F90D7}"/>
                </a:ext>
              </a:extLst>
            </p:cNvPr>
            <p:cNvSpPr/>
            <p:nvPr/>
          </p:nvSpPr>
          <p:spPr>
            <a:xfrm>
              <a:off x="4413375" y="-122250"/>
              <a:ext cx="12925" cy="14850"/>
            </a:xfrm>
            <a:custGeom>
              <a:avLst/>
              <a:gdLst/>
              <a:ahLst/>
              <a:cxnLst/>
              <a:rect l="l" t="t" r="r" b="b"/>
              <a:pathLst>
                <a:path w="517" h="594" fill="none" extrusionOk="0">
                  <a:moveTo>
                    <a:pt x="517" y="594"/>
                  </a:moveTo>
                  <a:cubicBezTo>
                    <a:pt x="517" y="594"/>
                    <a:pt x="478" y="13"/>
                    <a:pt x="1" y="0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131;p41">
              <a:extLst>
                <a:ext uri="{FF2B5EF4-FFF2-40B4-BE49-F238E27FC236}">
                  <a16:creationId xmlns:a16="http://schemas.microsoft.com/office/drawing/2014/main" xmlns="" id="{8961E556-FD3F-377E-2F3E-14EC9FD16530}"/>
                </a:ext>
              </a:extLst>
            </p:cNvPr>
            <p:cNvSpPr/>
            <p:nvPr/>
          </p:nvSpPr>
          <p:spPr>
            <a:xfrm>
              <a:off x="4178975" y="-345900"/>
              <a:ext cx="269900" cy="281200"/>
            </a:xfrm>
            <a:custGeom>
              <a:avLst/>
              <a:gdLst/>
              <a:ahLst/>
              <a:cxnLst/>
              <a:rect l="l" t="t" r="r" b="b"/>
              <a:pathLst>
                <a:path w="10796" h="11248" extrusionOk="0">
                  <a:moveTo>
                    <a:pt x="5240" y="1"/>
                  </a:moveTo>
                  <a:cubicBezTo>
                    <a:pt x="2893" y="1"/>
                    <a:pt x="791" y="1643"/>
                    <a:pt x="246" y="3955"/>
                  </a:cubicBezTo>
                  <a:cubicBezTo>
                    <a:pt x="78" y="4703"/>
                    <a:pt x="78" y="5438"/>
                    <a:pt x="220" y="6135"/>
                  </a:cubicBezTo>
                  <a:cubicBezTo>
                    <a:pt x="323" y="6664"/>
                    <a:pt x="297" y="7205"/>
                    <a:pt x="194" y="7734"/>
                  </a:cubicBezTo>
                  <a:cubicBezTo>
                    <a:pt x="1" y="8714"/>
                    <a:pt x="388" y="10429"/>
                    <a:pt x="4270" y="11074"/>
                  </a:cubicBezTo>
                  <a:cubicBezTo>
                    <a:pt x="4999" y="11194"/>
                    <a:pt x="5625" y="11247"/>
                    <a:pt x="6162" y="11247"/>
                  </a:cubicBezTo>
                  <a:cubicBezTo>
                    <a:pt x="8680" y="11247"/>
                    <a:pt x="9229" y="10085"/>
                    <a:pt x="9261" y="9256"/>
                  </a:cubicBezTo>
                  <a:cubicBezTo>
                    <a:pt x="9286" y="8688"/>
                    <a:pt x="9454" y="8134"/>
                    <a:pt x="9738" y="7631"/>
                  </a:cubicBezTo>
                  <a:cubicBezTo>
                    <a:pt x="10009" y="7128"/>
                    <a:pt x="10215" y="6573"/>
                    <a:pt x="10318" y="5967"/>
                  </a:cubicBezTo>
                  <a:cubicBezTo>
                    <a:pt x="10795" y="3040"/>
                    <a:pt x="8706" y="293"/>
                    <a:pt x="5701" y="22"/>
                  </a:cubicBezTo>
                  <a:cubicBezTo>
                    <a:pt x="5547" y="8"/>
                    <a:pt x="5393" y="1"/>
                    <a:pt x="5240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132;p41">
              <a:extLst>
                <a:ext uri="{FF2B5EF4-FFF2-40B4-BE49-F238E27FC236}">
                  <a16:creationId xmlns:a16="http://schemas.microsoft.com/office/drawing/2014/main" xmlns="" id="{982F4286-C849-FB0F-E66F-381EB245713B}"/>
                </a:ext>
              </a:extLst>
            </p:cNvPr>
            <p:cNvSpPr/>
            <p:nvPr/>
          </p:nvSpPr>
          <p:spPr>
            <a:xfrm>
              <a:off x="4157375" y="-338050"/>
              <a:ext cx="142850" cy="169725"/>
            </a:xfrm>
            <a:custGeom>
              <a:avLst/>
              <a:gdLst/>
              <a:ahLst/>
              <a:cxnLst/>
              <a:rect l="l" t="t" r="r" b="b"/>
              <a:pathLst>
                <a:path w="5714" h="6789" extrusionOk="0">
                  <a:moveTo>
                    <a:pt x="3764" y="0"/>
                  </a:moveTo>
                  <a:cubicBezTo>
                    <a:pt x="2722" y="0"/>
                    <a:pt x="1477" y="528"/>
                    <a:pt x="904" y="2029"/>
                  </a:cubicBezTo>
                  <a:cubicBezTo>
                    <a:pt x="891" y="2055"/>
                    <a:pt x="878" y="2081"/>
                    <a:pt x="865" y="2107"/>
                  </a:cubicBezTo>
                  <a:cubicBezTo>
                    <a:pt x="1" y="4492"/>
                    <a:pt x="1123" y="6788"/>
                    <a:pt x="1123" y="6788"/>
                  </a:cubicBezTo>
                  <a:cubicBezTo>
                    <a:pt x="1123" y="6788"/>
                    <a:pt x="2142" y="4866"/>
                    <a:pt x="2116" y="3151"/>
                  </a:cubicBezTo>
                  <a:cubicBezTo>
                    <a:pt x="2116" y="3151"/>
                    <a:pt x="4734" y="2635"/>
                    <a:pt x="5417" y="1294"/>
                  </a:cubicBezTo>
                  <a:cubicBezTo>
                    <a:pt x="5714" y="714"/>
                    <a:pt x="5134" y="198"/>
                    <a:pt x="4270" y="43"/>
                  </a:cubicBezTo>
                  <a:cubicBezTo>
                    <a:pt x="4109" y="15"/>
                    <a:pt x="3939" y="0"/>
                    <a:pt x="3764" y="0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133;p41">
              <a:extLst>
                <a:ext uri="{FF2B5EF4-FFF2-40B4-BE49-F238E27FC236}">
                  <a16:creationId xmlns:a16="http://schemas.microsoft.com/office/drawing/2014/main" xmlns="" id="{FED75B04-272D-7E02-533F-F737DE5C1FC5}"/>
                </a:ext>
              </a:extLst>
            </p:cNvPr>
            <p:cNvSpPr/>
            <p:nvPr/>
          </p:nvSpPr>
          <p:spPr>
            <a:xfrm>
              <a:off x="4253700" y="-358525"/>
              <a:ext cx="200000" cy="225000"/>
            </a:xfrm>
            <a:custGeom>
              <a:avLst/>
              <a:gdLst/>
              <a:ahLst/>
              <a:cxnLst/>
              <a:rect l="l" t="t" r="r" b="b"/>
              <a:pathLst>
                <a:path w="8000" h="9000" extrusionOk="0">
                  <a:moveTo>
                    <a:pt x="2508" y="0"/>
                  </a:moveTo>
                  <a:cubicBezTo>
                    <a:pt x="1127" y="0"/>
                    <a:pt x="0" y="510"/>
                    <a:pt x="43" y="1378"/>
                  </a:cubicBezTo>
                  <a:cubicBezTo>
                    <a:pt x="43" y="1468"/>
                    <a:pt x="68" y="1546"/>
                    <a:pt x="94" y="1636"/>
                  </a:cubicBezTo>
                  <a:cubicBezTo>
                    <a:pt x="713" y="3738"/>
                    <a:pt x="6388" y="4641"/>
                    <a:pt x="6388" y="4641"/>
                  </a:cubicBezTo>
                  <a:cubicBezTo>
                    <a:pt x="5846" y="6936"/>
                    <a:pt x="6285" y="9000"/>
                    <a:pt x="6285" y="9000"/>
                  </a:cubicBezTo>
                  <a:cubicBezTo>
                    <a:pt x="6968" y="8329"/>
                    <a:pt x="7523" y="7478"/>
                    <a:pt x="7742" y="6446"/>
                  </a:cubicBezTo>
                  <a:cubicBezTo>
                    <a:pt x="8000" y="5273"/>
                    <a:pt x="7819" y="3854"/>
                    <a:pt x="6878" y="2216"/>
                  </a:cubicBezTo>
                  <a:cubicBezTo>
                    <a:pt x="5991" y="664"/>
                    <a:pt x="4084" y="0"/>
                    <a:pt x="2508" y="0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134;p41">
              <a:extLst>
                <a:ext uri="{FF2B5EF4-FFF2-40B4-BE49-F238E27FC236}">
                  <a16:creationId xmlns:a16="http://schemas.microsoft.com/office/drawing/2014/main" xmlns="" id="{6B421BC0-2735-6DC5-39DC-6EE528887139}"/>
                </a:ext>
              </a:extLst>
            </p:cNvPr>
            <p:cNvSpPr/>
            <p:nvPr/>
          </p:nvSpPr>
          <p:spPr>
            <a:xfrm>
              <a:off x="4191550" y="93125"/>
              <a:ext cx="157050" cy="24350"/>
            </a:xfrm>
            <a:custGeom>
              <a:avLst/>
              <a:gdLst/>
              <a:ahLst/>
              <a:cxnLst/>
              <a:rect l="l" t="t" r="r" b="b"/>
              <a:pathLst>
                <a:path w="6282" h="974" extrusionOk="0">
                  <a:moveTo>
                    <a:pt x="91" y="0"/>
                  </a:moveTo>
                  <a:cubicBezTo>
                    <a:pt x="52" y="219"/>
                    <a:pt x="27" y="387"/>
                    <a:pt x="1" y="490"/>
                  </a:cubicBezTo>
                  <a:cubicBezTo>
                    <a:pt x="1731" y="813"/>
                    <a:pt x="3470" y="974"/>
                    <a:pt x="5226" y="974"/>
                  </a:cubicBezTo>
                  <a:cubicBezTo>
                    <a:pt x="5577" y="974"/>
                    <a:pt x="5929" y="967"/>
                    <a:pt x="6281" y="954"/>
                  </a:cubicBezTo>
                  <a:cubicBezTo>
                    <a:pt x="6269" y="864"/>
                    <a:pt x="6256" y="697"/>
                    <a:pt x="6230" y="452"/>
                  </a:cubicBezTo>
                  <a:cubicBezTo>
                    <a:pt x="5911" y="461"/>
                    <a:pt x="5592" y="467"/>
                    <a:pt x="5274" y="467"/>
                  </a:cubicBezTo>
                  <a:cubicBezTo>
                    <a:pt x="3536" y="467"/>
                    <a:pt x="1813" y="316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135;p41">
              <a:extLst>
                <a:ext uri="{FF2B5EF4-FFF2-40B4-BE49-F238E27FC236}">
                  <a16:creationId xmlns:a16="http://schemas.microsoft.com/office/drawing/2014/main" xmlns="" id="{6DB2C292-84C1-85EC-15A4-D99423D2D132}"/>
                </a:ext>
              </a:extLst>
            </p:cNvPr>
            <p:cNvSpPr/>
            <p:nvPr/>
          </p:nvSpPr>
          <p:spPr>
            <a:xfrm>
              <a:off x="4271200" y="-1715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245" y="1"/>
                  </a:moveTo>
                  <a:cubicBezTo>
                    <a:pt x="103" y="1"/>
                    <a:pt x="0" y="117"/>
                    <a:pt x="0" y="246"/>
                  </a:cubicBezTo>
                  <a:cubicBezTo>
                    <a:pt x="0" y="375"/>
                    <a:pt x="103" y="478"/>
                    <a:pt x="245" y="478"/>
                  </a:cubicBezTo>
                  <a:cubicBezTo>
                    <a:pt x="374" y="478"/>
                    <a:pt x="477" y="375"/>
                    <a:pt x="477" y="246"/>
                  </a:cubicBezTo>
                  <a:cubicBezTo>
                    <a:pt x="477" y="117"/>
                    <a:pt x="374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136;p41">
              <a:extLst>
                <a:ext uri="{FF2B5EF4-FFF2-40B4-BE49-F238E27FC236}">
                  <a16:creationId xmlns:a16="http://schemas.microsoft.com/office/drawing/2014/main" xmlns="" id="{D3E31DC5-692D-19DC-1451-92CE27FFC06D}"/>
                </a:ext>
              </a:extLst>
            </p:cNvPr>
            <p:cNvSpPr/>
            <p:nvPr/>
          </p:nvSpPr>
          <p:spPr>
            <a:xfrm>
              <a:off x="4269575" y="76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246" y="1"/>
                  </a:moveTo>
                  <a:cubicBezTo>
                    <a:pt x="104" y="1"/>
                    <a:pt x="1" y="104"/>
                    <a:pt x="1" y="246"/>
                  </a:cubicBezTo>
                  <a:cubicBezTo>
                    <a:pt x="1" y="375"/>
                    <a:pt x="104" y="478"/>
                    <a:pt x="246" y="478"/>
                  </a:cubicBezTo>
                  <a:cubicBezTo>
                    <a:pt x="375" y="478"/>
                    <a:pt x="478" y="375"/>
                    <a:pt x="478" y="246"/>
                  </a:cubicBezTo>
                  <a:cubicBezTo>
                    <a:pt x="478" y="104"/>
                    <a:pt x="375" y="1"/>
                    <a:pt x="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137;p41">
              <a:extLst>
                <a:ext uri="{FF2B5EF4-FFF2-40B4-BE49-F238E27FC236}">
                  <a16:creationId xmlns:a16="http://schemas.microsoft.com/office/drawing/2014/main" xmlns="" id="{81798C5F-7C49-FD42-0528-550BB27AB134}"/>
                </a:ext>
              </a:extLst>
            </p:cNvPr>
            <p:cNvSpPr/>
            <p:nvPr/>
          </p:nvSpPr>
          <p:spPr>
            <a:xfrm>
              <a:off x="4384350" y="308800"/>
              <a:ext cx="32925" cy="68375"/>
            </a:xfrm>
            <a:custGeom>
              <a:avLst/>
              <a:gdLst/>
              <a:ahLst/>
              <a:cxnLst/>
              <a:rect l="l" t="t" r="r" b="b"/>
              <a:pathLst>
                <a:path w="1317" h="2735" extrusionOk="0">
                  <a:moveTo>
                    <a:pt x="917" y="1"/>
                  </a:moveTo>
                  <a:cubicBezTo>
                    <a:pt x="891" y="14"/>
                    <a:pt x="891" y="14"/>
                    <a:pt x="891" y="14"/>
                  </a:cubicBezTo>
                  <a:cubicBezTo>
                    <a:pt x="891" y="14"/>
                    <a:pt x="697" y="426"/>
                    <a:pt x="491" y="813"/>
                  </a:cubicBezTo>
                  <a:cubicBezTo>
                    <a:pt x="272" y="1213"/>
                    <a:pt x="53" y="1613"/>
                    <a:pt x="53" y="1613"/>
                  </a:cubicBezTo>
                  <a:cubicBezTo>
                    <a:pt x="53" y="1613"/>
                    <a:pt x="1" y="2129"/>
                    <a:pt x="14" y="2735"/>
                  </a:cubicBezTo>
                  <a:cubicBezTo>
                    <a:pt x="801" y="2296"/>
                    <a:pt x="1316" y="465"/>
                    <a:pt x="917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138;p41">
              <a:extLst>
                <a:ext uri="{FF2B5EF4-FFF2-40B4-BE49-F238E27FC236}">
                  <a16:creationId xmlns:a16="http://schemas.microsoft.com/office/drawing/2014/main" xmlns="" id="{56711CAD-E7A6-3E63-1C2A-E5A06AA1B407}"/>
                </a:ext>
              </a:extLst>
            </p:cNvPr>
            <p:cNvSpPr/>
            <p:nvPr/>
          </p:nvSpPr>
          <p:spPr>
            <a:xfrm>
              <a:off x="4278600" y="-179650"/>
              <a:ext cx="19050" cy="24875"/>
            </a:xfrm>
            <a:custGeom>
              <a:avLst/>
              <a:gdLst/>
              <a:ahLst/>
              <a:cxnLst/>
              <a:rect l="l" t="t" r="r" b="b"/>
              <a:pathLst>
                <a:path w="762" h="995" extrusionOk="0">
                  <a:moveTo>
                    <a:pt x="418" y="0"/>
                  </a:moveTo>
                  <a:cubicBezTo>
                    <a:pt x="215" y="0"/>
                    <a:pt x="27" y="467"/>
                    <a:pt x="14" y="646"/>
                  </a:cubicBezTo>
                  <a:cubicBezTo>
                    <a:pt x="1" y="826"/>
                    <a:pt x="156" y="981"/>
                    <a:pt x="362" y="994"/>
                  </a:cubicBezTo>
                  <a:cubicBezTo>
                    <a:pt x="372" y="994"/>
                    <a:pt x="381" y="995"/>
                    <a:pt x="390" y="995"/>
                  </a:cubicBezTo>
                  <a:cubicBezTo>
                    <a:pt x="583" y="995"/>
                    <a:pt x="737" y="869"/>
                    <a:pt x="749" y="697"/>
                  </a:cubicBezTo>
                  <a:cubicBezTo>
                    <a:pt x="762" y="517"/>
                    <a:pt x="633" y="14"/>
                    <a:pt x="426" y="1"/>
                  </a:cubicBezTo>
                  <a:cubicBezTo>
                    <a:pt x="424" y="1"/>
                    <a:pt x="421" y="0"/>
                    <a:pt x="418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139;p41">
              <a:extLst>
                <a:ext uri="{FF2B5EF4-FFF2-40B4-BE49-F238E27FC236}">
                  <a16:creationId xmlns:a16="http://schemas.microsoft.com/office/drawing/2014/main" xmlns="" id="{97381D68-5FF7-2DC2-2187-4A51934A0A1A}"/>
                </a:ext>
              </a:extLst>
            </p:cNvPr>
            <p:cNvSpPr/>
            <p:nvPr/>
          </p:nvSpPr>
          <p:spPr>
            <a:xfrm>
              <a:off x="4265075" y="-193200"/>
              <a:ext cx="9050" cy="19400"/>
            </a:xfrm>
            <a:custGeom>
              <a:avLst/>
              <a:gdLst/>
              <a:ahLst/>
              <a:cxnLst/>
              <a:rect l="l" t="t" r="r" b="b"/>
              <a:pathLst>
                <a:path w="362" h="776" extrusionOk="0">
                  <a:moveTo>
                    <a:pt x="197" y="0"/>
                  </a:moveTo>
                  <a:cubicBezTo>
                    <a:pt x="110" y="0"/>
                    <a:pt x="26" y="176"/>
                    <a:pt x="13" y="375"/>
                  </a:cubicBezTo>
                  <a:cubicBezTo>
                    <a:pt x="0" y="594"/>
                    <a:pt x="65" y="775"/>
                    <a:pt x="155" y="775"/>
                  </a:cubicBezTo>
                  <a:cubicBezTo>
                    <a:pt x="158" y="775"/>
                    <a:pt x="162" y="776"/>
                    <a:pt x="165" y="776"/>
                  </a:cubicBezTo>
                  <a:cubicBezTo>
                    <a:pt x="252" y="776"/>
                    <a:pt x="336" y="612"/>
                    <a:pt x="348" y="401"/>
                  </a:cubicBezTo>
                  <a:cubicBezTo>
                    <a:pt x="361" y="182"/>
                    <a:pt x="297" y="1"/>
                    <a:pt x="207" y="1"/>
                  </a:cubicBezTo>
                  <a:cubicBezTo>
                    <a:pt x="204" y="1"/>
                    <a:pt x="200" y="0"/>
                    <a:pt x="197" y="0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140;p41">
              <a:extLst>
                <a:ext uri="{FF2B5EF4-FFF2-40B4-BE49-F238E27FC236}">
                  <a16:creationId xmlns:a16="http://schemas.microsoft.com/office/drawing/2014/main" xmlns="" id="{E551E71A-0F14-1F44-5435-A4C96AFEE8A3}"/>
                </a:ext>
              </a:extLst>
            </p:cNvPr>
            <p:cNvSpPr/>
            <p:nvPr/>
          </p:nvSpPr>
          <p:spPr>
            <a:xfrm>
              <a:off x="4258625" y="-218650"/>
              <a:ext cx="27425" cy="20975"/>
            </a:xfrm>
            <a:custGeom>
              <a:avLst/>
              <a:gdLst/>
              <a:ahLst/>
              <a:cxnLst/>
              <a:rect l="l" t="t" r="r" b="b"/>
              <a:pathLst>
                <a:path w="1097" h="839" extrusionOk="0">
                  <a:moveTo>
                    <a:pt x="672" y="1"/>
                  </a:moveTo>
                  <a:cubicBezTo>
                    <a:pt x="618" y="1"/>
                    <a:pt x="558" y="12"/>
                    <a:pt x="490" y="39"/>
                  </a:cubicBezTo>
                  <a:cubicBezTo>
                    <a:pt x="0" y="245"/>
                    <a:pt x="26" y="838"/>
                    <a:pt x="26" y="838"/>
                  </a:cubicBezTo>
                  <a:cubicBezTo>
                    <a:pt x="26" y="838"/>
                    <a:pt x="723" y="452"/>
                    <a:pt x="1097" y="452"/>
                  </a:cubicBezTo>
                  <a:cubicBezTo>
                    <a:pt x="1097" y="452"/>
                    <a:pt x="1010" y="1"/>
                    <a:pt x="672" y="1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141;p41">
              <a:extLst>
                <a:ext uri="{FF2B5EF4-FFF2-40B4-BE49-F238E27FC236}">
                  <a16:creationId xmlns:a16="http://schemas.microsoft.com/office/drawing/2014/main" xmlns="" id="{C068B6BD-0C45-2AE8-4E20-B6A65D624F88}"/>
                </a:ext>
              </a:extLst>
            </p:cNvPr>
            <p:cNvSpPr/>
            <p:nvPr/>
          </p:nvSpPr>
          <p:spPr>
            <a:xfrm>
              <a:off x="4319550" y="-189650"/>
              <a:ext cx="9050" cy="19400"/>
            </a:xfrm>
            <a:custGeom>
              <a:avLst/>
              <a:gdLst/>
              <a:ahLst/>
              <a:cxnLst/>
              <a:rect l="l" t="t" r="r" b="b"/>
              <a:pathLst>
                <a:path w="362" h="776" extrusionOk="0">
                  <a:moveTo>
                    <a:pt x="207" y="1"/>
                  </a:moveTo>
                  <a:cubicBezTo>
                    <a:pt x="117" y="1"/>
                    <a:pt x="27" y="169"/>
                    <a:pt x="14" y="375"/>
                  </a:cubicBezTo>
                  <a:cubicBezTo>
                    <a:pt x="1" y="594"/>
                    <a:pt x="65" y="775"/>
                    <a:pt x="156" y="775"/>
                  </a:cubicBezTo>
                  <a:cubicBezTo>
                    <a:pt x="159" y="775"/>
                    <a:pt x="162" y="775"/>
                    <a:pt x="165" y="775"/>
                  </a:cubicBezTo>
                  <a:cubicBezTo>
                    <a:pt x="252" y="775"/>
                    <a:pt x="337" y="612"/>
                    <a:pt x="349" y="401"/>
                  </a:cubicBezTo>
                  <a:cubicBezTo>
                    <a:pt x="362" y="181"/>
                    <a:pt x="297" y="14"/>
                    <a:pt x="207" y="1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142;p41">
              <a:extLst>
                <a:ext uri="{FF2B5EF4-FFF2-40B4-BE49-F238E27FC236}">
                  <a16:creationId xmlns:a16="http://schemas.microsoft.com/office/drawing/2014/main" xmlns="" id="{CF52DCA7-C1FA-1BD5-9B96-7352F39D8ABC}"/>
                </a:ext>
              </a:extLst>
            </p:cNvPr>
            <p:cNvSpPr/>
            <p:nvPr/>
          </p:nvSpPr>
          <p:spPr>
            <a:xfrm>
              <a:off x="4311825" y="-214900"/>
              <a:ext cx="35800" cy="25925"/>
            </a:xfrm>
            <a:custGeom>
              <a:avLst/>
              <a:gdLst/>
              <a:ahLst/>
              <a:cxnLst/>
              <a:rect l="l" t="t" r="r" b="b"/>
              <a:pathLst>
                <a:path w="1432" h="1037" extrusionOk="0">
                  <a:moveTo>
                    <a:pt x="444" y="1"/>
                  </a:moveTo>
                  <a:cubicBezTo>
                    <a:pt x="89" y="1"/>
                    <a:pt x="0" y="379"/>
                    <a:pt x="0" y="379"/>
                  </a:cubicBezTo>
                  <a:cubicBezTo>
                    <a:pt x="503" y="469"/>
                    <a:pt x="1406" y="1037"/>
                    <a:pt x="1406" y="1037"/>
                  </a:cubicBezTo>
                  <a:cubicBezTo>
                    <a:pt x="1406" y="1037"/>
                    <a:pt x="1432" y="418"/>
                    <a:pt x="787" y="95"/>
                  </a:cubicBezTo>
                  <a:cubicBezTo>
                    <a:pt x="651" y="28"/>
                    <a:pt x="538" y="1"/>
                    <a:pt x="444" y="1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143;p41">
              <a:extLst>
                <a:ext uri="{FF2B5EF4-FFF2-40B4-BE49-F238E27FC236}">
                  <a16:creationId xmlns:a16="http://schemas.microsoft.com/office/drawing/2014/main" xmlns="" id="{5D3D9141-F867-D11F-465B-ABEE2EBC2402}"/>
                </a:ext>
              </a:extLst>
            </p:cNvPr>
            <p:cNvSpPr/>
            <p:nvPr/>
          </p:nvSpPr>
          <p:spPr>
            <a:xfrm>
              <a:off x="4325050" y="-162025"/>
              <a:ext cx="9375" cy="15925"/>
            </a:xfrm>
            <a:custGeom>
              <a:avLst/>
              <a:gdLst/>
              <a:ahLst/>
              <a:cxnLst/>
              <a:rect l="l" t="t" r="r" b="b"/>
              <a:pathLst>
                <a:path w="375" h="637" extrusionOk="0">
                  <a:moveTo>
                    <a:pt x="80" y="0"/>
                  </a:moveTo>
                  <a:cubicBezTo>
                    <a:pt x="71" y="0"/>
                    <a:pt x="61" y="2"/>
                    <a:pt x="52" y="5"/>
                  </a:cubicBezTo>
                  <a:cubicBezTo>
                    <a:pt x="13" y="18"/>
                    <a:pt x="0" y="69"/>
                    <a:pt x="13" y="95"/>
                  </a:cubicBezTo>
                  <a:lnTo>
                    <a:pt x="219" y="585"/>
                  </a:lnTo>
                  <a:cubicBezTo>
                    <a:pt x="232" y="611"/>
                    <a:pt x="258" y="624"/>
                    <a:pt x="284" y="637"/>
                  </a:cubicBezTo>
                  <a:cubicBezTo>
                    <a:pt x="297" y="637"/>
                    <a:pt x="310" y="637"/>
                    <a:pt x="310" y="624"/>
                  </a:cubicBezTo>
                  <a:cubicBezTo>
                    <a:pt x="348" y="611"/>
                    <a:pt x="374" y="572"/>
                    <a:pt x="361" y="534"/>
                  </a:cubicBezTo>
                  <a:lnTo>
                    <a:pt x="155" y="44"/>
                  </a:lnTo>
                  <a:cubicBezTo>
                    <a:pt x="135" y="15"/>
                    <a:pt x="109" y="0"/>
                    <a:pt x="80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144;p41">
              <a:extLst>
                <a:ext uri="{FF2B5EF4-FFF2-40B4-BE49-F238E27FC236}">
                  <a16:creationId xmlns:a16="http://schemas.microsoft.com/office/drawing/2014/main" xmlns="" id="{A659BDDB-FA17-DA7A-992A-AE5EE83B8500}"/>
                </a:ext>
              </a:extLst>
            </p:cNvPr>
            <p:cNvSpPr/>
            <p:nvPr/>
          </p:nvSpPr>
          <p:spPr>
            <a:xfrm>
              <a:off x="4336650" y="-161200"/>
              <a:ext cx="9700" cy="15750"/>
            </a:xfrm>
            <a:custGeom>
              <a:avLst/>
              <a:gdLst/>
              <a:ahLst/>
              <a:cxnLst/>
              <a:rect l="l" t="t" r="r" b="b"/>
              <a:pathLst>
                <a:path w="388" h="630" extrusionOk="0">
                  <a:moveTo>
                    <a:pt x="97" y="0"/>
                  </a:moveTo>
                  <a:cubicBezTo>
                    <a:pt x="86" y="0"/>
                    <a:pt x="76" y="3"/>
                    <a:pt x="65" y="11"/>
                  </a:cubicBezTo>
                  <a:cubicBezTo>
                    <a:pt x="26" y="24"/>
                    <a:pt x="0" y="62"/>
                    <a:pt x="26" y="101"/>
                  </a:cubicBezTo>
                  <a:lnTo>
                    <a:pt x="232" y="578"/>
                  </a:lnTo>
                  <a:cubicBezTo>
                    <a:pt x="232" y="604"/>
                    <a:pt x="258" y="630"/>
                    <a:pt x="297" y="630"/>
                  </a:cubicBezTo>
                  <a:lnTo>
                    <a:pt x="323" y="630"/>
                  </a:lnTo>
                  <a:cubicBezTo>
                    <a:pt x="361" y="604"/>
                    <a:pt x="387" y="565"/>
                    <a:pt x="361" y="527"/>
                  </a:cubicBezTo>
                  <a:lnTo>
                    <a:pt x="155" y="49"/>
                  </a:lnTo>
                  <a:cubicBezTo>
                    <a:pt x="146" y="21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145;p41">
              <a:extLst>
                <a:ext uri="{FF2B5EF4-FFF2-40B4-BE49-F238E27FC236}">
                  <a16:creationId xmlns:a16="http://schemas.microsoft.com/office/drawing/2014/main" xmlns="" id="{0356435C-8F03-4DF4-DED1-F097D169663E}"/>
                </a:ext>
              </a:extLst>
            </p:cNvPr>
            <p:cNvSpPr/>
            <p:nvPr/>
          </p:nvSpPr>
          <p:spPr>
            <a:xfrm>
              <a:off x="4258625" y="-165900"/>
              <a:ext cx="11300" cy="14975"/>
            </a:xfrm>
            <a:custGeom>
              <a:avLst/>
              <a:gdLst/>
              <a:ahLst/>
              <a:cxnLst/>
              <a:rect l="l" t="t" r="r" b="b"/>
              <a:pathLst>
                <a:path w="452" h="599" extrusionOk="0">
                  <a:moveTo>
                    <a:pt x="369" y="0"/>
                  </a:moveTo>
                  <a:cubicBezTo>
                    <a:pt x="338" y="0"/>
                    <a:pt x="307" y="15"/>
                    <a:pt x="297" y="44"/>
                  </a:cubicBezTo>
                  <a:lnTo>
                    <a:pt x="26" y="495"/>
                  </a:lnTo>
                  <a:cubicBezTo>
                    <a:pt x="0" y="521"/>
                    <a:pt x="13" y="573"/>
                    <a:pt x="52" y="586"/>
                  </a:cubicBezTo>
                  <a:cubicBezTo>
                    <a:pt x="65" y="598"/>
                    <a:pt x="78" y="598"/>
                    <a:pt x="91" y="598"/>
                  </a:cubicBezTo>
                  <a:cubicBezTo>
                    <a:pt x="116" y="598"/>
                    <a:pt x="142" y="586"/>
                    <a:pt x="155" y="560"/>
                  </a:cubicBezTo>
                  <a:lnTo>
                    <a:pt x="426" y="108"/>
                  </a:lnTo>
                  <a:cubicBezTo>
                    <a:pt x="452" y="70"/>
                    <a:pt x="439" y="31"/>
                    <a:pt x="400" y="5"/>
                  </a:cubicBezTo>
                  <a:cubicBezTo>
                    <a:pt x="390" y="2"/>
                    <a:pt x="380" y="0"/>
                    <a:pt x="369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146;p41">
              <a:extLst>
                <a:ext uri="{FF2B5EF4-FFF2-40B4-BE49-F238E27FC236}">
                  <a16:creationId xmlns:a16="http://schemas.microsoft.com/office/drawing/2014/main" xmlns="" id="{68C7FAB1-6EEC-8182-FCD8-3EBD17A71233}"/>
                </a:ext>
              </a:extLst>
            </p:cNvPr>
            <p:cNvSpPr/>
            <p:nvPr/>
          </p:nvSpPr>
          <p:spPr>
            <a:xfrm>
              <a:off x="4271850" y="-149025"/>
              <a:ext cx="46125" cy="38250"/>
            </a:xfrm>
            <a:custGeom>
              <a:avLst/>
              <a:gdLst/>
              <a:ahLst/>
              <a:cxnLst/>
              <a:rect l="l" t="t" r="r" b="b"/>
              <a:pathLst>
                <a:path w="1845" h="1530" extrusionOk="0">
                  <a:moveTo>
                    <a:pt x="1818" y="1"/>
                  </a:moveTo>
                  <a:cubicBezTo>
                    <a:pt x="1382" y="174"/>
                    <a:pt x="1018" y="228"/>
                    <a:pt x="735" y="228"/>
                  </a:cubicBezTo>
                  <a:cubicBezTo>
                    <a:pt x="283" y="228"/>
                    <a:pt x="39" y="91"/>
                    <a:pt x="39" y="91"/>
                  </a:cubicBezTo>
                  <a:lnTo>
                    <a:pt x="39" y="91"/>
                  </a:lnTo>
                  <a:cubicBezTo>
                    <a:pt x="0" y="414"/>
                    <a:pt x="0" y="1097"/>
                    <a:pt x="580" y="1432"/>
                  </a:cubicBezTo>
                  <a:cubicBezTo>
                    <a:pt x="687" y="1497"/>
                    <a:pt x="807" y="1530"/>
                    <a:pt x="927" y="1530"/>
                  </a:cubicBezTo>
                  <a:cubicBezTo>
                    <a:pt x="1068" y="1530"/>
                    <a:pt x="1210" y="1484"/>
                    <a:pt x="1328" y="1394"/>
                  </a:cubicBezTo>
                  <a:cubicBezTo>
                    <a:pt x="1561" y="1213"/>
                    <a:pt x="1818" y="865"/>
                    <a:pt x="1831" y="156"/>
                  </a:cubicBezTo>
                  <a:cubicBezTo>
                    <a:pt x="1831" y="104"/>
                    <a:pt x="1844" y="52"/>
                    <a:pt x="1818" y="1"/>
                  </a:cubicBezTo>
                  <a:close/>
                </a:path>
              </a:pathLst>
            </a:custGeom>
            <a:solidFill>
              <a:srgbClr val="17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147;p41">
              <a:extLst>
                <a:ext uri="{FF2B5EF4-FFF2-40B4-BE49-F238E27FC236}">
                  <a16:creationId xmlns:a16="http://schemas.microsoft.com/office/drawing/2014/main" xmlns="" id="{7DF8B978-7D7C-DE65-2FFA-61DE34F6636D}"/>
                </a:ext>
              </a:extLst>
            </p:cNvPr>
            <p:cNvSpPr/>
            <p:nvPr/>
          </p:nvSpPr>
          <p:spPr>
            <a:xfrm>
              <a:off x="4278600" y="-135250"/>
              <a:ext cx="38075" cy="24425"/>
            </a:xfrm>
            <a:custGeom>
              <a:avLst/>
              <a:gdLst/>
              <a:ahLst/>
              <a:cxnLst/>
              <a:rect l="l" t="t" r="r" b="b"/>
              <a:pathLst>
                <a:path w="1523" h="977" extrusionOk="0">
                  <a:moveTo>
                    <a:pt x="1220" y="0"/>
                  </a:moveTo>
                  <a:cubicBezTo>
                    <a:pt x="733" y="0"/>
                    <a:pt x="289" y="238"/>
                    <a:pt x="1" y="611"/>
                  </a:cubicBezTo>
                  <a:cubicBezTo>
                    <a:pt x="14" y="623"/>
                    <a:pt x="14" y="623"/>
                    <a:pt x="14" y="636"/>
                  </a:cubicBezTo>
                  <a:cubicBezTo>
                    <a:pt x="27" y="649"/>
                    <a:pt x="40" y="662"/>
                    <a:pt x="52" y="675"/>
                  </a:cubicBezTo>
                  <a:cubicBezTo>
                    <a:pt x="65" y="688"/>
                    <a:pt x="78" y="701"/>
                    <a:pt x="91" y="701"/>
                  </a:cubicBezTo>
                  <a:cubicBezTo>
                    <a:pt x="104" y="727"/>
                    <a:pt x="130" y="740"/>
                    <a:pt x="143" y="765"/>
                  </a:cubicBezTo>
                  <a:cubicBezTo>
                    <a:pt x="169" y="778"/>
                    <a:pt x="181" y="791"/>
                    <a:pt x="194" y="804"/>
                  </a:cubicBezTo>
                  <a:cubicBezTo>
                    <a:pt x="207" y="817"/>
                    <a:pt x="220" y="817"/>
                    <a:pt x="233" y="830"/>
                  </a:cubicBezTo>
                  <a:cubicBezTo>
                    <a:pt x="259" y="843"/>
                    <a:pt x="272" y="856"/>
                    <a:pt x="285" y="868"/>
                  </a:cubicBezTo>
                  <a:cubicBezTo>
                    <a:pt x="298" y="881"/>
                    <a:pt x="310" y="881"/>
                    <a:pt x="323" y="894"/>
                  </a:cubicBezTo>
                  <a:cubicBezTo>
                    <a:pt x="431" y="948"/>
                    <a:pt x="547" y="977"/>
                    <a:pt x="661" y="977"/>
                  </a:cubicBezTo>
                  <a:cubicBezTo>
                    <a:pt x="793" y="977"/>
                    <a:pt x="922" y="939"/>
                    <a:pt x="1033" y="856"/>
                  </a:cubicBezTo>
                  <a:cubicBezTo>
                    <a:pt x="1226" y="727"/>
                    <a:pt x="1432" y="482"/>
                    <a:pt x="1523" y="43"/>
                  </a:cubicBezTo>
                  <a:cubicBezTo>
                    <a:pt x="1458" y="30"/>
                    <a:pt x="1394" y="17"/>
                    <a:pt x="1329" y="4"/>
                  </a:cubicBezTo>
                  <a:cubicBezTo>
                    <a:pt x="1293" y="2"/>
                    <a:pt x="1256" y="0"/>
                    <a:pt x="1220" y="0"/>
                  </a:cubicBezTo>
                  <a:close/>
                </a:path>
              </a:pathLst>
            </a:custGeom>
            <a:solidFill>
              <a:srgbClr val="D13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TextBox 2047">
            <a:extLst>
              <a:ext uri="{FF2B5EF4-FFF2-40B4-BE49-F238E27FC236}">
                <a16:creationId xmlns:a16="http://schemas.microsoft.com/office/drawing/2014/main" xmlns="" id="{B5D690DF-B5D3-3AD5-4A7B-745189C62761}"/>
              </a:ext>
            </a:extLst>
          </p:cNvPr>
          <p:cNvSpPr txBox="1"/>
          <p:nvPr/>
        </p:nvSpPr>
        <p:spPr>
          <a:xfrm>
            <a:off x="1719743" y="536895"/>
            <a:ext cx="6023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ln w="28575"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MỤC TIÊU</a:t>
            </a:r>
            <a:endParaRPr lang="en-US" sz="5400" dirty="0">
              <a:ln w="28575">
                <a:solidFill>
                  <a:srgbClr val="002060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sp>
        <p:nvSpPr>
          <p:cNvPr id="2054" name="Rectangle: Rounded Corners 2053">
            <a:extLst>
              <a:ext uri="{FF2B5EF4-FFF2-40B4-BE49-F238E27FC236}">
                <a16:creationId xmlns:a16="http://schemas.microsoft.com/office/drawing/2014/main" xmlns="" id="{D33E2CD1-56B4-B72A-362F-EC215AE100D0}"/>
              </a:ext>
            </a:extLst>
          </p:cNvPr>
          <p:cNvSpPr/>
          <p:nvPr/>
        </p:nvSpPr>
        <p:spPr>
          <a:xfrm>
            <a:off x="1828799" y="2994836"/>
            <a:ext cx="5310232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xmlns="" id="{C7BD8A68-6D19-9EFC-436A-452D41F5AD0F}"/>
              </a:ext>
            </a:extLst>
          </p:cNvPr>
          <p:cNvSpPr txBox="1"/>
          <p:nvPr/>
        </p:nvSpPr>
        <p:spPr>
          <a:xfrm>
            <a:off x="1939954" y="2991624"/>
            <a:ext cx="5264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048" grpId="0"/>
      <p:bldP spid="2054" grpId="0" animBg="1"/>
      <p:bldP spid="20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0" name="Picture 2349">
            <a:extLst>
              <a:ext uri="{FF2B5EF4-FFF2-40B4-BE49-F238E27FC236}">
                <a16:creationId xmlns:a16="http://schemas.microsoft.com/office/drawing/2014/main" xmlns="" id="{4922A9F8-4CE1-C761-7186-AEF49FEE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78" y="1891917"/>
            <a:ext cx="2091109" cy="2944623"/>
          </a:xfrm>
          <a:prstGeom prst="rect">
            <a:avLst/>
          </a:prstGeom>
        </p:spPr>
      </p:pic>
      <p:pic>
        <p:nvPicPr>
          <p:cNvPr id="2351" name="Picture 2350">
            <a:extLst>
              <a:ext uri="{FF2B5EF4-FFF2-40B4-BE49-F238E27FC236}">
                <a16:creationId xmlns:a16="http://schemas.microsoft.com/office/drawing/2014/main" xmlns="" id="{E3E20601-2440-5FEE-01AA-7DA84BE2E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16869"/>
            <a:ext cx="2199112" cy="3103133"/>
          </a:xfrm>
          <a:prstGeom prst="rect">
            <a:avLst/>
          </a:prstGeom>
        </p:spPr>
      </p:pic>
      <p:pic>
        <p:nvPicPr>
          <p:cNvPr id="2352" name="Picture 2351">
            <a:extLst>
              <a:ext uri="{FF2B5EF4-FFF2-40B4-BE49-F238E27FC236}">
                <a16:creationId xmlns:a16="http://schemas.microsoft.com/office/drawing/2014/main" xmlns="" id="{4F5BF0EB-A632-B37F-71B6-A59963925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4" y="1546172"/>
            <a:ext cx="2395936" cy="3322608"/>
          </a:xfrm>
          <a:prstGeom prst="rect">
            <a:avLst/>
          </a:prstGeom>
        </p:spPr>
      </p:pic>
      <p:pic>
        <p:nvPicPr>
          <p:cNvPr id="2353" name="Picture 2352">
            <a:extLst>
              <a:ext uri="{FF2B5EF4-FFF2-40B4-BE49-F238E27FC236}">
                <a16:creationId xmlns:a16="http://schemas.microsoft.com/office/drawing/2014/main" xmlns="" id="{EA1C80E3-5686-799A-557E-5D6BC33CD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588" y="1567543"/>
            <a:ext cx="2451860" cy="3291235"/>
          </a:xfrm>
          <a:prstGeom prst="rect">
            <a:avLst/>
          </a:prstGeom>
        </p:spPr>
      </p:pic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KHÁM PHÁ</a:t>
            </a: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28503" y="95794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42,5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519B06F-2DD2-6F22-93A9-8F52F265C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0588" l="5422" r="96185">
                        <a14:foregroundMark x1="25803" y1="61008" x2="28012" y2="75798"/>
                        <a14:foregroundMark x1="28012" y1="75798" x2="28112" y2="75798"/>
                        <a14:foregroundMark x1="13353" y1="58487" x2="12851" y2="71261"/>
                        <a14:foregroundMark x1="12851" y1="71261" x2="12851" y2="71092"/>
                        <a14:foregroundMark x1="73293" y1="18992" x2="76606" y2="20840"/>
                        <a14:foregroundMark x1="69880" y1="67899" x2="73293" y2="73445"/>
                        <a14:foregroundMark x1="96285" y1="59160" x2="93675" y2="65378"/>
                        <a14:foregroundMark x1="89257" y1="29748" x2="90763" y2="39496"/>
                        <a14:foregroundMark x1="76004" y1="17311" x2="59839" y2="20504"/>
                        <a14:foregroundMark x1="82530" y1="83697" x2="82129" y2="90924"/>
                        <a14:foregroundMark x1="63052" y1="65210" x2="80422" y2="72101"/>
                        <a14:foregroundMark x1="56426" y1="87731" x2="56627" y2="90756"/>
                        <a14:foregroundMark x1="74297" y1="81008" x2="63755" y2="79832"/>
                        <a14:foregroundMark x1="50000" y1="63866" x2="46687" y2="66387"/>
                        <a14:foregroundMark x1="38153" y1="69412" x2="41667" y2="69580"/>
                        <a14:foregroundMark x1="20683" y1="64370" x2="23193" y2="67563"/>
                        <a14:foregroundMark x1="30422" y1="79664" x2="32430" y2="78151"/>
                        <a14:foregroundMark x1="25402" y1="81513" x2="25100" y2="84538"/>
                        <a14:foregroundMark x1="11145" y1="68403" x2="7028" y2="66050"/>
                        <a14:foregroundMark x1="17068" y1="66050" x2="19277" y2="65546"/>
                        <a14:foregroundMark x1="9538" y1="86723" x2="10040" y2="83697"/>
                        <a14:foregroundMark x1="14357" y1="83361" x2="14157" y2="85378"/>
                        <a14:foregroundMark x1="43373" y1="83697" x2="41968" y2="84874"/>
                        <a14:foregroundMark x1="36847" y1="68908" x2="40562" y2="69076"/>
                        <a14:foregroundMark x1="57530" y1="68067" x2="86847" y2="70252"/>
                        <a14:foregroundMark x1="36245" y1="68403" x2="37550" y2="69076"/>
                        <a14:foregroundMark x1="5422" y1="66218" x2="7129" y2="67227"/>
                        <a14:foregroundMark x1="75301" y1="16303" x2="67068" y2="23361"/>
                        <a14:foregroundMark x1="63755" y1="14286" x2="66466" y2="20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305" y="1946742"/>
            <a:ext cx="4957615" cy="296162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42,5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</p:spTree>
    <p:extLst>
      <p:ext uri="{BB962C8B-B14F-4D97-AF65-F5344CB8AC3E}">
        <p14:creationId xmlns:p14="http://schemas.microsoft.com/office/powerpoint/2010/main" val="40906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42,5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42,5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9E67C89-6C81-A6B7-DCF2-81521EE84792}"/>
              </a:ext>
            </a:extLst>
          </p:cNvPr>
          <p:cNvSpPr/>
          <p:nvPr/>
        </p:nvSpPr>
        <p:spPr>
          <a:xfrm>
            <a:off x="4572000" y="221633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7B5EE73-ADAA-170C-B17A-284050506CF9}"/>
              </a:ext>
            </a:extLst>
          </p:cNvPr>
          <p:cNvSpPr/>
          <p:nvPr/>
        </p:nvSpPr>
        <p:spPr>
          <a:xfrm>
            <a:off x="4724400" y="2377441"/>
            <a:ext cx="3775166" cy="2225040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E93878F-1F88-7FD3-9E06-CEA1B90EC577}"/>
              </a:ext>
            </a:extLst>
          </p:cNvPr>
          <p:cNvGrpSpPr/>
          <p:nvPr/>
        </p:nvGrpSpPr>
        <p:grpSpPr>
          <a:xfrm>
            <a:off x="5286104" y="3117668"/>
            <a:ext cx="2621279" cy="130625"/>
            <a:chOff x="4972595" y="2917370"/>
            <a:chExt cx="2621279" cy="1306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CAE58BA-51A0-98D8-2A7C-C5A7165DF0E1}"/>
                </a:ext>
              </a:extLst>
            </p:cNvPr>
            <p:cNvGrpSpPr/>
            <p:nvPr/>
          </p:nvGrpSpPr>
          <p:grpSpPr>
            <a:xfrm>
              <a:off x="4972595" y="2917371"/>
              <a:ext cx="666203" cy="126270"/>
              <a:chOff x="4972595" y="2917371"/>
              <a:chExt cx="666203" cy="12627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EB90A6D6-EF53-C13F-407F-8A4BDCD73B23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08C3B925-ECE9-0430-C64C-F5009E8EB3F8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87DC86DF-6708-0D12-E2EF-404CCAA633C5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53E259A-62B9-3855-2F42-D0B13D10F6DC}"/>
                </a:ext>
              </a:extLst>
            </p:cNvPr>
            <p:cNvGrpSpPr/>
            <p:nvPr/>
          </p:nvGrpSpPr>
          <p:grpSpPr>
            <a:xfrm>
              <a:off x="5621384" y="2921725"/>
              <a:ext cx="666203" cy="126270"/>
              <a:chOff x="4972595" y="2917371"/>
              <a:chExt cx="666203" cy="12627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F0CC7A0B-C3AD-8419-F55C-AE019D256CB6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656A0AB9-D542-8B8C-6C6E-0EB9764FCE3C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AF388ABD-39CD-F466-04DE-00D2B1FE5109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318DBE1-A020-7DB9-D9C6-B9A295D748CE}"/>
                </a:ext>
              </a:extLst>
            </p:cNvPr>
            <p:cNvGrpSpPr/>
            <p:nvPr/>
          </p:nvGrpSpPr>
          <p:grpSpPr>
            <a:xfrm>
              <a:off x="6278882" y="2917370"/>
              <a:ext cx="666203" cy="126270"/>
              <a:chOff x="4972595" y="2917371"/>
              <a:chExt cx="666203" cy="12627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3CD4F876-0502-419C-D434-DDAD99E05D15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E005E18F-F383-9221-A9C8-F848887C7CC9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B22720ED-59A3-9288-274F-C96F28D35257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A001B17-1C9B-6CE3-8600-514100FA369D}"/>
                </a:ext>
              </a:extLst>
            </p:cNvPr>
            <p:cNvGrpSpPr/>
            <p:nvPr/>
          </p:nvGrpSpPr>
          <p:grpSpPr>
            <a:xfrm>
              <a:off x="6927671" y="2921724"/>
              <a:ext cx="666203" cy="126270"/>
              <a:chOff x="4972595" y="2917371"/>
              <a:chExt cx="666203" cy="12627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D331C6CF-8AE2-E69E-95B9-2C1AC6E67753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07417F96-ECA4-88FA-B3C9-B6E3D08F3DBF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C931C071-5D65-04B0-6219-298AE2B726E2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8F2DE57A-4373-E12D-6D4D-5F1415500732}"/>
              </a:ext>
            </a:extLst>
          </p:cNvPr>
          <p:cNvSpPr/>
          <p:nvPr/>
        </p:nvSpPr>
        <p:spPr>
          <a:xfrm rot="5400000">
            <a:off x="5537878" y="2771225"/>
            <a:ext cx="168133" cy="634597"/>
          </a:xfrm>
          <a:prstGeom prst="leftBrace">
            <a:avLst>
              <a:gd name="adj1" fmla="val 75000"/>
              <a:gd name="adj2" fmla="val 50000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B0332C-7486-AE4E-61C2-8EAE43E5636F}"/>
              </a:ext>
            </a:extLst>
          </p:cNvPr>
          <p:cNvSpPr txBox="1"/>
          <p:nvPr/>
        </p:nvSpPr>
        <p:spPr>
          <a:xfrm>
            <a:off x="5227319" y="2571750"/>
            <a:ext cx="111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 km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0C66718-6DFA-D22F-7330-A799652B2605}"/>
              </a:ext>
            </a:extLst>
          </p:cNvPr>
          <p:cNvSpPr txBox="1"/>
          <p:nvPr/>
        </p:nvSpPr>
        <p:spPr>
          <a:xfrm>
            <a:off x="5301342" y="3124742"/>
            <a:ext cx="742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xmlns="" id="{C211FC8B-9099-5F5E-C44D-93BBE73EB3BE}"/>
              </a:ext>
            </a:extLst>
          </p:cNvPr>
          <p:cNvSpPr/>
          <p:nvPr/>
        </p:nvSpPr>
        <p:spPr>
          <a:xfrm rot="16200000">
            <a:off x="6400711" y="2170391"/>
            <a:ext cx="402646" cy="2610702"/>
          </a:xfrm>
          <a:prstGeom prst="leftBrace">
            <a:avLst>
              <a:gd name="adj1" fmla="val 36288"/>
              <a:gd name="adj2" fmla="val 48564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3C140F-604D-3605-ED8A-4A2A5832775E}"/>
              </a:ext>
            </a:extLst>
          </p:cNvPr>
          <p:cNvSpPr txBox="1"/>
          <p:nvPr/>
        </p:nvSpPr>
        <p:spPr>
          <a:xfrm>
            <a:off x="6102531" y="3716927"/>
            <a:ext cx="111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km?</a:t>
            </a:r>
            <a:endParaRPr lang="en-US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5" grpId="0" animBg="1"/>
      <p:bldP spid="37" grpId="0"/>
      <p:bldP spid="38" grpId="0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42,5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6" y="1907171"/>
            <a:ext cx="8116389" cy="215102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059572"/>
            <a:ext cx="7824652" cy="1833159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3605349" y="2127606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1619794" y="2551605"/>
            <a:ext cx="604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2756262" y="2913007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 x 4 = 170 (km)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3770813" y="335278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170km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D6DF6-203D-A480-737F-968058ABA291}"/>
              </a:ext>
            </a:extLst>
          </p:cNvPr>
          <p:cNvSpPr/>
          <p:nvPr/>
        </p:nvSpPr>
        <p:spPr>
          <a:xfrm>
            <a:off x="539931" y="4249783"/>
            <a:ext cx="8064137" cy="8273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808B5-D4C7-282D-2390-A48450FD2443}"/>
              </a:ext>
            </a:extLst>
          </p:cNvPr>
          <p:cNvSpPr/>
          <p:nvPr/>
        </p:nvSpPr>
        <p:spPr>
          <a:xfrm>
            <a:off x="722811" y="4354284"/>
            <a:ext cx="7654835" cy="6270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ED1883-39A3-9620-5356-48EDBE23F03B}"/>
              </a:ext>
            </a:extLst>
          </p:cNvPr>
          <p:cNvSpPr txBox="1"/>
          <p:nvPr/>
        </p:nvSpPr>
        <p:spPr>
          <a:xfrm>
            <a:off x="735875" y="4422313"/>
            <a:ext cx="15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Nhận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xét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469AE50-7D3A-509C-0380-72755198DF1E}"/>
              </a:ext>
            </a:extLst>
          </p:cNvPr>
          <p:cNvSpPr txBox="1"/>
          <p:nvPr/>
        </p:nvSpPr>
        <p:spPr>
          <a:xfrm>
            <a:off x="2181496" y="4349925"/>
            <a:ext cx="609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7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4" grpId="0" animBg="1"/>
      <p:bldP spid="5" grpId="0" animBg="1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1766FD-8A28-E56E-BE0E-AA3037CB6F83}"/>
              </a:ext>
            </a:extLst>
          </p:cNvPr>
          <p:cNvSpPr/>
          <p:nvPr/>
        </p:nvSpPr>
        <p:spPr>
          <a:xfrm>
            <a:off x="944118" y="2814150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5E7089A-B319-F75B-1B53-644A06F04ECB}"/>
              </a:ext>
            </a:extLst>
          </p:cNvPr>
          <p:cNvSpPr/>
          <p:nvPr/>
        </p:nvSpPr>
        <p:spPr>
          <a:xfrm>
            <a:off x="1057329" y="2903957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26BB9D-FAAF-C7DD-2504-1FBD329C7B75}"/>
              </a:ext>
            </a:extLst>
          </p:cNvPr>
          <p:cNvSpPr txBox="1"/>
          <p:nvPr/>
        </p:nvSpPr>
        <p:spPr>
          <a:xfrm>
            <a:off x="1362128" y="2890929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tốc</a:t>
            </a:r>
            <a:endParaRPr lang="en-US" sz="2400" b="1" dirty="0"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032" name="Google Shape;2032;p40"/>
          <p:cNvSpPr/>
          <p:nvPr/>
        </p:nvSpPr>
        <p:spPr>
          <a:xfrm>
            <a:off x="1442885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050"/>
              </a:solidFill>
            </a:endParaRPr>
          </a:p>
        </p:txBody>
      </p:sp>
      <p:sp>
        <p:nvSpPr>
          <p:cNvPr id="2033" name="Google Shape;2033;p40"/>
          <p:cNvSpPr/>
          <p:nvPr/>
        </p:nvSpPr>
        <p:spPr>
          <a:xfrm>
            <a:off x="4239440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4" name="Google Shape;2034;p40"/>
          <p:cNvSpPr/>
          <p:nvPr/>
        </p:nvSpPr>
        <p:spPr>
          <a:xfrm>
            <a:off x="6922780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9" name="Google Shape;2039;p40"/>
          <p:cNvSpPr txBox="1">
            <a:spLocks noGrp="1"/>
          </p:cNvSpPr>
          <p:nvPr>
            <p:ph type="title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</a:rPr>
              <a:t>4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2040" name="Google Shape;2040;p40"/>
          <p:cNvSpPr txBox="1">
            <a:spLocks noGrp="1"/>
          </p:cNvSpPr>
          <p:nvPr>
            <p:ph type="title" idx="4"/>
          </p:nvPr>
        </p:nvSpPr>
        <p:spPr>
          <a:xfrm>
            <a:off x="4257699" y="1458692"/>
            <a:ext cx="90728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170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41" name="Google Shape;2041;p40"/>
          <p:cNvSpPr txBox="1">
            <a:spLocks noGrp="1"/>
          </p:cNvSpPr>
          <p:nvPr>
            <p:ph type="title" idx="5"/>
          </p:nvPr>
        </p:nvSpPr>
        <p:spPr>
          <a:xfrm>
            <a:off x="6853648" y="1397732"/>
            <a:ext cx="10798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5">
                    <a:lumMod val="75000"/>
                  </a:schemeClr>
                </a:solidFill>
              </a:rPr>
              <a:t>42,5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4EF0D-4213-1D48-3641-349680A58EB9}"/>
              </a:ext>
            </a:extLst>
          </p:cNvPr>
          <p:cNvSpPr txBox="1"/>
          <p:nvPr/>
        </p:nvSpPr>
        <p:spPr>
          <a:xfrm>
            <a:off x="291737" y="385173"/>
            <a:ext cx="856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thị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6EE1BAC-5773-29CC-ED99-E1FFC3226980}"/>
              </a:ext>
            </a:extLst>
          </p:cNvPr>
          <p:cNvSpPr/>
          <p:nvPr/>
        </p:nvSpPr>
        <p:spPr>
          <a:xfrm>
            <a:off x="6375633" y="2821579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DA4D38E-5AD0-7A7B-212F-B2DBF34A0F38}"/>
              </a:ext>
            </a:extLst>
          </p:cNvPr>
          <p:cNvSpPr/>
          <p:nvPr/>
        </p:nvSpPr>
        <p:spPr>
          <a:xfrm>
            <a:off x="6488844" y="2911386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DE9FF-8C15-140C-FCFA-5CDA771159BD}"/>
              </a:ext>
            </a:extLst>
          </p:cNvPr>
          <p:cNvSpPr txBox="1"/>
          <p:nvPr/>
        </p:nvSpPr>
        <p:spPr>
          <a:xfrm>
            <a:off x="6680433" y="2865122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9E2DC49-AB16-5951-3764-83384AE96BBF}"/>
              </a:ext>
            </a:extLst>
          </p:cNvPr>
          <p:cNvSpPr/>
          <p:nvPr/>
        </p:nvSpPr>
        <p:spPr>
          <a:xfrm>
            <a:off x="3644537" y="2817224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C183321-06D5-56D2-EFB2-5383FEB9CDAB}"/>
              </a:ext>
            </a:extLst>
          </p:cNvPr>
          <p:cNvSpPr/>
          <p:nvPr/>
        </p:nvSpPr>
        <p:spPr>
          <a:xfrm>
            <a:off x="3757748" y="2907031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267C2B-2BD9-DBCE-D2C5-C91487023179}"/>
              </a:ext>
            </a:extLst>
          </p:cNvPr>
          <p:cNvSpPr txBox="1"/>
          <p:nvPr/>
        </p:nvSpPr>
        <p:spPr>
          <a:xfrm>
            <a:off x="3714205" y="2878185"/>
            <a:ext cx="246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đường</a:t>
            </a:r>
            <a:endParaRPr lang="en-US" sz="2400" b="1" dirty="0"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67FB7B-DD12-A9EC-BC5D-A0425237E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87" y="2923180"/>
            <a:ext cx="3210740" cy="2312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2A4DC203-9ACB-43DC-5EE7-8C9409E03F5E}"/>
              </a:ext>
            </a:extLst>
          </p:cNvPr>
          <p:cNvCxnSpPr>
            <a:cxnSpLocks/>
          </p:cNvCxnSpPr>
          <p:nvPr/>
        </p:nvCxnSpPr>
        <p:spPr>
          <a:xfrm>
            <a:off x="2319573" y="1894445"/>
            <a:ext cx="4987238" cy="966201"/>
          </a:xfrm>
          <a:prstGeom prst="straightConnector1">
            <a:avLst/>
          </a:prstGeom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9BF31B4-B7FF-3208-2132-13F10292819D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4689566" y="2172680"/>
            <a:ext cx="5489" cy="644544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D47CBBA-1C1A-F41E-8C23-CA94B2A45508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989147" y="1984849"/>
            <a:ext cx="5071849" cy="829301"/>
          </a:xfrm>
          <a:prstGeom prst="straightConnector1">
            <a:avLst/>
          </a:prstGeom>
          <a:ln w="38100">
            <a:solidFill>
              <a:srgbClr val="FFFF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9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032" grpId="0" animBg="1"/>
      <p:bldP spid="2033" grpId="0" animBg="1"/>
      <p:bldP spid="2034" grpId="0" animBg="1"/>
      <p:bldP spid="2039" grpId="0"/>
      <p:bldP spid="2040" grpId="0"/>
      <p:bldP spid="2041" grpId="0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215</TotalTime>
  <Words>822</Words>
  <Application>Microsoft Office PowerPoint</Application>
  <PresentationFormat>On-screen Show (16:9)</PresentationFormat>
  <Paragraphs>131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Arial</vt:lpstr>
      <vt:lpstr>iCiel Soup of Justice</vt:lpstr>
      <vt:lpstr>Mouse Memoirs</vt:lpstr>
      <vt:lpstr>Bebas Neue</vt:lpstr>
      <vt:lpstr>Euphoria Script</vt:lpstr>
      <vt:lpstr>Catamaran</vt:lpstr>
      <vt:lpstr>Montserrat Medium</vt:lpstr>
      <vt:lpstr>iCiel Cadena</vt:lpstr>
      <vt:lpstr>iCiel Pony</vt:lpstr>
      <vt:lpstr>SVN-Gretoon</vt:lpstr>
      <vt:lpstr>Alfa Slab One</vt:lpstr>
      <vt:lpstr>Cambria Math</vt:lpstr>
      <vt:lpstr>Boogaloo</vt:lpstr>
      <vt:lpstr>Times New Roman</vt:lpstr>
      <vt:lpstr>SVN-Standly</vt:lpstr>
      <vt:lpstr>Calibri</vt:lpstr>
      <vt:lpstr>SVN-Ziclets</vt:lpstr>
      <vt:lpstr>Chelsea Market</vt:lpstr>
      <vt:lpstr>Montserrat Black</vt:lpstr>
      <vt:lpstr>Anaheim</vt:lpstr>
      <vt:lpstr>Nunito Light</vt:lpstr>
      <vt:lpstr>Roboto Condensed Light</vt:lpstr>
      <vt:lpstr>My Favorite Place on Holidays by Slidesgo</vt:lpstr>
      <vt:lpstr>School Bus Drivers Day by Slidesgo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FAVORITE PLACE ON HOLIDAYS</dc:title>
  <dc:subject>9Slide.vn</dc:subject>
  <dc:creator>HP</dc:creator>
  <dc:description>9Slide.vn</dc:description>
  <cp:lastModifiedBy>PV</cp:lastModifiedBy>
  <cp:revision>13</cp:revision>
  <dcterms:modified xsi:type="dcterms:W3CDTF">2023-03-20T07:22:22Z</dcterms:modified>
  <cp:category>9Slide.vn</cp:category>
</cp:coreProperties>
</file>