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61" r:id="rId3"/>
    <p:sldId id="260" r:id="rId4"/>
    <p:sldId id="264" r:id="rId5"/>
    <p:sldId id="265" r:id="rId6"/>
    <p:sldId id="257" r:id="rId7"/>
    <p:sldId id="266" r:id="rId8"/>
    <p:sldId id="272" r:id="rId9"/>
    <p:sldId id="267" r:id="rId10"/>
    <p:sldId id="268" r:id="rId11"/>
    <p:sldId id="274" r:id="rId12"/>
    <p:sldId id="258" r:id="rId13"/>
    <p:sldId id="276" r:id="rId14"/>
    <p:sldId id="270" r:id="rId15"/>
    <p:sldId id="280" r:id="rId16"/>
    <p:sldId id="281" r:id="rId17"/>
    <p:sldId id="287" r:id="rId18"/>
    <p:sldId id="273" r:id="rId19"/>
    <p:sldId id="286" r:id="rId20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Rockstone" panose="020B0604020202020204" charset="0"/>
      <p:regular r:id="rId26"/>
    </p:embeddedFont>
  </p:embeddedFontLst>
  <p:custDataLst>
    <p:tags r:id="rId2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740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EE077A-9311-4832-A837-F05A0B663BC3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A41802-6C9A-42FC-968A-667CEBD050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907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A41802-6C9A-42FC-968A-667CEBD05082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006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68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926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386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4154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6318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869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761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42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931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950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331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6748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5006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9955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920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3275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8572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1590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8889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925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3598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9807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12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82" r:id="rId8"/>
    <p:sldLayoutId id="2147483681" r:id="rId9"/>
    <p:sldLayoutId id="2147483680" r:id="rId10"/>
    <p:sldLayoutId id="2147483679" r:id="rId11"/>
    <p:sldLayoutId id="2147483678" r:id="rId12"/>
    <p:sldLayoutId id="2147483677" r:id="rId13"/>
    <p:sldLayoutId id="2147483676" r:id="rId14"/>
    <p:sldLayoutId id="2147483675" r:id="rId15"/>
    <p:sldLayoutId id="2147483674" r:id="rId16"/>
    <p:sldLayoutId id="2147483673" r:id="rId17"/>
    <p:sldLayoutId id="2147483672" r:id="rId18"/>
    <p:sldLayoutId id="2147483671" r:id="rId19"/>
    <p:sldLayoutId id="2147483670" r:id="rId20"/>
    <p:sldLayoutId id="2147483669" r:id="rId21"/>
    <p:sldLayoutId id="2147483668" r:id="rId22"/>
    <p:sldLayoutId id="2147483667" r:id="rId23"/>
    <p:sldLayoutId id="2147483666" r:id="rId24"/>
    <p:sldLayoutId id="2147483665" r:id="rId25"/>
    <p:sldLayoutId id="2147483664" r:id="rId26"/>
    <p:sldLayoutId id="2147483663" r:id="rId27"/>
    <p:sldLayoutId id="2147483662" r:id="rId28"/>
    <p:sldLayoutId id="2147483661" r:id="rId29"/>
    <p:sldLayoutId id="2147483660" r:id="rId30"/>
    <p:sldLayoutId id="2147483656" r:id="rId31"/>
    <p:sldLayoutId id="2147483657" r:id="rId32"/>
    <p:sldLayoutId id="2147483658" r:id="rId33"/>
    <p:sldLayoutId id="2147483659" r:id="rId3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3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12.jpg"/><Relationship Id="rId7" Type="http://schemas.openxmlformats.org/officeDocument/2006/relationships/image" Target="../media/image25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15.jp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9.jpg"/><Relationship Id="rId5" Type="http://schemas.openxmlformats.org/officeDocument/2006/relationships/image" Target="../media/image28.jpeg"/><Relationship Id="rId4" Type="http://schemas.openxmlformats.org/officeDocument/2006/relationships/image" Target="../media/image27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30.png"/><Relationship Id="rId7" Type="http://schemas.openxmlformats.org/officeDocument/2006/relationships/image" Target="../media/image35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9F9C8C4-6E61-4967-B786-AB24882AB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4" y="0"/>
            <a:ext cx="18462741" cy="102870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403115" y="1432506"/>
            <a:ext cx="11554486" cy="457349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 rot="-3983895">
            <a:off x="988992" y="1033691"/>
            <a:ext cx="663464" cy="349522"/>
            <a:chOff x="0" y="0"/>
            <a:chExt cx="1610360" cy="848360"/>
          </a:xfrm>
        </p:grpSpPr>
        <p:sp>
          <p:nvSpPr>
            <p:cNvPr id="4" name="Freeform 4"/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FA88C"/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 rot="681662">
            <a:off x="960655" y="8225212"/>
            <a:ext cx="597523" cy="493205"/>
            <a:chOff x="0" y="0"/>
            <a:chExt cx="2138680" cy="1765300"/>
          </a:xfrm>
        </p:grpSpPr>
        <p:sp>
          <p:nvSpPr>
            <p:cNvPr id="6" name="Freeform 6"/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13D9B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776571">
            <a:off x="16712081" y="843352"/>
            <a:ext cx="574782" cy="496403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255395" y="84250"/>
            <a:ext cx="13747306" cy="21159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4"/>
              </a:lnSpc>
            </a:pPr>
            <a:r>
              <a:rPr lang="en-US" sz="3924" spc="156" dirty="0">
                <a:solidFill>
                  <a:schemeClr val="accent6">
                    <a:lumMod val="20000"/>
                    <a:lumOff val="80000"/>
                  </a:schemeClr>
                </a:solidFill>
                <a:latin typeface="UTM Akashi" panose="02040603050506020204" pitchFamily="18" charset="0"/>
              </a:rPr>
              <a:t>PHÒNG GIÁO DỤC VÀ ĐÀO TẠO QUẬN LONG </a:t>
            </a:r>
            <a:r>
              <a:rPr lang="en-US" sz="3924" spc="156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UTM Akashi" panose="02040603050506020204" pitchFamily="18" charset="0"/>
              </a:rPr>
              <a:t>BIÊN</a:t>
            </a:r>
          </a:p>
          <a:p>
            <a:pPr algn="ctr">
              <a:lnSpc>
                <a:spcPts val="5494"/>
              </a:lnSpc>
            </a:pPr>
            <a:r>
              <a:rPr lang="en-US" sz="3924" spc="156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UTM Akashi" panose="02040603050506020204" pitchFamily="18" charset="0"/>
              </a:rPr>
              <a:t>TRƯỜNG TIỂU HỌC GIANG BIÊN</a:t>
            </a:r>
            <a:endParaRPr lang="en-US" sz="3924" spc="156" dirty="0">
              <a:solidFill>
                <a:schemeClr val="accent6">
                  <a:lumMod val="20000"/>
                  <a:lumOff val="80000"/>
                </a:schemeClr>
              </a:solidFill>
              <a:latin typeface="UTM Akashi" panose="02040603050506020204" pitchFamily="18" charset="0"/>
            </a:endParaRPr>
          </a:p>
          <a:p>
            <a:pPr algn="ctr">
              <a:lnSpc>
                <a:spcPts val="5494"/>
              </a:lnSpc>
            </a:pPr>
            <a:endParaRPr lang="en-US" sz="3924" spc="156" dirty="0">
              <a:solidFill>
                <a:srgbClr val="F13D9B"/>
              </a:solidFill>
              <a:latin typeface="Bungee Bold"/>
            </a:endParaRPr>
          </a:p>
        </p:txBody>
      </p:sp>
      <p:sp>
        <p:nvSpPr>
          <p:cNvPr id="11" name="TextBox 8">
            <a:extLst>
              <a:ext uri="{FF2B5EF4-FFF2-40B4-BE49-F238E27FC236}">
                <a16:creationId xmlns:a16="http://schemas.microsoft.com/office/drawing/2014/main" id="{C470A02F-3CE2-4A5A-832A-F5DBC5846232}"/>
              </a:ext>
            </a:extLst>
          </p:cNvPr>
          <p:cNvSpPr txBox="1"/>
          <p:nvPr/>
        </p:nvSpPr>
        <p:spPr>
          <a:xfrm>
            <a:off x="2100225" y="4250010"/>
            <a:ext cx="13747306" cy="770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4"/>
              </a:lnSpc>
            </a:pPr>
            <a:r>
              <a:rPr lang="en-US" sz="9600" spc="156" dirty="0" err="1">
                <a:solidFill>
                  <a:srgbClr val="F13D9B"/>
                </a:solidFill>
                <a:latin typeface="Rockstone" panose="00000400000000000000" pitchFamily="2" charset="0"/>
              </a:rPr>
              <a:t>Mĩ</a:t>
            </a:r>
            <a:r>
              <a:rPr lang="en-US" sz="9600" spc="156" dirty="0">
                <a:solidFill>
                  <a:srgbClr val="F13D9B"/>
                </a:solidFill>
                <a:latin typeface="Rockstone" panose="00000400000000000000" pitchFamily="2" charset="0"/>
              </a:rPr>
              <a:t> </a:t>
            </a:r>
            <a:r>
              <a:rPr lang="en-US" sz="9600" spc="156" dirty="0" err="1">
                <a:solidFill>
                  <a:srgbClr val="F13D9B"/>
                </a:solidFill>
                <a:latin typeface="Rockstone" panose="00000400000000000000" pitchFamily="2" charset="0"/>
              </a:rPr>
              <a:t>thuật</a:t>
            </a:r>
            <a:r>
              <a:rPr lang="en-US" sz="9600" spc="156" dirty="0">
                <a:solidFill>
                  <a:srgbClr val="F13D9B"/>
                </a:solidFill>
                <a:latin typeface="Rockstone" panose="00000400000000000000" pitchFamily="2" charset="0"/>
              </a:rPr>
              <a:t> 4</a:t>
            </a: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E0B4AA23-72F6-41A6-9870-6A42962A61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776571">
            <a:off x="660838" y="3987706"/>
            <a:ext cx="574782" cy="496403"/>
          </a:xfrm>
          <a:prstGeom prst="rect">
            <a:avLst/>
          </a:prstGeom>
        </p:spPr>
      </p:pic>
      <p:grpSp>
        <p:nvGrpSpPr>
          <p:cNvPr id="15" name="Group 5">
            <a:extLst>
              <a:ext uri="{FF2B5EF4-FFF2-40B4-BE49-F238E27FC236}">
                <a16:creationId xmlns:a16="http://schemas.microsoft.com/office/drawing/2014/main" id="{16B95D73-A440-4F16-9C2D-92D498DC97C7}"/>
              </a:ext>
            </a:extLst>
          </p:cNvPr>
          <p:cNvGrpSpPr>
            <a:grpSpLocks noChangeAspect="1"/>
          </p:cNvGrpSpPr>
          <p:nvPr/>
        </p:nvGrpSpPr>
        <p:grpSpPr>
          <a:xfrm rot="681662">
            <a:off x="10863124" y="9317479"/>
            <a:ext cx="597523" cy="493205"/>
            <a:chOff x="0" y="0"/>
            <a:chExt cx="2138680" cy="1765300"/>
          </a:xfrm>
        </p:grpSpPr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2844DB99-B0AD-4524-B986-85C444A71B1B}"/>
                </a:ext>
              </a:extLst>
            </p:cNvPr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13D9B"/>
            </a:solidFill>
          </p:spPr>
        </p:sp>
      </p:grpSp>
      <p:grpSp>
        <p:nvGrpSpPr>
          <p:cNvPr id="17" name="Group 5">
            <a:extLst>
              <a:ext uri="{FF2B5EF4-FFF2-40B4-BE49-F238E27FC236}">
                <a16:creationId xmlns:a16="http://schemas.microsoft.com/office/drawing/2014/main" id="{34429AC9-DEE2-44E8-8667-29D90E90A7C6}"/>
              </a:ext>
            </a:extLst>
          </p:cNvPr>
          <p:cNvGrpSpPr>
            <a:grpSpLocks noChangeAspect="1"/>
          </p:cNvGrpSpPr>
          <p:nvPr/>
        </p:nvGrpSpPr>
        <p:grpSpPr>
          <a:xfrm rot="681662">
            <a:off x="1827985" y="4028436"/>
            <a:ext cx="597523" cy="493205"/>
            <a:chOff x="0" y="0"/>
            <a:chExt cx="2138680" cy="1765300"/>
          </a:xfrm>
        </p:grpSpPr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B006B769-AF3E-484B-82C9-23C97853D633}"/>
                </a:ext>
              </a:extLst>
            </p:cNvPr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13D9B"/>
            </a:solidFill>
          </p:spPr>
        </p:sp>
      </p:grpSp>
      <p:grpSp>
        <p:nvGrpSpPr>
          <p:cNvPr id="19" name="Group 5">
            <a:extLst>
              <a:ext uri="{FF2B5EF4-FFF2-40B4-BE49-F238E27FC236}">
                <a16:creationId xmlns:a16="http://schemas.microsoft.com/office/drawing/2014/main" id="{1B43FED0-40BD-4D2C-A738-71C4DDDAE97D}"/>
              </a:ext>
            </a:extLst>
          </p:cNvPr>
          <p:cNvGrpSpPr>
            <a:grpSpLocks noChangeAspect="1"/>
          </p:cNvGrpSpPr>
          <p:nvPr/>
        </p:nvGrpSpPr>
        <p:grpSpPr>
          <a:xfrm rot="681662">
            <a:off x="9255840" y="6908681"/>
            <a:ext cx="521480" cy="430438"/>
            <a:chOff x="0" y="0"/>
            <a:chExt cx="2138680" cy="1765300"/>
          </a:xfrm>
        </p:grpSpPr>
        <p:sp>
          <p:nvSpPr>
            <p:cNvPr id="20" name="Freeform 6">
              <a:extLst>
                <a:ext uri="{FF2B5EF4-FFF2-40B4-BE49-F238E27FC236}">
                  <a16:creationId xmlns:a16="http://schemas.microsoft.com/office/drawing/2014/main" id="{D7CA8043-E2CB-46C4-A0D9-666B5FBF611D}"/>
                </a:ext>
              </a:extLst>
            </p:cNvPr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13D9B"/>
            </a:solidFill>
          </p:spPr>
        </p:sp>
      </p:grpSp>
      <p:grpSp>
        <p:nvGrpSpPr>
          <p:cNvPr id="21" name="Group 5">
            <a:extLst>
              <a:ext uri="{FF2B5EF4-FFF2-40B4-BE49-F238E27FC236}">
                <a16:creationId xmlns:a16="http://schemas.microsoft.com/office/drawing/2014/main" id="{4D7B3C1D-5218-4A9D-8361-554858A1319C}"/>
              </a:ext>
            </a:extLst>
          </p:cNvPr>
          <p:cNvGrpSpPr>
            <a:grpSpLocks noChangeAspect="1"/>
          </p:cNvGrpSpPr>
          <p:nvPr/>
        </p:nvGrpSpPr>
        <p:grpSpPr>
          <a:xfrm rot="681662">
            <a:off x="17030848" y="7131835"/>
            <a:ext cx="597523" cy="493205"/>
            <a:chOff x="0" y="0"/>
            <a:chExt cx="2138680" cy="1765300"/>
          </a:xfrm>
        </p:grpSpPr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7868EDEF-1A1D-4277-AA78-46E08AB0504E}"/>
                </a:ext>
              </a:extLst>
            </p:cNvPr>
            <p:cNvSpPr/>
            <p:nvPr/>
          </p:nvSpPr>
          <p:spPr>
            <a:xfrm>
              <a:off x="-49530" y="-55880"/>
              <a:ext cx="2237740" cy="1819910"/>
            </a:xfrm>
            <a:custGeom>
              <a:avLst/>
              <a:gdLst/>
              <a:ahLst/>
              <a:cxnLst/>
              <a:rect l="l" t="t" r="r" b="b"/>
              <a:pathLst>
                <a:path w="2237740" h="1819910">
                  <a:moveTo>
                    <a:pt x="1789430" y="69850"/>
                  </a:moveTo>
                  <a:cubicBezTo>
                    <a:pt x="1540510" y="0"/>
                    <a:pt x="1233170" y="191770"/>
                    <a:pt x="1118870" y="495300"/>
                  </a:cubicBezTo>
                  <a:cubicBezTo>
                    <a:pt x="1004570" y="190500"/>
                    <a:pt x="697230" y="0"/>
                    <a:pt x="448310" y="69850"/>
                  </a:cubicBezTo>
                  <a:cubicBezTo>
                    <a:pt x="127000" y="160020"/>
                    <a:pt x="0" y="447040"/>
                    <a:pt x="66040" y="796290"/>
                  </a:cubicBezTo>
                  <a:cubicBezTo>
                    <a:pt x="120650" y="1079500"/>
                    <a:pt x="448310" y="1574800"/>
                    <a:pt x="1117600" y="1819910"/>
                  </a:cubicBezTo>
                  <a:cubicBezTo>
                    <a:pt x="1786890" y="1574800"/>
                    <a:pt x="2115820" y="1079500"/>
                    <a:pt x="2169160" y="796290"/>
                  </a:cubicBezTo>
                  <a:cubicBezTo>
                    <a:pt x="2237740" y="447040"/>
                    <a:pt x="2110740" y="160020"/>
                    <a:pt x="1789430" y="69850"/>
                  </a:cubicBezTo>
                  <a:close/>
                </a:path>
              </a:pathLst>
            </a:custGeom>
            <a:solidFill>
              <a:srgbClr val="F13D9B"/>
            </a:solidFill>
          </p:spPr>
        </p:sp>
      </p:grpSp>
      <p:pic>
        <p:nvPicPr>
          <p:cNvPr id="23" name="Picture 7">
            <a:extLst>
              <a:ext uri="{FF2B5EF4-FFF2-40B4-BE49-F238E27FC236}">
                <a16:creationId xmlns:a16="http://schemas.microsoft.com/office/drawing/2014/main" id="{BC72E5AE-3A6F-4545-ABED-19B45DC8EAB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776571">
            <a:off x="15187646" y="8612687"/>
            <a:ext cx="574782" cy="496403"/>
          </a:xfrm>
          <a:prstGeom prst="rect">
            <a:avLst/>
          </a:prstGeom>
        </p:spPr>
      </p:pic>
      <p:grpSp>
        <p:nvGrpSpPr>
          <p:cNvPr id="24" name="Group 3">
            <a:extLst>
              <a:ext uri="{FF2B5EF4-FFF2-40B4-BE49-F238E27FC236}">
                <a16:creationId xmlns:a16="http://schemas.microsoft.com/office/drawing/2014/main" id="{F3378DC1-49CC-4249-BD03-153E9886C00C}"/>
              </a:ext>
            </a:extLst>
          </p:cNvPr>
          <p:cNvGrpSpPr>
            <a:grpSpLocks noChangeAspect="1"/>
          </p:cNvGrpSpPr>
          <p:nvPr/>
        </p:nvGrpSpPr>
        <p:grpSpPr>
          <a:xfrm rot="13263680">
            <a:off x="6868826" y="6380466"/>
            <a:ext cx="376526" cy="198359"/>
            <a:chOff x="0" y="0"/>
            <a:chExt cx="1610360" cy="848360"/>
          </a:xfrm>
        </p:grpSpPr>
        <p:sp>
          <p:nvSpPr>
            <p:cNvPr id="25" name="Freeform 4">
              <a:extLst>
                <a:ext uri="{FF2B5EF4-FFF2-40B4-BE49-F238E27FC236}">
                  <a16:creationId xmlns:a16="http://schemas.microsoft.com/office/drawing/2014/main" id="{F8A6747A-852C-43AF-86FF-BAAED0F4058A}"/>
                </a:ext>
              </a:extLst>
            </p:cNvPr>
            <p:cNvSpPr/>
            <p:nvPr/>
          </p:nvSpPr>
          <p:spPr>
            <a:xfrm>
              <a:off x="-31750" y="0"/>
              <a:ext cx="1675130" cy="880110"/>
            </a:xfrm>
            <a:custGeom>
              <a:avLst/>
              <a:gdLst/>
              <a:ahLst/>
              <a:cxnLst/>
              <a:rect l="l" t="t" r="r" b="b"/>
              <a:pathLst>
                <a:path w="1675130" h="880110">
                  <a:moveTo>
                    <a:pt x="266700" y="848360"/>
                  </a:moveTo>
                  <a:cubicBezTo>
                    <a:pt x="236220" y="848360"/>
                    <a:pt x="205740" y="842010"/>
                    <a:pt x="175260" y="829310"/>
                  </a:cubicBezTo>
                  <a:cubicBezTo>
                    <a:pt x="55880" y="778510"/>
                    <a:pt x="0" y="641350"/>
                    <a:pt x="50800" y="521970"/>
                  </a:cubicBezTo>
                  <a:cubicBezTo>
                    <a:pt x="184150" y="204470"/>
                    <a:pt x="492760" y="0"/>
                    <a:pt x="836930" y="0"/>
                  </a:cubicBezTo>
                  <a:cubicBezTo>
                    <a:pt x="1181100" y="0"/>
                    <a:pt x="1489710" y="204470"/>
                    <a:pt x="1624330" y="521970"/>
                  </a:cubicBezTo>
                  <a:cubicBezTo>
                    <a:pt x="1675130" y="641350"/>
                    <a:pt x="1619250" y="779780"/>
                    <a:pt x="1499870" y="829310"/>
                  </a:cubicBezTo>
                  <a:cubicBezTo>
                    <a:pt x="1380490" y="880110"/>
                    <a:pt x="1242060" y="824230"/>
                    <a:pt x="1192530" y="704850"/>
                  </a:cubicBezTo>
                  <a:cubicBezTo>
                    <a:pt x="1131570" y="562610"/>
                    <a:pt x="991870" y="469900"/>
                    <a:pt x="836930" y="469900"/>
                  </a:cubicBezTo>
                  <a:cubicBezTo>
                    <a:pt x="681990" y="469900"/>
                    <a:pt x="543560" y="562610"/>
                    <a:pt x="482600" y="704850"/>
                  </a:cubicBezTo>
                  <a:cubicBezTo>
                    <a:pt x="445770" y="793750"/>
                    <a:pt x="358140" y="848360"/>
                    <a:pt x="266700" y="848360"/>
                  </a:cubicBezTo>
                  <a:close/>
                </a:path>
              </a:pathLst>
            </a:custGeom>
            <a:solidFill>
              <a:srgbClr val="0FA88C"/>
            </a:solidFill>
          </p:spPr>
        </p:sp>
      </p:grpSp>
      <p:pic>
        <p:nvPicPr>
          <p:cNvPr id="26" name="Picture 7">
            <a:extLst>
              <a:ext uri="{FF2B5EF4-FFF2-40B4-BE49-F238E27FC236}">
                <a16:creationId xmlns:a16="http://schemas.microsoft.com/office/drawing/2014/main" id="{1AAE11C7-F8D0-49A1-980F-B08D132CA5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776571">
            <a:off x="12104428" y="6089473"/>
            <a:ext cx="437845" cy="378139"/>
          </a:xfrm>
          <a:prstGeom prst="rect">
            <a:avLst/>
          </a:prstGeom>
        </p:spPr>
      </p:pic>
      <p:sp>
        <p:nvSpPr>
          <p:cNvPr id="27" name="TextBox 8">
            <a:extLst>
              <a:ext uri="{FF2B5EF4-FFF2-40B4-BE49-F238E27FC236}">
                <a16:creationId xmlns:a16="http://schemas.microsoft.com/office/drawing/2014/main" id="{A6D67F70-94D9-4DB5-9852-987204DD43F7}"/>
              </a:ext>
            </a:extLst>
          </p:cNvPr>
          <p:cNvSpPr txBox="1"/>
          <p:nvPr/>
        </p:nvSpPr>
        <p:spPr>
          <a:xfrm>
            <a:off x="3962400" y="2476500"/>
            <a:ext cx="10972800" cy="6297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4"/>
              </a:lnSpc>
            </a:pPr>
            <a:r>
              <a:rPr lang="en-US" sz="4000" spc="156" dirty="0" err="1">
                <a:solidFill>
                  <a:schemeClr val="tx2"/>
                </a:solidFill>
                <a:latin typeface="Rockstone" panose="00000400000000000000" pitchFamily="2" charset="0"/>
              </a:rPr>
              <a:t>Chào</a:t>
            </a:r>
            <a:r>
              <a:rPr lang="en-US" sz="4000" spc="156" dirty="0">
                <a:solidFill>
                  <a:schemeClr val="tx2"/>
                </a:solidFill>
                <a:latin typeface="Rockstone" panose="00000400000000000000" pitchFamily="2" charset="0"/>
              </a:rPr>
              <a:t> </a:t>
            </a:r>
            <a:r>
              <a:rPr lang="en-US" sz="4000" spc="156" dirty="0" err="1">
                <a:solidFill>
                  <a:schemeClr val="tx2"/>
                </a:solidFill>
                <a:latin typeface="Rockstone" panose="00000400000000000000" pitchFamily="2" charset="0"/>
              </a:rPr>
              <a:t>mừng</a:t>
            </a:r>
            <a:r>
              <a:rPr lang="en-US" sz="4000" spc="156" dirty="0">
                <a:solidFill>
                  <a:schemeClr val="tx2"/>
                </a:solidFill>
                <a:latin typeface="Rockstone" panose="00000400000000000000" pitchFamily="2" charset="0"/>
              </a:rPr>
              <a:t> </a:t>
            </a:r>
            <a:r>
              <a:rPr lang="en-US" sz="4000" spc="156" dirty="0" err="1">
                <a:solidFill>
                  <a:schemeClr val="tx2"/>
                </a:solidFill>
                <a:latin typeface="Rockstone" panose="00000400000000000000" pitchFamily="2" charset="0"/>
              </a:rPr>
              <a:t>các</a:t>
            </a:r>
            <a:r>
              <a:rPr lang="en-US" sz="4000" spc="156" dirty="0">
                <a:solidFill>
                  <a:schemeClr val="tx2"/>
                </a:solidFill>
                <a:latin typeface="Rockstone" panose="00000400000000000000" pitchFamily="2" charset="0"/>
              </a:rPr>
              <a:t> </a:t>
            </a:r>
            <a:r>
              <a:rPr lang="en-US" sz="4000" spc="156" dirty="0" err="1">
                <a:solidFill>
                  <a:schemeClr val="tx2"/>
                </a:solidFill>
                <a:latin typeface="Rockstone" panose="00000400000000000000" pitchFamily="2" charset="0"/>
              </a:rPr>
              <a:t>em</a:t>
            </a:r>
            <a:r>
              <a:rPr lang="en-US" sz="4000" spc="156" dirty="0">
                <a:solidFill>
                  <a:schemeClr val="tx2"/>
                </a:solidFill>
                <a:latin typeface="Rockstone" panose="00000400000000000000" pitchFamily="2" charset="0"/>
              </a:rPr>
              <a:t> </a:t>
            </a:r>
            <a:r>
              <a:rPr lang="en-US" sz="4000" spc="156" dirty="0" err="1">
                <a:solidFill>
                  <a:schemeClr val="tx2"/>
                </a:solidFill>
                <a:latin typeface="Rockstone" panose="00000400000000000000" pitchFamily="2" charset="0"/>
              </a:rPr>
              <a:t>học</a:t>
            </a:r>
            <a:r>
              <a:rPr lang="en-US" sz="4000" spc="156" dirty="0">
                <a:solidFill>
                  <a:schemeClr val="tx2"/>
                </a:solidFill>
                <a:latin typeface="Rockstone" panose="00000400000000000000" pitchFamily="2" charset="0"/>
              </a:rPr>
              <a:t> </a:t>
            </a:r>
            <a:r>
              <a:rPr lang="en-US" sz="4000" spc="156" dirty="0" err="1">
                <a:solidFill>
                  <a:schemeClr val="tx2"/>
                </a:solidFill>
                <a:latin typeface="Rockstone" panose="00000400000000000000" pitchFamily="2" charset="0"/>
              </a:rPr>
              <a:t>sinh</a:t>
            </a:r>
            <a:r>
              <a:rPr lang="en-US" sz="4000" spc="156" dirty="0">
                <a:solidFill>
                  <a:schemeClr val="tx2"/>
                </a:solidFill>
                <a:latin typeface="Rockstone" panose="00000400000000000000" pitchFamily="2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69"/>
    </mc:Choice>
    <mc:Fallback xmlns="">
      <p:transition spd="slow" advTm="966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F33D3A-A0AF-4582-95D5-449BC5F1B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2D3562B-8CE6-400B-A45C-AC2D5B020911}"/>
              </a:ext>
            </a:extLst>
          </p:cNvPr>
          <p:cNvSpPr txBox="1"/>
          <p:nvPr/>
        </p:nvSpPr>
        <p:spPr>
          <a:xfrm>
            <a:off x="304800" y="257813"/>
            <a:ext cx="13563600" cy="712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94"/>
              </a:lnSpc>
            </a:pPr>
            <a:r>
              <a:rPr lang="vi-VN" sz="3600" spc="156" dirty="0" err="1">
                <a:solidFill>
                  <a:schemeClr val="tx2"/>
                </a:solidFill>
                <a:latin typeface="Rockstone" panose="00000400000000000000" pitchFamily="2" charset="0"/>
              </a:rPr>
              <a:t>Một</a:t>
            </a:r>
            <a:r>
              <a:rPr lang="vi-VN" sz="3600" spc="156" dirty="0">
                <a:solidFill>
                  <a:schemeClr val="tx2"/>
                </a:solidFill>
                <a:latin typeface="Rockstone" panose="00000400000000000000" pitchFamily="2" charset="0"/>
              </a:rPr>
              <a:t> </a:t>
            </a:r>
            <a:r>
              <a:rPr lang="vi-VN" sz="3600" spc="156" dirty="0" err="1">
                <a:solidFill>
                  <a:schemeClr val="tx2"/>
                </a:solidFill>
                <a:latin typeface="Rockstone" panose="00000400000000000000" pitchFamily="2" charset="0"/>
              </a:rPr>
              <a:t>số</a:t>
            </a:r>
            <a:r>
              <a:rPr lang="vi-VN" sz="3600" spc="156" dirty="0">
                <a:solidFill>
                  <a:schemeClr val="tx2"/>
                </a:solidFill>
                <a:latin typeface="Rockstone" panose="00000400000000000000" pitchFamily="2" charset="0"/>
              </a:rPr>
              <a:t> </a:t>
            </a:r>
            <a:r>
              <a:rPr lang="vi-VN" sz="3600" spc="156" dirty="0" err="1">
                <a:solidFill>
                  <a:schemeClr val="tx2"/>
                </a:solidFill>
                <a:latin typeface="Rockstone" panose="00000400000000000000" pitchFamily="2" charset="0"/>
              </a:rPr>
              <a:t>hình</a:t>
            </a:r>
            <a:r>
              <a:rPr lang="vi-VN" sz="3600" spc="156" dirty="0">
                <a:solidFill>
                  <a:schemeClr val="tx2"/>
                </a:solidFill>
                <a:latin typeface="Rockstone" panose="00000400000000000000" pitchFamily="2" charset="0"/>
              </a:rPr>
              <a:t> </a:t>
            </a:r>
            <a:r>
              <a:rPr lang="vi-VN" sz="3600" spc="156" dirty="0" err="1">
                <a:solidFill>
                  <a:schemeClr val="tx2"/>
                </a:solidFill>
                <a:latin typeface="Rockstone" panose="00000400000000000000" pitchFamily="2" charset="0"/>
              </a:rPr>
              <a:t>ảnh</a:t>
            </a:r>
            <a:r>
              <a:rPr lang="vi-VN" sz="3600" spc="156" dirty="0">
                <a:solidFill>
                  <a:schemeClr val="tx2"/>
                </a:solidFill>
                <a:latin typeface="Rockstone" panose="00000400000000000000" pitchFamily="2" charset="0"/>
              </a:rPr>
              <a:t> </a:t>
            </a:r>
            <a:r>
              <a:rPr lang="vi-VN" sz="3600" spc="156" dirty="0" err="1">
                <a:solidFill>
                  <a:schemeClr val="tx2"/>
                </a:solidFill>
                <a:latin typeface="Rockstone" panose="00000400000000000000" pitchFamily="2" charset="0"/>
              </a:rPr>
              <a:t>về</a:t>
            </a:r>
            <a:r>
              <a:rPr lang="vi-VN" sz="3600" spc="156" dirty="0">
                <a:solidFill>
                  <a:schemeClr val="tx2"/>
                </a:solidFill>
                <a:latin typeface="Rockstone" panose="00000400000000000000" pitchFamily="2" charset="0"/>
              </a:rPr>
              <a:t> </a:t>
            </a:r>
            <a:r>
              <a:rPr lang="vi-VN" sz="3600" spc="156" dirty="0" err="1">
                <a:solidFill>
                  <a:schemeClr val="tx2"/>
                </a:solidFill>
                <a:latin typeface="Rockstone" panose="00000400000000000000" pitchFamily="2" charset="0"/>
              </a:rPr>
              <a:t>lễ</a:t>
            </a:r>
            <a:r>
              <a:rPr lang="vi-VN" sz="3600" spc="156" dirty="0">
                <a:solidFill>
                  <a:schemeClr val="tx2"/>
                </a:solidFill>
                <a:latin typeface="Rockstone" panose="00000400000000000000" pitchFamily="2" charset="0"/>
              </a:rPr>
              <a:t> </a:t>
            </a:r>
            <a:r>
              <a:rPr lang="vi-VN" sz="3600" spc="156" dirty="0" err="1">
                <a:solidFill>
                  <a:schemeClr val="tx2"/>
                </a:solidFill>
                <a:latin typeface="Rockstone" panose="00000400000000000000" pitchFamily="2" charset="0"/>
              </a:rPr>
              <a:t>hội</a:t>
            </a:r>
            <a:r>
              <a:rPr lang="vi-VN" sz="3600" spc="156" dirty="0">
                <a:solidFill>
                  <a:schemeClr val="tx2"/>
                </a:solidFill>
                <a:latin typeface="Rockstone" panose="00000400000000000000" pitchFamily="2" charset="0"/>
              </a:rPr>
              <a:t> ở </a:t>
            </a:r>
            <a:r>
              <a:rPr lang="vi-VN" sz="3600" spc="156" dirty="0" err="1">
                <a:solidFill>
                  <a:schemeClr val="tx2"/>
                </a:solidFill>
                <a:latin typeface="Rockstone" panose="00000400000000000000" pitchFamily="2" charset="0"/>
              </a:rPr>
              <a:t>các</a:t>
            </a:r>
            <a:r>
              <a:rPr lang="vi-VN" sz="3600" spc="156" dirty="0">
                <a:solidFill>
                  <a:schemeClr val="tx2"/>
                </a:solidFill>
                <a:latin typeface="Rockstone" panose="00000400000000000000" pitchFamily="2" charset="0"/>
              </a:rPr>
              <a:t> </a:t>
            </a:r>
            <a:r>
              <a:rPr lang="vi-VN" sz="3600" spc="156" dirty="0" err="1">
                <a:solidFill>
                  <a:schemeClr val="tx2"/>
                </a:solidFill>
                <a:latin typeface="Rockstone" panose="00000400000000000000" pitchFamily="2" charset="0"/>
              </a:rPr>
              <a:t>vùng</a:t>
            </a:r>
            <a:r>
              <a:rPr lang="vi-VN" sz="3600" spc="156" dirty="0">
                <a:solidFill>
                  <a:schemeClr val="tx2"/>
                </a:solidFill>
                <a:latin typeface="Rockstone" panose="00000400000000000000" pitchFamily="2" charset="0"/>
              </a:rPr>
              <a:t> </a:t>
            </a:r>
            <a:r>
              <a:rPr lang="vi-VN" sz="3600" spc="156" dirty="0" err="1">
                <a:solidFill>
                  <a:schemeClr val="tx2"/>
                </a:solidFill>
                <a:latin typeface="Rockstone" panose="00000400000000000000" pitchFamily="2" charset="0"/>
              </a:rPr>
              <a:t>miền</a:t>
            </a:r>
            <a:endParaRPr lang="en-US" sz="3600" spc="156" dirty="0">
              <a:solidFill>
                <a:schemeClr val="tx2"/>
              </a:solidFill>
              <a:latin typeface="Rockstone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E4C2FF-6F06-49DC-B751-9BDE167FD4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419" y="1513124"/>
            <a:ext cx="5054428" cy="34512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CE5833-516A-4F0B-8C1B-6C029E8DF4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721" y="6035667"/>
            <a:ext cx="5204909" cy="34512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CDB9E61-BD57-4AD0-9BEE-CBE8079218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79021"/>
            <a:ext cx="5171042" cy="336131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59758F-2971-4285-926E-FB5C1204F3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8025" y="1513124"/>
            <a:ext cx="5054428" cy="34938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0EC1235-3198-4442-B7FA-E36D4CAF28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986" y="6031434"/>
            <a:ext cx="4902027" cy="34512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A8A6611-AF1E-4AB8-A212-70FF5EE5B0A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8026" y="6035667"/>
            <a:ext cx="5054428" cy="345123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10C3EBD-1F76-4FED-84F7-34A09B352179}"/>
              </a:ext>
            </a:extLst>
          </p:cNvPr>
          <p:cNvSpPr txBox="1"/>
          <p:nvPr/>
        </p:nvSpPr>
        <p:spPr>
          <a:xfrm>
            <a:off x="1861621" y="4800489"/>
            <a:ext cx="3124200" cy="686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5494"/>
              </a:lnSpc>
            </a:pPr>
            <a:r>
              <a:rPr lang="vi-VN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vi-VN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Hát</a:t>
            </a:r>
            <a:r>
              <a:rPr lang="vi-VN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quan </a:t>
            </a:r>
            <a:r>
              <a:rPr lang="vi-VN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họ</a:t>
            </a:r>
            <a:endParaRPr lang="en-US" sz="2400" spc="156" dirty="0">
              <a:solidFill>
                <a:schemeClr val="tx2"/>
              </a:solidFill>
              <a:latin typeface="UVN Huong Que Nang" panose="020E08040407050304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AA8DAED-8F58-4941-B3F9-572D950C05D3}"/>
              </a:ext>
            </a:extLst>
          </p:cNvPr>
          <p:cNvSpPr txBox="1"/>
          <p:nvPr/>
        </p:nvSpPr>
        <p:spPr>
          <a:xfrm>
            <a:off x="8123244" y="4800489"/>
            <a:ext cx="3124200" cy="686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5494"/>
              </a:lnSpc>
            </a:pPr>
            <a:r>
              <a:rPr lang="vi-VN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vi-VN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Đấu</a:t>
            </a:r>
            <a:r>
              <a:rPr lang="vi-VN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vi-VN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vật</a:t>
            </a:r>
            <a:endParaRPr lang="en-US" sz="2400" spc="156" dirty="0">
              <a:solidFill>
                <a:schemeClr val="tx2"/>
              </a:solidFill>
              <a:latin typeface="UVN Huong Que Nang" panose="020E08040407050304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8FECB0C-7923-4AED-9CBB-605BD055BD4B}"/>
              </a:ext>
            </a:extLst>
          </p:cNvPr>
          <p:cNvSpPr txBox="1"/>
          <p:nvPr/>
        </p:nvSpPr>
        <p:spPr>
          <a:xfrm>
            <a:off x="14047759" y="4864232"/>
            <a:ext cx="3124200" cy="686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5494"/>
              </a:lnSpc>
            </a:pPr>
            <a:r>
              <a:rPr lang="vi-VN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Đua voi</a:t>
            </a:r>
            <a:endParaRPr lang="en-US" sz="2400" spc="156" dirty="0">
              <a:solidFill>
                <a:schemeClr val="tx2"/>
              </a:solidFill>
              <a:latin typeface="UVN Huong Que Nang" panose="020E08040407050304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A8070BA-0653-40A2-8D15-7EFA6876760B}"/>
              </a:ext>
            </a:extLst>
          </p:cNvPr>
          <p:cNvSpPr txBox="1"/>
          <p:nvPr/>
        </p:nvSpPr>
        <p:spPr>
          <a:xfrm>
            <a:off x="1942688" y="9350034"/>
            <a:ext cx="3124200" cy="686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5494"/>
              </a:lnSpc>
            </a:pPr>
            <a:r>
              <a:rPr lang="vi-VN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Đua </a:t>
            </a:r>
            <a:r>
              <a:rPr lang="vi-VN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thuyền</a:t>
            </a:r>
            <a:endParaRPr lang="en-US" sz="2400" spc="156" dirty="0">
              <a:solidFill>
                <a:schemeClr val="tx2"/>
              </a:solidFill>
              <a:latin typeface="UVN Huong Que Nang" panose="020E08040407050304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62C3193-86FD-4E31-81AA-F8295554FE13}"/>
              </a:ext>
            </a:extLst>
          </p:cNvPr>
          <p:cNvSpPr txBox="1"/>
          <p:nvPr/>
        </p:nvSpPr>
        <p:spPr>
          <a:xfrm>
            <a:off x="7911642" y="9341568"/>
            <a:ext cx="3124200" cy="686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5494"/>
              </a:lnSpc>
            </a:pPr>
            <a:r>
              <a:rPr lang="vi-VN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vi-VN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Chọi</a:t>
            </a:r>
            <a:r>
              <a:rPr lang="vi-VN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trâu</a:t>
            </a:r>
            <a:endParaRPr lang="en-US" sz="2400" spc="156" dirty="0">
              <a:solidFill>
                <a:schemeClr val="tx2"/>
              </a:solidFill>
              <a:latin typeface="UVN Huong Que Nang" panose="020E08040407050304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822EE14-DA65-4C48-88DB-563F2CFF30B1}"/>
              </a:ext>
            </a:extLst>
          </p:cNvPr>
          <p:cNvSpPr txBox="1"/>
          <p:nvPr/>
        </p:nvSpPr>
        <p:spPr>
          <a:xfrm>
            <a:off x="13885333" y="9341568"/>
            <a:ext cx="3124200" cy="686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5494"/>
              </a:lnSpc>
            </a:pPr>
            <a:r>
              <a:rPr lang="vi-VN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vi-VN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Ném</a:t>
            </a:r>
            <a:r>
              <a:rPr lang="vi-VN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vi-VN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còn</a:t>
            </a:r>
            <a:endParaRPr lang="en-US" sz="2400" spc="156" dirty="0">
              <a:solidFill>
                <a:schemeClr val="tx2"/>
              </a:solidFill>
              <a:latin typeface="UVN Huong Que Nang" panose="020E080404070503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50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78"/>
    </mc:Choice>
    <mc:Fallback xmlns="">
      <p:transition spd="slow" advTm="13878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F33D3A-A0AF-4582-95D5-449BC5F1B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2D3562B-8CE6-400B-A45C-AC2D5B020911}"/>
              </a:ext>
            </a:extLst>
          </p:cNvPr>
          <p:cNvSpPr txBox="1"/>
          <p:nvPr/>
        </p:nvSpPr>
        <p:spPr>
          <a:xfrm>
            <a:off x="-1219200" y="342900"/>
            <a:ext cx="10483988" cy="712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94"/>
              </a:lnSpc>
            </a:pPr>
            <a:r>
              <a:rPr lang="vi-VN" sz="2800" spc="156" dirty="0" err="1">
                <a:solidFill>
                  <a:schemeClr val="tx2"/>
                </a:solidFill>
                <a:latin typeface="Rockstone" panose="00000400000000000000" pitchFamily="2" charset="0"/>
              </a:rPr>
              <a:t>Một</a:t>
            </a:r>
            <a:r>
              <a:rPr lang="vi-VN" sz="2800" spc="156" dirty="0">
                <a:solidFill>
                  <a:schemeClr val="tx2"/>
                </a:solidFill>
                <a:latin typeface="Rockstone" panose="00000400000000000000" pitchFamily="2" charset="0"/>
              </a:rPr>
              <a:t> </a:t>
            </a:r>
            <a:r>
              <a:rPr lang="vi-VN" sz="2800" spc="156" dirty="0" err="1">
                <a:solidFill>
                  <a:schemeClr val="tx2"/>
                </a:solidFill>
                <a:latin typeface="Rockstone" panose="00000400000000000000" pitchFamily="2" charset="0"/>
              </a:rPr>
              <a:t>số</a:t>
            </a:r>
            <a:r>
              <a:rPr lang="vi-VN" sz="2800" spc="156" dirty="0">
                <a:solidFill>
                  <a:schemeClr val="tx2"/>
                </a:solidFill>
                <a:latin typeface="Rockstone" panose="00000400000000000000" pitchFamily="2" charset="0"/>
              </a:rPr>
              <a:t> </a:t>
            </a:r>
            <a:r>
              <a:rPr lang="vi-VN" sz="2800" spc="156" dirty="0" err="1">
                <a:solidFill>
                  <a:schemeClr val="tx2"/>
                </a:solidFill>
                <a:latin typeface="Rockstone" panose="00000400000000000000" pitchFamily="2" charset="0"/>
              </a:rPr>
              <a:t>hình</a:t>
            </a:r>
            <a:r>
              <a:rPr lang="vi-VN" sz="2800" spc="156" dirty="0">
                <a:solidFill>
                  <a:schemeClr val="tx2"/>
                </a:solidFill>
                <a:latin typeface="Rockstone" panose="00000400000000000000" pitchFamily="2" charset="0"/>
              </a:rPr>
              <a:t> </a:t>
            </a:r>
            <a:r>
              <a:rPr lang="vi-VN" sz="2800" spc="156" dirty="0" err="1">
                <a:solidFill>
                  <a:schemeClr val="tx2"/>
                </a:solidFill>
                <a:latin typeface="Rockstone" panose="00000400000000000000" pitchFamily="2" charset="0"/>
              </a:rPr>
              <a:t>ảnh</a:t>
            </a:r>
            <a:r>
              <a:rPr lang="vi-VN" sz="2800" spc="156" dirty="0">
                <a:solidFill>
                  <a:schemeClr val="tx2"/>
                </a:solidFill>
                <a:latin typeface="Rockstone" panose="00000400000000000000" pitchFamily="2" charset="0"/>
              </a:rPr>
              <a:t> </a:t>
            </a:r>
            <a:r>
              <a:rPr lang="vi-VN" sz="2800" spc="156" dirty="0" err="1">
                <a:solidFill>
                  <a:schemeClr val="tx2"/>
                </a:solidFill>
                <a:latin typeface="Rockstone" panose="00000400000000000000" pitchFamily="2" charset="0"/>
              </a:rPr>
              <a:t>sản</a:t>
            </a:r>
            <a:r>
              <a:rPr lang="vi-VN" sz="2800" spc="156" dirty="0">
                <a:solidFill>
                  <a:schemeClr val="tx2"/>
                </a:solidFill>
                <a:latin typeface="Rockstone" panose="00000400000000000000" pitchFamily="2" charset="0"/>
              </a:rPr>
              <a:t> </a:t>
            </a:r>
            <a:r>
              <a:rPr lang="vi-VN" sz="2800" spc="156" dirty="0" err="1">
                <a:solidFill>
                  <a:schemeClr val="tx2"/>
                </a:solidFill>
                <a:latin typeface="Rockstone" panose="00000400000000000000" pitchFamily="2" charset="0"/>
              </a:rPr>
              <a:t>phẩm</a:t>
            </a:r>
            <a:endParaRPr lang="en-US" sz="2800" spc="156" dirty="0">
              <a:solidFill>
                <a:schemeClr val="tx2"/>
              </a:solidFill>
              <a:latin typeface="Rockstone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8EB4B0-DE8E-46B3-8E99-D2BCAAA1E0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7529" y="4042296"/>
            <a:ext cx="5767827" cy="38524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7B4DB5A-C5D3-4AF7-B980-B5E2C5BB08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50" y="3964141"/>
            <a:ext cx="5158102" cy="370093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588A425-67C8-453A-B818-FE31A7AA49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8" r="10511"/>
          <a:stretch/>
        </p:blipFill>
        <p:spPr>
          <a:xfrm>
            <a:off x="6016059" y="2163259"/>
            <a:ext cx="5458529" cy="38524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9481EB0-C66E-4C70-84B4-9347E20CC6DA}"/>
              </a:ext>
            </a:extLst>
          </p:cNvPr>
          <p:cNvSpPr txBox="1"/>
          <p:nvPr/>
        </p:nvSpPr>
        <p:spPr>
          <a:xfrm>
            <a:off x="1368146" y="8039100"/>
            <a:ext cx="13948054" cy="572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1.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Em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nhận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thấy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các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sản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phẩm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thể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hiện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gì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trong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ngày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Tết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,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lễ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hội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và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mùa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xuân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? </a:t>
            </a:r>
            <a:endParaRPr lang="en-US" sz="2400" spc="156" dirty="0">
              <a:solidFill>
                <a:schemeClr val="tx2"/>
              </a:solidFill>
              <a:latin typeface="UVN Huong Que Nang" panose="020E08040407050304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E45FC6-DF37-48A7-B3D5-55D586573FEB}"/>
              </a:ext>
            </a:extLst>
          </p:cNvPr>
          <p:cNvSpPr txBox="1"/>
          <p:nvPr/>
        </p:nvSpPr>
        <p:spPr>
          <a:xfrm>
            <a:off x="1368146" y="8596533"/>
            <a:ext cx="13948054" cy="572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2.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Có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những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hình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ảnh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gì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,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màu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sắc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như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thế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nào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trong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mỗi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sản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phẩm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?</a:t>
            </a:r>
            <a:endParaRPr lang="en-US" sz="2400" spc="156" dirty="0">
              <a:solidFill>
                <a:schemeClr val="tx2"/>
              </a:solidFill>
              <a:latin typeface="UVN Huong Que Nang" panose="020E0804040705030404" pitchFamily="34" charset="0"/>
            </a:endParaRPr>
          </a:p>
        </p:txBody>
      </p:sp>
      <p:sp>
        <p:nvSpPr>
          <p:cNvPr id="13" name="TextBox 19">
            <a:extLst>
              <a:ext uri="{FF2B5EF4-FFF2-40B4-BE49-F238E27FC236}">
                <a16:creationId xmlns:a16="http://schemas.microsoft.com/office/drawing/2014/main" id="{F4698FCC-ECF2-47B2-B951-1CE871568A2D}"/>
              </a:ext>
            </a:extLst>
          </p:cNvPr>
          <p:cNvSpPr txBox="1"/>
          <p:nvPr/>
        </p:nvSpPr>
        <p:spPr>
          <a:xfrm>
            <a:off x="1219200" y="9410700"/>
            <a:ext cx="16383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-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Các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hoạt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động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: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Chọi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gà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,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chọi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trâu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,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nấu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bánh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chưng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,…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màu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sắc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rực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rỡ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rõ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đậm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nhạt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.</a:t>
            </a:r>
            <a:endParaRPr lang="en-US" sz="2400" spc="156" dirty="0">
              <a:solidFill>
                <a:schemeClr val="tx2"/>
              </a:solidFill>
              <a:latin typeface="UVN Huong Que Nang" panose="020E08040407050304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1931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47"/>
    </mc:Choice>
    <mc:Fallback xmlns="">
      <p:transition spd="slow" advTm="575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45F2FBF-E43D-49DD-A253-6451F6D92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-12700"/>
            <a:ext cx="18285714" cy="10285714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565070" y="7783538"/>
            <a:ext cx="163817" cy="213008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C546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481965">
            <a:off x="2267109" y="8593650"/>
            <a:ext cx="415922" cy="35920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 l="1021" r="1021"/>
          <a:stretch>
            <a:fillRect/>
          </a:stretch>
        </p:blipFill>
        <p:spPr>
          <a:xfrm rot="588005">
            <a:off x="14518161" y="7467045"/>
            <a:ext cx="3185240" cy="21122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050AFF-C017-4CBA-86B5-E5FE5D49647B}"/>
              </a:ext>
            </a:extLst>
          </p:cNvPr>
          <p:cNvSpPr txBox="1"/>
          <p:nvPr/>
        </p:nvSpPr>
        <p:spPr>
          <a:xfrm>
            <a:off x="3812167" y="1714500"/>
            <a:ext cx="10515600" cy="797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94"/>
              </a:lnSpc>
            </a:pPr>
            <a:r>
              <a:rPr lang="en-GB" sz="5400" spc="156" dirty="0" err="1">
                <a:solidFill>
                  <a:srgbClr val="C00000"/>
                </a:solidFill>
                <a:latin typeface="Rockstone" panose="00000400000000000000" pitchFamily="2" charset="0"/>
              </a:rPr>
              <a:t>Ghi</a:t>
            </a:r>
            <a:r>
              <a:rPr lang="en-GB" sz="5400" spc="156" dirty="0">
                <a:solidFill>
                  <a:srgbClr val="C00000"/>
                </a:solidFill>
                <a:latin typeface="Rockstone" panose="00000400000000000000" pitchFamily="2" charset="0"/>
              </a:rPr>
              <a:t> </a:t>
            </a:r>
            <a:r>
              <a:rPr lang="en-GB" sz="5400" spc="156" dirty="0" err="1">
                <a:solidFill>
                  <a:srgbClr val="C00000"/>
                </a:solidFill>
                <a:latin typeface="Rockstone" panose="00000400000000000000" pitchFamily="2" charset="0"/>
              </a:rPr>
              <a:t>nhớ</a:t>
            </a:r>
            <a:endParaRPr lang="en-US" sz="5400" spc="156" dirty="0">
              <a:solidFill>
                <a:srgbClr val="C00000"/>
              </a:solidFill>
              <a:latin typeface="Rockstone" panose="000004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E2051F-D343-4DE8-A42E-EA45C5B8A9E1}"/>
              </a:ext>
            </a:extLst>
          </p:cNvPr>
          <p:cNvSpPr txBox="1"/>
          <p:nvPr/>
        </p:nvSpPr>
        <p:spPr>
          <a:xfrm>
            <a:off x="3695700" y="3543300"/>
            <a:ext cx="10896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36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- </a:t>
            </a:r>
            <a:r>
              <a:rPr lang="en-GB" sz="36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Có</a:t>
            </a:r>
            <a:r>
              <a:rPr lang="en-GB" sz="36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36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nhiều</a:t>
            </a:r>
            <a:r>
              <a:rPr lang="en-GB" sz="36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36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nội</a:t>
            </a:r>
            <a:r>
              <a:rPr lang="en-GB" sz="36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dung </a:t>
            </a:r>
            <a:r>
              <a:rPr lang="en-GB" sz="36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để</a:t>
            </a:r>
            <a:r>
              <a:rPr lang="en-GB" sz="36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36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thể</a:t>
            </a:r>
            <a:r>
              <a:rPr lang="en-GB" sz="36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36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hiện</a:t>
            </a:r>
            <a:r>
              <a:rPr lang="en-GB" sz="36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36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chủ</a:t>
            </a:r>
            <a:r>
              <a:rPr lang="en-GB" sz="36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36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đề</a:t>
            </a:r>
            <a:r>
              <a:rPr lang="en-GB" sz="36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vi-VN" sz="36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“</a:t>
            </a:r>
            <a:r>
              <a:rPr lang="vi-VN" sz="36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Ngày</a:t>
            </a:r>
            <a:r>
              <a:rPr lang="vi-VN" sz="36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vi-VN" sz="36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Tết</a:t>
            </a:r>
            <a:r>
              <a:rPr lang="vi-VN" sz="36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, </a:t>
            </a:r>
            <a:r>
              <a:rPr lang="vi-VN" sz="36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lễ</a:t>
            </a:r>
            <a:r>
              <a:rPr lang="vi-VN" sz="36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vi-VN" sz="36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hội</a:t>
            </a:r>
            <a:r>
              <a:rPr lang="vi-VN" sz="36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vi-VN" sz="36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và</a:t>
            </a:r>
            <a:r>
              <a:rPr lang="vi-VN" sz="36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vi-VN" sz="36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mùa</a:t>
            </a:r>
            <a:r>
              <a:rPr lang="vi-VN" sz="36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xuân”.</a:t>
            </a:r>
            <a:endParaRPr lang="en-US" sz="3600" spc="156" dirty="0">
              <a:solidFill>
                <a:schemeClr val="tx2"/>
              </a:solidFill>
              <a:latin typeface="UVN Huong Que Nang" panose="020E08040407050304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E669CC-3E3E-4318-BCCA-0456F37516F3}"/>
              </a:ext>
            </a:extLst>
          </p:cNvPr>
          <p:cNvSpPr txBox="1"/>
          <p:nvPr/>
        </p:nvSpPr>
        <p:spPr>
          <a:xfrm>
            <a:off x="3621667" y="5314771"/>
            <a:ext cx="10896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36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- </a:t>
            </a:r>
            <a:r>
              <a:rPr lang="vi-VN" sz="36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vi-VN" sz="36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Thể</a:t>
            </a:r>
            <a:r>
              <a:rPr lang="vi-VN" sz="36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vi-VN" sz="36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hiện</a:t>
            </a:r>
            <a:r>
              <a:rPr lang="vi-VN" sz="36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vi-VN" sz="36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chủ</a:t>
            </a:r>
            <a:r>
              <a:rPr lang="vi-VN" sz="36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vi-VN" sz="36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đề</a:t>
            </a:r>
            <a:r>
              <a:rPr lang="vi-VN" sz="36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“</a:t>
            </a:r>
            <a:r>
              <a:rPr lang="vi-VN" sz="36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Ngày</a:t>
            </a:r>
            <a:r>
              <a:rPr lang="vi-VN" sz="36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vi-VN" sz="36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Tết</a:t>
            </a:r>
            <a:r>
              <a:rPr lang="vi-VN" sz="36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, </a:t>
            </a:r>
            <a:r>
              <a:rPr lang="vi-VN" sz="36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lễ</a:t>
            </a:r>
            <a:r>
              <a:rPr lang="vi-VN" sz="36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vi-VN" sz="36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hội</a:t>
            </a:r>
            <a:r>
              <a:rPr lang="vi-VN" sz="36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vi-VN" sz="36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và</a:t>
            </a:r>
            <a:r>
              <a:rPr lang="vi-VN" sz="36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vi-VN" sz="36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mùa</a:t>
            </a:r>
            <a:r>
              <a:rPr lang="vi-VN" sz="36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xuân </a:t>
            </a:r>
            <a:r>
              <a:rPr lang="vi-VN" sz="36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bằng</a:t>
            </a:r>
            <a:r>
              <a:rPr lang="vi-VN" sz="36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vi-VN" sz="36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hình</a:t>
            </a:r>
            <a:r>
              <a:rPr lang="vi-VN" sz="36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vi-VN" sz="36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thức</a:t>
            </a:r>
            <a:r>
              <a:rPr lang="vi-VN" sz="36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vi-VN" sz="36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vẽ</a:t>
            </a:r>
            <a:r>
              <a:rPr lang="vi-VN" sz="36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.</a:t>
            </a:r>
            <a:endParaRPr lang="en-US" sz="3600" spc="156" dirty="0">
              <a:solidFill>
                <a:schemeClr val="tx2"/>
              </a:solidFill>
              <a:latin typeface="UVN Huong Que Nang" panose="020E08040407050304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98"/>
    </mc:Choice>
    <mc:Fallback xmlns="">
      <p:transition spd="slow" advTm="18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3AF415-B12A-4820-8490-5FBAB3DFAD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5BC9BE9-F02F-4713-BA23-21266525D21E}"/>
              </a:ext>
            </a:extLst>
          </p:cNvPr>
          <p:cNvSpPr txBox="1"/>
          <p:nvPr/>
        </p:nvSpPr>
        <p:spPr>
          <a:xfrm>
            <a:off x="2743200" y="2247900"/>
            <a:ext cx="5943600" cy="732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94"/>
              </a:lnSpc>
            </a:pPr>
            <a:r>
              <a:rPr lang="vi-VN" sz="4400" spc="156" dirty="0">
                <a:solidFill>
                  <a:srgbClr val="002060"/>
                </a:solidFill>
                <a:latin typeface="Rockstone" panose="00000400000000000000" pitchFamily="2" charset="0"/>
              </a:rPr>
              <a:t>HOẠT ĐỘNG 2:</a:t>
            </a:r>
            <a:endParaRPr lang="en-US" sz="4400" spc="156" dirty="0">
              <a:solidFill>
                <a:srgbClr val="002060"/>
              </a:solidFill>
              <a:latin typeface="Rockstone" panose="000004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732F35-9837-4C77-B88B-7E6A9A9E5383}"/>
              </a:ext>
            </a:extLst>
          </p:cNvPr>
          <p:cNvSpPr txBox="1"/>
          <p:nvPr/>
        </p:nvSpPr>
        <p:spPr>
          <a:xfrm>
            <a:off x="4572000" y="3314700"/>
            <a:ext cx="9677400" cy="3182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spc="156" dirty="0" err="1">
                <a:solidFill>
                  <a:srgbClr val="C00000"/>
                </a:solidFill>
                <a:latin typeface="Rockstone" panose="00000400000000000000" pitchFamily="2" charset="0"/>
              </a:rPr>
              <a:t>Kiến</a:t>
            </a:r>
            <a:r>
              <a:rPr lang="vi-VN" sz="7200" spc="156" dirty="0">
                <a:solidFill>
                  <a:srgbClr val="C00000"/>
                </a:solidFill>
                <a:latin typeface="Rockstone" panose="00000400000000000000" pitchFamily="2" charset="0"/>
              </a:rPr>
              <a:t> </a:t>
            </a:r>
            <a:r>
              <a:rPr lang="vi-VN" sz="7200" spc="156" dirty="0" err="1">
                <a:solidFill>
                  <a:srgbClr val="C00000"/>
                </a:solidFill>
                <a:latin typeface="Rockstone" panose="00000400000000000000" pitchFamily="2" charset="0"/>
              </a:rPr>
              <a:t>tạo</a:t>
            </a:r>
            <a:r>
              <a:rPr lang="vi-VN" sz="7200" spc="156" dirty="0">
                <a:solidFill>
                  <a:srgbClr val="C00000"/>
                </a:solidFill>
                <a:latin typeface="Rockstone" panose="000004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vi-VN" sz="7200" spc="156" dirty="0" err="1">
                <a:solidFill>
                  <a:srgbClr val="C00000"/>
                </a:solidFill>
                <a:latin typeface="Rockstone" panose="00000400000000000000" pitchFamily="2" charset="0"/>
              </a:rPr>
              <a:t>kiến</a:t>
            </a:r>
            <a:r>
              <a:rPr lang="vi-VN" sz="7200" spc="156" dirty="0">
                <a:solidFill>
                  <a:srgbClr val="C00000"/>
                </a:solidFill>
                <a:latin typeface="Rockstone" panose="00000400000000000000" pitchFamily="2" charset="0"/>
              </a:rPr>
              <a:t> </a:t>
            </a:r>
            <a:r>
              <a:rPr lang="vi-VN" sz="7200" spc="156" dirty="0" err="1">
                <a:solidFill>
                  <a:srgbClr val="C00000"/>
                </a:solidFill>
                <a:latin typeface="Rockstone" panose="00000400000000000000" pitchFamily="2" charset="0"/>
              </a:rPr>
              <a:t>thức</a:t>
            </a:r>
            <a:r>
              <a:rPr lang="vi-VN" sz="7200" spc="156" dirty="0">
                <a:solidFill>
                  <a:srgbClr val="C00000"/>
                </a:solidFill>
                <a:latin typeface="Rockstone" panose="00000400000000000000" pitchFamily="2" charset="0"/>
              </a:rPr>
              <a:t> </a:t>
            </a:r>
            <a:r>
              <a:rPr lang="vi-VN" sz="7200" spc="156" dirty="0" err="1">
                <a:solidFill>
                  <a:srgbClr val="C00000"/>
                </a:solidFill>
                <a:latin typeface="Rockstone" panose="00000400000000000000" pitchFamily="2" charset="0"/>
              </a:rPr>
              <a:t>kĩ</a:t>
            </a:r>
            <a:r>
              <a:rPr lang="vi-VN" sz="7200" spc="156" dirty="0">
                <a:solidFill>
                  <a:srgbClr val="C00000"/>
                </a:solidFill>
                <a:latin typeface="Rockstone" panose="00000400000000000000" pitchFamily="2" charset="0"/>
              </a:rPr>
              <a:t> năng</a:t>
            </a:r>
            <a:endParaRPr lang="en-US" sz="7200" spc="156" dirty="0">
              <a:solidFill>
                <a:srgbClr val="C00000"/>
              </a:solidFill>
              <a:latin typeface="Rockston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4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17"/>
    </mc:Choice>
    <mc:Fallback xmlns="">
      <p:transition spd="slow" advTm="12517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55274294-FAC5-4417-B5F7-EBD12C94A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51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37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11"/>
    </mc:Choice>
    <mc:Fallback xmlns="">
      <p:transition spd="slow" advTm="881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F33D3A-A0AF-4582-95D5-449BC5F1BD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6"/>
            <a:ext cx="18285714" cy="102857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2D3562B-8CE6-400B-A45C-AC2D5B020911}"/>
              </a:ext>
            </a:extLst>
          </p:cNvPr>
          <p:cNvSpPr txBox="1"/>
          <p:nvPr/>
        </p:nvSpPr>
        <p:spPr>
          <a:xfrm>
            <a:off x="609600" y="687579"/>
            <a:ext cx="7391400" cy="722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94"/>
              </a:lnSpc>
            </a:pPr>
            <a:r>
              <a:rPr lang="vi-VN" sz="4000" spc="156" dirty="0" err="1">
                <a:solidFill>
                  <a:schemeClr val="tx2"/>
                </a:solidFill>
                <a:latin typeface="Rockstone" panose="00000400000000000000" pitchFamily="2" charset="0"/>
              </a:rPr>
              <a:t>Sản</a:t>
            </a:r>
            <a:r>
              <a:rPr lang="vi-VN" sz="4000" spc="156" dirty="0">
                <a:solidFill>
                  <a:schemeClr val="tx2"/>
                </a:solidFill>
                <a:latin typeface="Rockstone" panose="00000400000000000000" pitchFamily="2" charset="0"/>
              </a:rPr>
              <a:t> </a:t>
            </a:r>
            <a:r>
              <a:rPr lang="vi-VN" sz="4000" spc="156" dirty="0" err="1">
                <a:solidFill>
                  <a:schemeClr val="tx2"/>
                </a:solidFill>
                <a:latin typeface="Rockstone" panose="00000400000000000000" pitchFamily="2" charset="0"/>
              </a:rPr>
              <a:t>phẩm</a:t>
            </a:r>
            <a:r>
              <a:rPr lang="vi-VN" sz="4000" spc="156" dirty="0">
                <a:solidFill>
                  <a:schemeClr val="tx2"/>
                </a:solidFill>
                <a:latin typeface="Rockstone" panose="00000400000000000000" pitchFamily="2" charset="0"/>
              </a:rPr>
              <a:t> tham </a:t>
            </a:r>
            <a:r>
              <a:rPr lang="vi-VN" sz="4000" spc="156" dirty="0" err="1">
                <a:solidFill>
                  <a:schemeClr val="tx2"/>
                </a:solidFill>
                <a:latin typeface="Rockstone" panose="00000400000000000000" pitchFamily="2" charset="0"/>
              </a:rPr>
              <a:t>khảo</a:t>
            </a:r>
            <a:endParaRPr lang="en-US" sz="4000" spc="156" dirty="0">
              <a:solidFill>
                <a:schemeClr val="tx2"/>
              </a:solidFill>
              <a:latin typeface="Rockstone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E564A4-6F93-40F7-B4D9-76472EACBD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67352" y="1409700"/>
            <a:ext cx="5821332" cy="400283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18B8C3-CA17-4297-BDF6-7F6E8B2011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5"/>
          <a:stretch/>
        </p:blipFill>
        <p:spPr>
          <a:xfrm flipH="1">
            <a:off x="2199313" y="5718265"/>
            <a:ext cx="6195346" cy="402747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34B5E1E-FA25-48B8-85E2-8B410C6A2B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17970" y="5718265"/>
            <a:ext cx="5770714" cy="402747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9516131-034A-4074-A08B-AB88D1832D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99315" y="1409700"/>
            <a:ext cx="6195344" cy="400283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8681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10"/>
    </mc:Choice>
    <mc:Fallback xmlns="">
      <p:transition spd="slow" advTm="1571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3AF415-B12A-4820-8490-5FBAB3DFAD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5BC9BE9-F02F-4713-BA23-21266525D21E}"/>
              </a:ext>
            </a:extLst>
          </p:cNvPr>
          <p:cNvSpPr txBox="1"/>
          <p:nvPr/>
        </p:nvSpPr>
        <p:spPr>
          <a:xfrm>
            <a:off x="2743200" y="2247900"/>
            <a:ext cx="5943600" cy="732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94"/>
              </a:lnSpc>
            </a:pPr>
            <a:r>
              <a:rPr lang="vi-VN" sz="4400" spc="156" dirty="0">
                <a:solidFill>
                  <a:srgbClr val="002060"/>
                </a:solidFill>
                <a:latin typeface="Rockstone" panose="00000400000000000000" pitchFamily="2" charset="0"/>
              </a:rPr>
              <a:t>HOẠT ĐỘNG 3:</a:t>
            </a:r>
            <a:endParaRPr lang="en-US" sz="4400" spc="156" dirty="0">
              <a:solidFill>
                <a:srgbClr val="002060"/>
              </a:solidFill>
              <a:latin typeface="Rockstone" panose="000004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732F35-9837-4C77-B88B-7E6A9A9E5383}"/>
              </a:ext>
            </a:extLst>
          </p:cNvPr>
          <p:cNvSpPr txBox="1"/>
          <p:nvPr/>
        </p:nvSpPr>
        <p:spPr>
          <a:xfrm>
            <a:off x="4572000" y="3009900"/>
            <a:ext cx="9677400" cy="31822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spc="156" dirty="0" err="1">
                <a:solidFill>
                  <a:srgbClr val="C00000"/>
                </a:solidFill>
                <a:latin typeface="Rockstone" panose="00000400000000000000" pitchFamily="2" charset="0"/>
              </a:rPr>
              <a:t>Luyện</a:t>
            </a:r>
            <a:r>
              <a:rPr lang="vi-VN" sz="7200" spc="156" dirty="0">
                <a:solidFill>
                  <a:srgbClr val="C00000"/>
                </a:solidFill>
                <a:latin typeface="Rockstone" panose="00000400000000000000" pitchFamily="2" charset="0"/>
              </a:rPr>
              <a:t> </a:t>
            </a:r>
            <a:r>
              <a:rPr lang="vi-VN" sz="7200" spc="156" dirty="0" err="1">
                <a:solidFill>
                  <a:srgbClr val="C00000"/>
                </a:solidFill>
                <a:latin typeface="Rockstone" panose="00000400000000000000" pitchFamily="2" charset="0"/>
              </a:rPr>
              <a:t>tập</a:t>
            </a:r>
            <a:r>
              <a:rPr lang="vi-VN" sz="7200" spc="156" dirty="0">
                <a:solidFill>
                  <a:srgbClr val="C00000"/>
                </a:solidFill>
                <a:latin typeface="Rockstone" panose="00000400000000000000" pitchFamily="2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vi-VN" sz="7200" spc="156" dirty="0" err="1">
                <a:solidFill>
                  <a:srgbClr val="C00000"/>
                </a:solidFill>
                <a:latin typeface="Rockstone" panose="00000400000000000000" pitchFamily="2" charset="0"/>
              </a:rPr>
              <a:t>sáng</a:t>
            </a:r>
            <a:r>
              <a:rPr lang="vi-VN" sz="7200" spc="156" dirty="0">
                <a:solidFill>
                  <a:srgbClr val="C00000"/>
                </a:solidFill>
                <a:latin typeface="Rockstone" panose="00000400000000000000" pitchFamily="2" charset="0"/>
              </a:rPr>
              <a:t> </a:t>
            </a:r>
            <a:r>
              <a:rPr lang="vi-VN" sz="7200" spc="156" dirty="0" err="1">
                <a:solidFill>
                  <a:srgbClr val="C00000"/>
                </a:solidFill>
                <a:latin typeface="Rockstone" panose="00000400000000000000" pitchFamily="2" charset="0"/>
              </a:rPr>
              <a:t>tạo</a:t>
            </a:r>
            <a:endParaRPr lang="en-US" sz="7200" spc="156" dirty="0">
              <a:solidFill>
                <a:srgbClr val="C00000"/>
              </a:solidFill>
              <a:latin typeface="Rockstone" panose="00000400000000000000" pitchFamily="2" charset="0"/>
            </a:endParaRP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DBD50D34-A48F-45D9-8A4E-7D22D68CC872}"/>
              </a:ext>
            </a:extLst>
          </p:cNvPr>
          <p:cNvSpPr txBox="1"/>
          <p:nvPr/>
        </p:nvSpPr>
        <p:spPr>
          <a:xfrm>
            <a:off x="3657600" y="7143571"/>
            <a:ext cx="11277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36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- </a:t>
            </a:r>
            <a:r>
              <a:rPr lang="vi-VN" sz="36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Vẽ</a:t>
            </a:r>
            <a:r>
              <a:rPr lang="vi-VN" sz="36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vi-VN" sz="36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một</a:t>
            </a:r>
            <a:r>
              <a:rPr lang="vi-VN" sz="36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vi-VN" sz="36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bức</a:t>
            </a:r>
            <a:r>
              <a:rPr lang="vi-VN" sz="36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tranh </a:t>
            </a:r>
            <a:r>
              <a:rPr lang="vi-VN" sz="36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về</a:t>
            </a:r>
            <a:r>
              <a:rPr lang="en-GB" sz="36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vi-VN" sz="36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“</a:t>
            </a:r>
            <a:r>
              <a:rPr lang="vi-VN" sz="36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Ngày</a:t>
            </a:r>
            <a:r>
              <a:rPr lang="vi-VN" sz="36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vi-VN" sz="36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Tết</a:t>
            </a:r>
            <a:r>
              <a:rPr lang="vi-VN" sz="36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, </a:t>
            </a:r>
            <a:r>
              <a:rPr lang="vi-VN" sz="36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lễ</a:t>
            </a:r>
            <a:r>
              <a:rPr lang="vi-VN" sz="36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vi-VN" sz="36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hội</a:t>
            </a:r>
            <a:r>
              <a:rPr lang="vi-VN" sz="36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vi-VN" sz="36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và</a:t>
            </a:r>
            <a:r>
              <a:rPr lang="vi-VN" sz="36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vi-VN" sz="36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mùa</a:t>
            </a:r>
            <a:r>
              <a:rPr lang="vi-VN" sz="36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xuân” theo ý </a:t>
            </a:r>
            <a:r>
              <a:rPr lang="vi-VN" sz="36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thích</a:t>
            </a:r>
            <a:r>
              <a:rPr lang="vi-VN" sz="36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.</a:t>
            </a:r>
            <a:endParaRPr lang="en-US" sz="3600" spc="156" dirty="0">
              <a:solidFill>
                <a:schemeClr val="tx2"/>
              </a:solidFill>
              <a:latin typeface="UVN Huong Que Nang" panose="020E08040407050304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119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97"/>
    </mc:Choice>
    <mc:Fallback xmlns="">
      <p:transition spd="slow" advTm="128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6120CE3-746F-40DB-B4B6-FA3FDD0378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" y="0"/>
            <a:ext cx="18440400" cy="10287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A982CE-DA73-4716-BAD0-941FFAE8630D}"/>
              </a:ext>
            </a:extLst>
          </p:cNvPr>
          <p:cNvSpPr txBox="1"/>
          <p:nvPr/>
        </p:nvSpPr>
        <p:spPr>
          <a:xfrm>
            <a:off x="5105400" y="3638371"/>
            <a:ext cx="128016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vi-VN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- Em </a:t>
            </a:r>
            <a:r>
              <a:rPr lang="vi-VN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chọn</a:t>
            </a:r>
            <a:r>
              <a:rPr lang="vi-VN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vi-VN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nội</a:t>
            </a:r>
            <a:r>
              <a:rPr lang="vi-VN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dung </a:t>
            </a:r>
            <a:r>
              <a:rPr lang="vi-VN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gì</a:t>
            </a:r>
            <a:r>
              <a:rPr lang="vi-VN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vi-VN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để</a:t>
            </a:r>
            <a:r>
              <a:rPr lang="vi-VN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vi-VN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vẽ</a:t>
            </a:r>
            <a:endParaRPr lang="vi-VN" sz="3600" spc="156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Huong Que Nang" panose="020E0804040705030404" pitchFamily="34" charset="0"/>
            </a:endParaRPr>
          </a:p>
          <a:p>
            <a:r>
              <a:rPr lang="vi-VN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- </a:t>
            </a:r>
            <a:r>
              <a:rPr lang="vi-VN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Sản</a:t>
            </a:r>
            <a:r>
              <a:rPr lang="vi-VN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vi-VN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phẩm</a:t>
            </a:r>
            <a:r>
              <a:rPr lang="vi-VN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vi-VN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của</a:t>
            </a:r>
            <a:r>
              <a:rPr lang="vi-VN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em </a:t>
            </a:r>
            <a:r>
              <a:rPr lang="vi-VN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có</a:t>
            </a:r>
            <a:r>
              <a:rPr lang="vi-VN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vi-VN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những</a:t>
            </a:r>
            <a:r>
              <a:rPr lang="vi-VN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vi-VN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hình</a:t>
            </a:r>
            <a:r>
              <a:rPr lang="vi-VN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vi-VN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ảnh</a:t>
            </a:r>
            <a:r>
              <a:rPr lang="vi-VN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vi-VN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gì</a:t>
            </a:r>
            <a:r>
              <a:rPr lang="vi-VN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?</a:t>
            </a:r>
          </a:p>
          <a:p>
            <a:r>
              <a:rPr lang="vi-VN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- </a:t>
            </a:r>
            <a:r>
              <a:rPr lang="vi-VN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Hình</a:t>
            </a:r>
            <a:r>
              <a:rPr lang="vi-VN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vi-VN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ảnh</a:t>
            </a:r>
            <a:r>
              <a:rPr lang="vi-VN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vi-VN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nào</a:t>
            </a:r>
            <a:r>
              <a:rPr lang="vi-VN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vi-VN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là</a:t>
            </a:r>
            <a:r>
              <a:rPr lang="vi-VN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vi-VN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chính</a:t>
            </a:r>
            <a:r>
              <a:rPr lang="vi-VN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, </a:t>
            </a:r>
            <a:r>
              <a:rPr lang="vi-VN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hình</a:t>
            </a:r>
            <a:r>
              <a:rPr lang="vi-VN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vi-VN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ảnh</a:t>
            </a:r>
            <a:r>
              <a:rPr lang="vi-VN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vi-VN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nào</a:t>
            </a:r>
            <a:r>
              <a:rPr lang="vi-VN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vi-VN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là</a:t>
            </a:r>
            <a:r>
              <a:rPr lang="vi-VN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vi-VN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phụ</a:t>
            </a:r>
            <a:r>
              <a:rPr lang="vi-VN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?</a:t>
            </a:r>
          </a:p>
          <a:p>
            <a:r>
              <a:rPr lang="vi-VN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- </a:t>
            </a:r>
            <a:r>
              <a:rPr lang="vi-VN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Sử</a:t>
            </a:r>
            <a:r>
              <a:rPr lang="vi-VN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vi-VN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dụng</a:t>
            </a:r>
            <a:r>
              <a:rPr lang="vi-VN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vi-VN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màu</a:t>
            </a:r>
            <a:r>
              <a:rPr lang="vi-VN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vi-VN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sắc</a:t>
            </a:r>
            <a:r>
              <a:rPr lang="vi-VN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trong tranh như </a:t>
            </a:r>
            <a:r>
              <a:rPr lang="vi-VN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thế</a:t>
            </a:r>
            <a:r>
              <a:rPr lang="vi-VN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vi-VN" sz="3600" spc="156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nào</a:t>
            </a:r>
            <a:r>
              <a:rPr lang="vi-VN" sz="3600" spc="156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?</a:t>
            </a:r>
            <a:endParaRPr lang="en-US" sz="3600" spc="156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Huong Que Nang" panose="020E0804040705030404" pitchFamily="34" charset="0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B685025B-E3F5-4654-B4C3-A97042DE1E9F}"/>
              </a:ext>
            </a:extLst>
          </p:cNvPr>
          <p:cNvSpPr txBox="1"/>
          <p:nvPr/>
        </p:nvSpPr>
        <p:spPr>
          <a:xfrm>
            <a:off x="5029200" y="1101322"/>
            <a:ext cx="7924800" cy="749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94"/>
              </a:lnSpc>
            </a:pPr>
            <a:r>
              <a:rPr lang="vi-VN" sz="4400" spc="156" dirty="0">
                <a:solidFill>
                  <a:schemeClr val="bg1"/>
                </a:solidFill>
                <a:latin typeface="Rockstone" panose="00000400000000000000" pitchFamily="2" charset="0"/>
              </a:rPr>
              <a:t>4. Phân </a:t>
            </a:r>
            <a:r>
              <a:rPr lang="vi-VN" sz="4400" spc="156" dirty="0" err="1">
                <a:solidFill>
                  <a:schemeClr val="bg1"/>
                </a:solidFill>
                <a:latin typeface="Rockstone" panose="00000400000000000000" pitchFamily="2" charset="0"/>
              </a:rPr>
              <a:t>tích</a:t>
            </a:r>
            <a:r>
              <a:rPr lang="vi-VN" sz="4400" spc="156" dirty="0">
                <a:solidFill>
                  <a:schemeClr val="bg1"/>
                </a:solidFill>
                <a:latin typeface="Rockstone" panose="00000400000000000000" pitchFamily="2" charset="0"/>
              </a:rPr>
              <a:t> – </a:t>
            </a:r>
            <a:r>
              <a:rPr lang="vi-VN" sz="4400" spc="156" dirty="0" err="1">
                <a:solidFill>
                  <a:schemeClr val="bg1"/>
                </a:solidFill>
                <a:latin typeface="Rockstone" panose="00000400000000000000" pitchFamily="2" charset="0"/>
              </a:rPr>
              <a:t>Đánh</a:t>
            </a:r>
            <a:r>
              <a:rPr lang="vi-VN" sz="4400" spc="156" dirty="0">
                <a:solidFill>
                  <a:schemeClr val="bg1"/>
                </a:solidFill>
                <a:latin typeface="Rockstone" panose="00000400000000000000" pitchFamily="2" charset="0"/>
              </a:rPr>
              <a:t> </a:t>
            </a:r>
            <a:r>
              <a:rPr lang="vi-VN" sz="4400" spc="156" dirty="0" err="1">
                <a:solidFill>
                  <a:schemeClr val="bg1"/>
                </a:solidFill>
                <a:latin typeface="Rockstone" panose="00000400000000000000" pitchFamily="2" charset="0"/>
              </a:rPr>
              <a:t>giá</a:t>
            </a:r>
            <a:endParaRPr lang="en-US" sz="4400" spc="156" dirty="0">
              <a:solidFill>
                <a:schemeClr val="bg1"/>
              </a:solidFill>
              <a:latin typeface="Rockstone" panose="000004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52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37"/>
    </mc:Choice>
    <mc:Fallback xmlns="">
      <p:transition spd="slow" advTm="24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F33D3A-A0AF-4582-95D5-449BC5F1B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2D3562B-8CE6-400B-A45C-AC2D5B020911}"/>
              </a:ext>
            </a:extLst>
          </p:cNvPr>
          <p:cNvSpPr txBox="1"/>
          <p:nvPr/>
        </p:nvSpPr>
        <p:spPr>
          <a:xfrm>
            <a:off x="329326" y="414455"/>
            <a:ext cx="10515600" cy="7262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94"/>
              </a:lnSpc>
            </a:pPr>
            <a:r>
              <a:rPr lang="vi-VN" sz="3600" spc="156" dirty="0">
                <a:solidFill>
                  <a:schemeClr val="tx2"/>
                </a:solidFill>
                <a:latin typeface="Rockstone" panose="00000400000000000000" pitchFamily="2" charset="0"/>
              </a:rPr>
              <a:t>HĐ5: VẬN DỤNG – PHÁT TRIỂN</a:t>
            </a:r>
            <a:endParaRPr lang="en-US" sz="3600" spc="156" dirty="0">
              <a:solidFill>
                <a:schemeClr val="tx2"/>
              </a:solidFill>
              <a:latin typeface="Rockstone" panose="00000400000000000000" pitchFamily="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F6BCF9-4B85-4BC6-BE64-143F2006DE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" t="7567" r="6676" b="7758"/>
          <a:stretch/>
        </p:blipFill>
        <p:spPr>
          <a:xfrm>
            <a:off x="762084" y="1754147"/>
            <a:ext cx="5017739" cy="36708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8B5F1EB-51A2-43D5-8B88-F27EBC7F28F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" b="8568"/>
          <a:stretch/>
        </p:blipFill>
        <p:spPr>
          <a:xfrm>
            <a:off x="12244612" y="5911876"/>
            <a:ext cx="5267857" cy="351847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AD2CAB7-28AD-43A1-834E-512891894A4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1" t="56887" r="4589" b="3018"/>
          <a:stretch/>
        </p:blipFill>
        <p:spPr>
          <a:xfrm>
            <a:off x="12039635" y="1385003"/>
            <a:ext cx="5472834" cy="36708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F2772579-BE98-4C94-8655-8C21A9F058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4858" y="6362700"/>
            <a:ext cx="5221100" cy="314051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7D12B22F-9F7B-4176-9FAC-967796314F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19942" y="4070328"/>
            <a:ext cx="5397955" cy="351847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25198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1"/>
    </mc:Choice>
    <mc:Fallback xmlns="">
      <p:transition spd="slow" advTm="15001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8C8358-2EC8-4136-904C-ACC3F69B0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2572D9-7DD5-4813-8827-B0F0494AC542}"/>
              </a:ext>
            </a:extLst>
          </p:cNvPr>
          <p:cNvSpPr txBox="1"/>
          <p:nvPr/>
        </p:nvSpPr>
        <p:spPr>
          <a:xfrm>
            <a:off x="3810000" y="2247900"/>
            <a:ext cx="11430000" cy="4071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spc="156" dirty="0">
                <a:solidFill>
                  <a:schemeClr val="bg1"/>
                </a:solidFill>
                <a:latin typeface="Rockstone" panose="00000400000000000000" pitchFamily="2" charset="0"/>
              </a:rPr>
              <a:t>Xin </a:t>
            </a:r>
            <a:r>
              <a:rPr lang="vi-VN" sz="7200" spc="156" dirty="0" err="1">
                <a:solidFill>
                  <a:schemeClr val="bg1"/>
                </a:solidFill>
                <a:latin typeface="Rockstone" panose="00000400000000000000" pitchFamily="2" charset="0"/>
              </a:rPr>
              <a:t>chào</a:t>
            </a:r>
            <a:endParaRPr lang="vi-VN" sz="7200" spc="156" dirty="0">
              <a:solidFill>
                <a:schemeClr val="bg1"/>
              </a:solidFill>
              <a:latin typeface="Rockstone" panose="0000040000000000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vi-VN" sz="5400" spc="156" dirty="0" err="1">
                <a:solidFill>
                  <a:schemeClr val="bg1"/>
                </a:solidFill>
                <a:latin typeface="Rockstone" panose="00000400000000000000" pitchFamily="2" charset="0"/>
              </a:rPr>
              <a:t>Hẹn</a:t>
            </a:r>
            <a:r>
              <a:rPr lang="vi-VN" sz="5400" spc="156" dirty="0">
                <a:solidFill>
                  <a:schemeClr val="bg1"/>
                </a:solidFill>
                <a:latin typeface="Rockstone" panose="00000400000000000000" pitchFamily="2" charset="0"/>
              </a:rPr>
              <a:t> </a:t>
            </a:r>
            <a:r>
              <a:rPr lang="vi-VN" sz="5400" spc="156" dirty="0" err="1">
                <a:solidFill>
                  <a:schemeClr val="bg1"/>
                </a:solidFill>
                <a:latin typeface="Rockstone" panose="00000400000000000000" pitchFamily="2" charset="0"/>
              </a:rPr>
              <a:t>gặp</a:t>
            </a:r>
            <a:r>
              <a:rPr lang="vi-VN" sz="5400" spc="156" dirty="0">
                <a:solidFill>
                  <a:schemeClr val="bg1"/>
                </a:solidFill>
                <a:latin typeface="Rockstone" panose="00000400000000000000" pitchFamily="2" charset="0"/>
              </a:rPr>
              <a:t> </a:t>
            </a:r>
            <a:r>
              <a:rPr lang="vi-VN" sz="5400" spc="156" dirty="0" err="1">
                <a:solidFill>
                  <a:schemeClr val="bg1"/>
                </a:solidFill>
                <a:latin typeface="Rockstone" panose="00000400000000000000" pitchFamily="2" charset="0"/>
              </a:rPr>
              <a:t>lại</a:t>
            </a:r>
            <a:r>
              <a:rPr lang="vi-VN" sz="5400" spc="156" dirty="0">
                <a:solidFill>
                  <a:schemeClr val="bg1"/>
                </a:solidFill>
                <a:latin typeface="Rockstone" panose="00000400000000000000" pitchFamily="2" charset="0"/>
              </a:rPr>
              <a:t> </a:t>
            </a:r>
            <a:r>
              <a:rPr lang="vi-VN" sz="5400" spc="156" dirty="0" err="1">
                <a:solidFill>
                  <a:schemeClr val="bg1"/>
                </a:solidFill>
                <a:latin typeface="Rockstone" panose="00000400000000000000" pitchFamily="2" charset="0"/>
              </a:rPr>
              <a:t>các</a:t>
            </a:r>
            <a:r>
              <a:rPr lang="vi-VN" sz="5400" spc="156" dirty="0">
                <a:solidFill>
                  <a:schemeClr val="bg1"/>
                </a:solidFill>
                <a:latin typeface="Rockstone" panose="00000400000000000000" pitchFamily="2" charset="0"/>
              </a:rPr>
              <a:t> con </a:t>
            </a:r>
          </a:p>
          <a:p>
            <a:pPr algn="ctr">
              <a:lnSpc>
                <a:spcPct val="150000"/>
              </a:lnSpc>
            </a:pPr>
            <a:r>
              <a:rPr lang="vi-VN" sz="5400" spc="156" dirty="0">
                <a:solidFill>
                  <a:schemeClr val="bg1"/>
                </a:solidFill>
                <a:latin typeface="Rockstone" panose="00000400000000000000" pitchFamily="2" charset="0"/>
              </a:rPr>
              <a:t>trong </a:t>
            </a:r>
            <a:r>
              <a:rPr lang="vi-VN" sz="5400" spc="156" dirty="0" err="1">
                <a:solidFill>
                  <a:schemeClr val="bg1"/>
                </a:solidFill>
                <a:latin typeface="Rockstone" panose="00000400000000000000" pitchFamily="2" charset="0"/>
              </a:rPr>
              <a:t>những</a:t>
            </a:r>
            <a:r>
              <a:rPr lang="vi-VN" sz="5400" spc="156" dirty="0">
                <a:solidFill>
                  <a:schemeClr val="bg1"/>
                </a:solidFill>
                <a:latin typeface="Rockstone" panose="00000400000000000000" pitchFamily="2" charset="0"/>
              </a:rPr>
              <a:t> </a:t>
            </a:r>
            <a:r>
              <a:rPr lang="vi-VN" sz="5400" spc="156" dirty="0" err="1">
                <a:solidFill>
                  <a:schemeClr val="bg1"/>
                </a:solidFill>
                <a:latin typeface="Rockstone" panose="00000400000000000000" pitchFamily="2" charset="0"/>
              </a:rPr>
              <a:t>buổi</a:t>
            </a:r>
            <a:r>
              <a:rPr lang="vi-VN" sz="5400" spc="156" dirty="0">
                <a:solidFill>
                  <a:schemeClr val="bg1"/>
                </a:solidFill>
                <a:latin typeface="Rockstone" panose="00000400000000000000" pitchFamily="2" charset="0"/>
              </a:rPr>
              <a:t> </a:t>
            </a:r>
            <a:r>
              <a:rPr lang="vi-VN" sz="5400" spc="156" dirty="0" err="1">
                <a:solidFill>
                  <a:schemeClr val="bg1"/>
                </a:solidFill>
                <a:latin typeface="Rockstone" panose="00000400000000000000" pitchFamily="2" charset="0"/>
              </a:rPr>
              <a:t>học</a:t>
            </a:r>
            <a:r>
              <a:rPr lang="vi-VN" sz="5400" spc="156" dirty="0">
                <a:solidFill>
                  <a:schemeClr val="bg1"/>
                </a:solidFill>
                <a:latin typeface="Rockstone" panose="00000400000000000000" pitchFamily="2" charset="0"/>
              </a:rPr>
              <a:t> sau</a:t>
            </a:r>
            <a:endParaRPr lang="en-US" sz="5400" spc="156" dirty="0">
              <a:solidFill>
                <a:schemeClr val="bg1"/>
              </a:solidFill>
              <a:latin typeface="Rockstone" panose="000004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466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81"/>
    </mc:Choice>
    <mc:Fallback xmlns="">
      <p:transition spd="slow" advTm="7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94EEA6-6DF4-4DEE-B426-B2AB2CC7EF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500"/>
            <a:ext cx="18321867" cy="104775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E0B47E-D849-4311-88F7-513C4D81D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400" y="-160867"/>
            <a:ext cx="5156641" cy="30807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1C54C4-A1A1-436B-AE36-C634A4DF598F}"/>
              </a:ext>
            </a:extLst>
          </p:cNvPr>
          <p:cNvSpPr txBox="1"/>
          <p:nvPr/>
        </p:nvSpPr>
        <p:spPr>
          <a:xfrm>
            <a:off x="3429000" y="1790700"/>
            <a:ext cx="11658600" cy="2938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94"/>
              </a:lnSpc>
            </a:pPr>
            <a:r>
              <a:rPr lang="en-US" sz="8000" spc="156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stone" panose="00000400000000000000" pitchFamily="2" charset="0"/>
              </a:rPr>
              <a:t>Ngày</a:t>
            </a:r>
            <a:r>
              <a:rPr lang="en-US" sz="8000" spc="156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stone" panose="00000400000000000000" pitchFamily="2" charset="0"/>
              </a:rPr>
              <a:t> </a:t>
            </a:r>
            <a:r>
              <a:rPr lang="en-US" sz="8000" spc="156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stone" panose="00000400000000000000" pitchFamily="2" charset="0"/>
              </a:rPr>
              <a:t>tết</a:t>
            </a:r>
            <a:r>
              <a:rPr lang="en-US" sz="8000" spc="156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stone" panose="00000400000000000000" pitchFamily="2" charset="0"/>
              </a:rPr>
              <a:t>, </a:t>
            </a:r>
            <a:r>
              <a:rPr lang="en-US" sz="8000" spc="156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stone" panose="00000400000000000000" pitchFamily="2" charset="0"/>
              </a:rPr>
              <a:t>lễ</a:t>
            </a:r>
            <a:r>
              <a:rPr lang="en-US" sz="8000" spc="156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stone" panose="00000400000000000000" pitchFamily="2" charset="0"/>
              </a:rPr>
              <a:t> </a:t>
            </a:r>
            <a:r>
              <a:rPr lang="en-US" sz="8000" spc="156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stone" panose="00000400000000000000" pitchFamily="2" charset="0"/>
              </a:rPr>
              <a:t>hội</a:t>
            </a:r>
            <a:r>
              <a:rPr lang="en-US" sz="8000" spc="156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stone" panose="00000400000000000000" pitchFamily="2" charset="0"/>
              </a:rPr>
              <a:t> </a:t>
            </a:r>
          </a:p>
          <a:p>
            <a:pPr algn="ctr">
              <a:lnSpc>
                <a:spcPts val="5494"/>
              </a:lnSpc>
            </a:pPr>
            <a:endParaRPr lang="en-US" sz="8000" spc="156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stone" panose="00000400000000000000" pitchFamily="2" charset="0"/>
            </a:endParaRPr>
          </a:p>
          <a:p>
            <a:pPr algn="ctr">
              <a:lnSpc>
                <a:spcPts val="5494"/>
              </a:lnSpc>
            </a:pPr>
            <a:r>
              <a:rPr lang="en-US" sz="8000" spc="156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stone" panose="00000400000000000000" pitchFamily="2" charset="0"/>
              </a:rPr>
              <a:t>Và</a:t>
            </a:r>
            <a:r>
              <a:rPr lang="vi-VN" sz="8000" spc="156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stone" panose="00000400000000000000" pitchFamily="2" charset="0"/>
              </a:rPr>
              <a:t> </a:t>
            </a:r>
            <a:r>
              <a:rPr lang="en-US" sz="8000" spc="156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stone" panose="00000400000000000000" pitchFamily="2" charset="0"/>
              </a:rPr>
              <a:t>mùa</a:t>
            </a:r>
            <a:r>
              <a:rPr lang="en-US" sz="8000" spc="156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stone" panose="00000400000000000000" pitchFamily="2" charset="0"/>
              </a:rPr>
              <a:t> </a:t>
            </a:r>
            <a:r>
              <a:rPr lang="en-US" sz="8000" spc="156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stone" panose="00000400000000000000" pitchFamily="2" charset="0"/>
              </a:rPr>
              <a:t>xuân</a:t>
            </a:r>
            <a:r>
              <a:rPr lang="vi-VN" sz="8000" spc="156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stone" panose="00000400000000000000" pitchFamily="2" charset="0"/>
              </a:rPr>
              <a:t> </a:t>
            </a:r>
            <a:endParaRPr lang="en-US" sz="8000" spc="156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stone" panose="00000400000000000000" pitchFamily="2" charset="0"/>
            </a:endParaRPr>
          </a:p>
          <a:p>
            <a:pPr algn="ctr">
              <a:lnSpc>
                <a:spcPts val="5494"/>
              </a:lnSpc>
            </a:pPr>
            <a:r>
              <a:rPr lang="en-US" sz="8000" spc="156" dirty="0">
                <a:solidFill>
                  <a:srgbClr val="7030A0"/>
                </a:solidFill>
                <a:latin typeface="Rockstone" panose="00000400000000000000" pitchFamily="2" charset="0"/>
              </a:rPr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839584-AE03-4B5D-969E-0FFBC3BFEFAA}"/>
              </a:ext>
            </a:extLst>
          </p:cNvPr>
          <p:cNvSpPr txBox="1"/>
          <p:nvPr/>
        </p:nvSpPr>
        <p:spPr>
          <a:xfrm>
            <a:off x="7086600" y="4305300"/>
            <a:ext cx="4326466" cy="797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94"/>
              </a:lnSpc>
            </a:pPr>
            <a:r>
              <a:rPr lang="vi-VN" sz="5400" spc="156" dirty="0">
                <a:solidFill>
                  <a:srgbClr val="7030A0"/>
                </a:solidFill>
                <a:latin typeface="Rockstone" panose="00000400000000000000" pitchFamily="2" charset="0"/>
              </a:rPr>
              <a:t>(</a:t>
            </a:r>
            <a:r>
              <a:rPr lang="en-US" sz="5400" spc="156" dirty="0">
                <a:solidFill>
                  <a:srgbClr val="7030A0"/>
                </a:solidFill>
                <a:latin typeface="Rockstone" panose="00000400000000000000" pitchFamily="2" charset="0"/>
              </a:rPr>
              <a:t>4 </a:t>
            </a:r>
            <a:r>
              <a:rPr lang="en-US" sz="5400" spc="156" dirty="0" err="1">
                <a:solidFill>
                  <a:srgbClr val="7030A0"/>
                </a:solidFill>
                <a:latin typeface="Rockstone" panose="00000400000000000000" pitchFamily="2" charset="0"/>
              </a:rPr>
              <a:t>tiết</a:t>
            </a:r>
            <a:r>
              <a:rPr lang="vi-VN" sz="5400" spc="156" dirty="0">
                <a:solidFill>
                  <a:srgbClr val="7030A0"/>
                </a:solidFill>
                <a:latin typeface="Rockstone" panose="00000400000000000000" pitchFamily="2" charset="0"/>
              </a:rPr>
              <a:t>)</a:t>
            </a:r>
            <a:endParaRPr lang="en-US" sz="5400" spc="156" dirty="0">
              <a:solidFill>
                <a:srgbClr val="7030A0"/>
              </a:solidFill>
              <a:latin typeface="Rockstone" panose="00000400000000000000" pitchFamily="2" charset="0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51C0071D-E64B-4619-BBC0-0F5898B60649}"/>
              </a:ext>
            </a:extLst>
          </p:cNvPr>
          <p:cNvSpPr txBox="1"/>
          <p:nvPr/>
        </p:nvSpPr>
        <p:spPr>
          <a:xfrm>
            <a:off x="1524000" y="5554248"/>
            <a:ext cx="15087600" cy="732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94"/>
              </a:lnSpc>
            </a:pPr>
            <a:r>
              <a:rPr lang="en-US" sz="4400" spc="156" dirty="0" err="1">
                <a:solidFill>
                  <a:srgbClr val="7030A0"/>
                </a:solidFill>
                <a:latin typeface="Rockstone" panose="00000400000000000000" pitchFamily="2" charset="0"/>
              </a:rPr>
              <a:t>Tiết</a:t>
            </a:r>
            <a:r>
              <a:rPr lang="vi-VN" sz="4400" spc="156" dirty="0">
                <a:solidFill>
                  <a:srgbClr val="7030A0"/>
                </a:solidFill>
                <a:latin typeface="Rockstone" panose="00000400000000000000" pitchFamily="2" charset="0"/>
              </a:rPr>
              <a:t> 1: </a:t>
            </a:r>
            <a:r>
              <a:rPr lang="vi-VN" sz="4400" spc="156" dirty="0" err="1">
                <a:solidFill>
                  <a:srgbClr val="7030A0"/>
                </a:solidFill>
                <a:latin typeface="Rockstone" panose="00000400000000000000" pitchFamily="2" charset="0"/>
              </a:rPr>
              <a:t>vẽ</a:t>
            </a:r>
            <a:r>
              <a:rPr lang="vi-VN" sz="4400" spc="156" dirty="0">
                <a:solidFill>
                  <a:srgbClr val="7030A0"/>
                </a:solidFill>
                <a:latin typeface="Rockstone" panose="00000400000000000000" pitchFamily="2" charset="0"/>
              </a:rPr>
              <a:t> tranh </a:t>
            </a:r>
            <a:r>
              <a:rPr lang="vi-VN" sz="4400" spc="156" dirty="0" err="1">
                <a:solidFill>
                  <a:srgbClr val="7030A0"/>
                </a:solidFill>
                <a:latin typeface="Rockstone" panose="00000400000000000000" pitchFamily="2" charset="0"/>
              </a:rPr>
              <a:t>ngày</a:t>
            </a:r>
            <a:r>
              <a:rPr lang="vi-VN" sz="4400" spc="156" dirty="0">
                <a:solidFill>
                  <a:srgbClr val="7030A0"/>
                </a:solidFill>
                <a:latin typeface="Rockstone" panose="00000400000000000000" pitchFamily="2" charset="0"/>
              </a:rPr>
              <a:t> </a:t>
            </a:r>
            <a:r>
              <a:rPr lang="vi-VN" sz="4400" spc="156" dirty="0" err="1">
                <a:solidFill>
                  <a:srgbClr val="7030A0"/>
                </a:solidFill>
                <a:latin typeface="Rockstone" panose="00000400000000000000" pitchFamily="2" charset="0"/>
              </a:rPr>
              <a:t>tết</a:t>
            </a:r>
            <a:r>
              <a:rPr lang="vi-VN" sz="4400" spc="156" dirty="0">
                <a:solidFill>
                  <a:srgbClr val="7030A0"/>
                </a:solidFill>
                <a:latin typeface="Rockstone" panose="00000400000000000000" pitchFamily="2" charset="0"/>
              </a:rPr>
              <a:t>, </a:t>
            </a:r>
            <a:r>
              <a:rPr lang="vi-VN" sz="4400" spc="156" dirty="0" err="1">
                <a:solidFill>
                  <a:srgbClr val="7030A0"/>
                </a:solidFill>
                <a:latin typeface="Rockstone" panose="00000400000000000000" pitchFamily="2" charset="0"/>
              </a:rPr>
              <a:t>lễ</a:t>
            </a:r>
            <a:r>
              <a:rPr lang="vi-VN" sz="4400" spc="156" dirty="0">
                <a:solidFill>
                  <a:srgbClr val="7030A0"/>
                </a:solidFill>
                <a:latin typeface="Rockstone" panose="00000400000000000000" pitchFamily="2" charset="0"/>
              </a:rPr>
              <a:t> </a:t>
            </a:r>
            <a:r>
              <a:rPr lang="vi-VN" sz="4400" spc="156" dirty="0" err="1">
                <a:solidFill>
                  <a:srgbClr val="7030A0"/>
                </a:solidFill>
                <a:latin typeface="Rockstone" panose="00000400000000000000" pitchFamily="2" charset="0"/>
              </a:rPr>
              <a:t>hội</a:t>
            </a:r>
            <a:r>
              <a:rPr lang="vi-VN" sz="4400" spc="156" dirty="0">
                <a:solidFill>
                  <a:srgbClr val="7030A0"/>
                </a:solidFill>
                <a:latin typeface="Rockstone" panose="00000400000000000000" pitchFamily="2" charset="0"/>
              </a:rPr>
              <a:t> </a:t>
            </a:r>
            <a:r>
              <a:rPr lang="vi-VN" sz="4400" spc="156" dirty="0" err="1">
                <a:solidFill>
                  <a:srgbClr val="7030A0"/>
                </a:solidFill>
                <a:latin typeface="Rockstone" panose="00000400000000000000" pitchFamily="2" charset="0"/>
              </a:rPr>
              <a:t>và</a:t>
            </a:r>
            <a:r>
              <a:rPr lang="vi-VN" sz="4400" spc="156" dirty="0">
                <a:solidFill>
                  <a:srgbClr val="7030A0"/>
                </a:solidFill>
                <a:latin typeface="Rockstone" panose="00000400000000000000" pitchFamily="2" charset="0"/>
              </a:rPr>
              <a:t> </a:t>
            </a:r>
            <a:r>
              <a:rPr lang="vi-VN" sz="4400" spc="156" dirty="0" err="1">
                <a:solidFill>
                  <a:srgbClr val="7030A0"/>
                </a:solidFill>
                <a:latin typeface="Rockstone" panose="00000400000000000000" pitchFamily="2" charset="0"/>
              </a:rPr>
              <a:t>mùa</a:t>
            </a:r>
            <a:r>
              <a:rPr lang="vi-VN" sz="4400" spc="156" dirty="0">
                <a:solidFill>
                  <a:srgbClr val="7030A0"/>
                </a:solidFill>
                <a:latin typeface="Rockstone" panose="00000400000000000000" pitchFamily="2" charset="0"/>
              </a:rPr>
              <a:t> xuân</a:t>
            </a:r>
            <a:endParaRPr lang="en-US" sz="4400" spc="156" dirty="0">
              <a:solidFill>
                <a:srgbClr val="7030A0"/>
              </a:solidFill>
              <a:latin typeface="Rockston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34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29"/>
    </mc:Choice>
    <mc:Fallback xmlns="">
      <p:transition spd="slow" advTm="1442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C79A27-EE46-4834-9C6D-27F2C3AE7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30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94"/>
    </mc:Choice>
    <mc:Fallback xmlns="">
      <p:transition spd="slow" advTm="8694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CB3E6B-7FD0-40FF-8E3E-0ADF87C919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6700"/>
            <a:ext cx="18313400" cy="10287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76A68D-F0B7-484C-A4B5-F7EFB4C2102D}"/>
              </a:ext>
            </a:extLst>
          </p:cNvPr>
          <p:cNvSpPr txBox="1"/>
          <p:nvPr/>
        </p:nvSpPr>
        <p:spPr>
          <a:xfrm>
            <a:off x="6781800" y="1275315"/>
            <a:ext cx="4114800" cy="797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94"/>
              </a:lnSpc>
            </a:pPr>
            <a:r>
              <a:rPr lang="en-US" sz="5400" u="sng" spc="156" dirty="0" err="1">
                <a:solidFill>
                  <a:schemeClr val="tx2"/>
                </a:solidFill>
                <a:latin typeface="Rockstone" panose="00000400000000000000" pitchFamily="2" charset="0"/>
              </a:rPr>
              <a:t>Chuẩn</a:t>
            </a:r>
            <a:r>
              <a:rPr lang="en-US" sz="5400" u="sng" spc="156" dirty="0">
                <a:solidFill>
                  <a:schemeClr val="tx2"/>
                </a:solidFill>
                <a:latin typeface="Rockstone" panose="00000400000000000000" pitchFamily="2" charset="0"/>
              </a:rPr>
              <a:t> </a:t>
            </a:r>
            <a:r>
              <a:rPr lang="en-US" sz="5400" u="sng" spc="156" dirty="0" err="1">
                <a:solidFill>
                  <a:schemeClr val="tx2"/>
                </a:solidFill>
                <a:latin typeface="Rockstone" panose="00000400000000000000" pitchFamily="2" charset="0"/>
              </a:rPr>
              <a:t>bị</a:t>
            </a:r>
            <a:endParaRPr lang="en-US" sz="5400" u="sng" spc="156" dirty="0">
              <a:solidFill>
                <a:schemeClr val="tx2"/>
              </a:solidFill>
              <a:latin typeface="Rockstone" panose="000004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1D3FCB-5872-49FC-B090-4377B2ED94BF}"/>
              </a:ext>
            </a:extLst>
          </p:cNvPr>
          <p:cNvSpPr txBox="1"/>
          <p:nvPr/>
        </p:nvSpPr>
        <p:spPr>
          <a:xfrm>
            <a:off x="5181600" y="4041046"/>
            <a:ext cx="7696200" cy="824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494"/>
              </a:lnSpc>
            </a:pPr>
            <a:r>
              <a:rPr lang="en-US" sz="4800" spc="156" dirty="0">
                <a:solidFill>
                  <a:schemeClr val="accent2">
                    <a:lumMod val="75000"/>
                  </a:schemeClr>
                </a:solidFill>
                <a:latin typeface="UVN Huong Que Nang" panose="020E0804040705030404" pitchFamily="34" charset="0"/>
              </a:rPr>
              <a:t> </a:t>
            </a:r>
            <a:r>
              <a:rPr lang="vi-VN" sz="6000" b="1" spc="156" dirty="0" err="1">
                <a:solidFill>
                  <a:schemeClr val="accent2">
                    <a:lumMod val="75000"/>
                  </a:schemeClr>
                </a:solidFill>
                <a:latin typeface="UVN Huong Que Nang" panose="020E0804040705030404" pitchFamily="34" charset="0"/>
              </a:rPr>
              <a:t>Bút</a:t>
            </a:r>
            <a:r>
              <a:rPr lang="vi-VN" sz="6000" b="1" spc="156" dirty="0">
                <a:solidFill>
                  <a:schemeClr val="accent2">
                    <a:lumMod val="75000"/>
                  </a:schemeClr>
                </a:solidFill>
                <a:latin typeface="UVN Huong Que Nang" panose="020E0804040705030404" pitchFamily="34" charset="0"/>
              </a:rPr>
              <a:t> </a:t>
            </a:r>
            <a:r>
              <a:rPr lang="vi-VN" sz="6000" b="1" spc="156" dirty="0" err="1">
                <a:solidFill>
                  <a:schemeClr val="accent2">
                    <a:lumMod val="75000"/>
                  </a:schemeClr>
                </a:solidFill>
                <a:latin typeface="UVN Huong Que Nang" panose="020E0804040705030404" pitchFamily="34" charset="0"/>
              </a:rPr>
              <a:t>chì</a:t>
            </a:r>
            <a:r>
              <a:rPr lang="vi-VN" sz="6000" b="1" spc="156" dirty="0">
                <a:solidFill>
                  <a:schemeClr val="accent2">
                    <a:lumMod val="75000"/>
                  </a:schemeClr>
                </a:solidFill>
                <a:latin typeface="UVN Huong Que Nang" panose="020E0804040705030404" pitchFamily="34" charset="0"/>
              </a:rPr>
              <a:t>, </a:t>
            </a:r>
            <a:r>
              <a:rPr lang="vi-VN" sz="6000" b="1" spc="156" dirty="0" err="1">
                <a:solidFill>
                  <a:schemeClr val="accent2">
                    <a:lumMod val="75000"/>
                  </a:schemeClr>
                </a:solidFill>
                <a:latin typeface="UVN Huong Que Nang" panose="020E0804040705030404" pitchFamily="34" charset="0"/>
              </a:rPr>
              <a:t>tẩy</a:t>
            </a:r>
            <a:r>
              <a:rPr lang="vi-VN" sz="6000" b="1" spc="156" dirty="0">
                <a:solidFill>
                  <a:schemeClr val="accent2">
                    <a:lumMod val="75000"/>
                  </a:schemeClr>
                </a:solidFill>
                <a:latin typeface="UVN Huong Que Nang" panose="020E0804040705030404" pitchFamily="34" charset="0"/>
              </a:rPr>
              <a:t>, </a:t>
            </a:r>
            <a:r>
              <a:rPr lang="vi-VN" sz="6000" b="1" spc="156" dirty="0" err="1">
                <a:solidFill>
                  <a:schemeClr val="accent2">
                    <a:lumMod val="75000"/>
                  </a:schemeClr>
                </a:solidFill>
                <a:latin typeface="UVN Huong Que Nang" panose="020E0804040705030404" pitchFamily="34" charset="0"/>
              </a:rPr>
              <a:t>màu</a:t>
            </a:r>
            <a:r>
              <a:rPr lang="vi-VN" sz="6000" b="1" spc="156" dirty="0">
                <a:solidFill>
                  <a:schemeClr val="accent2">
                    <a:lumMod val="75000"/>
                  </a:schemeClr>
                </a:solidFill>
                <a:latin typeface="UVN Huong Que Nang" panose="020E0804040705030404" pitchFamily="34" charset="0"/>
              </a:rPr>
              <a:t> </a:t>
            </a:r>
            <a:r>
              <a:rPr lang="vi-VN" sz="6000" b="1" spc="156" dirty="0" err="1">
                <a:solidFill>
                  <a:schemeClr val="accent2">
                    <a:lumMod val="75000"/>
                  </a:schemeClr>
                </a:solidFill>
                <a:latin typeface="UVN Huong Que Nang" panose="020E0804040705030404" pitchFamily="34" charset="0"/>
              </a:rPr>
              <a:t>vẽ</a:t>
            </a:r>
            <a:r>
              <a:rPr lang="vi-VN" sz="6000" b="1" spc="156" dirty="0">
                <a:solidFill>
                  <a:schemeClr val="accent2">
                    <a:lumMod val="75000"/>
                  </a:schemeClr>
                </a:solidFill>
                <a:latin typeface="UVN Huong Que Nang" panose="020E0804040705030404" pitchFamily="34" charset="0"/>
              </a:rPr>
              <a:t>…</a:t>
            </a:r>
            <a:endParaRPr lang="en-US" sz="4800" b="1" spc="156" dirty="0">
              <a:solidFill>
                <a:schemeClr val="accent2">
                  <a:lumMod val="75000"/>
                </a:schemeClr>
              </a:solidFill>
              <a:latin typeface="UVN Huong Que Nang" panose="020E08040407050304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3144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18"/>
    </mc:Choice>
    <mc:Fallback xmlns="">
      <p:transition spd="slow" advTm="12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FCEA9A-7ABB-4319-8763-C712B7459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422046-D13E-4467-BE1A-63F4E5B7037A}"/>
              </a:ext>
            </a:extLst>
          </p:cNvPr>
          <p:cNvSpPr txBox="1"/>
          <p:nvPr/>
        </p:nvSpPr>
        <p:spPr>
          <a:xfrm>
            <a:off x="2819400" y="2582448"/>
            <a:ext cx="5943600" cy="732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94"/>
              </a:lnSpc>
            </a:pPr>
            <a:r>
              <a:rPr lang="en-US" sz="4400" spc="156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stone" panose="00000400000000000000" pitchFamily="2" charset="0"/>
              </a:rPr>
              <a:t>Yêu</a:t>
            </a:r>
            <a:r>
              <a:rPr lang="en-US" sz="4400" spc="156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stone" panose="00000400000000000000" pitchFamily="2" charset="0"/>
              </a:rPr>
              <a:t> </a:t>
            </a:r>
            <a:r>
              <a:rPr lang="en-US" sz="4400" spc="156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stone" panose="00000400000000000000" pitchFamily="2" charset="0"/>
              </a:rPr>
              <a:t>cầu</a:t>
            </a:r>
            <a:r>
              <a:rPr lang="en-US" sz="4400" spc="156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stone" panose="00000400000000000000" pitchFamily="2" charset="0"/>
              </a:rPr>
              <a:t> </a:t>
            </a:r>
            <a:r>
              <a:rPr lang="en-US" sz="4400" spc="156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stone" panose="00000400000000000000" pitchFamily="2" charset="0"/>
              </a:rPr>
              <a:t>cần</a:t>
            </a:r>
            <a:r>
              <a:rPr lang="en-US" sz="4400" spc="156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stone" panose="00000400000000000000" pitchFamily="2" charset="0"/>
              </a:rPr>
              <a:t> </a:t>
            </a:r>
            <a:r>
              <a:rPr lang="en-US" sz="4400" spc="156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stone" panose="00000400000000000000" pitchFamily="2" charset="0"/>
              </a:rPr>
              <a:t>đạt</a:t>
            </a:r>
            <a:endParaRPr lang="en-US" sz="4400" spc="156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stone" panose="000004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0BB27A-33AB-428E-9A13-D0016D760925}"/>
              </a:ext>
            </a:extLst>
          </p:cNvPr>
          <p:cNvSpPr txBox="1"/>
          <p:nvPr/>
        </p:nvSpPr>
        <p:spPr>
          <a:xfrm>
            <a:off x="3009900" y="3774496"/>
            <a:ext cx="12268200" cy="14452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5494"/>
              </a:lnSpc>
            </a:pP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1.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Biết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và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nêu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được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một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số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đặc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điểm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về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ngày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Tết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,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lễ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hội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và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mùa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xuân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F0640F-E205-431B-B5E9-25FF2F48E081}"/>
              </a:ext>
            </a:extLst>
          </p:cNvPr>
          <p:cNvSpPr txBox="1"/>
          <p:nvPr/>
        </p:nvSpPr>
        <p:spPr>
          <a:xfrm>
            <a:off x="3009900" y="5434033"/>
            <a:ext cx="12268200" cy="1462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5494"/>
              </a:lnSpc>
            </a:pP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2.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Sáng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tạo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được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sản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phẩm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mĩ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thuật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bằng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cách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vẽ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theo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nội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dung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chủ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en-US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đề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vi-VN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“</a:t>
            </a:r>
            <a:r>
              <a:rPr lang="vi-VN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Ngày</a:t>
            </a:r>
            <a:r>
              <a:rPr lang="vi-VN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vi-VN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Tết</a:t>
            </a:r>
            <a:r>
              <a:rPr lang="vi-VN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, </a:t>
            </a:r>
            <a:r>
              <a:rPr lang="vi-VN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lễ</a:t>
            </a:r>
            <a:r>
              <a:rPr lang="vi-VN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vi-VN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hội</a:t>
            </a:r>
            <a:r>
              <a:rPr lang="vi-VN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vi-VN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và</a:t>
            </a:r>
            <a:r>
              <a:rPr lang="vi-VN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vi-VN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mùa</a:t>
            </a:r>
            <a:r>
              <a:rPr lang="vi-VN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xuân”.</a:t>
            </a:r>
            <a:endParaRPr lang="en-US" sz="4000" spc="156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Huong Que Nang" panose="020E08040407050304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DD2E980-136A-433A-8F05-D8BA80D6E837}"/>
              </a:ext>
            </a:extLst>
          </p:cNvPr>
          <p:cNvSpPr txBox="1"/>
          <p:nvPr/>
        </p:nvSpPr>
        <p:spPr>
          <a:xfrm>
            <a:off x="3009900" y="7531486"/>
            <a:ext cx="12268200" cy="14620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5494"/>
              </a:lnSpc>
            </a:pPr>
            <a:r>
              <a:rPr lang="vi-VN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3</a:t>
            </a:r>
            <a:r>
              <a:rPr lang="en-US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. </a:t>
            </a:r>
            <a:r>
              <a:rPr lang="vi-VN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Giới</a:t>
            </a:r>
            <a:r>
              <a:rPr lang="vi-VN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vi-VN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thiệu</a:t>
            </a:r>
            <a:r>
              <a:rPr lang="vi-VN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, </a:t>
            </a:r>
            <a:r>
              <a:rPr lang="vi-VN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nhận</a:t>
            </a:r>
            <a:r>
              <a:rPr lang="vi-VN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vi-VN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xét</a:t>
            </a:r>
            <a:r>
              <a:rPr lang="vi-VN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vi-VN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và</a:t>
            </a:r>
            <a:r>
              <a:rPr lang="vi-VN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nêu </a:t>
            </a:r>
            <a:r>
              <a:rPr lang="vi-VN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được</a:t>
            </a:r>
            <a:r>
              <a:rPr lang="vi-VN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vi-VN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cảm</a:t>
            </a:r>
            <a:r>
              <a:rPr lang="vi-VN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vi-VN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nhận</a:t>
            </a:r>
            <a:r>
              <a:rPr lang="vi-VN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vi-VN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về</a:t>
            </a:r>
            <a:r>
              <a:rPr lang="vi-VN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vi-VN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sản</a:t>
            </a:r>
            <a:r>
              <a:rPr lang="vi-VN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vi-VN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phẩm</a:t>
            </a:r>
            <a:r>
              <a:rPr lang="vi-VN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vi-VN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của</a:t>
            </a:r>
            <a:r>
              <a:rPr lang="vi-VN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vi-VN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mình</a:t>
            </a:r>
            <a:r>
              <a:rPr lang="vi-VN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vi-VN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với</a:t>
            </a:r>
            <a:r>
              <a:rPr lang="vi-VN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</a:t>
            </a:r>
            <a:r>
              <a:rPr lang="vi-VN" sz="4000" spc="156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người</a:t>
            </a:r>
            <a:r>
              <a:rPr lang="vi-VN" sz="4000" spc="156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VN Huong Que Nang" panose="020E0804040705030404" pitchFamily="34" charset="0"/>
              </a:rPr>
              <a:t> thân.</a:t>
            </a:r>
            <a:endParaRPr lang="en-US" sz="4000" spc="156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VN Huong Que Nang" panose="020E08040407050304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1429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13"/>
    </mc:Choice>
    <mc:Fallback xmlns="">
      <p:transition spd="slow" advTm="295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19449AD-9084-4D67-899B-9AE59C6FB6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5BC9BE9-F02F-4713-BA23-21266525D21E}"/>
              </a:ext>
            </a:extLst>
          </p:cNvPr>
          <p:cNvSpPr txBox="1"/>
          <p:nvPr/>
        </p:nvSpPr>
        <p:spPr>
          <a:xfrm>
            <a:off x="2819400" y="1028700"/>
            <a:ext cx="5943600" cy="732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94"/>
              </a:lnSpc>
            </a:pPr>
            <a:r>
              <a:rPr lang="vi-VN" sz="4400" spc="156" dirty="0">
                <a:solidFill>
                  <a:schemeClr val="bg1"/>
                </a:solidFill>
                <a:latin typeface="Rockstone" panose="00000400000000000000" pitchFamily="2" charset="0"/>
              </a:rPr>
              <a:t>HOẠT ĐỘNG 1:</a:t>
            </a:r>
            <a:endParaRPr lang="en-US" sz="4400" spc="156" dirty="0">
              <a:solidFill>
                <a:schemeClr val="bg1"/>
              </a:solidFill>
              <a:latin typeface="Rockstone" panose="000004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E732F35-9837-4C77-B88B-7E6A9A9E5383}"/>
              </a:ext>
            </a:extLst>
          </p:cNvPr>
          <p:cNvSpPr txBox="1"/>
          <p:nvPr/>
        </p:nvSpPr>
        <p:spPr>
          <a:xfrm>
            <a:off x="5181600" y="4721942"/>
            <a:ext cx="8686800" cy="8431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94"/>
              </a:lnSpc>
            </a:pPr>
            <a:r>
              <a:rPr lang="vi-VN" sz="8800" spc="156" dirty="0" err="1">
                <a:solidFill>
                  <a:srgbClr val="C00000"/>
                </a:solidFill>
                <a:latin typeface="Rockstone" panose="00000400000000000000" pitchFamily="2" charset="0"/>
              </a:rPr>
              <a:t>Khám</a:t>
            </a:r>
            <a:r>
              <a:rPr lang="vi-VN" sz="8800" spc="156" dirty="0">
                <a:solidFill>
                  <a:srgbClr val="C00000"/>
                </a:solidFill>
                <a:latin typeface="Rockstone" panose="00000400000000000000" pitchFamily="2" charset="0"/>
              </a:rPr>
              <a:t> </a:t>
            </a:r>
            <a:r>
              <a:rPr lang="vi-VN" sz="8800" spc="156" dirty="0" err="1">
                <a:solidFill>
                  <a:srgbClr val="C00000"/>
                </a:solidFill>
                <a:latin typeface="Rockstone" panose="00000400000000000000" pitchFamily="2" charset="0"/>
              </a:rPr>
              <a:t>phá</a:t>
            </a:r>
            <a:endParaRPr lang="en-US" sz="8800" spc="156" dirty="0">
              <a:solidFill>
                <a:srgbClr val="C00000"/>
              </a:solidFill>
              <a:latin typeface="Rockstone" panose="000004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38"/>
    </mc:Choice>
    <mc:Fallback xmlns="">
      <p:transition spd="slow" advTm="8438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F33D3A-A0AF-4582-95D5-449BC5F1B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D68E51-775D-4781-B2BA-6A28E69415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4" b="6805"/>
          <a:stretch/>
        </p:blipFill>
        <p:spPr>
          <a:xfrm>
            <a:off x="6274263" y="5139267"/>
            <a:ext cx="5640521" cy="32535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64F224-C69D-41FC-BDC0-D457045C6A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" r="4055" b="13233"/>
          <a:stretch/>
        </p:blipFill>
        <p:spPr>
          <a:xfrm>
            <a:off x="12362385" y="5139267"/>
            <a:ext cx="5087414" cy="32535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D8F3B9-03FA-4BF0-90D6-A98DFA0939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5082940"/>
            <a:ext cx="4988461" cy="32535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118B9C-5451-4A59-AF0F-C8A6933A9A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263" y="1227040"/>
            <a:ext cx="5739471" cy="34911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97FB6E-3EDE-4B8B-AD1F-0E2C1027AD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65" y="1227041"/>
            <a:ext cx="5029200" cy="33723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4A9AE6-D43B-442B-806C-1023EA410A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2385" y="1227039"/>
            <a:ext cx="4990425" cy="34911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2D3562B-8CE6-400B-A45C-AC2D5B020911}"/>
              </a:ext>
            </a:extLst>
          </p:cNvPr>
          <p:cNvSpPr txBox="1"/>
          <p:nvPr/>
        </p:nvSpPr>
        <p:spPr>
          <a:xfrm>
            <a:off x="-152400" y="284231"/>
            <a:ext cx="8686800" cy="732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94"/>
              </a:lnSpc>
            </a:pPr>
            <a:r>
              <a:rPr lang="vi-VN" sz="3600" spc="156" dirty="0">
                <a:solidFill>
                  <a:schemeClr val="tx2"/>
                </a:solidFill>
                <a:latin typeface="Rockstone" panose="00000400000000000000" pitchFamily="2" charset="0"/>
              </a:rPr>
              <a:t>HOẠT ĐỘNG 1: </a:t>
            </a:r>
            <a:r>
              <a:rPr lang="vi-VN" sz="3600" spc="156" dirty="0" err="1">
                <a:solidFill>
                  <a:schemeClr val="tx2"/>
                </a:solidFill>
                <a:latin typeface="Rockstone" panose="00000400000000000000" pitchFamily="2" charset="0"/>
              </a:rPr>
              <a:t>khám</a:t>
            </a:r>
            <a:r>
              <a:rPr lang="vi-VN" sz="3600" spc="156" dirty="0">
                <a:solidFill>
                  <a:schemeClr val="tx2"/>
                </a:solidFill>
                <a:latin typeface="Rockstone" panose="00000400000000000000" pitchFamily="2" charset="0"/>
              </a:rPr>
              <a:t> </a:t>
            </a:r>
            <a:r>
              <a:rPr lang="vi-VN" sz="3600" spc="156" dirty="0" err="1">
                <a:solidFill>
                  <a:schemeClr val="tx2"/>
                </a:solidFill>
                <a:latin typeface="Rockstone" panose="00000400000000000000" pitchFamily="2" charset="0"/>
              </a:rPr>
              <a:t>phá</a:t>
            </a:r>
            <a:endParaRPr lang="en-US" sz="3600" spc="156" dirty="0">
              <a:solidFill>
                <a:schemeClr val="tx2"/>
              </a:solidFill>
              <a:latin typeface="Rockstone" panose="000004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727FC0-BCC0-4318-92EE-C0AE53CCBCB0}"/>
              </a:ext>
            </a:extLst>
          </p:cNvPr>
          <p:cNvSpPr txBox="1"/>
          <p:nvPr/>
        </p:nvSpPr>
        <p:spPr>
          <a:xfrm>
            <a:off x="694792" y="8470946"/>
            <a:ext cx="14211300" cy="686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5494"/>
              </a:lnSpc>
            </a:pPr>
            <a:r>
              <a:rPr lang="vi-VN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1</a:t>
            </a:r>
            <a:r>
              <a:rPr lang="en-US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. </a:t>
            </a:r>
            <a:r>
              <a:rPr lang="vi-VN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Em quan </a:t>
            </a:r>
            <a:r>
              <a:rPr lang="vi-VN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sát</a:t>
            </a:r>
            <a:r>
              <a:rPr lang="vi-VN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vi-VN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thấy</a:t>
            </a:r>
            <a:r>
              <a:rPr lang="vi-VN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vi-VN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hình</a:t>
            </a:r>
            <a:r>
              <a:rPr lang="vi-VN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vi-VN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ảnh</a:t>
            </a:r>
            <a:r>
              <a:rPr lang="vi-VN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vi-VN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gì</a:t>
            </a:r>
            <a:r>
              <a:rPr lang="vi-VN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? </a:t>
            </a:r>
            <a:r>
              <a:rPr lang="vi-VN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Đó</a:t>
            </a:r>
            <a:r>
              <a:rPr lang="vi-VN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vi-VN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là</a:t>
            </a:r>
            <a:r>
              <a:rPr lang="vi-VN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vi-VN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những</a:t>
            </a:r>
            <a:r>
              <a:rPr lang="vi-VN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vi-VN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hoạt</a:t>
            </a:r>
            <a:r>
              <a:rPr lang="vi-VN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vi-VN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động</a:t>
            </a:r>
            <a:r>
              <a:rPr lang="vi-VN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vi-VN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nào</a:t>
            </a:r>
            <a:r>
              <a:rPr lang="vi-VN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? </a:t>
            </a:r>
            <a:r>
              <a:rPr lang="vi-VN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Diễn</a:t>
            </a:r>
            <a:r>
              <a:rPr lang="vi-VN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ra ở đâu? Khi </a:t>
            </a:r>
            <a:r>
              <a:rPr lang="vi-VN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nào</a:t>
            </a:r>
            <a:r>
              <a:rPr lang="vi-VN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? </a:t>
            </a:r>
            <a:endParaRPr lang="en-US" sz="2400" spc="156" dirty="0">
              <a:solidFill>
                <a:schemeClr val="tx2"/>
              </a:solidFill>
              <a:latin typeface="UVN Huong Que Nang" panose="020E08040407050304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DFBDB82-BB98-41F4-9BE9-967CD61C8D1A}"/>
              </a:ext>
            </a:extLst>
          </p:cNvPr>
          <p:cNvSpPr txBox="1"/>
          <p:nvPr/>
        </p:nvSpPr>
        <p:spPr>
          <a:xfrm>
            <a:off x="694792" y="9063065"/>
            <a:ext cx="14211300" cy="686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5494"/>
              </a:lnSpc>
            </a:pPr>
            <a:r>
              <a:rPr lang="vi-VN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2</a:t>
            </a:r>
            <a:r>
              <a:rPr lang="en-US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. </a:t>
            </a:r>
            <a:r>
              <a:rPr lang="vi-VN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Không </a:t>
            </a:r>
            <a:r>
              <a:rPr lang="vi-VN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khí</a:t>
            </a:r>
            <a:r>
              <a:rPr lang="vi-VN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, </a:t>
            </a:r>
            <a:r>
              <a:rPr lang="vi-VN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cảnh</a:t>
            </a:r>
            <a:r>
              <a:rPr lang="vi-VN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vi-VN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vật</a:t>
            </a:r>
            <a:r>
              <a:rPr lang="vi-VN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, </a:t>
            </a:r>
            <a:r>
              <a:rPr lang="vi-VN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màu</a:t>
            </a:r>
            <a:r>
              <a:rPr lang="vi-VN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vi-VN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sắc</a:t>
            </a:r>
            <a:r>
              <a:rPr lang="vi-VN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trong </a:t>
            </a:r>
            <a:r>
              <a:rPr lang="vi-VN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hình</a:t>
            </a:r>
            <a:r>
              <a:rPr lang="vi-VN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như </a:t>
            </a:r>
            <a:r>
              <a:rPr lang="vi-VN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thế</a:t>
            </a:r>
            <a:r>
              <a:rPr lang="vi-VN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vi-VN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nào</a:t>
            </a:r>
            <a:r>
              <a:rPr lang="vi-VN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?</a:t>
            </a:r>
            <a:endParaRPr lang="en-US" sz="2400" spc="156" dirty="0">
              <a:solidFill>
                <a:schemeClr val="tx2"/>
              </a:solidFill>
              <a:latin typeface="UVN Huong Que Nang" panose="020E080404070503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06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9"/>
    </mc:Choice>
    <mc:Fallback xmlns="">
      <p:transition spd="slow" advTm="21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F33D3A-A0AF-4582-95D5-449BC5F1B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D68E51-775D-4781-B2BA-6A28E69415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4" b="6805"/>
          <a:stretch/>
        </p:blipFill>
        <p:spPr>
          <a:xfrm>
            <a:off x="6274263" y="5139267"/>
            <a:ext cx="5640521" cy="32535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64F224-C69D-41FC-BDC0-D457045C6A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6" r="4055" b="13233"/>
          <a:stretch/>
        </p:blipFill>
        <p:spPr>
          <a:xfrm>
            <a:off x="12362385" y="5139267"/>
            <a:ext cx="5087414" cy="32535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2D8F3B9-03FA-4BF0-90D6-A98DFA0939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5082940"/>
            <a:ext cx="4988461" cy="325357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118B9C-5451-4A59-AF0F-C8A6933A9A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263" y="1227040"/>
            <a:ext cx="5739471" cy="349111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97FB6E-3EDE-4B8B-AD1F-0E2C1027AD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65" y="1227041"/>
            <a:ext cx="5029200" cy="33723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44A9AE6-D43B-442B-806C-1023EA410A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2385" y="1227039"/>
            <a:ext cx="4990425" cy="349111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2D3562B-8CE6-400B-A45C-AC2D5B020911}"/>
              </a:ext>
            </a:extLst>
          </p:cNvPr>
          <p:cNvSpPr txBox="1"/>
          <p:nvPr/>
        </p:nvSpPr>
        <p:spPr>
          <a:xfrm>
            <a:off x="-152400" y="284231"/>
            <a:ext cx="8686800" cy="7322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94"/>
              </a:lnSpc>
            </a:pPr>
            <a:r>
              <a:rPr lang="vi-VN" sz="3600" spc="156" dirty="0">
                <a:solidFill>
                  <a:schemeClr val="tx2"/>
                </a:solidFill>
                <a:latin typeface="Rockstone" panose="00000400000000000000" pitchFamily="2" charset="0"/>
              </a:rPr>
              <a:t>HOẠT ĐỘNG 1: </a:t>
            </a:r>
            <a:r>
              <a:rPr lang="vi-VN" sz="3600" spc="156" dirty="0" err="1">
                <a:solidFill>
                  <a:schemeClr val="tx2"/>
                </a:solidFill>
                <a:latin typeface="Rockstone" panose="00000400000000000000" pitchFamily="2" charset="0"/>
              </a:rPr>
              <a:t>khám</a:t>
            </a:r>
            <a:r>
              <a:rPr lang="vi-VN" sz="3600" spc="156" dirty="0">
                <a:solidFill>
                  <a:schemeClr val="tx2"/>
                </a:solidFill>
                <a:latin typeface="Rockstone" panose="00000400000000000000" pitchFamily="2" charset="0"/>
              </a:rPr>
              <a:t> </a:t>
            </a:r>
            <a:r>
              <a:rPr lang="vi-VN" sz="3600" spc="156" dirty="0" err="1">
                <a:solidFill>
                  <a:schemeClr val="tx2"/>
                </a:solidFill>
                <a:latin typeface="Rockstone" panose="00000400000000000000" pitchFamily="2" charset="0"/>
              </a:rPr>
              <a:t>phá</a:t>
            </a:r>
            <a:endParaRPr lang="en-US" sz="3600" spc="156" dirty="0">
              <a:solidFill>
                <a:schemeClr val="tx2"/>
              </a:solidFill>
              <a:latin typeface="Rockstone" panose="000004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727FC0-BCC0-4318-92EE-C0AE53CCBCB0}"/>
              </a:ext>
            </a:extLst>
          </p:cNvPr>
          <p:cNvSpPr txBox="1"/>
          <p:nvPr/>
        </p:nvSpPr>
        <p:spPr>
          <a:xfrm>
            <a:off x="978802" y="8625887"/>
            <a:ext cx="163740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Các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hoạt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động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: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Đua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thuyền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,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đấu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vật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,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hát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quan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họ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,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múa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rồng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,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gói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bánh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chưng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…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thường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diễn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ra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vào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ngày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Tết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và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mùa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xuân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.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Không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khí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nhộn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nhịp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,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màu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sắc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vui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en-GB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tươi</a:t>
            </a:r>
            <a:r>
              <a:rPr lang="en-GB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.</a:t>
            </a:r>
            <a:endParaRPr lang="en-US" sz="2400" spc="156" dirty="0">
              <a:solidFill>
                <a:schemeClr val="tx2"/>
              </a:solidFill>
              <a:latin typeface="UVN Huong Que Nang" panose="020E080404070503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82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84"/>
    </mc:Choice>
    <mc:Fallback xmlns="">
      <p:transition spd="slow" advTm="19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F33D3A-A0AF-4582-95D5-449BC5F1BD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" y="643"/>
            <a:ext cx="18285714" cy="102857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F2D3562B-8CE6-400B-A45C-AC2D5B020911}"/>
              </a:ext>
            </a:extLst>
          </p:cNvPr>
          <p:cNvSpPr txBox="1"/>
          <p:nvPr/>
        </p:nvSpPr>
        <p:spPr>
          <a:xfrm>
            <a:off x="304800" y="257813"/>
            <a:ext cx="13563600" cy="712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94"/>
              </a:lnSpc>
            </a:pPr>
            <a:r>
              <a:rPr lang="vi-VN" sz="3600" spc="156" dirty="0" err="1">
                <a:solidFill>
                  <a:schemeClr val="tx2"/>
                </a:solidFill>
                <a:latin typeface="Rockstone" panose="00000400000000000000" pitchFamily="2" charset="0"/>
              </a:rPr>
              <a:t>Một</a:t>
            </a:r>
            <a:r>
              <a:rPr lang="vi-VN" sz="3600" spc="156" dirty="0">
                <a:solidFill>
                  <a:schemeClr val="tx2"/>
                </a:solidFill>
                <a:latin typeface="Rockstone" panose="00000400000000000000" pitchFamily="2" charset="0"/>
              </a:rPr>
              <a:t> </a:t>
            </a:r>
            <a:r>
              <a:rPr lang="vi-VN" sz="3600" spc="156" dirty="0" err="1">
                <a:solidFill>
                  <a:schemeClr val="tx2"/>
                </a:solidFill>
                <a:latin typeface="Rockstone" panose="00000400000000000000" pitchFamily="2" charset="0"/>
              </a:rPr>
              <a:t>số</a:t>
            </a:r>
            <a:r>
              <a:rPr lang="vi-VN" sz="3600" spc="156" dirty="0">
                <a:solidFill>
                  <a:schemeClr val="tx2"/>
                </a:solidFill>
                <a:latin typeface="Rockstone" panose="00000400000000000000" pitchFamily="2" charset="0"/>
              </a:rPr>
              <a:t> </a:t>
            </a:r>
            <a:r>
              <a:rPr lang="vi-VN" sz="3600" spc="156" dirty="0" err="1">
                <a:solidFill>
                  <a:schemeClr val="tx2"/>
                </a:solidFill>
                <a:latin typeface="Rockstone" panose="00000400000000000000" pitchFamily="2" charset="0"/>
              </a:rPr>
              <a:t>hình</a:t>
            </a:r>
            <a:r>
              <a:rPr lang="vi-VN" sz="3600" spc="156" dirty="0">
                <a:solidFill>
                  <a:schemeClr val="tx2"/>
                </a:solidFill>
                <a:latin typeface="Rockstone" panose="00000400000000000000" pitchFamily="2" charset="0"/>
              </a:rPr>
              <a:t> </a:t>
            </a:r>
            <a:r>
              <a:rPr lang="vi-VN" sz="3600" spc="156" dirty="0" err="1">
                <a:solidFill>
                  <a:schemeClr val="tx2"/>
                </a:solidFill>
                <a:latin typeface="Rockstone" panose="00000400000000000000" pitchFamily="2" charset="0"/>
              </a:rPr>
              <a:t>ảnh</a:t>
            </a:r>
            <a:r>
              <a:rPr lang="vi-VN" sz="3600" spc="156" dirty="0">
                <a:solidFill>
                  <a:schemeClr val="tx2"/>
                </a:solidFill>
                <a:latin typeface="Rockstone" panose="00000400000000000000" pitchFamily="2" charset="0"/>
              </a:rPr>
              <a:t> </a:t>
            </a:r>
            <a:r>
              <a:rPr lang="vi-VN" sz="3600" spc="156" dirty="0" err="1">
                <a:solidFill>
                  <a:schemeClr val="tx2"/>
                </a:solidFill>
                <a:latin typeface="Rockstone" panose="00000400000000000000" pitchFamily="2" charset="0"/>
              </a:rPr>
              <a:t>ngày</a:t>
            </a:r>
            <a:r>
              <a:rPr lang="vi-VN" sz="3600" spc="156" dirty="0">
                <a:solidFill>
                  <a:schemeClr val="tx2"/>
                </a:solidFill>
                <a:latin typeface="Rockstone" panose="00000400000000000000" pitchFamily="2" charset="0"/>
              </a:rPr>
              <a:t> </a:t>
            </a:r>
            <a:r>
              <a:rPr lang="vi-VN" sz="3600" spc="156" dirty="0" err="1">
                <a:solidFill>
                  <a:schemeClr val="tx2"/>
                </a:solidFill>
                <a:latin typeface="Rockstone" panose="00000400000000000000" pitchFamily="2" charset="0"/>
              </a:rPr>
              <a:t>tết</a:t>
            </a:r>
            <a:r>
              <a:rPr lang="vi-VN" sz="3600" spc="156" dirty="0">
                <a:solidFill>
                  <a:schemeClr val="tx2"/>
                </a:solidFill>
                <a:latin typeface="Rockstone" panose="00000400000000000000" pitchFamily="2" charset="0"/>
              </a:rPr>
              <a:t> </a:t>
            </a:r>
            <a:r>
              <a:rPr lang="vi-VN" sz="3600" spc="156" dirty="0" err="1">
                <a:solidFill>
                  <a:schemeClr val="tx2"/>
                </a:solidFill>
                <a:latin typeface="Rockstone" panose="00000400000000000000" pitchFamily="2" charset="0"/>
              </a:rPr>
              <a:t>cổ</a:t>
            </a:r>
            <a:r>
              <a:rPr lang="vi-VN" sz="3600" spc="156" dirty="0">
                <a:solidFill>
                  <a:schemeClr val="tx2"/>
                </a:solidFill>
                <a:latin typeface="Rockstone" panose="00000400000000000000" pitchFamily="2" charset="0"/>
              </a:rPr>
              <a:t> </a:t>
            </a:r>
            <a:r>
              <a:rPr lang="vi-VN" sz="3600" spc="156" dirty="0" err="1">
                <a:solidFill>
                  <a:schemeClr val="tx2"/>
                </a:solidFill>
                <a:latin typeface="Rockstone" panose="00000400000000000000" pitchFamily="2" charset="0"/>
              </a:rPr>
              <a:t>truyền</a:t>
            </a:r>
            <a:r>
              <a:rPr lang="vi-VN" sz="3600" spc="156" dirty="0">
                <a:solidFill>
                  <a:schemeClr val="tx2"/>
                </a:solidFill>
                <a:latin typeface="Rockstone" panose="00000400000000000000" pitchFamily="2" charset="0"/>
              </a:rPr>
              <a:t> dân </a:t>
            </a:r>
            <a:r>
              <a:rPr lang="vi-VN" sz="3600" spc="156" dirty="0" err="1">
                <a:solidFill>
                  <a:schemeClr val="tx2"/>
                </a:solidFill>
                <a:latin typeface="Rockstone" panose="00000400000000000000" pitchFamily="2" charset="0"/>
              </a:rPr>
              <a:t>tộc</a:t>
            </a:r>
            <a:endParaRPr lang="en-US" sz="3600" spc="156" dirty="0">
              <a:solidFill>
                <a:schemeClr val="tx2"/>
              </a:solidFill>
              <a:latin typeface="Rockstone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432489-52A2-4989-91FE-455308F8EC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1886" y="5840463"/>
            <a:ext cx="5317778" cy="34551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B2A0FA-7CC9-4C18-B3C4-ADC130432E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1886" y="1452884"/>
            <a:ext cx="5317778" cy="34551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307C5E3-0A1D-4128-9ED4-C856EE2907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07" y="1515161"/>
            <a:ext cx="4460424" cy="321986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19B58C6-8E7E-47A0-85CC-0DC2B0B6E0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145" y="2247900"/>
            <a:ext cx="5256472" cy="459415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94EA86-B802-42AC-AFCA-E04860D8E7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26" y="5520122"/>
            <a:ext cx="4460424" cy="390287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E39A10B-90C5-4F2C-B0B3-43A6759B23CF}"/>
              </a:ext>
            </a:extLst>
          </p:cNvPr>
          <p:cNvSpPr txBox="1"/>
          <p:nvPr/>
        </p:nvSpPr>
        <p:spPr>
          <a:xfrm>
            <a:off x="1228238" y="4671732"/>
            <a:ext cx="3124200" cy="686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5494"/>
              </a:lnSpc>
            </a:pPr>
            <a:r>
              <a:rPr lang="vi-VN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vi-VN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Gói</a:t>
            </a:r>
            <a:r>
              <a:rPr lang="vi-VN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vi-VN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bánh</a:t>
            </a:r>
            <a:r>
              <a:rPr lang="vi-VN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chưng</a:t>
            </a:r>
            <a:endParaRPr lang="en-US" sz="2400" spc="156" dirty="0">
              <a:solidFill>
                <a:schemeClr val="tx2"/>
              </a:solidFill>
              <a:latin typeface="UVN Huong Que Nang" panose="020E08040407050304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B491D45-65B4-40C0-A70C-497CE71C4C67}"/>
              </a:ext>
            </a:extLst>
          </p:cNvPr>
          <p:cNvSpPr txBox="1"/>
          <p:nvPr/>
        </p:nvSpPr>
        <p:spPr>
          <a:xfrm>
            <a:off x="1447800" y="9338508"/>
            <a:ext cx="3124200" cy="686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5494"/>
              </a:lnSpc>
            </a:pPr>
            <a:r>
              <a:rPr lang="vi-VN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vi-VN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Mừng</a:t>
            </a:r>
            <a:r>
              <a:rPr lang="vi-VN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vi-VN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tuổi</a:t>
            </a:r>
            <a:endParaRPr lang="en-US" sz="2400" spc="156" dirty="0">
              <a:solidFill>
                <a:schemeClr val="tx2"/>
              </a:solidFill>
              <a:latin typeface="UVN Huong Que Nang" panose="020E08040407050304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9ED59B8-C1C2-4535-9AC4-F25E6FA1441C}"/>
              </a:ext>
            </a:extLst>
          </p:cNvPr>
          <p:cNvSpPr txBox="1"/>
          <p:nvPr/>
        </p:nvSpPr>
        <p:spPr>
          <a:xfrm>
            <a:off x="7467600" y="6903185"/>
            <a:ext cx="3124200" cy="686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5494"/>
              </a:lnSpc>
            </a:pPr>
            <a:r>
              <a:rPr lang="vi-VN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Mâm </a:t>
            </a:r>
            <a:r>
              <a:rPr lang="vi-VN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ngũ</a:t>
            </a:r>
            <a:r>
              <a:rPr lang="vi-VN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vi-VN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quả</a:t>
            </a:r>
            <a:endParaRPr lang="en-US" sz="2400" spc="156" dirty="0">
              <a:solidFill>
                <a:schemeClr val="tx2"/>
              </a:solidFill>
              <a:latin typeface="UVN Huong Que Nang" panose="020E08040407050304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6BCA848-0CB8-46C7-AB85-80F823F2473E}"/>
              </a:ext>
            </a:extLst>
          </p:cNvPr>
          <p:cNvSpPr txBox="1"/>
          <p:nvPr/>
        </p:nvSpPr>
        <p:spPr>
          <a:xfrm>
            <a:off x="13868400" y="4800489"/>
            <a:ext cx="3124200" cy="686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5494"/>
              </a:lnSpc>
            </a:pPr>
            <a:r>
              <a:rPr lang="vi-VN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vi-VN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Luộc</a:t>
            </a:r>
            <a:r>
              <a:rPr lang="vi-VN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vi-VN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bánh</a:t>
            </a:r>
            <a:r>
              <a:rPr lang="vi-VN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chưng</a:t>
            </a:r>
            <a:endParaRPr lang="en-US" sz="2400" spc="156" dirty="0">
              <a:solidFill>
                <a:schemeClr val="tx2"/>
              </a:solidFill>
              <a:latin typeface="UVN Huong Que Nang" panose="020E08040407050304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D2386E6-3F53-49BF-9AC4-31F09C543AE9}"/>
              </a:ext>
            </a:extLst>
          </p:cNvPr>
          <p:cNvSpPr txBox="1"/>
          <p:nvPr/>
        </p:nvSpPr>
        <p:spPr>
          <a:xfrm>
            <a:off x="13902267" y="9295618"/>
            <a:ext cx="3124200" cy="686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5494"/>
              </a:lnSpc>
            </a:pPr>
            <a:r>
              <a:rPr lang="vi-VN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vi-VN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Chợ</a:t>
            </a:r>
            <a:r>
              <a:rPr lang="vi-VN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hoa </a:t>
            </a:r>
            <a:r>
              <a:rPr lang="vi-VN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ngày</a:t>
            </a:r>
            <a:r>
              <a:rPr lang="vi-VN" sz="2400" spc="156" dirty="0">
                <a:solidFill>
                  <a:schemeClr val="tx2"/>
                </a:solidFill>
                <a:latin typeface="UVN Huong Que Nang" panose="020E0804040705030404" pitchFamily="34" charset="0"/>
              </a:rPr>
              <a:t> </a:t>
            </a:r>
            <a:r>
              <a:rPr lang="vi-VN" sz="2400" spc="156" dirty="0" err="1">
                <a:solidFill>
                  <a:schemeClr val="tx2"/>
                </a:solidFill>
                <a:latin typeface="UVN Huong Que Nang" panose="020E0804040705030404" pitchFamily="34" charset="0"/>
              </a:rPr>
              <a:t>Tết</a:t>
            </a:r>
            <a:endParaRPr lang="en-US" sz="2400" spc="156" dirty="0">
              <a:solidFill>
                <a:schemeClr val="tx2"/>
              </a:solidFill>
              <a:latin typeface="UVN Huong Que Nang" panose="020E080404070503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852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15"/>
    </mc:Choice>
    <mc:Fallback xmlns="">
      <p:transition spd="slow" advTm="18215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25801967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6.7|9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8.2|5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974</TotalTime>
  <Words>519</Words>
  <Application>Microsoft Office PowerPoint</Application>
  <PresentationFormat>Custom</PresentationFormat>
  <Paragraphs>61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UTM Akashi</vt:lpstr>
      <vt:lpstr>Bungee Bold</vt:lpstr>
      <vt:lpstr>Calibri</vt:lpstr>
      <vt:lpstr>UVN Huong Que Nang</vt:lpstr>
      <vt:lpstr>Rockstone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Lớp 4- CĐ 6- tuần 15</dc:title>
  <dc:creator>ngmPhuong</dc:creator>
  <cp:lastModifiedBy>HP</cp:lastModifiedBy>
  <cp:revision>100</cp:revision>
  <dcterms:created xsi:type="dcterms:W3CDTF">2006-08-16T00:00:00Z</dcterms:created>
  <dcterms:modified xsi:type="dcterms:W3CDTF">2022-12-15T06:07:26Z</dcterms:modified>
  <dc:identifier>DAExiyfwSL4</dc:identifier>
</cp:coreProperties>
</file>