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446" r:id="rId3"/>
    <p:sldId id="302" r:id="rId4"/>
    <p:sldId id="441" r:id="rId5"/>
    <p:sldId id="451" r:id="rId6"/>
    <p:sldId id="452" r:id="rId7"/>
    <p:sldId id="45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4635"/>
  </p:normalViewPr>
  <p:slideViewPr>
    <p:cSldViewPr snapToGrid="0">
      <p:cViewPr varScale="1">
        <p:scale>
          <a:sx n="110" d="100"/>
          <a:sy n="110" d="100"/>
        </p:scale>
        <p:origin x="792" y="17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21557" y="-29701"/>
            <a:ext cx="309700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4.1</a:t>
            </a:r>
            <a:r>
              <a:rPr lang="en-US" sz="1800" b="1" baseline="0" dirty="0">
                <a:solidFill>
                  <a:schemeClr val="bg1"/>
                </a:solidFill>
              </a:rPr>
              <a:t> review and practice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 Review and practice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60071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60745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77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5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678355"/>
            <a:ext cx="10832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asking where people are, asking what people are doing, asking where things are and talking about their homes.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3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752"/>
            <a:ext cx="8448675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90" y="1852612"/>
            <a:ext cx="8505825" cy="3381375"/>
          </a:xfrm>
          <a:prstGeom prst="rect">
            <a:avLst/>
          </a:prstGeom>
        </p:spPr>
      </p:pic>
      <p:pic>
        <p:nvPicPr>
          <p:cNvPr id="4" name="Picture 3" descr="https://phongthuyxanh.vn/wp-content/uploads/d%E1%BA%A5u-t%C3%ADch.png">
            <a:extLst>
              <a:ext uri="{FF2B5EF4-FFF2-40B4-BE49-F238E27FC236}">
                <a16:creationId xmlns:a16="http://schemas.microsoft.com/office/drawing/2014/main" id="{CCBF2900-70A2-B9B5-36CF-10F4023B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4957" y="4132657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82613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752"/>
            <a:ext cx="844867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87" y="1979430"/>
            <a:ext cx="8420100" cy="3343275"/>
          </a:xfrm>
          <a:prstGeom prst="rect">
            <a:avLst/>
          </a:prstGeom>
        </p:spPr>
      </p:pic>
      <p:pic>
        <p:nvPicPr>
          <p:cNvPr id="5" name="Picture 4" descr="https://phongthuyxanh.vn/wp-content/uploads/d%E1%BA%A5u-t%C3%ADch.png">
            <a:extLst>
              <a:ext uri="{FF2B5EF4-FFF2-40B4-BE49-F238E27FC236}">
                <a16:creationId xmlns:a16="http://schemas.microsoft.com/office/drawing/2014/main" id="{0FE07647-42B7-4A2B-37D3-C58DEDCF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603" y="2511247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EFBC3724-3CA4-1548-C1B2-25EE05C0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1271" y="4230417"/>
            <a:ext cx="505788" cy="5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680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8293</TotalTime>
  <Words>56</Words>
  <Application>Microsoft Macintosh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387</cp:revision>
  <dcterms:created xsi:type="dcterms:W3CDTF">2020-12-08T03:17:05Z</dcterms:created>
  <dcterms:modified xsi:type="dcterms:W3CDTF">2022-12-27T16:24:05Z</dcterms:modified>
</cp:coreProperties>
</file>