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302" r:id="rId5"/>
    <p:sldId id="260" r:id="rId6"/>
    <p:sldId id="261" r:id="rId7"/>
    <p:sldId id="263" r:id="rId8"/>
    <p:sldId id="264" r:id="rId9"/>
    <p:sldId id="291" r:id="rId10"/>
    <p:sldId id="292" r:id="rId11"/>
    <p:sldId id="293" r:id="rId12"/>
    <p:sldId id="294" r:id="rId13"/>
    <p:sldId id="295" r:id="rId14"/>
    <p:sldId id="296" r:id="rId15"/>
    <p:sldId id="300" r:id="rId16"/>
    <p:sldId id="297" r:id="rId17"/>
    <p:sldId id="298" r:id="rId18"/>
    <p:sldId id="299" r:id="rId19"/>
    <p:sldId id="301" r:id="rId20"/>
    <p:sldId id="265" r:id="rId21"/>
    <p:sldId id="266" r:id="rId22"/>
    <p:sldId id="267" r:id="rId23"/>
    <p:sldId id="344" r:id="rId24"/>
  </p:sldIdLst>
  <p:sldSz cx="12192000" cy="6858000"/>
  <p:notesSz cx="6858000" cy="9144000"/>
  <p:embeddedFontLst>
    <p:embeddedFont>
      <p:font typeface=".VnRevueH" panose="020B7200000000000000" pitchFamily="34" charset="0"/>
      <p:regular r:id="rId26"/>
    </p:embeddedFont>
    <p:embeddedFont>
      <p:font typeface="Arial Black" panose="020B0604020202020204" pitchFamily="34" charset="0"/>
      <p:bold r:id="rId27"/>
    </p:embeddedFont>
    <p:embeddedFont>
      <p:font typeface="Bookman Old Style" panose="02050604050505020204" pitchFamily="18" charset="0"/>
      <p:regular r:id="rId28"/>
      <p:bold r:id="rId29"/>
      <p:italic r:id="rId30"/>
      <p:boldItalic r:id="rId31"/>
    </p:embeddedFont>
    <p:embeddedFont>
      <p:font typeface="Britannic Bold" panose="020B0903060703020204" pitchFamily="34" charset="77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Cooper Black" panose="0208090404030B020404" pitchFamily="18" charset="77"/>
      <p:regular r:id="rId47"/>
    </p:embeddedFont>
    <p:embeddedFont>
      <p:font typeface="Elephant" panose="02020904090505020303" pitchFamily="18" charset="77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00AEEF"/>
    <a:srgbClr val="30C241"/>
    <a:srgbClr val="00FF00"/>
    <a:srgbClr val="01F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80" d="100"/>
          <a:sy n="80" d="100"/>
        </p:scale>
        <p:origin x="224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3C7CC-53A9-4303-B1A8-EA4E9FA1D00E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B05D8-B1F4-4677-9337-01E9C7873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3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3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1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1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173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801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9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9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3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06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6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7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5"/>
          <a:srcRect r="6560" b="5629"/>
          <a:stretch/>
        </p:blipFill>
        <p:spPr>
          <a:xfrm>
            <a:off x="0" y="0"/>
            <a:ext cx="12202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8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1.wav"/><Relationship Id="rId7" Type="http://schemas.openxmlformats.org/officeDocument/2006/relationships/image" Target="../media/image25.png"/><Relationship Id="rId12" Type="http://schemas.openxmlformats.org/officeDocument/2006/relationships/image" Target="../media/image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12.wav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1.wav"/><Relationship Id="rId7" Type="http://schemas.openxmlformats.org/officeDocument/2006/relationships/image" Target="../media/image25.png"/><Relationship Id="rId12" Type="http://schemas.openxmlformats.org/officeDocument/2006/relationships/image" Target="../media/image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12.wav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1.wav"/><Relationship Id="rId7" Type="http://schemas.openxmlformats.org/officeDocument/2006/relationships/image" Target="../media/image25.png"/><Relationship Id="rId12" Type="http://schemas.openxmlformats.org/officeDocument/2006/relationships/image" Target="../media/image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12.wav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1.wav"/><Relationship Id="rId7" Type="http://schemas.openxmlformats.org/officeDocument/2006/relationships/image" Target="../media/image25.png"/><Relationship Id="rId12" Type="http://schemas.openxmlformats.org/officeDocument/2006/relationships/image" Target="../media/image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12.wav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1.wav"/><Relationship Id="rId7" Type="http://schemas.openxmlformats.org/officeDocument/2006/relationships/image" Target="../media/image25.png"/><Relationship Id="rId12" Type="http://schemas.openxmlformats.org/officeDocument/2006/relationships/image" Target="../media/image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12.wav"/><Relationship Id="rId9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1.wav"/><Relationship Id="rId7" Type="http://schemas.openxmlformats.org/officeDocument/2006/relationships/image" Target="../media/image2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12.wav"/><Relationship Id="rId9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1.wav"/><Relationship Id="rId7" Type="http://schemas.openxmlformats.org/officeDocument/2006/relationships/image" Target="../media/image2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12.wav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1.wav"/><Relationship Id="rId7" Type="http://schemas.openxmlformats.org/officeDocument/2006/relationships/image" Target="../media/image2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12.wav"/><Relationship Id="rId9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1.wav"/><Relationship Id="rId7" Type="http://schemas.openxmlformats.org/officeDocument/2006/relationships/image" Target="../media/image2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12.wav"/><Relationship Id="rId9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1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5025071" y="1124871"/>
            <a:ext cx="23839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Unit 10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839123" y="4598811"/>
            <a:ext cx="2755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Lesson 1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059678" y="2495372"/>
            <a:ext cx="10314773" cy="1589518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600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RevueH" panose="020B7200000000000000" pitchFamily="34" charset="0"/>
              </a:rPr>
              <a:t>Where were you yesterday?</a:t>
            </a:r>
          </a:p>
        </p:txBody>
      </p:sp>
    </p:spTree>
    <p:extLst>
      <p:ext uri="{BB962C8B-B14F-4D97-AF65-F5344CB8AC3E}">
        <p14:creationId xmlns:p14="http://schemas.microsoft.com/office/powerpoint/2010/main" val="311785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29498" y="444628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school.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017466" y="4705258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wants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home.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0752" y="3909914"/>
            <a:ext cx="2828854" cy="20485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4797" y="4394651"/>
            <a:ext cx="28050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</p:spTree>
    <p:extLst>
      <p:ext uri="{BB962C8B-B14F-4D97-AF65-F5344CB8AC3E}">
        <p14:creationId xmlns:p14="http://schemas.microsoft.com/office/powerpoint/2010/main" val="8788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619557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the zoo.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school.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061454" y="457005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Intelligent 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33605" y="4494188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2395" y="3935687"/>
            <a:ext cx="2830736" cy="204856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64797" y="4394651"/>
            <a:ext cx="28050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</p:spTree>
    <p:extLst>
      <p:ext uri="{BB962C8B-B14F-4D97-AF65-F5344CB8AC3E}">
        <p14:creationId xmlns:p14="http://schemas.microsoft.com/office/powerpoint/2010/main" val="36475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in the school library.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on the beach.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769697" y="7790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4587" y="3935686"/>
            <a:ext cx="2825606" cy="204856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64797" y="4394651"/>
            <a:ext cx="28050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</p:spTree>
    <p:extLst>
      <p:ext uri="{BB962C8B-B14F-4D97-AF65-F5344CB8AC3E}">
        <p14:creationId xmlns:p14="http://schemas.microsoft.com/office/powerpoint/2010/main" val="111860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29499" y="4607214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the zoo.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686070" y="45304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on the beach.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4649" y="3909914"/>
            <a:ext cx="2828854" cy="204856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64797" y="4394651"/>
            <a:ext cx="28050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</p:spTree>
    <p:extLst>
      <p:ext uri="{BB962C8B-B14F-4D97-AF65-F5344CB8AC3E}">
        <p14:creationId xmlns:p14="http://schemas.microsoft.com/office/powerpoint/2010/main" val="19608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982769" y="2960765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the zoo.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982769" y="462450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home.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845930" y="486598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cat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886874" y="2835396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4587" y="3948867"/>
            <a:ext cx="2828854" cy="204856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64797" y="4394651"/>
            <a:ext cx="28050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</p:spTree>
    <p:extLst>
      <p:ext uri="{BB962C8B-B14F-4D97-AF65-F5344CB8AC3E}">
        <p14:creationId xmlns:p14="http://schemas.microsoft.com/office/powerpoint/2010/main" val="78069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01345" y="4504783"/>
            <a:ext cx="5666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___ the school library.</a:t>
            </a: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02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01345" y="4504783"/>
            <a:ext cx="56664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_____ you yesterday?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school.</a:t>
            </a:r>
          </a:p>
        </p:txBody>
      </p:sp>
    </p:spTree>
    <p:extLst>
      <p:ext uri="{BB962C8B-B14F-4D97-AF65-F5344CB8AC3E}">
        <p14:creationId xmlns:p14="http://schemas.microsoft.com/office/powerpoint/2010/main" val="288957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01345" y="4504783"/>
            <a:ext cx="56664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  on the beach.</a:t>
            </a:r>
          </a:p>
        </p:txBody>
      </p:sp>
    </p:spTree>
    <p:extLst>
      <p:ext uri="{BB962C8B-B14F-4D97-AF65-F5344CB8AC3E}">
        <p14:creationId xmlns:p14="http://schemas.microsoft.com/office/powerpoint/2010/main" val="1236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Yesterday 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Today 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Sunday 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01345" y="4504783"/>
            <a:ext cx="5666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_________?</a:t>
            </a:r>
          </a:p>
        </p:txBody>
      </p:sp>
    </p:spTree>
    <p:extLst>
      <p:ext uri="{BB962C8B-B14F-4D97-AF65-F5344CB8AC3E}">
        <p14:creationId xmlns:p14="http://schemas.microsoft.com/office/powerpoint/2010/main" val="358446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8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4018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62167" y="337164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7989" y="1091127"/>
            <a:ext cx="269823" cy="27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93805" y="337164"/>
            <a:ext cx="6629616" cy="6247076"/>
            <a:chOff x="2297101" y="967526"/>
            <a:chExt cx="7597798" cy="73005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7101" y="967526"/>
              <a:ext cx="7597798" cy="492294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7101" y="5890473"/>
              <a:ext cx="7567316" cy="2377646"/>
            </a:xfrm>
            <a:prstGeom prst="rect">
              <a:avLst/>
            </a:prstGeom>
          </p:spPr>
        </p:pic>
      </p:grpSp>
      <p:pic>
        <p:nvPicPr>
          <p:cNvPr id="8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7989" y="3377127"/>
            <a:ext cx="269823" cy="274320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9757" y="5357006"/>
            <a:ext cx="269823" cy="274320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7113" y="5631326"/>
            <a:ext cx="449705" cy="457200"/>
          </a:xfrm>
          <a:prstGeom prst="rect">
            <a:avLst/>
          </a:prstGeom>
        </p:spPr>
      </p:pic>
      <p:pic>
        <p:nvPicPr>
          <p:cNvPr id="11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510" y="1904782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/>
          <p:cNvSpPr/>
          <p:nvPr/>
        </p:nvSpPr>
        <p:spPr>
          <a:xfrm>
            <a:off x="2484814" y="1365447"/>
            <a:ext cx="365760" cy="384543"/>
          </a:xfrm>
          <a:prstGeom prst="star16">
            <a:avLst/>
          </a:prstGeom>
          <a:solidFill>
            <a:srgbClr val="00AEEF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Mspham-0936082789"/>
          <p:cNvSpPr/>
          <p:nvPr/>
        </p:nvSpPr>
        <p:spPr>
          <a:xfrm>
            <a:off x="2441941" y="3321112"/>
            <a:ext cx="365760" cy="365760"/>
          </a:xfrm>
          <a:prstGeom prst="star16">
            <a:avLst/>
          </a:prstGeom>
          <a:solidFill>
            <a:srgbClr val="00AEEF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2484814" y="5257993"/>
            <a:ext cx="365760" cy="365760"/>
          </a:xfrm>
          <a:prstGeom prst="star16">
            <a:avLst/>
          </a:prstGeom>
          <a:solidFill>
            <a:srgbClr val="00AEEF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240" y="4090421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387" y="6114236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6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0 Where were you yesterday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0 Where were you yesterday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0 Where were you yesterday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0 Where were you yesterday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71598" y="763247"/>
            <a:ext cx="4279136" cy="5462318"/>
            <a:chOff x="561500" y="1316551"/>
            <a:chExt cx="4231877" cy="5106466"/>
          </a:xfrm>
        </p:grpSpPr>
        <p:pic>
          <p:nvPicPr>
            <p:cNvPr id="1026" name="Picture 2" descr="https://s.sachmem.vn/public/images/TA4T1SHS/U10-L1-4-1-pqjyppqmrabxpgnx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00" y="1316551"/>
              <a:ext cx="4231877" cy="1699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4T1SHS/U10-L1-4-2-vvtevkvytbxlfbz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00" y="3016355"/>
              <a:ext cx="4231877" cy="1703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TA4T1SHS/U10-L1-4-3-ppmmmkbfkonmvkj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00" y="4719686"/>
              <a:ext cx="4231877" cy="1703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842178" y="363137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Look and write</a:t>
            </a:r>
          </a:p>
        </p:txBody>
      </p:sp>
      <p:sp>
        <p:nvSpPr>
          <p:cNvPr id="6" name="Rectangle 5"/>
          <p:cNvSpPr/>
          <p:nvPr/>
        </p:nvSpPr>
        <p:spPr>
          <a:xfrm>
            <a:off x="5365349" y="926002"/>
            <a:ext cx="62627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Where was Tom yesterday?</a:t>
            </a:r>
            <a:b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B: He was 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home.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/ 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kitchen</a:t>
            </a: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65349" y="2776483"/>
            <a:ext cx="645481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Where was Linda yesterday?</a:t>
            </a:r>
            <a:b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B: She was </a:t>
            </a:r>
            <a:r>
              <a:rPr lang="en-US" sz="26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library</a:t>
            </a:r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/ </a:t>
            </a:r>
            <a:r>
              <a:rPr lang="en-US" sz="26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5365349" y="4702414"/>
            <a:ext cx="64548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A: Where were Phong and Nam yesterday?</a:t>
            </a:r>
          </a:p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B: They were </a:t>
            </a:r>
            <a:r>
              <a:rPr lang="en-US" sz="26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Mspham-0936082789"/>
          <p:cNvSpPr/>
          <p:nvPr/>
        </p:nvSpPr>
        <p:spPr>
          <a:xfrm>
            <a:off x="8938442" y="1697035"/>
            <a:ext cx="2625372" cy="708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9" name="Mspham-0936082789"/>
          <p:cNvSpPr/>
          <p:nvPr/>
        </p:nvSpPr>
        <p:spPr>
          <a:xfrm>
            <a:off x="7533389" y="1697035"/>
            <a:ext cx="1566005" cy="708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___________.</a:t>
            </a:r>
          </a:p>
        </p:txBody>
      </p:sp>
      <p:sp>
        <p:nvSpPr>
          <p:cNvPr id="16" name="Mspham-0936082789"/>
          <p:cNvSpPr/>
          <p:nvPr/>
        </p:nvSpPr>
        <p:spPr>
          <a:xfrm>
            <a:off x="9403570" y="3478318"/>
            <a:ext cx="1970672" cy="708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17" name="Mspham-0936082789"/>
          <p:cNvSpPr/>
          <p:nvPr/>
        </p:nvSpPr>
        <p:spPr>
          <a:xfrm>
            <a:off x="7597695" y="3512917"/>
            <a:ext cx="1836237" cy="708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_____________.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7854172" y="5578374"/>
            <a:ext cx="2304589" cy="708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87806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4 - Unit 10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7505" y="983916"/>
            <a:ext cx="9099770" cy="5118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700" y="765223"/>
            <a:ext cx="9875379" cy="5556005"/>
          </a:xfrm>
          <a:prstGeom prst="roundRect">
            <a:avLst>
              <a:gd name="adj" fmla="val 14549"/>
            </a:avLst>
          </a:prstGeom>
        </p:spPr>
      </p:pic>
      <p:sp>
        <p:nvSpPr>
          <p:cNvPr id="4" name="Mspham-0936082789"/>
          <p:cNvSpPr/>
          <p:nvPr/>
        </p:nvSpPr>
        <p:spPr>
          <a:xfrm>
            <a:off x="667185" y="405854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Let’s sing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2F54F760-B1A0-4789-9F6C-E0A375470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1651" y="728703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0FAA1263-3C37-4C1E-B51C-8D74F45766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3423" y="68298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92271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0 Where were you yesterday-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594" y="3745109"/>
            <a:ext cx="2719052" cy="1560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09" y="711359"/>
            <a:ext cx="2828854" cy="2048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268" y="711359"/>
            <a:ext cx="2828854" cy="2048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8327" y="711359"/>
            <a:ext cx="2825606" cy="2048567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714595" y="386474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26011" y="-743919"/>
            <a:ext cx="1803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 – (v)</a:t>
            </a:r>
          </a:p>
        </p:txBody>
      </p:sp>
      <p:sp>
        <p:nvSpPr>
          <p:cNvPr id="28" name="Mspham-0936082789"/>
          <p:cNvSpPr/>
          <p:nvPr/>
        </p:nvSpPr>
        <p:spPr>
          <a:xfrm>
            <a:off x="8219362" y="2737826"/>
            <a:ext cx="3723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school library</a:t>
            </a:r>
          </a:p>
        </p:txBody>
      </p:sp>
      <p:sp>
        <p:nvSpPr>
          <p:cNvPr id="29" name="Mspham-0936082789"/>
          <p:cNvSpPr/>
          <p:nvPr/>
        </p:nvSpPr>
        <p:spPr>
          <a:xfrm>
            <a:off x="868586" y="5740264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home</a:t>
            </a:r>
          </a:p>
        </p:txBody>
      </p:sp>
      <p:sp>
        <p:nvSpPr>
          <p:cNvPr id="30" name="Mspham-0936082789"/>
          <p:cNvSpPr/>
          <p:nvPr/>
        </p:nvSpPr>
        <p:spPr>
          <a:xfrm>
            <a:off x="4646434" y="2737826"/>
            <a:ext cx="308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31" name="Mspham-0936082789"/>
          <p:cNvSpPr/>
          <p:nvPr/>
        </p:nvSpPr>
        <p:spPr>
          <a:xfrm>
            <a:off x="1083081" y="2737826"/>
            <a:ext cx="2407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zoo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8386" y="3700671"/>
            <a:ext cx="2830736" cy="20485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918" y="3745109"/>
            <a:ext cx="2828854" cy="2048566"/>
          </a:xfrm>
          <a:prstGeom prst="rect">
            <a:avLst/>
          </a:prstGeom>
        </p:spPr>
      </p:pic>
      <p:sp>
        <p:nvSpPr>
          <p:cNvPr id="32" name="Mspham-0936082789"/>
          <p:cNvSpPr/>
          <p:nvPr/>
        </p:nvSpPr>
        <p:spPr>
          <a:xfrm>
            <a:off x="4982238" y="5695826"/>
            <a:ext cx="2407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sp>
        <p:nvSpPr>
          <p:cNvPr id="34" name="Mspham-0936082789"/>
          <p:cNvSpPr/>
          <p:nvPr/>
        </p:nvSpPr>
        <p:spPr>
          <a:xfrm>
            <a:off x="8203694" y="3199550"/>
            <a:ext cx="3723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thư viện trường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852918" y="6201988"/>
            <a:ext cx="2797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nhà</a:t>
            </a:r>
          </a:p>
        </p:txBody>
      </p:sp>
      <p:sp>
        <p:nvSpPr>
          <p:cNvPr id="36" name="Mspham-0936082789"/>
          <p:cNvSpPr/>
          <p:nvPr/>
        </p:nvSpPr>
        <p:spPr>
          <a:xfrm>
            <a:off x="4630766" y="3199550"/>
            <a:ext cx="3088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bãi biển</a:t>
            </a:r>
          </a:p>
        </p:txBody>
      </p:sp>
      <p:sp>
        <p:nvSpPr>
          <p:cNvPr id="37" name="Mspham-0936082789"/>
          <p:cNvSpPr/>
          <p:nvPr/>
        </p:nvSpPr>
        <p:spPr>
          <a:xfrm>
            <a:off x="1067413" y="3199550"/>
            <a:ext cx="2407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sở thú</a:t>
            </a:r>
          </a:p>
        </p:txBody>
      </p:sp>
      <p:sp>
        <p:nvSpPr>
          <p:cNvPr id="38" name="Mspham-0936082789"/>
          <p:cNvSpPr/>
          <p:nvPr/>
        </p:nvSpPr>
        <p:spPr>
          <a:xfrm>
            <a:off x="4966570" y="6157550"/>
            <a:ext cx="2407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trường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8781458" y="5788099"/>
            <a:ext cx="2407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/ˈjestərdeɪ/</a:t>
            </a:r>
          </a:p>
        </p:txBody>
      </p:sp>
      <p:sp>
        <p:nvSpPr>
          <p:cNvPr id="19" name="Mspham-0936082789"/>
          <p:cNvSpPr/>
          <p:nvPr/>
        </p:nvSpPr>
        <p:spPr>
          <a:xfrm>
            <a:off x="8781458" y="5349009"/>
            <a:ext cx="2407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</a:p>
        </p:txBody>
      </p:sp>
      <p:sp>
        <p:nvSpPr>
          <p:cNvPr id="20" name="Mspham-0936082789"/>
          <p:cNvSpPr/>
          <p:nvPr/>
        </p:nvSpPr>
        <p:spPr>
          <a:xfrm>
            <a:off x="8781458" y="6157550"/>
            <a:ext cx="2407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 qua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9888896" y="4638840"/>
            <a:ext cx="96117" cy="7508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4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21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760" y="802530"/>
            <a:ext cx="2719052" cy="1560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09" y="711359"/>
            <a:ext cx="2828854" cy="2048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250" y="3623182"/>
            <a:ext cx="2828854" cy="2048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41" y="3659572"/>
            <a:ext cx="2825606" cy="2048567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714595" y="386474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26011" y="-74391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</p:txBody>
      </p:sp>
      <p:sp>
        <p:nvSpPr>
          <p:cNvPr id="28" name="Mspham-0936082789"/>
          <p:cNvSpPr/>
          <p:nvPr/>
        </p:nvSpPr>
        <p:spPr>
          <a:xfrm>
            <a:off x="302476" y="5686039"/>
            <a:ext cx="37235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the school library</a:t>
            </a:r>
          </a:p>
        </p:txBody>
      </p:sp>
      <p:sp>
        <p:nvSpPr>
          <p:cNvPr id="29" name="Mspham-0936082789"/>
          <p:cNvSpPr/>
          <p:nvPr/>
        </p:nvSpPr>
        <p:spPr>
          <a:xfrm>
            <a:off x="8539386" y="5654872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home</a:t>
            </a:r>
          </a:p>
        </p:txBody>
      </p:sp>
      <p:sp>
        <p:nvSpPr>
          <p:cNvPr id="30" name="Mspham-0936082789"/>
          <p:cNvSpPr/>
          <p:nvPr/>
        </p:nvSpPr>
        <p:spPr>
          <a:xfrm>
            <a:off x="4509416" y="5649649"/>
            <a:ext cx="308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the beach</a:t>
            </a:r>
          </a:p>
        </p:txBody>
      </p:sp>
      <p:sp>
        <p:nvSpPr>
          <p:cNvPr id="31" name="Mspham-0936082789"/>
          <p:cNvSpPr/>
          <p:nvPr/>
        </p:nvSpPr>
        <p:spPr>
          <a:xfrm>
            <a:off x="868586" y="2737826"/>
            <a:ext cx="2781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the zoo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836" y="671533"/>
            <a:ext cx="2830736" cy="20485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3718" y="3659717"/>
            <a:ext cx="2828854" cy="2048566"/>
          </a:xfrm>
          <a:prstGeom prst="rect">
            <a:avLst/>
          </a:prstGeom>
        </p:spPr>
      </p:pic>
      <p:sp>
        <p:nvSpPr>
          <p:cNvPr id="32" name="Mspham-0936082789"/>
          <p:cNvSpPr/>
          <p:nvPr/>
        </p:nvSpPr>
        <p:spPr>
          <a:xfrm>
            <a:off x="8735688" y="2666688"/>
            <a:ext cx="2407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school</a:t>
            </a:r>
          </a:p>
        </p:txBody>
      </p:sp>
      <p:sp>
        <p:nvSpPr>
          <p:cNvPr id="37" name="Mspham-0936082789"/>
          <p:cNvSpPr/>
          <p:nvPr/>
        </p:nvSpPr>
        <p:spPr>
          <a:xfrm>
            <a:off x="1067413" y="3199550"/>
            <a:ext cx="2407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sở thú</a:t>
            </a:r>
          </a:p>
        </p:txBody>
      </p:sp>
      <p:sp>
        <p:nvSpPr>
          <p:cNvPr id="19" name="Mspham-0936082789"/>
          <p:cNvSpPr/>
          <p:nvPr/>
        </p:nvSpPr>
        <p:spPr>
          <a:xfrm>
            <a:off x="5140624" y="2753247"/>
            <a:ext cx="2407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248062" y="1696261"/>
            <a:ext cx="96117" cy="7508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 txBox="1"/>
          <p:nvPr/>
        </p:nvSpPr>
        <p:spPr>
          <a:xfrm>
            <a:off x="1399974" y="266571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</p:txBody>
      </p:sp>
      <p:sp>
        <p:nvSpPr>
          <p:cNvPr id="26" name="Mspham-0936082789"/>
          <p:cNvSpPr txBox="1"/>
          <p:nvPr/>
        </p:nvSpPr>
        <p:spPr>
          <a:xfrm>
            <a:off x="5401741" y="2676330"/>
            <a:ext cx="1884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</a:p>
        </p:txBody>
      </p:sp>
      <p:sp>
        <p:nvSpPr>
          <p:cNvPr id="27" name="Mspham-0936082789"/>
          <p:cNvSpPr txBox="1"/>
          <p:nvPr/>
        </p:nvSpPr>
        <p:spPr>
          <a:xfrm>
            <a:off x="9076383" y="264516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</p:txBody>
      </p:sp>
      <p:sp>
        <p:nvSpPr>
          <p:cNvPr id="33" name="Mspham-0936082789"/>
          <p:cNvSpPr txBox="1"/>
          <p:nvPr/>
        </p:nvSpPr>
        <p:spPr>
          <a:xfrm>
            <a:off x="971251" y="5639872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</p:txBody>
      </p:sp>
      <p:sp>
        <p:nvSpPr>
          <p:cNvPr id="39" name="Mspham-0936082789"/>
          <p:cNvSpPr txBox="1"/>
          <p:nvPr/>
        </p:nvSpPr>
        <p:spPr>
          <a:xfrm>
            <a:off x="4932906" y="5639872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</a:p>
        </p:txBody>
      </p:sp>
      <p:sp>
        <p:nvSpPr>
          <p:cNvPr id="40" name="Mspham-0936082789"/>
          <p:cNvSpPr txBox="1"/>
          <p:nvPr/>
        </p:nvSpPr>
        <p:spPr>
          <a:xfrm>
            <a:off x="9127953" y="563987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15916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3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296423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0914" y="651308"/>
            <a:ext cx="9263322" cy="5899386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845649" y="33997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43715" y="5708703"/>
            <a:ext cx="481676" cy="473780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5287" y="6168323"/>
            <a:ext cx="278892" cy="274320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91265" y="4247427"/>
            <a:ext cx="278892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9037" y="3040563"/>
            <a:ext cx="278892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8789" y="844294"/>
            <a:ext cx="278892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3324" y="3463841"/>
            <a:ext cx="278892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4401" y="4000058"/>
            <a:ext cx="278892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6789" y="6182483"/>
            <a:ext cx="278892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5526" y="844294"/>
            <a:ext cx="27889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5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0 Where were you yesterda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0 Where were you yesterda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0 Where were you yesterda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0 Where were you yesterda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0 Where were you yesterda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10 Where were you yesterda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10 Where were you yesterda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10 Where were you yesterda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10 Where were you yesterda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v2/TA4T1SHS/U10-L1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2" y="2884023"/>
            <a:ext cx="2142834" cy="15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10-L1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71" y="4317562"/>
            <a:ext cx="2150352" cy="15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10-L1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19" y="4311046"/>
            <a:ext cx="2157871" cy="18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10-L1-2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412" y="3030595"/>
            <a:ext cx="2127796" cy="15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/>
          <p:cNvSpPr/>
          <p:nvPr/>
        </p:nvSpPr>
        <p:spPr>
          <a:xfrm>
            <a:off x="786592" y="419243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46023" y="748514"/>
            <a:ext cx="5995917" cy="646986"/>
          </a:xfrm>
          <a:prstGeom prst="wedgeRoundRectCallout">
            <a:avLst>
              <a:gd name="adj1" fmla="val 57808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380818" y="1539926"/>
            <a:ext cx="3496297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2967779" y="2186912"/>
            <a:ext cx="3161188" cy="1072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128967" y="2186912"/>
            <a:ext cx="1602692" cy="243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244412" y="4506397"/>
            <a:ext cx="24043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libray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407759" y="4462418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home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6156296" y="5903801"/>
            <a:ext cx="308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31" name="Mspham-0936082789"/>
          <p:cNvSpPr/>
          <p:nvPr/>
        </p:nvSpPr>
        <p:spPr>
          <a:xfrm>
            <a:off x="3425530" y="5975894"/>
            <a:ext cx="2407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zoo</a:t>
            </a:r>
          </a:p>
        </p:txBody>
      </p:sp>
      <p:cxnSp>
        <p:nvCxnSpPr>
          <p:cNvPr id="37" name="Straight Arrow Connector 36"/>
          <p:cNvCxnSpPr>
            <a:stCxn id="20" idx="2"/>
            <a:endCxn id="1026" idx="0"/>
          </p:cNvCxnSpPr>
          <p:nvPr/>
        </p:nvCxnSpPr>
        <p:spPr>
          <a:xfrm flipH="1">
            <a:off x="4753447" y="2186912"/>
            <a:ext cx="1375520" cy="2130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</p:cNvCxnSpPr>
          <p:nvPr/>
        </p:nvCxnSpPr>
        <p:spPr>
          <a:xfrm>
            <a:off x="6128967" y="2186912"/>
            <a:ext cx="3115445" cy="1286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055865" y="1515867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4851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5" grpId="0"/>
      <p:bldP spid="32" grpId="0"/>
      <p:bldP spid="35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1203858" y="847382"/>
            <a:ext cx="57314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FF"/>
                </a:solidFill>
                <a:latin typeface="Cambria" panose="02040503050406030204" pitchFamily="18" charset="0"/>
              </a:rPr>
              <a:t>Hỏi và </a:t>
            </a:r>
            <a:r>
              <a:rPr lang="en-US" sz="3200" b="1">
                <a:solidFill>
                  <a:srgbClr val="0000FF"/>
                </a:solidFill>
                <a:latin typeface="Cambria" panose="02040503050406030204" pitchFamily="18" charset="0"/>
              </a:rPr>
              <a:t>trả lời bạn đã ở đâu:</a:t>
            </a:r>
            <a:endParaRPr lang="en-US" sz="3200" b="1" u="sng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687884" y="398629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415055" y="2225436"/>
            <a:ext cx="5706808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269986" y="3402503"/>
            <a:ext cx="4862562" cy="646986"/>
          </a:xfrm>
          <a:prstGeom prst="wedgeRoundRectCallout">
            <a:avLst>
              <a:gd name="adj1" fmla="val -53818"/>
              <a:gd name="adj2" fmla="val -21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41647" y="3464386"/>
            <a:ext cx="3358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+ cụm từ chỉ địa điểm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62" y="3096210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88910" y="3237691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945002" y="1768683"/>
            <a:ext cx="4646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(Bạn đã ở đâu ngày hôm qua?)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9823" y="4153171"/>
            <a:ext cx="3552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(Tớ đã ở ___________)</a:t>
            </a:r>
          </a:p>
        </p:txBody>
      </p:sp>
    </p:spTree>
    <p:extLst>
      <p:ext uri="{BB962C8B-B14F-4D97-AF65-F5344CB8AC3E}">
        <p14:creationId xmlns:p14="http://schemas.microsoft.com/office/powerpoint/2010/main" val="245865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394</Words>
  <Application>Microsoft Macintosh PowerPoint</Application>
  <PresentationFormat>Widescreen</PresentationFormat>
  <Paragraphs>112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Wingdings</vt:lpstr>
      <vt:lpstr>Calibri</vt:lpstr>
      <vt:lpstr>Cambria</vt:lpstr>
      <vt:lpstr>Elephant</vt:lpstr>
      <vt:lpstr>Arial</vt:lpstr>
      <vt:lpstr>Century Gothic</vt:lpstr>
      <vt:lpstr>Britannic Bold</vt:lpstr>
      <vt:lpstr>.VnRevueH</vt:lpstr>
      <vt:lpstr>Cooper Black</vt:lpstr>
      <vt:lpstr>Bookman Old Style</vt:lpstr>
      <vt:lpstr>Calibri Light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tong tam</cp:lastModifiedBy>
  <cp:revision>60</cp:revision>
  <dcterms:created xsi:type="dcterms:W3CDTF">2021-05-23T03:58:43Z</dcterms:created>
  <dcterms:modified xsi:type="dcterms:W3CDTF">2022-12-13T09:29:09Z</dcterms:modified>
</cp:coreProperties>
</file>