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358" r:id="rId2"/>
    <p:sldId id="359" r:id="rId3"/>
    <p:sldId id="261" r:id="rId4"/>
    <p:sldId id="306" r:id="rId5"/>
    <p:sldId id="308" r:id="rId6"/>
    <p:sldId id="307" r:id="rId7"/>
    <p:sldId id="311" r:id="rId8"/>
    <p:sldId id="310" r:id="rId9"/>
    <p:sldId id="309" r:id="rId10"/>
    <p:sldId id="313" r:id="rId11"/>
    <p:sldId id="315" r:id="rId12"/>
    <p:sldId id="314" r:id="rId13"/>
    <p:sldId id="312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278" r:id="rId41"/>
    <p:sldId id="279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281" r:id="rId50"/>
    <p:sldId id="345" r:id="rId51"/>
    <p:sldId id="292" r:id="rId52"/>
    <p:sldId id="353" r:id="rId53"/>
    <p:sldId id="354" r:id="rId54"/>
    <p:sldId id="293" r:id="rId55"/>
    <p:sldId id="294" r:id="rId56"/>
    <p:sldId id="295" r:id="rId57"/>
    <p:sldId id="296" r:id="rId58"/>
    <p:sldId id="298" r:id="rId59"/>
    <p:sldId id="300" r:id="rId60"/>
    <p:sldId id="297" r:id="rId61"/>
    <p:sldId id="299" r:id="rId62"/>
    <p:sldId id="301" r:id="rId63"/>
    <p:sldId id="302" r:id="rId64"/>
    <p:sldId id="356" r:id="rId65"/>
    <p:sldId id="355" r:id="rId66"/>
    <p:sldId id="303" r:id="rId67"/>
  </p:sldIdLst>
  <p:sldSz cx="12192000" cy="6858000"/>
  <p:notesSz cx="6858000" cy="9144000"/>
  <p:embeddedFontLst>
    <p:embeddedFont>
      <p:font typeface="Arial Black" panose="020B0604020202020204" pitchFamily="34" charset="0"/>
      <p:bold r:id="rId69"/>
    </p:embeddedFont>
    <p:embeddedFont>
      <p:font typeface="Berlin Sans FB" panose="020E0602020502020306" pitchFamily="34" charset="77"/>
      <p:regular r:id="rId70"/>
      <p:bold r:id="rId71"/>
    </p:embeddedFont>
    <p:embeddedFont>
      <p:font typeface="Britannic Bold" panose="020B0903060703020204" pitchFamily="34" charset="77"/>
      <p:regular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entury Gothic" panose="020B0502020202020204" pitchFamily="34" charset="0"/>
      <p:regular r:id="rId77"/>
      <p:bold r:id="rId78"/>
      <p:italic r:id="rId79"/>
      <p:boldItalic r:id="rId80"/>
    </p:embeddedFont>
    <p:embeddedFont>
      <p:font typeface="Cooper Black" panose="0208090404030B020404" pitchFamily="18" charset="77"/>
      <p:regular r:id="rId81"/>
    </p:embeddedFont>
    <p:embeddedFont>
      <p:font typeface="Tahoma" panose="020B0604030504040204" pitchFamily="34" charset="0"/>
      <p:regular r:id="rId82"/>
      <p:bold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123054"/>
    <a:srgbClr val="0171B4"/>
    <a:srgbClr val="FFFFFF"/>
    <a:srgbClr val="00EAD9"/>
    <a:srgbClr val="01FFED"/>
    <a:srgbClr val="00B4A7"/>
    <a:srgbClr val="007D75"/>
    <a:srgbClr val="E14069"/>
    <a:srgbClr val="006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63" autoAdjust="0"/>
    <p:restoredTop sz="94434" autoAdjust="0"/>
  </p:normalViewPr>
  <p:slideViewPr>
    <p:cSldViewPr snapToGrid="0">
      <p:cViewPr varScale="1">
        <p:scale>
          <a:sx n="88" d="100"/>
          <a:sy n="88" d="100"/>
        </p:scale>
        <p:origin x="208" y="5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15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20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34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7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28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12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308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47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4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2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53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4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11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7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9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12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8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25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43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1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44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6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48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1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5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55.png"/><Relationship Id="rId5" Type="http://schemas.openxmlformats.org/officeDocument/2006/relationships/audio" Target="../media/audio8.wav"/><Relationship Id="rId10" Type="http://schemas.openxmlformats.org/officeDocument/2006/relationships/image" Target="../media/image54.png"/><Relationship Id="rId4" Type="http://schemas.openxmlformats.org/officeDocument/2006/relationships/audio" Target="../media/audio7.wav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0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0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0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0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0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18" Type="http://schemas.openxmlformats.org/officeDocument/2006/relationships/image" Target="../media/image6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0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18" Type="http://schemas.openxmlformats.org/officeDocument/2006/relationships/image" Target="../media/image6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80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microsoft.com/office/2007/relationships/hdphoto" Target="../media/hdphoto1.wdp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74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5386707" y="15877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1595" r="8299"/>
          <a:stretch/>
        </p:blipFill>
        <p:spPr>
          <a:xfrm>
            <a:off x="1718136" y="1587791"/>
            <a:ext cx="1566252" cy="12553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0" y="1620435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Seventeen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13242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5310979" y="1606153"/>
            <a:ext cx="1566252" cy="12553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14487" r="19979"/>
          <a:stretch/>
        </p:blipFill>
        <p:spPr>
          <a:xfrm>
            <a:off x="8885149" y="1556807"/>
            <a:ext cx="1257089" cy="13046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1667609" y="1576022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Nineteen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8734792" y="1558623"/>
            <a:ext cx="1601914" cy="13457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67949" y="1458867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5429271" y="1497924"/>
            <a:ext cx="1478055" cy="12400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Eighteen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409766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Sixteen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1642901" y="1670948"/>
            <a:ext cx="1544133" cy="1266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5293455" y="1471283"/>
            <a:ext cx="1494037" cy="1318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1179" r="12219"/>
          <a:stretch/>
        </p:blipFill>
        <p:spPr>
          <a:xfrm>
            <a:off x="8613400" y="1575152"/>
            <a:ext cx="1549517" cy="1295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39230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92" r="9031"/>
          <a:stretch/>
        </p:blipFill>
        <p:spPr>
          <a:xfrm>
            <a:off x="1593752" y="1216152"/>
            <a:ext cx="1478055" cy="124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487" r="19979"/>
          <a:stretch/>
        </p:blipFill>
        <p:spPr>
          <a:xfrm>
            <a:off x="5470908" y="1183851"/>
            <a:ext cx="1257089" cy="1304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9127099" y="1163327"/>
            <a:ext cx="1601914" cy="134572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33450" y="468952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1193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1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140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97" r="13892"/>
          <a:stretch/>
        </p:blipFill>
        <p:spPr>
          <a:xfrm>
            <a:off x="1601451" y="1080657"/>
            <a:ext cx="1462657" cy="1374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377" r="8198" b="3593"/>
          <a:stretch/>
        </p:blipFill>
        <p:spPr>
          <a:xfrm>
            <a:off x="5336636" y="1134624"/>
            <a:ext cx="1544133" cy="1266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179" r="12219"/>
          <a:stretch/>
        </p:blipFill>
        <p:spPr>
          <a:xfrm>
            <a:off x="9153297" y="1119839"/>
            <a:ext cx="1549517" cy="129581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57250" y="296160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89477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0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17379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65" r="9692"/>
          <a:stretch/>
        </p:blipFill>
        <p:spPr>
          <a:xfrm>
            <a:off x="9181037" y="1163955"/>
            <a:ext cx="1494037" cy="1318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95583" y="1189927"/>
            <a:ext cx="1494717" cy="1266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1549654" y="1195385"/>
            <a:ext cx="1566252" cy="125533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13555" y="377352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11193" y="46307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508830" y="37544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3805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857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0169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5481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30793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/ˈfɪfti/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5779" y="4996703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8651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/ˈsevnti/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1523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4396" y="48435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1125161" y="820944"/>
            <a:ext cx="1506165" cy="1092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92" y="820944"/>
            <a:ext cx="1807602" cy="1092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16" r="6988"/>
          <a:stretch/>
        </p:blipFill>
        <p:spPr>
          <a:xfrm>
            <a:off x="1018481" y="3749200"/>
            <a:ext cx="1476963" cy="1093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65" r="4999"/>
          <a:stretch/>
        </p:blipFill>
        <p:spPr>
          <a:xfrm>
            <a:off x="9290333" y="3793309"/>
            <a:ext cx="1530159" cy="1049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989" y="3712754"/>
            <a:ext cx="1786403" cy="1129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586" r="6811"/>
          <a:stretch/>
        </p:blipFill>
        <p:spPr>
          <a:xfrm>
            <a:off x="6649261" y="653758"/>
            <a:ext cx="1739108" cy="1259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333" y="3712754"/>
            <a:ext cx="1838668" cy="119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0801" r="5412"/>
          <a:stretch/>
        </p:blipFill>
        <p:spPr>
          <a:xfrm>
            <a:off x="9484462" y="538782"/>
            <a:ext cx="1702743" cy="13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6631911" y="1660039"/>
            <a:ext cx="1515885" cy="1099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97" r="5340"/>
          <a:stretch/>
        </p:blipFill>
        <p:spPr>
          <a:xfrm>
            <a:off x="1105466" y="1626610"/>
            <a:ext cx="1552961" cy="1099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86" r="6811"/>
          <a:stretch/>
        </p:blipFill>
        <p:spPr>
          <a:xfrm>
            <a:off x="9491266" y="1684098"/>
            <a:ext cx="1462175" cy="105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801" r="5412"/>
          <a:stretch/>
        </p:blipFill>
        <p:spPr>
          <a:xfrm>
            <a:off x="3872804" y="1626610"/>
            <a:ext cx="1431600" cy="11557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7" idx="0"/>
          </p:cNvCxnSpPr>
          <p:nvPr/>
        </p:nvCxnSpPr>
        <p:spPr>
          <a:xfrm>
            <a:off x="2155680" y="3293040"/>
            <a:ext cx="2552415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8" idx="0"/>
          </p:cNvCxnSpPr>
          <p:nvPr/>
        </p:nvCxnSpPr>
        <p:spPr>
          <a:xfrm>
            <a:off x="4954453" y="3293040"/>
            <a:ext cx="257895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  <a:endCxn id="9" idx="0"/>
          </p:cNvCxnSpPr>
          <p:nvPr/>
        </p:nvCxnSpPr>
        <p:spPr>
          <a:xfrm>
            <a:off x="7753226" y="3293040"/>
            <a:ext cx="2605493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6" idx="0"/>
          </p:cNvCxnSpPr>
          <p:nvPr/>
        </p:nvCxnSpPr>
        <p:spPr>
          <a:xfrm flipH="1">
            <a:off x="1882783" y="3293040"/>
            <a:ext cx="79628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7086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</p:txBody>
      </p:sp>
      <p:cxnSp>
        <p:nvCxnSpPr>
          <p:cNvPr id="24" name="Straight Arrow Connector 23"/>
          <p:cNvCxnSpPr>
            <a:stCxn id="18" idx="3"/>
            <a:endCxn id="8" idx="0"/>
          </p:cNvCxnSpPr>
          <p:nvPr/>
        </p:nvCxnSpPr>
        <p:spPr>
          <a:xfrm>
            <a:off x="2155680" y="3293040"/>
            <a:ext cx="5377727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9" idx="0"/>
          </p:cNvCxnSpPr>
          <p:nvPr/>
        </p:nvCxnSpPr>
        <p:spPr>
          <a:xfrm>
            <a:off x="4954453" y="3293040"/>
            <a:ext cx="5404266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</p:cNvCxnSpPr>
          <p:nvPr/>
        </p:nvCxnSpPr>
        <p:spPr>
          <a:xfrm flipH="1">
            <a:off x="1909322" y="3293040"/>
            <a:ext cx="58439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7" idx="0"/>
          </p:cNvCxnSpPr>
          <p:nvPr/>
        </p:nvCxnSpPr>
        <p:spPr>
          <a:xfrm flipH="1">
            <a:off x="4708095" y="3293040"/>
            <a:ext cx="5137492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8916" r="6988"/>
          <a:stretch/>
        </p:blipFill>
        <p:spPr>
          <a:xfrm>
            <a:off x="3969613" y="1597912"/>
            <a:ext cx="1476963" cy="10932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9665" r="4999"/>
          <a:stretch/>
        </p:blipFill>
        <p:spPr>
          <a:xfrm>
            <a:off x="6768327" y="1619966"/>
            <a:ext cx="1530159" cy="10491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591" y="1601743"/>
            <a:ext cx="1786403" cy="1129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40" y="1546699"/>
            <a:ext cx="1838668" cy="11956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8141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78D76F-A346-9EC8-BB6D-ECC1DFFED509}"/>
              </a:ext>
            </a:extLst>
          </p:cNvPr>
          <p:cNvSpPr txBox="1"/>
          <p:nvPr/>
        </p:nvSpPr>
        <p:spPr>
          <a:xfrm>
            <a:off x="597725" y="-162294"/>
            <a:ext cx="1047403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</a:t>
            </a:r>
            <a:r>
              <a:rPr lang="en-VN" sz="4800" dirty="0"/>
              <a:t>ast: giờ hơn.</a:t>
            </a:r>
          </a:p>
          <a:p>
            <a:r>
              <a:rPr lang="en-US" sz="4800" dirty="0"/>
              <a:t>T</a:t>
            </a:r>
            <a:r>
              <a:rPr lang="en-VN" sz="4800" dirty="0"/>
              <a:t>o: giờ kém.</a:t>
            </a:r>
          </a:p>
          <a:p>
            <a:r>
              <a:rPr lang="en-VN" sz="4800" dirty="0"/>
              <a:t>Example:</a:t>
            </a:r>
          </a:p>
          <a:p>
            <a:pPr marL="685800" indent="-685800">
              <a:buFontTx/>
              <a:buChar char="-"/>
            </a:pPr>
            <a:r>
              <a:rPr lang="en-VN" sz="4800" dirty="0"/>
              <a:t>9h21: nine twenty-one</a:t>
            </a:r>
          </a:p>
          <a:p>
            <a:pPr marL="685800" indent="-685800">
              <a:buFontTx/>
              <a:buChar char="-"/>
            </a:pPr>
            <a:r>
              <a:rPr lang="en-VN" sz="4800" dirty="0"/>
              <a:t>10h30: half past ten, ten thirty.</a:t>
            </a:r>
          </a:p>
          <a:p>
            <a:pPr marL="685800" indent="-685800">
              <a:buFontTx/>
              <a:buChar char="-"/>
            </a:pPr>
            <a:r>
              <a:rPr lang="en-VN" sz="4800" dirty="0"/>
              <a:t>2h11: two eleven, eleven past two</a:t>
            </a:r>
          </a:p>
          <a:p>
            <a:pPr marL="685800" indent="-685800">
              <a:buFontTx/>
              <a:buChar char="-"/>
            </a:pPr>
            <a:r>
              <a:rPr lang="en-VN" sz="4800" dirty="0"/>
              <a:t>4h35: thirty-five past four/ twenty-five to five/ four thirty-five.</a:t>
            </a:r>
          </a:p>
          <a:p>
            <a:pPr marL="685800" indent="-685800">
              <a:buFontTx/>
              <a:buChar char="-"/>
            </a:pPr>
            <a:r>
              <a:rPr lang="en-VN" sz="4800" dirty="0"/>
              <a:t>7h18: seven eighteen./ eighteen past seven</a:t>
            </a:r>
          </a:p>
        </p:txBody>
      </p:sp>
    </p:spTree>
    <p:extLst>
      <p:ext uri="{BB962C8B-B14F-4D97-AF65-F5344CB8AC3E}">
        <p14:creationId xmlns:p14="http://schemas.microsoft.com/office/powerpoint/2010/main" val="1977220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23056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23056"/>
            <a:ext cx="12634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23056"/>
            <a:ext cx="23439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28405" y="2478594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30612" y="2478594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one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478594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twenty-one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8405" y="5454102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152251" y="5454102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twenty-two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342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49950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44623" y="2505488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067294" y="2505488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four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505488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thirty-four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82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23971" y="5454102"/>
            <a:ext cx="123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forty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9471" y="5454102"/>
            <a:ext cx="137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three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forty-three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887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4767" y="795258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5568" y="304682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4767" y="5298390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1934" y="4933172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2735" y="227297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45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82008" y="333593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Look and say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0305" y="5511569"/>
            <a:ext cx="2743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thirty-five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0305" y="979622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fifteen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0305" y="3245596"/>
            <a:ext cx="3023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twenty-five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0183" y="2457639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forty-five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0183" y="5117837"/>
            <a:ext cx="2507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fifty-five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6370" y="1921041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0305" y="2112609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5568" y="4172607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0305" y="4378583"/>
            <a:ext cx="1641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3537" y="942875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60183" y="1127540"/>
            <a:ext cx="1635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2735" y="3603073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60183" y="3787738"/>
            <a:ext cx="1221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</a:t>
            </a:r>
          </a:p>
        </p:txBody>
      </p:sp>
    </p:spTree>
    <p:extLst>
      <p:ext uri="{BB962C8B-B14F-4D97-AF65-F5344CB8AC3E}">
        <p14:creationId xmlns:p14="http://schemas.microsoft.com/office/powerpoint/2010/main" val="267339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  <p:bldP spid="14" grpId="0"/>
      <p:bldP spid="15" grpId="0"/>
      <p:bldP spid="19" grpId="0"/>
      <p:bldP spid="21" grpId="0"/>
      <p:bldP spid="2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848" y="-37174"/>
            <a:ext cx="12558848" cy="6895174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754" y="4955217"/>
            <a:ext cx="2700762" cy="101812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973302" y="205217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265346" y="205217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682683" y="205217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81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  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Eleven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14487" r="19979"/>
          <a:stretch/>
        </p:blipFill>
        <p:spPr>
          <a:xfrm>
            <a:off x="2154515" y="484846"/>
            <a:ext cx="928903" cy="9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Twoteen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2377" r="8198" b="3593"/>
          <a:stretch/>
        </p:blipFill>
        <p:spPr>
          <a:xfrm>
            <a:off x="2120257" y="497909"/>
            <a:ext cx="1141008" cy="9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Fiveteen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13197" r="13892"/>
          <a:stretch/>
        </p:blipFill>
        <p:spPr>
          <a:xfrm>
            <a:off x="2178279" y="412797"/>
            <a:ext cx="1080804" cy="1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Threeteen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13431" r="11044"/>
          <a:stretch/>
        </p:blipFill>
        <p:spPr>
          <a:xfrm>
            <a:off x="2182554" y="481780"/>
            <a:ext cx="1104493" cy="9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40413" y="420723"/>
            <a:ext cx="1622855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Forteen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4065" r="9692"/>
          <a:stretch/>
        </p:blipFill>
        <p:spPr>
          <a:xfrm>
            <a:off x="2131165" y="448833"/>
            <a:ext cx="1103991" cy="9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NUMBER </a:t>
            </a:r>
          </a:p>
        </p:txBody>
      </p:sp>
    </p:spTree>
    <p:extLst>
      <p:ext uri="{BB962C8B-B14F-4D97-AF65-F5344CB8AC3E}">
        <p14:creationId xmlns:p14="http://schemas.microsoft.com/office/powerpoint/2010/main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/>
          <a:srcRect l="8724" r="6467" b="6274"/>
          <a:stretch/>
        </p:blipFill>
        <p:spPr>
          <a:xfrm>
            <a:off x="2097574" y="460620"/>
            <a:ext cx="1352227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Forty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6586" r="6811"/>
          <a:stretch/>
        </p:blipFill>
        <p:spPr>
          <a:xfrm>
            <a:off x="2125339" y="385565"/>
            <a:ext cx="1434216" cy="1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Fivety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0801" r="5412"/>
          <a:stretch/>
        </p:blipFill>
        <p:spPr>
          <a:xfrm>
            <a:off x="2158779" y="388843"/>
            <a:ext cx="1318307" cy="10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Nine-two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Nineteen-two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Ninety-two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43226" y="522040"/>
            <a:ext cx="1445102" cy="945669"/>
            <a:chOff x="1627773" y="20500"/>
            <a:chExt cx="279464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27773" y="82862"/>
              <a:ext cx="1655859" cy="159375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11716" y="20500"/>
              <a:ext cx="1810699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7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Fifty-five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04413" y="360951"/>
            <a:ext cx="1683265" cy="1105694"/>
            <a:chOff x="1603782" y="38837"/>
            <a:chExt cx="278409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03782" y="38837"/>
              <a:ext cx="1779860" cy="18288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8014" y="38837"/>
              <a:ext cx="17798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33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Eighty-six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Sixteen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Eight-six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87557" y="427761"/>
            <a:ext cx="1620819" cy="1029175"/>
            <a:chOff x="1280830" y="-24489"/>
            <a:chExt cx="2880126" cy="182880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7"/>
            <a:srcRect b="23768"/>
            <a:stretch/>
          </p:blipFill>
          <p:spPr>
            <a:xfrm>
              <a:off x="1280830" y="-24489"/>
              <a:ext cx="177702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78428" y="58435"/>
              <a:ext cx="1782528" cy="1715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4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Seventeen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Seventy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Seventy-three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68400" y="467624"/>
            <a:ext cx="1610513" cy="956927"/>
            <a:chOff x="1382839" y="292259"/>
            <a:chExt cx="3087848" cy="183472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82839" y="292259"/>
              <a:ext cx="190006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70627" y="298182"/>
              <a:ext cx="19000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8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Four-two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Forty-two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Fourty-two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76065" y="427022"/>
            <a:ext cx="1541815" cy="1066667"/>
            <a:chOff x="14082791" y="7529205"/>
            <a:chExt cx="2453436" cy="169735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82791" y="7529205"/>
              <a:ext cx="1521568" cy="155580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902569" y="7576567"/>
              <a:ext cx="1633658" cy="164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6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Thirty-one 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Eleven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Three-one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35978" y="473071"/>
            <a:ext cx="1513611" cy="968654"/>
            <a:chOff x="2035978" y="473071"/>
            <a:chExt cx="1513611" cy="9686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553369" y="485354"/>
              <a:ext cx="996220" cy="9563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35978" y="473071"/>
              <a:ext cx="991005" cy="953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1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GOOD JOB!</a:t>
            </a: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888" y="3087028"/>
            <a:ext cx="1612189" cy="168776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12881" y="4376018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9" y="2337609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1"/>
            <a:ext cx="12235732" cy="1902117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7860389" y="4764103"/>
            <a:ext cx="25938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15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375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00023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30671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40473" y="1923638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91968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633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18505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88377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8250" y="48147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77" r="8198" b="3593"/>
          <a:stretch/>
        </p:blipFill>
        <p:spPr>
          <a:xfrm>
            <a:off x="2952657" y="80300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54248" y="803005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9603690" y="3781757"/>
            <a:ext cx="1566252" cy="125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179" r="12219"/>
          <a:stretch/>
        </p:blipFill>
        <p:spPr>
          <a:xfrm>
            <a:off x="840620" y="3741270"/>
            <a:ext cx="1549517" cy="1295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4017124" y="3797012"/>
            <a:ext cx="1478055" cy="124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3197" r="13892"/>
          <a:stretch/>
        </p:blipFill>
        <p:spPr>
          <a:xfrm>
            <a:off x="10057919" y="695070"/>
            <a:ext cx="1462657" cy="137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7706423" y="751060"/>
            <a:ext cx="1494037" cy="1318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3441" r="10682"/>
          <a:stretch/>
        </p:blipFill>
        <p:spPr>
          <a:xfrm>
            <a:off x="6678087" y="3716316"/>
            <a:ext cx="1601914" cy="1345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87" r="19979"/>
          <a:stretch/>
        </p:blipFill>
        <p:spPr>
          <a:xfrm>
            <a:off x="838110" y="764575"/>
            <a:ext cx="1257089" cy="13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2255" y="738644"/>
            <a:ext cx="9102414" cy="5717623"/>
            <a:chOff x="1031530" y="794013"/>
            <a:chExt cx="9385868" cy="5900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5822" y="794013"/>
              <a:ext cx="4636266" cy="29595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530" y="3735287"/>
              <a:ext cx="4750558" cy="29595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81133" y="3735287"/>
              <a:ext cx="4636265" cy="29595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81133" y="794013"/>
              <a:ext cx="4636265" cy="295953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19954" y="3323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32255" y="830908"/>
            <a:ext cx="3736885" cy="510778"/>
          </a:xfrm>
          <a:prstGeom prst="wedgeRoundRectCallout">
            <a:avLst>
              <a:gd name="adj1" fmla="val 45452"/>
              <a:gd name="adj2" fmla="val 896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time to get up, Phong.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496475" y="563180"/>
            <a:ext cx="3296216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418733" y="3143280"/>
            <a:ext cx="2592675" cy="510778"/>
          </a:xfrm>
          <a:prstGeom prst="wedgeRoundRectCallout">
            <a:avLst>
              <a:gd name="adj1" fmla="val 134"/>
              <a:gd name="adj2" fmla="val -874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790836" y="3350662"/>
            <a:ext cx="3876992" cy="919401"/>
          </a:xfrm>
          <a:prstGeom prst="wedgeRoundRectCallout">
            <a:avLst>
              <a:gd name="adj1" fmla="val -35903"/>
              <a:gd name="adj2" fmla="val 833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Today's Sunday and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have to go to school.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57522" y="3837084"/>
            <a:ext cx="2070337" cy="919401"/>
          </a:xfrm>
          <a:prstGeom prst="wedgeRoundRectCallout">
            <a:avLst>
              <a:gd name="adj1" fmla="val -55899"/>
              <a:gd name="adj2" fmla="val 729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 it's time 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 breakfast.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005951" y="6044684"/>
            <a:ext cx="2369902" cy="510778"/>
          </a:xfrm>
          <a:prstGeom prst="wedgeRoundRectCallout">
            <a:avLst>
              <a:gd name="adj1" fmla="val -55006"/>
              <a:gd name="adj2" fmla="val -9480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yes, Mum.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45230" y="6210958"/>
            <a:ext cx="1452006" cy="164095"/>
          </a:xfrm>
          <a:prstGeom prst="rect">
            <a:avLst/>
          </a:prstGeom>
          <a:solidFill>
            <a:srgbClr val="C8E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1408" y="5715998"/>
            <a:ext cx="587375" cy="58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5800" y="7576457"/>
            <a:ext cx="4297411" cy="20900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366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9621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00000" flipH="1">
              <a:off x="8449632" y="2235017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10106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8473119" y="233407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8880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8281348" y="2515252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20932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595593" y="2242233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</a:p>
        </p:txBody>
      </p:sp>
    </p:spTree>
    <p:extLst>
      <p:ext uri="{BB962C8B-B14F-4D97-AF65-F5344CB8AC3E}">
        <p14:creationId xmlns:p14="http://schemas.microsoft.com/office/powerpoint/2010/main" val="13639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314651" y="2513165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</a:p>
        </p:txBody>
      </p:sp>
    </p:spTree>
    <p:extLst>
      <p:ext uri="{BB962C8B-B14F-4D97-AF65-F5344CB8AC3E}">
        <p14:creationId xmlns:p14="http://schemas.microsoft.com/office/powerpoint/2010/main" val="1470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400000">
              <a:off x="8078600" y="2378397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16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</a:t>
            </a:r>
          </a:p>
        </p:txBody>
      </p:sp>
    </p:spTree>
    <p:extLst>
      <p:ext uri="{BB962C8B-B14F-4D97-AF65-F5344CB8AC3E}">
        <p14:creationId xmlns:p14="http://schemas.microsoft.com/office/powerpoint/2010/main" val="6400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50934" y="4813647"/>
            <a:ext cx="379614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1217482" y="1956922"/>
            <a:ext cx="2463048" cy="246888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4873422" y="1956922"/>
            <a:ext cx="2455866" cy="24688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8572639" y="1956922"/>
            <a:ext cx="2463048" cy="2468880"/>
          </a:xfrm>
          <a:prstGeom prst="ellipse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931250" y="4813647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87378" y="4761340"/>
            <a:ext cx="383357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78" y="4907454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o’clock.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5540" y="4907454"/>
            <a:ext cx="248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fifteen.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9618" y="4857274"/>
            <a:ext cx="225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thirty.</a:t>
            </a: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8831614" y="1481679"/>
            <a:ext cx="1462657" cy="1374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59884" y="1509675"/>
            <a:ext cx="1494037" cy="131819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Twelve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41387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 is it?</a:t>
            </a:r>
          </a:p>
        </p:txBody>
      </p:sp>
      <p:pic>
        <p:nvPicPr>
          <p:cNvPr id="9" name="Tiếng Anh 4 Tập 2 (cũ) - Unit 11 What time is it- - Lesson 1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5017" y="311321"/>
            <a:ext cx="457200" cy="4572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506705" y="4924482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____________.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48102" y="4844840"/>
            <a:ext cx="4347528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______________.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7490276" y="2436696"/>
            <a:ext cx="2189376" cy="219456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2585314" y="2436696"/>
            <a:ext cx="2182992" cy="2194560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0722" y="5020416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199" y="4943903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</p:spTree>
    <p:extLst>
      <p:ext uri="{BB962C8B-B14F-4D97-AF65-F5344CB8AC3E}">
        <p14:creationId xmlns:p14="http://schemas.microsoft.com/office/powerpoint/2010/main" val="141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7405" y="1999054"/>
              <a:ext cx="113673" cy="65475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822942" flipH="1">
              <a:off x="3001087" y="2520950"/>
              <a:ext cx="195518" cy="48197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348" y="2130449"/>
            <a:ext cx="126381" cy="7279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5936377" y="2738413"/>
            <a:ext cx="217376" cy="535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093" y="2139975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9456838" y="2717882"/>
            <a:ext cx="217376" cy="5358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986348" y="2740049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299644" y="2442324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9380639" y="2643185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5832450" y="2711532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2249337" y="2714707"/>
            <a:ext cx="217376" cy="5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5680147" y="2432070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00">
            <a:off x="9346725" y="2291006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9357702" y="2538374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22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5759874" y="2626256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2173961" y="2640546"/>
            <a:ext cx="217376" cy="5358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What tim</a:t>
                </a:r>
                <a:r>
                  <a:rPr lang="en-US" sz="2800" b="1" dirty="0">
                    <a:solidFill>
                      <a:srgbClr val="FF0000"/>
                    </a:solidFill>
                    <a:latin typeface="Helvetica Neue"/>
                  </a:rPr>
                  <a:t>e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 is it?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ectangle 30"/>
          <p:cNvSpPr/>
          <p:nvPr/>
        </p:nvSpPr>
        <p:spPr>
          <a:xfrm>
            <a:off x="3372518" y="2624703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It’s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three o’clock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/>
          <a:srcRect l="51527" t="46458" r="17587" b="-357"/>
          <a:stretch/>
        </p:blipFill>
        <p:spPr>
          <a:xfrm>
            <a:off x="7154949" y="1151221"/>
            <a:ext cx="1563640" cy="2257909"/>
          </a:xfrm>
          <a:prstGeom prst="roundRect">
            <a:avLst>
              <a:gd name="adj" fmla="val 47047"/>
            </a:avLst>
          </a:prstGeom>
        </p:spPr>
      </p:pic>
      <p:sp>
        <p:nvSpPr>
          <p:cNvPr id="32" name="Rectangle 31"/>
          <p:cNvSpPr/>
          <p:nvPr/>
        </p:nvSpPr>
        <p:spPr>
          <a:xfrm>
            <a:off x="3350310" y="168907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____________?</a:t>
            </a:r>
            <a:endParaRPr lang="en-US" sz="280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31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ten o’clock.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8" name="Rectangle 27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It’s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_________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7031" y="1456315"/>
            <a:ext cx="2022643" cy="20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Six fifteen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8" name="Rectangle 27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_________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 t="42591" r="2747" b="26594"/>
          <a:stretch/>
        </p:blipFill>
        <p:spPr>
          <a:xfrm>
            <a:off x="6945947" y="1456315"/>
            <a:ext cx="2066047" cy="206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96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What tim</a:t>
                </a:r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e</a:t>
                </a:r>
                <a:endParaRPr lang="zh-CN" alt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six fifteen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_________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 t="42591" r="2747" b="26594"/>
          <a:stretch/>
        </p:blipFill>
        <p:spPr>
          <a:xfrm>
            <a:off x="6945947" y="1456315"/>
            <a:ext cx="2066047" cy="206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686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It’s six o’clock.</a:t>
                </a: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077526" y="2097641"/>
            <a:ext cx="266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It’s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six o’clock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80341" y="133462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/>
          <a:srcRect l="2855" t="3223" r="3661" b="6423"/>
          <a:stretch/>
        </p:blipFill>
        <p:spPr>
          <a:xfrm>
            <a:off x="6123903" y="1406129"/>
            <a:ext cx="3062514" cy="2148114"/>
          </a:xfrm>
          <a:prstGeom prst="round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77526" y="2802284"/>
            <a:ext cx="266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It’s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twelve thirty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64290" y="2118337"/>
            <a:ext cx="475439" cy="43752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564290" y="2799613"/>
            <a:ext cx="475439" cy="43752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Eleven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4487" r="19979"/>
          <a:stretch/>
        </p:blipFill>
        <p:spPr>
          <a:xfrm>
            <a:off x="1916654" y="1622200"/>
            <a:ext cx="1257089" cy="1304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122222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True 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2771332" y="206507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ten thirty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40605" y="149359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297198" y="1438194"/>
            <a:ext cx="2743062" cy="2335520"/>
            <a:chOff x="1384826" y="1050757"/>
            <a:chExt cx="4295487" cy="36572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84826" y="1050757"/>
              <a:ext cx="4295487" cy="3657299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 flipV="1">
              <a:off x="3300901" y="2061812"/>
              <a:ext cx="199003" cy="623056"/>
              <a:chOff x="3373938" y="1679687"/>
              <a:chExt cx="308723" cy="108641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56280" y="1679687"/>
                <a:ext cx="126381" cy="7279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3490285" flipH="1">
                <a:off x="3373938" y="2230243"/>
                <a:ext cx="217375" cy="535857"/>
              </a:xfrm>
              <a:prstGeom prst="rect">
                <a:avLst/>
              </a:prstGeom>
            </p:spPr>
          </p:pic>
        </p:grpSp>
      </p:grpSp>
      <p:sp>
        <p:nvSpPr>
          <p:cNvPr id="37" name="Rectangle 36"/>
          <p:cNvSpPr/>
          <p:nvPr/>
        </p:nvSpPr>
        <p:spPr>
          <a:xfrm>
            <a:off x="3725278" y="3391278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True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884641" y="3413328"/>
            <a:ext cx="115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False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5542" y="2955781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69331" y="2955781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False 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ectangle 30"/>
          <p:cNvSpPr/>
          <p:nvPr/>
        </p:nvSpPr>
        <p:spPr>
          <a:xfrm>
            <a:off x="2860179" y="203430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ten o’clock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40605" y="1394181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342166" y="1331252"/>
            <a:ext cx="2669722" cy="2325518"/>
            <a:chOff x="6691110" y="943429"/>
            <a:chExt cx="4295487" cy="374167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  <p:sp>
        <p:nvSpPr>
          <p:cNvPr id="38" name="Rectangle 37"/>
          <p:cNvSpPr/>
          <p:nvPr/>
        </p:nvSpPr>
        <p:spPr>
          <a:xfrm>
            <a:off x="3655896" y="3319313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True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83634" y="3338731"/>
            <a:ext cx="1246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False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76160" y="2883816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099949" y="2883816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5" y="1027805"/>
            <a:ext cx="4295487" cy="3657299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1648961" y="4950067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86128" y="5479993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four o’clock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26455" y="1910470"/>
            <a:ext cx="307313" cy="516478"/>
            <a:chOff x="3534301" y="1679687"/>
            <a:chExt cx="476749" cy="90057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280" y="1679687"/>
              <a:ext cx="126381" cy="72795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200000" flipH="1">
              <a:off x="3650513" y="2219724"/>
              <a:ext cx="244325" cy="476749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475" y="1027805"/>
            <a:ext cx="4295487" cy="365729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487364" y="2151670"/>
            <a:ext cx="609464" cy="274245"/>
            <a:chOff x="3227956" y="2104483"/>
            <a:chExt cx="945491" cy="47820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200000">
              <a:off x="3778593" y="2187835"/>
              <a:ext cx="142049" cy="6476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397118" flipH="1">
              <a:off x="3344166" y="1988273"/>
              <a:ext cx="244329" cy="476749"/>
            </a:xfrm>
            <a:prstGeom prst="rect">
              <a:avLst/>
            </a:prstGeom>
          </p:spPr>
        </p:pic>
      </p:grpSp>
      <p:sp>
        <p:nvSpPr>
          <p:cNvPr id="49" name="Rounded Rectangle 48"/>
          <p:cNvSpPr/>
          <p:nvPr/>
        </p:nvSpPr>
        <p:spPr>
          <a:xfrm>
            <a:off x="6958020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895187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twenty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7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29992" y="4973019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67159" y="5502945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th</a:t>
            </a:r>
            <a:r>
              <a:rPr lang="vi-V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ir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4826" y="1050757"/>
            <a:ext cx="4295487" cy="3657299"/>
            <a:chOff x="1384826" y="1050757"/>
            <a:chExt cx="4295487" cy="365729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4826" y="1050757"/>
              <a:ext cx="4295487" cy="365729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 flipV="1">
              <a:off x="3300901" y="2061812"/>
              <a:ext cx="199003" cy="623056"/>
              <a:chOff x="3373938" y="1679687"/>
              <a:chExt cx="308723" cy="108641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6280" y="1679687"/>
                <a:ext cx="126381" cy="72795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490285" flipH="1">
                <a:off x="3373938" y="2230243"/>
                <a:ext cx="217375" cy="535857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6658950" y="776507"/>
            <a:ext cx="4487115" cy="3908597"/>
            <a:chOff x="6691110" y="943429"/>
            <a:chExt cx="4295487" cy="374167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  <p:sp>
        <p:nvSpPr>
          <p:cNvPr id="49" name="Rounded Rectangle 48"/>
          <p:cNvSpPr/>
          <p:nvPr/>
        </p:nvSpPr>
        <p:spPr>
          <a:xfrm>
            <a:off x="6996655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933822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eleven fifty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0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511" y="710972"/>
            <a:ext cx="327600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826" y="710972"/>
            <a:ext cx="3276000" cy="237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96" y="710972"/>
            <a:ext cx="3276000" cy="2377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41" y="4245937"/>
            <a:ext cx="3276000" cy="19479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o'clock.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to get up.</a:t>
            </a:r>
            <a:endParaRPr lang="en-US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4454" y="4204259"/>
            <a:ext cx="393337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fifteen.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breakfast.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3139" y="4204259"/>
            <a:ext cx="346891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forty-five.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school.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2062541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5905950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9778996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Let’s sing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cxnSp>
        <p:nvCxnSpPr>
          <p:cNvPr id="15" name="Straight Connector 14"/>
          <p:cNvCxnSpPr>
            <a:stCxn id="10" idx="0"/>
            <a:endCxn id="2" idx="2"/>
          </p:cNvCxnSpPr>
          <p:nvPr/>
        </p:nvCxnSpPr>
        <p:spPr>
          <a:xfrm flipV="1">
            <a:off x="2519741" y="3088412"/>
            <a:ext cx="356477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2"/>
            <a:endCxn id="12" idx="4"/>
          </p:cNvCxnSpPr>
          <p:nvPr/>
        </p:nvCxnSpPr>
        <p:spPr>
          <a:xfrm>
            <a:off x="2463196" y="3088412"/>
            <a:ext cx="731580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" idx="2"/>
            <a:endCxn id="11" idx="0"/>
          </p:cNvCxnSpPr>
          <p:nvPr/>
        </p:nvCxnSpPr>
        <p:spPr>
          <a:xfrm flipH="1">
            <a:off x="6363150" y="3088412"/>
            <a:ext cx="3342676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25196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4522720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8160662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32" name="Tiếng Anh 4 Tập 2 (cũ) - Unit 11 What time is it- - Lesson 1 - 5 Let'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8990" y="392953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1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885" y="2361289"/>
            <a:ext cx="2001201" cy="2830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79" y="1742841"/>
            <a:ext cx="1636741" cy="2314751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62833" y="236608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cxnSp>
        <p:nvCxnSpPr>
          <p:cNvPr id="3" name="Straight Arrow Connector 2"/>
          <p:cNvCxnSpPr>
            <a:stCxn id="5" idx="17"/>
          </p:cNvCxnSpPr>
          <p:nvPr/>
        </p:nvCxnSpPr>
        <p:spPr>
          <a:xfrm flipH="1">
            <a:off x="3355824" y="2575861"/>
            <a:ext cx="3084762" cy="1274401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" idx="17"/>
            <a:endCxn id="28" idx="0"/>
          </p:cNvCxnSpPr>
          <p:nvPr/>
        </p:nvCxnSpPr>
        <p:spPr>
          <a:xfrm>
            <a:off x="6440586" y="2575861"/>
            <a:ext cx="2377328" cy="2374568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761895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00EAD9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6110" y="3918857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38201" y="4950429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007020" y="5018533"/>
            <a:ext cx="269760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cxnSp>
        <p:nvCxnSpPr>
          <p:cNvPr id="16" name="Straight Arrow Connector 15"/>
          <p:cNvCxnSpPr>
            <a:stCxn id="26" idx="2"/>
          </p:cNvCxnSpPr>
          <p:nvPr/>
        </p:nvCxnSpPr>
        <p:spPr>
          <a:xfrm flipH="1">
            <a:off x="3355822" y="4565843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469109" y="6003355"/>
            <a:ext cx="362851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forty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9117993" y="5599565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8" grpId="0" animBg="1"/>
      <p:bldP spid="58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5309145" y="1565468"/>
            <a:ext cx="1462657" cy="13741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3441" r="10682"/>
          <a:stretch/>
        </p:blipFill>
        <p:spPr>
          <a:xfrm>
            <a:off x="1579423" y="1593925"/>
            <a:ext cx="1601914" cy="13457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1179" r="12219"/>
          <a:stretch/>
        </p:blipFill>
        <p:spPr>
          <a:xfrm>
            <a:off x="8695790" y="1532049"/>
            <a:ext cx="1549517" cy="12958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Fifteen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2267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4065" r="9692"/>
          <a:stretch/>
        </p:blipFill>
        <p:spPr>
          <a:xfrm>
            <a:off x="1706519" y="1582466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3431" r="11044"/>
          <a:stretch/>
        </p:blipFill>
        <p:spPr>
          <a:xfrm>
            <a:off x="5253198" y="1634411"/>
            <a:ext cx="1494717" cy="12662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4487" r="19979"/>
          <a:stretch/>
        </p:blipFill>
        <p:spPr>
          <a:xfrm>
            <a:off x="8837466" y="1582466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fourteen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5840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1654406" y="16202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4487" r="19979"/>
          <a:stretch/>
        </p:blipFill>
        <p:spPr>
          <a:xfrm>
            <a:off x="5505398" y="1620291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Thirteen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4663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1169</Words>
  <Application>Microsoft Macintosh PowerPoint</Application>
  <PresentationFormat>Widescreen</PresentationFormat>
  <Paragraphs>423</Paragraphs>
  <Slides>66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Tahoma</vt:lpstr>
      <vt:lpstr>Century Gothic</vt:lpstr>
      <vt:lpstr>Britannic Bold</vt:lpstr>
      <vt:lpstr>Helvetica Neue</vt:lpstr>
      <vt:lpstr>Berlin Sans FB</vt:lpstr>
      <vt:lpstr>Cooper Black</vt:lpstr>
      <vt:lpstr>Arial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tong tam</cp:lastModifiedBy>
  <cp:revision>131</cp:revision>
  <dcterms:created xsi:type="dcterms:W3CDTF">2021-01-03T04:19:20Z</dcterms:created>
  <dcterms:modified xsi:type="dcterms:W3CDTF">2023-01-16T03:18:35Z</dcterms:modified>
</cp:coreProperties>
</file>