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31" r:id="rId3"/>
    <p:sldId id="332" r:id="rId4"/>
    <p:sldId id="289" r:id="rId5"/>
    <p:sldId id="327" r:id="rId7"/>
    <p:sldId id="291" r:id="rId8"/>
    <p:sldId id="292" r:id="rId9"/>
    <p:sldId id="333" r:id="rId10"/>
    <p:sldId id="293" r:id="rId11"/>
    <p:sldId id="294" r:id="rId12"/>
    <p:sldId id="296" r:id="rId13"/>
    <p:sldId id="335" r:id="rId14"/>
    <p:sldId id="295" r:id="rId15"/>
    <p:sldId id="334" r:id="rId16"/>
    <p:sldId id="298" r:id="rId17"/>
    <p:sldId id="300" r:id="rId18"/>
    <p:sldId id="301" r:id="rId19"/>
    <p:sldId id="302" r:id="rId20"/>
    <p:sldId id="303" r:id="rId21"/>
    <p:sldId id="304" r:id="rId22"/>
    <p:sldId id="329" r:id="rId23"/>
    <p:sldId id="330" r:id="rId24"/>
    <p:sldId id="310" r:id="rId25"/>
    <p:sldId id="311" r:id="rId26"/>
    <p:sldId id="312" r:id="rId27"/>
    <p:sldId id="318" r:id="rId28"/>
    <p:sldId id="319" r:id="rId29"/>
    <p:sldId id="320" r:id="rId30"/>
    <p:sldId id="321" r:id="rId31"/>
    <p:sldId id="322" r:id="rId32"/>
    <p:sldId id="323" r:id="rId33"/>
    <p:sldId id="324" r:id="rId34"/>
    <p:sldId id="325" r:id="rId35"/>
    <p:sldId id="337" r:id="rId36"/>
  </p:sldIdLst>
  <p:sldSz cx="109728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EDECB2"/>
    <a:srgbClr val="F4AADA"/>
    <a:srgbClr val="EDEFAF"/>
    <a:srgbClr val="9900FF"/>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5"/>
    <p:restoredTop sz="95371"/>
  </p:normalViewPr>
  <p:slideViewPr>
    <p:cSldViewPr showGuides="1">
      <p:cViewPr>
        <p:scale>
          <a:sx n="77" d="100"/>
          <a:sy n="77" d="100"/>
        </p:scale>
        <p:origin x="-1056" y="-312"/>
      </p:cViewPr>
      <p:guideLst>
        <p:guide orient="horz" pos="2160"/>
        <p:guide pos="3456"/>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710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8916" name="Rectangle 4"/>
          <p:cNvSpPr>
            <a:spLocks noGrp="1" noRot="1" noChangeAspect="1" noTextEdit="1"/>
          </p:cNvSpPr>
          <p:nvPr>
            <p:ph type="sldImg" idx="2"/>
          </p:nvPr>
        </p:nvSpPr>
        <p:spPr>
          <a:xfrm>
            <a:off x="685800" y="685800"/>
            <a:ext cx="5486400" cy="3429000"/>
          </a:xfrm>
          <a:prstGeom prst="rect">
            <a:avLst/>
          </a:prstGeom>
          <a:noFill/>
          <a:ln w="9525" cap="flat" cmpd="sng">
            <a:solidFill>
              <a:srgbClr val="000000"/>
            </a:solidFill>
            <a:prstDash val="solid"/>
            <a:miter/>
            <a:headEnd type="none" w="med" len="med"/>
            <a:tailEnd type="none" w="med" len="med"/>
          </a:ln>
        </p:spPr>
      </p:sp>
      <p:sp>
        <p:nvSpPr>
          <p:cNvPr id="4710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711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711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fld>
            <a:endParaRPr lang="en-US" altLang="en-US" sz="1200" dirty="0"/>
          </a:p>
        </p:txBody>
      </p:sp>
      <p:sp>
        <p:nvSpPr>
          <p:cNvPr id="39939" name="Rectangle 2"/>
          <p:cNvSpPr>
            <a:spLocks noGrp="1" noRot="1" noChangeAspect="1" noTextEdit="1"/>
          </p:cNvSpPr>
          <p:nvPr>
            <p:ph type="sldImg"/>
          </p:nvPr>
        </p:nvSpPr>
        <p:spPr/>
      </p:sp>
      <p:sp>
        <p:nvSpPr>
          <p:cNvPr id="39940" name="Rectangle 3"/>
          <p:cNvSpPr>
            <a:spLocks noGrp="1"/>
          </p:cNvSpPr>
          <p:nvPr>
            <p:ph type="body" idx="1"/>
          </p:nvPr>
        </p:nvSpPr>
        <p:spPr/>
        <p:txBody>
          <a:bodyPr wrap="square" lIns="91440" tIns="45720" rIns="91440" bIns="45720" anchor="t"/>
          <a:lstStyle/>
          <a:p>
            <a:pPr lvl="0"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latin typeface="Times New Roman" panose="02020603050405020304" pitchFamily="18" charset="0"/>
              </a:rPr>
            </a:fld>
            <a:endParaRPr lang="en-US" altLang="en-US" sz="1200" dirty="0">
              <a:latin typeface="Times New Roman" panose="02020603050405020304" pitchFamily="18" charset="0"/>
            </a:endParaRPr>
          </a:p>
        </p:txBody>
      </p:sp>
      <p:sp>
        <p:nvSpPr>
          <p:cNvPr id="40963" name="Rectangle 2"/>
          <p:cNvSpPr>
            <a:spLocks noGrp="1" noRot="1" noChangeAspect="1" noTextEdit="1"/>
          </p:cNvSpPr>
          <p:nvPr>
            <p:ph type="sldImg"/>
          </p:nvPr>
        </p:nvSpPr>
        <p:spPr/>
      </p:sp>
      <p:sp>
        <p:nvSpPr>
          <p:cNvPr id="40964" name="Rectangle 3"/>
          <p:cNvSpPr>
            <a:spLocks noGrp="1"/>
          </p:cNvSpPr>
          <p:nvPr>
            <p:ph type="body" idx="1"/>
          </p:nvPr>
        </p:nvSpPr>
        <p:spPr/>
        <p:txBody>
          <a:bodyPr wrap="square" lIns="91440" tIns="45720" rIns="91440" bIns="45720" anchor="t"/>
          <a:lstStyle/>
          <a:p>
            <a:pPr lvl="0" eaLnBrk="1" hangingPunct="1">
              <a:spcBef>
                <a:spcPct val="0"/>
              </a:spcBef>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130426"/>
            <a:ext cx="93268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5920" y="3886200"/>
            <a:ext cx="76809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74639"/>
            <a:ext cx="24688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8640" y="274639"/>
            <a:ext cx="722376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406901"/>
            <a:ext cx="93268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66776" y="2906713"/>
            <a:ext cx="93268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5577840" y="1600201"/>
            <a:ext cx="48463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5574031" y="1535113"/>
            <a:ext cx="48501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574031" y="2174875"/>
            <a:ext cx="48501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0" y="273050"/>
            <a:ext cx="360997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290060" y="273051"/>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548640" y="1435101"/>
            <a:ext cx="360997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800600"/>
            <a:ext cx="65836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150746" y="612775"/>
            <a:ext cx="658368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549275" y="274638"/>
            <a:ext cx="9874250" cy="1143000"/>
          </a:xfrm>
          <a:prstGeom prst="rect">
            <a:avLst/>
          </a:prstGeom>
          <a:noFill/>
          <a:ln w="9525">
            <a:noFill/>
          </a:ln>
        </p:spPr>
        <p:txBody>
          <a:bodyPr anchor="ctr"/>
          <a:lstStyle/>
          <a:p>
            <a:pPr lvl="0"/>
            <a:r>
              <a:rPr lang="en-US" altLang="en-US" dirty="0"/>
              <a:t>Click to edit Master title style</a:t>
            </a:r>
            <a:endParaRPr lang="en-US" altLang="en-US" dirty="0"/>
          </a:p>
        </p:txBody>
      </p:sp>
      <p:sp>
        <p:nvSpPr>
          <p:cNvPr id="1027" name="Rectangle 3"/>
          <p:cNvSpPr>
            <a:spLocks noGrp="1"/>
          </p:cNvSpPr>
          <p:nvPr>
            <p:ph type="body" idx="1"/>
          </p:nvPr>
        </p:nvSpPr>
        <p:spPr>
          <a:xfrm>
            <a:off x="549275" y="1600200"/>
            <a:ext cx="9874250" cy="4525963"/>
          </a:xfrm>
          <a:prstGeom prst="rect">
            <a:avLst/>
          </a:prstGeom>
          <a:noFill/>
          <a:ln w="9525">
            <a:noFill/>
          </a:ln>
        </p:spPr>
        <p:txBody>
          <a:bodyPr/>
          <a:lstStyle/>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1.wav"/><Relationship Id="rId7" Type="http://schemas.openxmlformats.org/officeDocument/2006/relationships/image" Target="../media/image28.jpeg"/><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6.GIF"/><Relationship Id="rId3" Type="http://schemas.openxmlformats.org/officeDocument/2006/relationships/slide" Target="slide17.xml"/><Relationship Id="rId2" Type="http://schemas.openxmlformats.org/officeDocument/2006/relationships/image" Target="../media/image35.GIF"/><Relationship Id="rId1" Type="http://schemas.openxmlformats.org/officeDocument/2006/relationships/image" Target="../media/image34.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GIF"/><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ca04cb798b"/>
          <p:cNvPicPr>
            <a:picLocks noChangeAspect="1"/>
          </p:cNvPicPr>
          <p:nvPr/>
        </p:nvPicPr>
        <p:blipFill>
          <a:blip r:embed="rId1"/>
          <a:stretch>
            <a:fillRect/>
          </a:stretch>
        </p:blipFill>
        <p:spPr>
          <a:xfrm>
            <a:off x="0" y="0"/>
            <a:ext cx="10972800" cy="6858000"/>
          </a:xfrm>
          <a:prstGeom prst="rect">
            <a:avLst/>
          </a:prstGeom>
          <a:noFill/>
          <a:ln w="9525">
            <a:noFill/>
          </a:ln>
        </p:spPr>
      </p:pic>
      <p:sp>
        <p:nvSpPr>
          <p:cNvPr id="4" name="Rectangle 3"/>
          <p:cNvSpPr/>
          <p:nvPr/>
        </p:nvSpPr>
        <p:spPr>
          <a:xfrm>
            <a:off x="1756061" y="1981201"/>
            <a:ext cx="8759538" cy="2554545"/>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Ánh</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sáng</a:t>
            </a:r>
            <a:endPar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cần</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cho</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sự</a:t>
            </a:r>
            <a:r>
              <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sống</a:t>
            </a:r>
            <a:endParaRPr kumimoji="0" lang="en-US" sz="8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
        <p:nvSpPr>
          <p:cNvPr id="3076" name="Text Box 45"/>
          <p:cNvSpPr txBox="1"/>
          <p:nvPr/>
        </p:nvSpPr>
        <p:spPr>
          <a:xfrm>
            <a:off x="3108325" y="4343400"/>
            <a:ext cx="6721475" cy="708025"/>
          </a:xfrm>
          <a:prstGeom prst="rect">
            <a:avLst/>
          </a:prstGeom>
          <a:noFill/>
          <a:ln w="9525">
            <a:noFill/>
          </a:ln>
        </p:spPr>
        <p:txBody>
          <a:bodyPr>
            <a:spAutoFit/>
          </a:bodyPr>
          <a:lstStyle/>
          <a:p>
            <a:pPr eaLnBrk="1" hangingPunct="1">
              <a:spcBef>
                <a:spcPct val="50000"/>
              </a:spcBef>
            </a:pPr>
            <a:r>
              <a:rPr lang="en-US" altLang="en-US" sz="4000" b="1" dirty="0">
                <a:solidFill>
                  <a:srgbClr val="0000CC"/>
                </a:solidFill>
                <a:latin typeface="Times New Roman" panose="02020603050405020304" pitchFamily="18" charset="0"/>
              </a:rPr>
              <a:t>  </a:t>
            </a:r>
            <a:endParaRPr lang="en-US" altLang="en-US" sz="4000" b="1" dirty="0">
              <a:solidFill>
                <a:srgbClr val="0000CC"/>
              </a:solidFill>
              <a:latin typeface="Times New Roman" panose="02020603050405020304" pitchFamily="18" charset="0"/>
            </a:endParaRPr>
          </a:p>
        </p:txBody>
      </p:sp>
      <p:sp>
        <p:nvSpPr>
          <p:cNvPr id="3077" name="Text Box 45"/>
          <p:cNvSpPr txBox="1"/>
          <p:nvPr/>
        </p:nvSpPr>
        <p:spPr>
          <a:xfrm>
            <a:off x="2697163" y="990600"/>
            <a:ext cx="6721475" cy="1108075"/>
          </a:xfrm>
          <a:prstGeom prst="rect">
            <a:avLst/>
          </a:prstGeom>
          <a:noFill/>
          <a:ln w="9525">
            <a:noFill/>
          </a:ln>
        </p:spPr>
        <p:txBody>
          <a:bodyPr>
            <a:spAutoFit/>
          </a:bodyPr>
          <a:lstStyle/>
          <a:p>
            <a:pPr algn="ctr" eaLnBrk="1" hangingPunct="1">
              <a:spcBef>
                <a:spcPct val="50000"/>
              </a:spcBef>
            </a:pPr>
            <a:r>
              <a:rPr lang="en-US" altLang="en-US" sz="6600" b="1" dirty="0">
                <a:solidFill>
                  <a:srgbClr val="0000CC"/>
                </a:solidFill>
                <a:latin typeface="Times New Roman" panose="02020603050405020304" pitchFamily="18" charset="0"/>
              </a:rPr>
              <a:t> KHOA HỌC</a:t>
            </a:r>
            <a:endParaRPr lang="en-US" altLang="en-US" sz="6600" b="1" dirty="0">
              <a:solidFill>
                <a:srgbClr val="0000CC"/>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 y="533400"/>
            <a:ext cx="9966325" cy="167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4000" b="1" dirty="0">
                <a:solidFill>
                  <a:srgbClr val="FF0000"/>
                </a:solidFill>
                <a:latin typeface="Times New Roman" panose="02020603050405020304" pitchFamily="18" charset="0"/>
                <a:cs typeface="Times New Roman" panose="02020603050405020304" pitchFamily="18" charset="0"/>
              </a:rPr>
              <a:t> </a:t>
            </a:r>
            <a:r>
              <a:rPr sz="4800" b="1" dirty="0">
                <a:solidFill>
                  <a:srgbClr val="FF0000"/>
                </a:solidFill>
                <a:latin typeface="Times New Roman" panose="02020603050405020304" pitchFamily="18" charset="0"/>
                <a:cs typeface="Times New Roman" panose="02020603050405020304" pitchFamily="18" charset="0"/>
              </a:rPr>
              <a:t>Cây có đủ ánh sáng sẽ phát triển thế n</a:t>
            </a:r>
            <a:r>
              <a:rPr sz="4800" b="1" dirty="0">
                <a:solidFill>
                  <a:srgbClr val="FF0000"/>
                </a:solidFill>
                <a:latin typeface="Times New Roman" panose="02020603050405020304" pitchFamily="18" charset="0"/>
                <a:ea typeface="Times New Roman" panose="02020603050405020304" pitchFamily="18" charset="0"/>
              </a:rPr>
              <a:t>à</a:t>
            </a:r>
            <a:r>
              <a:rPr sz="4800" b="1" dirty="0">
                <a:solidFill>
                  <a:srgbClr val="FF0000"/>
                </a:solidFill>
                <a:latin typeface="Times New Roman" panose="02020603050405020304" pitchFamily="18" charset="0"/>
                <a:cs typeface="Times New Roman" panose="02020603050405020304" pitchFamily="18" charset="0"/>
              </a:rPr>
              <a:t>o? </a:t>
            </a:r>
            <a:endParaRPr sz="48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a:spLocks noChangeArrowheads="1"/>
          </p:cNvSpPr>
          <p:nvPr/>
        </p:nvSpPr>
        <p:spPr bwMode="auto">
          <a:xfrm>
            <a:off x="617538" y="176213"/>
            <a:ext cx="9966325" cy="2586038"/>
          </a:xfrm>
          <a:prstGeom prst="rect">
            <a:avLst/>
          </a:prstGeom>
          <a:solidFill>
            <a:schemeClr val="bg1"/>
          </a:solidFill>
          <a:ln>
            <a:noFill/>
          </a:ln>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l" defTabSz="914400" rtl="0" eaLnBrk="1" fontAlgn="base" latinLnBrk="0" hangingPunct="1">
              <a:lnSpc>
                <a:spcPct val="100000"/>
              </a:lnSpc>
              <a:spcBef>
                <a:spcPct val="0"/>
              </a:spcBef>
              <a:spcAft>
                <a:spcPct val="0"/>
              </a:spcAft>
              <a:buClrTx/>
              <a:buSzTx/>
              <a:buFont typeface="Wingdings" panose="05000000000000000000" pitchFamily="2" charset="2"/>
              <a:buChar char="Ø"/>
              <a:defRPr/>
            </a:pP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Cây</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có</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đủ</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ánh</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sáng</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sẽ</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phát</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triển</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bình</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thường</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lá</a:t>
            </a:r>
            <a:r>
              <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rPr>
              <a:t> </a:t>
            </a:r>
            <a:r>
              <a:rPr kumimoji="0" lang="en-US" altLang="en-US" sz="5400" b="1" i="0" u="none" strike="noStrike" kern="1200" cap="none" spc="0" normalizeH="0" baseline="0" noProof="0" dirty="0" err="1" smtClean="0">
                <a:ln>
                  <a:noFill/>
                </a:ln>
                <a:solidFill>
                  <a:schemeClr val="accent6">
                    <a:lumMod val="75000"/>
                  </a:schemeClr>
                </a:solidFill>
                <a:effectLst/>
                <a:uLnTx/>
                <a:uFillTx/>
                <a:latin typeface="Times New Roman" panose="02020603050405020304" pitchFamily="18" charset="0"/>
                <a:ea typeface="+mn-ea"/>
                <a:cs typeface="+mn-cs"/>
              </a:rPr>
              <a:t>xanh</a:t>
            </a:r>
            <a:r>
              <a:rPr kumimoji="0" lang="en-US" altLang="en-US" sz="5400" b="1" i="0" u="none" strike="noStrike" kern="1200" cap="none" spc="0" normalizeH="0" baseline="0" noProof="0" smtClean="0">
                <a:ln>
                  <a:noFill/>
                </a:ln>
                <a:solidFill>
                  <a:schemeClr val="accent6">
                    <a:lumMod val="75000"/>
                  </a:schemeClr>
                </a:solidFill>
                <a:effectLst/>
                <a:uLnTx/>
                <a:uFillTx/>
                <a:latin typeface="Times New Roman" panose="02020603050405020304" pitchFamily="18" charset="0"/>
                <a:ea typeface="+mn-ea"/>
                <a:cs typeface="+mn-cs"/>
              </a:rPr>
              <a:t>, tươi tốt.</a:t>
            </a:r>
            <a:endParaRPr kumimoji="0" lang="en-US" altLang="en-US" sz="5400" b="1" i="0" u="none" strike="noStrike" kern="1200" cap="none" spc="0" normalizeH="0" baseline="0" noProof="0" dirty="0" smtClean="0">
              <a:ln>
                <a:noFill/>
              </a:ln>
              <a:solidFill>
                <a:schemeClr val="accent6">
                  <a:lumMod val="75000"/>
                </a:schemeClr>
              </a:solidFill>
              <a:effectLst/>
              <a:uLnTx/>
              <a:uFillTx/>
              <a:latin typeface="Times New Roman" panose="02020603050405020304" pitchFamily="18" charset="0"/>
              <a:ea typeface="+mn-ea"/>
              <a:cs typeface="+mn-cs"/>
            </a:endParaRPr>
          </a:p>
        </p:txBody>
      </p:sp>
      <p:sp>
        <p:nvSpPr>
          <p:cNvPr id="5" name="Rounded Rectangle 4"/>
          <p:cNvSpPr/>
          <p:nvPr/>
        </p:nvSpPr>
        <p:spPr>
          <a:xfrm>
            <a:off x="617538" y="3516313"/>
            <a:ext cx="9966325" cy="167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6600" b="1" dirty="0">
                <a:solidFill>
                  <a:srgbClr val="FF0000"/>
                </a:solidFill>
                <a:latin typeface="Times New Roman" panose="02020603050405020304" pitchFamily="18" charset="0"/>
                <a:cs typeface="Times New Roman" panose="02020603050405020304" pitchFamily="18" charset="0"/>
              </a:rPr>
              <a:t> </a:t>
            </a:r>
            <a:r>
              <a:rPr sz="5400" b="1" dirty="0">
                <a:solidFill>
                  <a:srgbClr val="FF0000"/>
                </a:solidFill>
                <a:latin typeface="Times New Roman" panose="02020603050405020304" pitchFamily="18" charset="0"/>
                <a:cs typeface="Times New Roman" panose="02020603050405020304" pitchFamily="18" charset="0"/>
              </a:rPr>
              <a:t>Cây thiếu ánh sáng sẽ ra sao?</a:t>
            </a:r>
            <a:endParaRPr sz="5400" b="1" dirty="0">
              <a:solidFill>
                <a:srgbClr val="FF0000"/>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571500" y="3062288"/>
            <a:ext cx="9966325" cy="2584450"/>
          </a:xfrm>
          <a:prstGeom prst="rect">
            <a:avLst/>
          </a:prstGeom>
          <a:solidFill>
            <a:schemeClr val="bg1"/>
          </a:solidFill>
          <a:ln w="9525" cap="flat" cmpd="sng">
            <a:solidFill>
              <a:srgbClr val="000000"/>
            </a:solidFill>
            <a:prstDash val="solid"/>
            <a:miter/>
            <a:headEnd type="none" w="med" len="med"/>
            <a:tailEnd type="none" w="med" len="med"/>
          </a:ln>
        </p:spPr>
        <p:txBody>
          <a:bodyPr>
            <a:spAutoFit/>
          </a:bodyPr>
          <a:lstStyle/>
          <a:p>
            <a:pPr marL="571500" indent="-571500" eaLnBrk="1" hangingPunct="1">
              <a:buFont typeface="Wingdings" panose="05000000000000000000" pitchFamily="2" charset="2"/>
              <a:buChar char="Ø"/>
            </a:pPr>
            <a:r>
              <a:rPr lang="en-US" altLang="en-US" sz="5400" b="1" dirty="0">
                <a:latin typeface="Times New Roman" panose="02020603050405020304" pitchFamily="18" charset="0"/>
              </a:rPr>
              <a:t>Cây sống ở nơi thiếu ánh sáng bị héo lá, úa vàng, không phát triển. </a:t>
            </a:r>
            <a:endParaRPr lang="en-US" altLang="en-US" sz="54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p:nvPr/>
        </p:nvSpPr>
        <p:spPr>
          <a:xfrm>
            <a:off x="457200" y="228600"/>
            <a:ext cx="10515600" cy="769938"/>
          </a:xfrm>
          <a:prstGeom prst="rect">
            <a:avLst/>
          </a:prstGeom>
          <a:solidFill>
            <a:schemeClr val="bg1"/>
          </a:solidFill>
          <a:ln w="9525">
            <a:noFill/>
          </a:ln>
        </p:spPr>
        <p:txBody>
          <a:bodyPr>
            <a:spAutoFit/>
          </a:bodyPr>
          <a:lstStyle/>
          <a:p>
            <a:pPr eaLnBrk="1" hangingPunct="1"/>
            <a:endParaRPr lang="en-US" altLang="en-US" sz="4400" b="1" dirty="0">
              <a:solidFill>
                <a:srgbClr val="0000FF"/>
              </a:solidFill>
              <a:latin typeface="Times New Roman" panose="02020603050405020304" pitchFamily="18" charset="0"/>
            </a:endParaRPr>
          </a:p>
        </p:txBody>
      </p:sp>
      <p:sp>
        <p:nvSpPr>
          <p:cNvPr id="13315" name="TextBox 5"/>
          <p:cNvSpPr txBox="1"/>
          <p:nvPr/>
        </p:nvSpPr>
        <p:spPr>
          <a:xfrm>
            <a:off x="457200" y="1828800"/>
            <a:ext cx="10515600" cy="769938"/>
          </a:xfrm>
          <a:prstGeom prst="rect">
            <a:avLst/>
          </a:prstGeom>
          <a:solidFill>
            <a:schemeClr val="bg1"/>
          </a:solidFill>
          <a:ln w="9525" cap="flat" cmpd="sng">
            <a:solidFill>
              <a:schemeClr val="bg1"/>
            </a:solidFill>
            <a:prstDash val="solid"/>
            <a:miter/>
            <a:headEnd type="none" w="med" len="med"/>
            <a:tailEnd type="none" w="med" len="med"/>
          </a:ln>
        </p:spPr>
        <p:txBody>
          <a:bodyPr>
            <a:spAutoFit/>
          </a:bodyPr>
          <a:lstStyle/>
          <a:p>
            <a:pPr eaLnBrk="1" hangingPunct="1"/>
            <a:endParaRPr lang="en-US" altLang="en-US" sz="4400" b="1" dirty="0">
              <a:latin typeface="Times New Roman" panose="02020603050405020304" pitchFamily="18" charset="0"/>
            </a:endParaRPr>
          </a:p>
        </p:txBody>
      </p:sp>
      <p:sp>
        <p:nvSpPr>
          <p:cNvPr id="8" name="Rectangle 7"/>
          <p:cNvSpPr>
            <a:spLocks noChangeArrowheads="1"/>
          </p:cNvSpPr>
          <p:nvPr/>
        </p:nvSpPr>
        <p:spPr bwMode="auto">
          <a:xfrm>
            <a:off x="479425" y="3657600"/>
            <a:ext cx="10058400" cy="1601788"/>
          </a:xfrm>
          <a:prstGeom prst="rect">
            <a:avLst/>
          </a:prstGeom>
          <a:ln w="9525">
            <a:solidFill>
              <a:schemeClr val="bg1"/>
            </a:solidFill>
          </a:ln>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4800" b="1" dirty="0">
                <a:solidFill>
                  <a:srgbClr val="FF0000"/>
                </a:solidFill>
                <a:latin typeface="Times New Roman" panose="02020603050405020304" pitchFamily="18" charset="0"/>
                <a:cs typeface="Times New Roman" panose="02020603050405020304" pitchFamily="18" charset="0"/>
              </a:rPr>
              <a:t>Điều gì sẽ xảy ra với thực vật </a:t>
            </a:r>
            <a:endParaRPr sz="4800" b="1" dirty="0">
              <a:solidFill>
                <a:srgbClr val="FF0000"/>
              </a:solidFill>
              <a:latin typeface="Times New Roman" panose="02020603050405020304" pitchFamily="18" charset="0"/>
              <a:cs typeface="Times New Roman" panose="02020603050405020304" pitchFamily="18" charset="0"/>
            </a:endParaRPr>
          </a:p>
          <a:p>
            <a:pPr lvl="0" algn="ctr" eaLnBrk="1" hangingPunct="1">
              <a:buNone/>
            </a:pPr>
            <a:r>
              <a:rPr sz="4800" b="1" dirty="0">
                <a:solidFill>
                  <a:srgbClr val="FF0000"/>
                </a:solidFill>
                <a:latin typeface="Times New Roman" panose="02020603050405020304" pitchFamily="18" charset="0"/>
                <a:cs typeface="Times New Roman" panose="02020603050405020304" pitchFamily="18" charset="0"/>
              </a:rPr>
              <a:t>nếu không có ánh sáng?</a:t>
            </a:r>
            <a:endParaRPr sz="4800" b="1" dirty="0">
              <a:solidFill>
                <a:srgbClr val="FF0000"/>
              </a:solidFill>
              <a:latin typeface="Times New Roman" panose="02020603050405020304" pitchFamily="18" charset="0"/>
              <a:ea typeface="Times New Roman" panose="02020603050405020304" pitchFamily="18" charset="0"/>
            </a:endParaRPr>
          </a:p>
        </p:txBody>
      </p:sp>
      <p:sp>
        <p:nvSpPr>
          <p:cNvPr id="9" name="Rectangle 7"/>
          <p:cNvSpPr>
            <a:spLocks noChangeArrowheads="1"/>
          </p:cNvSpPr>
          <p:nvPr/>
        </p:nvSpPr>
        <p:spPr bwMode="auto">
          <a:xfrm>
            <a:off x="92075" y="612775"/>
            <a:ext cx="10283825" cy="4800600"/>
          </a:xfrm>
          <a:prstGeom prst="rect">
            <a:avLst/>
          </a:prstGeom>
          <a:ln w="9525">
            <a:solidFill>
              <a:schemeClr val="bg1"/>
            </a:solidFill>
          </a:ln>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buNone/>
            </a:pPr>
            <a:r>
              <a:rPr sz="4800" b="1" dirty="0">
                <a:solidFill>
                  <a:srgbClr val="0000FF"/>
                </a:solidFill>
                <a:latin typeface="Times New Roman" panose="02020603050405020304" pitchFamily="18" charset="0"/>
                <a:cs typeface="Times New Roman" panose="02020603050405020304" pitchFamily="18" charset="0"/>
              </a:rPr>
              <a:t>- </a:t>
            </a:r>
            <a:r>
              <a:rPr sz="4800" b="1" dirty="0">
                <a:solidFill>
                  <a:srgbClr val="FF0000"/>
                </a:solidFill>
                <a:latin typeface="Times New Roman" panose="02020603050405020304" pitchFamily="18" charset="0"/>
                <a:cs typeface="Times New Roman" panose="02020603050405020304" pitchFamily="18" charset="0"/>
              </a:rPr>
              <a:t>Không có ánh sáng thực vật </a:t>
            </a:r>
            <a:endParaRPr sz="4800" b="1" dirty="0">
              <a:solidFill>
                <a:srgbClr val="FF0000"/>
              </a:solidFill>
              <a:latin typeface="Times New Roman" panose="02020603050405020304" pitchFamily="18" charset="0"/>
              <a:cs typeface="Times New Roman" panose="02020603050405020304" pitchFamily="18" charset="0"/>
            </a:endParaRPr>
          </a:p>
          <a:p>
            <a:pPr lvl="0" eaLnBrk="1" hangingPunct="1">
              <a:lnSpc>
                <a:spcPct val="130000"/>
              </a:lnSpc>
              <a:buNone/>
            </a:pPr>
            <a:r>
              <a:rPr sz="4800" b="1" dirty="0">
                <a:solidFill>
                  <a:srgbClr val="FF0000"/>
                </a:solidFill>
                <a:latin typeface="Times New Roman" panose="02020603050405020304" pitchFamily="18" charset="0"/>
                <a:cs typeface="Times New Roman" panose="02020603050405020304" pitchFamily="18" charset="0"/>
              </a:rPr>
              <a:t>sẽ mau chóng t</a:t>
            </a:r>
            <a:r>
              <a:rPr sz="4800" b="1" dirty="0">
                <a:solidFill>
                  <a:srgbClr val="FF0000"/>
                </a:solidFill>
                <a:latin typeface="Times New Roman" panose="02020603050405020304" pitchFamily="18" charset="0"/>
                <a:ea typeface="Times New Roman" panose="02020603050405020304" pitchFamily="18" charset="0"/>
              </a:rPr>
              <a:t>à</a:t>
            </a:r>
            <a:r>
              <a:rPr sz="4800" b="1" dirty="0">
                <a:solidFill>
                  <a:srgbClr val="FF0000"/>
                </a:solidFill>
                <a:latin typeface="Times New Roman" panose="02020603050405020304" pitchFamily="18" charset="0"/>
                <a:cs typeface="Times New Roman" panose="02020603050405020304" pitchFamily="18" charset="0"/>
              </a:rPr>
              <a:t>n lụi vì chúng</a:t>
            </a:r>
            <a:endParaRPr sz="4800" b="1" dirty="0">
              <a:solidFill>
                <a:srgbClr val="FF0000"/>
              </a:solidFill>
              <a:latin typeface="Times New Roman" panose="02020603050405020304" pitchFamily="18" charset="0"/>
              <a:cs typeface="Times New Roman" panose="02020603050405020304" pitchFamily="18" charset="0"/>
            </a:endParaRPr>
          </a:p>
          <a:p>
            <a:pPr lvl="0" eaLnBrk="1" hangingPunct="1">
              <a:lnSpc>
                <a:spcPct val="130000"/>
              </a:lnSpc>
              <a:buNone/>
            </a:pPr>
            <a:r>
              <a:rPr sz="4800" b="1" dirty="0">
                <a:solidFill>
                  <a:srgbClr val="FF0000"/>
                </a:solidFill>
                <a:latin typeface="Times New Roman" panose="02020603050405020304" pitchFamily="18" charset="0"/>
                <a:cs typeface="Times New Roman" panose="02020603050405020304" pitchFamily="18" charset="0"/>
              </a:rPr>
              <a:t> cần ánh sáng để duy trì sự sống.</a:t>
            </a:r>
            <a:endParaRPr sz="4800" b="1" dirty="0">
              <a:solidFill>
                <a:srgbClr val="FF0000"/>
              </a:solidFill>
              <a:latin typeface="Times New Roman" panose="02020603050405020304" pitchFamily="18" charset="0"/>
              <a:ea typeface="Times New Roman" panose="02020603050405020304" pitchFamily="18" charset="0"/>
            </a:endParaRPr>
          </a:p>
        </p:txBody>
      </p:sp>
      <p:sp>
        <p:nvSpPr>
          <p:cNvPr id="2" name="Right Arrow 1"/>
          <p:cNvSpPr/>
          <p:nvPr/>
        </p:nvSpPr>
        <p:spPr>
          <a:xfrm>
            <a:off x="219075" y="2098675"/>
            <a:ext cx="434975" cy="228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096963" y="457200"/>
            <a:ext cx="9601200" cy="5715000"/>
          </a:xfrm>
          <a:prstGeom prst="round2DiagRect">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800" b="1" dirty="0">
                <a:solidFill>
                  <a:srgbClr val="FF0000"/>
                </a:solidFill>
                <a:latin typeface="Times New Roman" panose="02020603050405020304" pitchFamily="18" charset="0"/>
                <a:cs typeface="Times New Roman" panose="02020603050405020304" pitchFamily="18" charset="0"/>
              </a:rPr>
              <a:t>Hoạt động 2: Vai trò của mặt trời với thực vật</a:t>
            </a:r>
            <a:endParaRPr sz="4800" b="1" dirty="0">
              <a:solidFill>
                <a:srgbClr val="FF0000"/>
              </a:solidFill>
              <a:latin typeface="Times New Roman" panose="02020603050405020304" pitchFamily="18" charset="0"/>
              <a:cs typeface="Times New Roman" panose="02020603050405020304" pitchFamily="18" charset="0"/>
            </a:endParaRPr>
          </a:p>
          <a:p>
            <a:pPr lvl="0" eaLnBrk="1" hangingPunct="1">
              <a:buNone/>
            </a:pPr>
            <a:r>
              <a:rPr sz="4400" dirty="0">
                <a:solidFill>
                  <a:schemeClr val="accent2"/>
                </a:solidFill>
                <a:latin typeface="Times New Roman" panose="02020603050405020304" pitchFamily="18" charset="0"/>
                <a:cs typeface="Times New Roman" panose="02020603050405020304" pitchFamily="18" charset="0"/>
              </a:rPr>
              <a:t>Quan sát hình 3 v</a:t>
            </a:r>
            <a:r>
              <a:rPr sz="4400" dirty="0">
                <a:solidFill>
                  <a:schemeClr val="accent2"/>
                </a:solidFill>
                <a:latin typeface="Times New Roman" panose="02020603050405020304" pitchFamily="18" charset="0"/>
                <a:ea typeface="Times New Roman" panose="02020603050405020304" pitchFamily="18" charset="0"/>
              </a:rPr>
              <a:t>à</a:t>
            </a:r>
            <a:r>
              <a:rPr sz="4400" dirty="0">
                <a:solidFill>
                  <a:schemeClr val="accent2"/>
                </a:solidFill>
                <a:latin typeface="Times New Roman" panose="02020603050405020304" pitchFamily="18" charset="0"/>
                <a:cs typeface="Times New Roman" panose="02020603050405020304" pitchFamily="18" charset="0"/>
              </a:rPr>
              <a:t> 4.</a:t>
            </a:r>
            <a:endParaRPr sz="4400" dirty="0">
              <a:solidFill>
                <a:schemeClr val="accent2"/>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Untitled-5"/>
          <p:cNvPicPr>
            <a:picLocks noChangeAspect="1"/>
          </p:cNvPicPr>
          <p:nvPr/>
        </p:nvPicPr>
        <p:blipFill>
          <a:blip r:embed="rId1"/>
          <a:stretch>
            <a:fillRect/>
          </a:stretch>
        </p:blipFill>
        <p:spPr>
          <a:xfrm>
            <a:off x="822325" y="228600"/>
            <a:ext cx="4572000" cy="4191000"/>
          </a:xfrm>
          <a:prstGeom prst="rect">
            <a:avLst/>
          </a:prstGeom>
          <a:noFill/>
          <a:ln w="9525">
            <a:noFill/>
          </a:ln>
        </p:spPr>
      </p:pic>
      <p:pic>
        <p:nvPicPr>
          <p:cNvPr id="15363" name="Picture 6" descr="Untitled-4"/>
          <p:cNvPicPr>
            <a:picLocks noChangeAspect="1"/>
          </p:cNvPicPr>
          <p:nvPr/>
        </p:nvPicPr>
        <p:blipFill>
          <a:blip r:embed="rId2"/>
          <a:stretch>
            <a:fillRect/>
          </a:stretch>
        </p:blipFill>
        <p:spPr>
          <a:xfrm>
            <a:off x="5981700" y="228600"/>
            <a:ext cx="4259263" cy="4191000"/>
          </a:xfrm>
          <a:prstGeom prst="rect">
            <a:avLst/>
          </a:prstGeom>
          <a:noFill/>
          <a:ln w="9525">
            <a:noFill/>
          </a:ln>
        </p:spPr>
      </p:pic>
      <p:sp>
        <p:nvSpPr>
          <p:cNvPr id="2" name="Round Diagonal Corner Rectangle 1"/>
          <p:cNvSpPr/>
          <p:nvPr/>
        </p:nvSpPr>
        <p:spPr>
          <a:xfrm>
            <a:off x="457200" y="4857750"/>
            <a:ext cx="9212263" cy="990600"/>
          </a:xfrm>
          <a:prstGeom prst="round2DiagRect">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FF0000"/>
                </a:solidFill>
                <a:latin typeface="Times New Roman" panose="02020603050405020304" pitchFamily="18" charset="0"/>
                <a:cs typeface="Times New Roman" panose="02020603050405020304" pitchFamily="18" charset="0"/>
              </a:rPr>
              <a:t>Bạn hãy dự đoán xem cây n</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o sẽ xanh tốt hơn? Tại sao?</a:t>
            </a:r>
            <a:endParaRPr sz="4400" b="1" dirty="0">
              <a:solidFill>
                <a:srgbClr val="FF0000"/>
              </a:solidFill>
              <a:latin typeface="Times New Roman" panose="02020603050405020304" pitchFamily="18" charset="0"/>
              <a:ea typeface="Times New Roman" panose="02020603050405020304" pitchFamily="18" charset="0"/>
            </a:endParaRPr>
          </a:p>
        </p:txBody>
      </p:sp>
      <p:sp>
        <p:nvSpPr>
          <p:cNvPr id="6" name="Oval 5"/>
          <p:cNvSpPr/>
          <p:nvPr/>
        </p:nvSpPr>
        <p:spPr>
          <a:xfrm>
            <a:off x="4479925" y="3810000"/>
            <a:ext cx="731838" cy="609600"/>
          </a:xfrm>
          <a:prstGeom prst="ellipse">
            <a:avLst/>
          </a:prstGeom>
          <a:ln w="3175"/>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0">
                <a:ln>
                  <a:noFill/>
                </a:ln>
                <a:solidFill>
                  <a:schemeClr val="dk1"/>
                </a:solidFill>
                <a:effectLst/>
                <a:uLnTx/>
                <a:uFillTx/>
                <a:latin typeface="+mn-lt"/>
                <a:ea typeface="+mn-ea"/>
                <a:cs typeface="+mn-cs"/>
              </a:rPr>
              <a:t>3</a:t>
            </a:r>
            <a:endParaRPr kumimoji="0" lang="en-US" sz="2000" b="0" i="0" u="none" strike="noStrike" kern="1200" cap="none" spc="0" normalizeH="0" baseline="0" noProof="0" dirty="0">
              <a:ln>
                <a:noFill/>
              </a:ln>
              <a:solidFill>
                <a:schemeClr val="dk1"/>
              </a:solidFill>
              <a:effectLst/>
              <a:uLnTx/>
              <a:uFillTx/>
              <a:latin typeface="+mn-lt"/>
              <a:ea typeface="+mn-ea"/>
              <a:cs typeface="+mn-cs"/>
            </a:endParaRPr>
          </a:p>
        </p:txBody>
      </p:sp>
      <p:sp>
        <p:nvSpPr>
          <p:cNvPr id="13" name="Oval 12"/>
          <p:cNvSpPr/>
          <p:nvPr/>
        </p:nvSpPr>
        <p:spPr>
          <a:xfrm>
            <a:off x="9051925" y="3810000"/>
            <a:ext cx="731838" cy="609600"/>
          </a:xfrm>
          <a:prstGeom prst="ellipse">
            <a:avLst/>
          </a:prstGeom>
          <a:ln w="3175"/>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0">
                <a:ln>
                  <a:noFill/>
                </a:ln>
                <a:solidFill>
                  <a:schemeClr val="dk1"/>
                </a:solidFill>
                <a:effectLst/>
                <a:uLnTx/>
                <a:uFillTx/>
                <a:latin typeface="+mn-lt"/>
                <a:ea typeface="+mn-ea"/>
                <a:cs typeface="+mn-cs"/>
              </a:rPr>
              <a:t>4</a:t>
            </a:r>
            <a:endParaRPr kumimoji="0" lang="en-US" sz="2000" b="0" i="0" u="none" strike="noStrike" kern="1200" cap="none" spc="0" normalizeH="0" baseline="0" noProof="0" dirty="0">
              <a:ln>
                <a:noFill/>
              </a:ln>
              <a:solidFill>
                <a:schemeClr val="dk1"/>
              </a:solidFill>
              <a:effectLst/>
              <a:uLnTx/>
              <a:uFillTx/>
              <a:latin typeface="+mn-lt"/>
              <a:ea typeface="+mn-ea"/>
              <a:cs typeface="+mn-cs"/>
            </a:endParaRPr>
          </a:p>
        </p:txBody>
      </p:sp>
      <p:sp>
        <p:nvSpPr>
          <p:cNvPr id="9" name="Rectangle 7"/>
          <p:cNvSpPr>
            <a:spLocks noChangeArrowheads="1"/>
          </p:cNvSpPr>
          <p:nvPr/>
        </p:nvSpPr>
        <p:spPr bwMode="auto">
          <a:xfrm>
            <a:off x="327025" y="4648200"/>
            <a:ext cx="9948863" cy="1657350"/>
          </a:xfrm>
          <a:prstGeom prst="rect">
            <a:avLst/>
          </a:prstGeom>
          <a:ln w="9525">
            <a:solidFill>
              <a:schemeClr val="bg1"/>
            </a:solidFill>
          </a:ln>
        </p:spPr>
        <p:style>
          <a:lnRef idx="2">
            <a:schemeClr val="accent2"/>
          </a:lnRef>
          <a:fillRef idx="1">
            <a:schemeClr val="lt1"/>
          </a:fillRef>
          <a:effectRef idx="0">
            <a:schemeClr val="accent2"/>
          </a:effectRef>
          <a:fontRef idx="minor">
            <a:schemeClr val="dk1"/>
          </a:fontRef>
        </p:style>
        <p:txBody>
          <a:bodyPr wrap="none"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4400" b="1" dirty="0">
                <a:latin typeface="Times New Roman" panose="02020603050405020304" pitchFamily="18" charset="0"/>
                <a:cs typeface="Times New Roman" panose="02020603050405020304" pitchFamily="18" charset="0"/>
              </a:rPr>
              <a:t>Cây ở hình 3 sẽ xanh tốt hơn vì </a:t>
            </a:r>
            <a:r>
              <a:rPr sz="4400" b="1" dirty="0">
                <a:solidFill>
                  <a:srgbClr val="FF0000"/>
                </a:solidFill>
                <a:latin typeface="Times New Roman" panose="02020603050405020304" pitchFamily="18" charset="0"/>
                <a:cs typeface="Times New Roman" panose="02020603050405020304" pitchFamily="18" charset="0"/>
              </a:rPr>
              <a:t>có </a:t>
            </a:r>
            <a:endParaRPr sz="4400" b="1" dirty="0">
              <a:solidFill>
                <a:srgbClr val="FF0000"/>
              </a:solidFill>
              <a:latin typeface="Times New Roman" panose="02020603050405020304" pitchFamily="18" charset="0"/>
              <a:cs typeface="Times New Roman" panose="02020603050405020304" pitchFamily="18" charset="0"/>
            </a:endParaRPr>
          </a:p>
          <a:p>
            <a:pPr lvl="0" algn="ctr" eaLnBrk="1" hangingPunct="1">
              <a:buNone/>
            </a:pPr>
            <a:r>
              <a:rPr sz="4400" b="1" dirty="0">
                <a:solidFill>
                  <a:srgbClr val="FF0000"/>
                </a:solidFill>
                <a:latin typeface="Times New Roman" panose="02020603050405020304" pitchFamily="18" charset="0"/>
                <a:cs typeface="Times New Roman" panose="02020603050405020304" pitchFamily="18" charset="0"/>
              </a:rPr>
              <a:t>đủ ánh sáng </a:t>
            </a:r>
            <a:r>
              <a:rPr sz="4400" b="1" dirty="0">
                <a:latin typeface="Times New Roman" panose="02020603050405020304" pitchFamily="18" charset="0"/>
                <a:cs typeface="Times New Roman" panose="02020603050405020304" pitchFamily="18" charset="0"/>
              </a:rPr>
              <a:t>để cây phát triển. </a:t>
            </a:r>
            <a:endParaRPr sz="44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9" name="Picture 13" descr="539455960_66f83df616"/>
          <p:cNvPicPr>
            <a:picLocks noChangeAspect="1"/>
          </p:cNvPicPr>
          <p:nvPr/>
        </p:nvPicPr>
        <p:blipFill>
          <a:blip r:embed="rId1"/>
          <a:stretch>
            <a:fillRect/>
          </a:stretch>
        </p:blipFill>
        <p:spPr>
          <a:xfrm>
            <a:off x="2103438" y="77788"/>
            <a:ext cx="7223125" cy="6477000"/>
          </a:xfrm>
          <a:prstGeom prst="rect">
            <a:avLst/>
          </a:prstGeom>
          <a:noFill/>
          <a:ln w="9525">
            <a:noFill/>
          </a:ln>
        </p:spPr>
      </p:pic>
      <p:pic>
        <p:nvPicPr>
          <p:cNvPr id="55310" name="Picture 14" descr="CayCocnhaai"/>
          <p:cNvPicPr>
            <a:picLocks noChangeAspect="1"/>
          </p:cNvPicPr>
          <p:nvPr/>
        </p:nvPicPr>
        <p:blipFill>
          <a:blip r:embed="rId2"/>
          <a:stretch>
            <a:fillRect/>
          </a:stretch>
        </p:blipFill>
        <p:spPr>
          <a:xfrm>
            <a:off x="182563" y="92075"/>
            <a:ext cx="10698162" cy="6353175"/>
          </a:xfrm>
          <a:prstGeom prst="rect">
            <a:avLst/>
          </a:prstGeom>
          <a:noFill/>
          <a:ln w="9525">
            <a:noFill/>
          </a:ln>
        </p:spPr>
      </p:pic>
      <p:pic>
        <p:nvPicPr>
          <p:cNvPr id="55312" name="Picture 16" descr="orange_tree94628"/>
          <p:cNvPicPr>
            <a:picLocks noChangeAspect="1"/>
          </p:cNvPicPr>
          <p:nvPr/>
        </p:nvPicPr>
        <p:blipFill>
          <a:blip r:embed="rId3"/>
          <a:stretch>
            <a:fillRect/>
          </a:stretch>
        </p:blipFill>
        <p:spPr>
          <a:xfrm>
            <a:off x="182563" y="39688"/>
            <a:ext cx="10698162" cy="6553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5309"/>
                                        </p:tgtEl>
                                        <p:attrNameLst>
                                          <p:attrName>style.visibility</p:attrName>
                                        </p:attrNameLst>
                                      </p:cBhvr>
                                      <p:to>
                                        <p:strVal val="visible"/>
                                      </p:to>
                                    </p:set>
                                    <p:animEffect transition="in" filter="diamond(in)">
                                      <p:cBhvr>
                                        <p:cTn id="7" dur="10000"/>
                                        <p:tgtEl>
                                          <p:spTgt spid="55309"/>
                                        </p:tgtEl>
                                      </p:cBhvr>
                                    </p:animEffect>
                                  </p:childTnLst>
                                </p:cTn>
                              </p:par>
                            </p:childTnLst>
                          </p:cTn>
                        </p:par>
                        <p:par>
                          <p:cTn id="8" fill="hold">
                            <p:stCondLst>
                              <p:cond delay="10000"/>
                            </p:stCondLst>
                            <p:childTnLst>
                              <p:par>
                                <p:cTn id="9" presetID="3" presetClass="exit" presetSubtype="10" fill="hold" nodeType="afterEffect">
                                  <p:stCondLst>
                                    <p:cond delay="0"/>
                                  </p:stCondLst>
                                  <p:childTnLst>
                                    <p:animEffect transition="out" filter="blinds(horizontal)">
                                      <p:cBhvr>
                                        <p:cTn id="10" dur="500"/>
                                        <p:tgtEl>
                                          <p:spTgt spid="55309"/>
                                        </p:tgtEl>
                                      </p:cBhvr>
                                    </p:animEffect>
                                    <p:set>
                                      <p:cBhvr>
                                        <p:cTn id="11" dur="1" fill="hold">
                                          <p:stCondLst>
                                            <p:cond delay="499"/>
                                          </p:stCondLst>
                                        </p:cTn>
                                        <p:tgtEl>
                                          <p:spTgt spid="55309"/>
                                        </p:tgtEl>
                                        <p:attrNameLst>
                                          <p:attrName>style.visibility</p:attrName>
                                        </p:attrNameLst>
                                      </p:cBhvr>
                                      <p:to>
                                        <p:strVal val="hidden"/>
                                      </p:to>
                                    </p:set>
                                  </p:childTnLst>
                                </p:cTn>
                              </p:par>
                            </p:childTnLst>
                          </p:cTn>
                        </p:par>
                        <p:par>
                          <p:cTn id="12" fill="hold">
                            <p:stCondLst>
                              <p:cond delay="10500"/>
                            </p:stCondLst>
                            <p:childTnLst>
                              <p:par>
                                <p:cTn id="13" presetID="8" presetClass="entr" presetSubtype="16" fill="hold" nodeType="afterEffect">
                                  <p:stCondLst>
                                    <p:cond delay="0"/>
                                  </p:stCondLst>
                                  <p:childTnLst>
                                    <p:set>
                                      <p:cBhvr>
                                        <p:cTn id="14" dur="1" fill="hold">
                                          <p:stCondLst>
                                            <p:cond delay="0"/>
                                          </p:stCondLst>
                                        </p:cTn>
                                        <p:tgtEl>
                                          <p:spTgt spid="55310"/>
                                        </p:tgtEl>
                                        <p:attrNameLst>
                                          <p:attrName>style.visibility</p:attrName>
                                        </p:attrNameLst>
                                      </p:cBhvr>
                                      <p:to>
                                        <p:strVal val="visible"/>
                                      </p:to>
                                    </p:set>
                                    <p:animEffect transition="in" filter="diamond(in)">
                                      <p:cBhvr>
                                        <p:cTn id="15" dur="5000"/>
                                        <p:tgtEl>
                                          <p:spTgt spid="55310"/>
                                        </p:tgtEl>
                                      </p:cBhvr>
                                    </p:animEffect>
                                  </p:childTnLst>
                                </p:cTn>
                              </p:par>
                            </p:childTnLst>
                          </p:cTn>
                        </p:par>
                        <p:par>
                          <p:cTn id="16" fill="hold">
                            <p:stCondLst>
                              <p:cond delay="15500"/>
                            </p:stCondLst>
                            <p:childTnLst>
                              <p:par>
                                <p:cTn id="17" presetID="10" presetClass="exit" presetSubtype="0" fill="hold" nodeType="afterEffect">
                                  <p:stCondLst>
                                    <p:cond delay="0"/>
                                  </p:stCondLst>
                                  <p:childTnLst>
                                    <p:animEffect transition="out" filter="fade">
                                      <p:cBhvr>
                                        <p:cTn id="18" dur="5000"/>
                                        <p:tgtEl>
                                          <p:spTgt spid="55310"/>
                                        </p:tgtEl>
                                      </p:cBhvr>
                                    </p:animEffect>
                                    <p:set>
                                      <p:cBhvr>
                                        <p:cTn id="19" dur="1" fill="hold">
                                          <p:stCondLst>
                                            <p:cond delay="4999"/>
                                          </p:stCondLst>
                                        </p:cTn>
                                        <p:tgtEl>
                                          <p:spTgt spid="55310"/>
                                        </p:tgtEl>
                                        <p:attrNameLst>
                                          <p:attrName>style.visibility</p:attrName>
                                        </p:attrNameLst>
                                      </p:cBhvr>
                                      <p:to>
                                        <p:strVal val="hidden"/>
                                      </p:to>
                                    </p:set>
                                  </p:childTnLst>
                                </p:cTn>
                              </p:par>
                            </p:childTnLst>
                          </p:cTn>
                        </p:par>
                        <p:par>
                          <p:cTn id="20" fill="hold">
                            <p:stCondLst>
                              <p:cond delay="20500"/>
                            </p:stCondLst>
                            <p:childTnLst>
                              <p:par>
                                <p:cTn id="21" presetID="5" presetClass="entr" presetSubtype="10" fill="hold" nodeType="afterEffect">
                                  <p:stCondLst>
                                    <p:cond delay="0"/>
                                  </p:stCondLst>
                                  <p:childTnLst>
                                    <p:set>
                                      <p:cBhvr>
                                        <p:cTn id="22" dur="1" fill="hold">
                                          <p:stCondLst>
                                            <p:cond delay="0"/>
                                          </p:stCondLst>
                                        </p:cTn>
                                        <p:tgtEl>
                                          <p:spTgt spid="55312"/>
                                        </p:tgtEl>
                                        <p:attrNameLst>
                                          <p:attrName>style.visibility</p:attrName>
                                        </p:attrNameLst>
                                      </p:cBhvr>
                                      <p:to>
                                        <p:strVal val="visible"/>
                                      </p:to>
                                    </p:set>
                                    <p:animEffect transition="in" filter="checkerboard(across)">
                                      <p:cBhvr>
                                        <p:cTn id="23" dur="500"/>
                                        <p:tgtEl>
                                          <p:spTgt spid="55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p:nvPr/>
        </p:nvSpPr>
        <p:spPr>
          <a:xfrm>
            <a:off x="228600" y="304800"/>
            <a:ext cx="9783763" cy="2052638"/>
          </a:xfrm>
          <a:prstGeom prst="rect">
            <a:avLst/>
          </a:prstGeom>
          <a:noFill/>
          <a:ln w="9525">
            <a:noFill/>
          </a:ln>
        </p:spPr>
        <p:txBody>
          <a:bodyPr>
            <a:spAutoFit/>
          </a:bodyPr>
          <a:lstStyle/>
          <a:p>
            <a:pPr eaLnBrk="1" hangingPunct="1">
              <a:lnSpc>
                <a:spcPct val="130000"/>
              </a:lnSpc>
            </a:pPr>
            <a:r>
              <a:rPr lang="en-US" altLang="en-US" sz="5400" b="1" dirty="0">
                <a:solidFill>
                  <a:srgbClr val="FF0000"/>
                </a:solidFill>
                <a:latin typeface="Times New Roman" panose="02020603050405020304" pitchFamily="18" charset="0"/>
              </a:rPr>
              <a:t>-</a:t>
            </a:r>
            <a:r>
              <a:rPr lang="en-US" altLang="en-US" sz="4400" b="1" dirty="0">
                <a:solidFill>
                  <a:srgbClr val="FF0000"/>
                </a:solidFill>
                <a:latin typeface="Times New Roman" panose="02020603050405020304" pitchFamily="18" charset="0"/>
              </a:rPr>
              <a:t>Nguồn sáng nào đem lại sự sống cho thực vật ?</a:t>
            </a:r>
            <a:endParaRPr lang="en-US" altLang="en-US" sz="4400" b="1" dirty="0">
              <a:solidFill>
                <a:srgbClr val="FF0000"/>
              </a:solidFill>
              <a:latin typeface="Times New Roman" panose="02020603050405020304" pitchFamily="18" charset="0"/>
            </a:endParaRPr>
          </a:p>
        </p:txBody>
      </p:sp>
      <p:sp>
        <p:nvSpPr>
          <p:cNvPr id="5" name="TextBox 1"/>
          <p:cNvSpPr txBox="1"/>
          <p:nvPr/>
        </p:nvSpPr>
        <p:spPr>
          <a:xfrm>
            <a:off x="571500" y="3101975"/>
            <a:ext cx="9966325" cy="973138"/>
          </a:xfrm>
          <a:prstGeom prst="rect">
            <a:avLst/>
          </a:prstGeom>
          <a:noFill/>
          <a:ln w="9525">
            <a:noFill/>
          </a:ln>
        </p:spPr>
        <p:txBody>
          <a:bodyPr>
            <a:spAutoFit/>
          </a:bodyPr>
          <a:lstStyle/>
          <a:p>
            <a:pPr eaLnBrk="1" hangingPunct="1">
              <a:lnSpc>
                <a:spcPct val="130000"/>
              </a:lnSpc>
            </a:pPr>
            <a:r>
              <a:rPr lang="en-US" altLang="en-US" sz="4400" b="1" dirty="0">
                <a:solidFill>
                  <a:srgbClr val="FF0000"/>
                </a:solidFill>
                <a:latin typeface="Times New Roman" panose="02020603050405020304" pitchFamily="18" charset="0"/>
              </a:rPr>
              <a:t>-Thực vật giúp gì cho con người ?</a:t>
            </a:r>
            <a:endParaRPr lang="en-US" altLang="en-US" sz="4400" b="1" dirty="0">
              <a:solidFill>
                <a:srgbClr val="FF0000"/>
              </a:solidFill>
              <a:latin typeface="Times New Roman" panose="02020603050405020304" pitchFamily="18" charset="0"/>
            </a:endParaRPr>
          </a:p>
        </p:txBody>
      </p:sp>
      <p:sp>
        <p:nvSpPr>
          <p:cNvPr id="6" name="TextBox 5"/>
          <p:cNvSpPr txBox="1"/>
          <p:nvPr/>
        </p:nvSpPr>
        <p:spPr>
          <a:xfrm>
            <a:off x="228600" y="422275"/>
            <a:ext cx="10355263" cy="973138"/>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spcBef>
                <a:spcPct val="50000"/>
              </a:spcBef>
              <a:buNone/>
            </a:pPr>
            <a:r>
              <a:rPr sz="4400" b="1" dirty="0">
                <a:solidFill>
                  <a:srgbClr val="0000FF"/>
                </a:solidFill>
                <a:latin typeface="Times New Roman" panose="02020603050405020304" pitchFamily="18" charset="0"/>
                <a:cs typeface="Times New Roman" panose="02020603050405020304" pitchFamily="18" charset="0"/>
              </a:rPr>
              <a:t>=&gt; </a:t>
            </a:r>
            <a:r>
              <a:rPr sz="4400" b="1" dirty="0">
                <a:solidFill>
                  <a:srgbClr val="FF0000"/>
                </a:solidFill>
                <a:latin typeface="Times New Roman" panose="02020603050405020304" pitchFamily="18" charset="0"/>
                <a:cs typeface="Times New Roman" panose="02020603050405020304" pitchFamily="18" charset="0"/>
              </a:rPr>
              <a:t>Mặt trời </a:t>
            </a:r>
            <a:r>
              <a:rPr sz="4400" b="1" dirty="0">
                <a:solidFill>
                  <a:srgbClr val="0000FF"/>
                </a:solidFill>
                <a:latin typeface="Times New Roman" panose="02020603050405020304" pitchFamily="18" charset="0"/>
                <a:cs typeface="Times New Roman" panose="02020603050405020304" pitchFamily="18" charset="0"/>
              </a:rPr>
              <a:t>đem lại sự sống cho </a:t>
            </a:r>
            <a:r>
              <a:rPr sz="4400" b="1" dirty="0">
                <a:solidFill>
                  <a:srgbClr val="FF0000"/>
                </a:solidFill>
                <a:latin typeface="Times New Roman" panose="02020603050405020304" pitchFamily="18" charset="0"/>
                <a:cs typeface="Times New Roman" panose="02020603050405020304" pitchFamily="18" charset="0"/>
              </a:rPr>
              <a:t>thực vật.</a:t>
            </a:r>
            <a:endParaRPr sz="44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60338" y="3101975"/>
            <a:ext cx="10790238" cy="1852613"/>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spcBef>
                <a:spcPct val="50000"/>
              </a:spcBef>
              <a:buNone/>
            </a:pPr>
            <a:r>
              <a:rPr sz="4400" b="1" dirty="0">
                <a:latin typeface="Times New Roman" panose="02020603050405020304" pitchFamily="18" charset="0"/>
                <a:cs typeface="Times New Roman" panose="02020603050405020304" pitchFamily="18" charset="0"/>
              </a:rPr>
              <a:t>=&gt; </a:t>
            </a:r>
            <a:r>
              <a:rPr sz="4400" b="1" dirty="0">
                <a:solidFill>
                  <a:srgbClr val="FF0000"/>
                </a:solidFill>
                <a:latin typeface="Times New Roman" panose="02020603050405020304" pitchFamily="18" charset="0"/>
                <a:cs typeface="Times New Roman" panose="02020603050405020304" pitchFamily="18" charset="0"/>
              </a:rPr>
              <a:t>Thực vật </a:t>
            </a:r>
            <a:r>
              <a:rPr sz="4400" b="1" dirty="0">
                <a:solidFill>
                  <a:srgbClr val="0000FF"/>
                </a:solidFill>
                <a:latin typeface="Times New Roman" panose="02020603050405020304" pitchFamily="18" charset="0"/>
                <a:cs typeface="Times New Roman" panose="02020603050405020304" pitchFamily="18" charset="0"/>
              </a:rPr>
              <a:t>lại cung cấp thức ăn, không khí sạch cho </a:t>
            </a:r>
            <a:r>
              <a:rPr sz="4400" b="1" dirty="0">
                <a:solidFill>
                  <a:srgbClr val="FF0000"/>
                </a:solidFill>
                <a:latin typeface="Times New Roman" panose="02020603050405020304" pitchFamily="18" charset="0"/>
                <a:cs typeface="Times New Roman" panose="02020603050405020304" pitchFamily="18" charset="0"/>
              </a:rPr>
              <a:t>động vật v</a:t>
            </a:r>
            <a:r>
              <a:rPr sz="4400" b="1" dirty="0">
                <a:solidFill>
                  <a:srgbClr val="FF0000"/>
                </a:solidFill>
                <a:latin typeface="Times New Roman" panose="02020603050405020304" pitchFamily="18" charset="0"/>
                <a:ea typeface="Times New Roman" panose="02020603050405020304" pitchFamily="18" charset="0"/>
              </a:rPr>
              <a:t>à</a:t>
            </a:r>
            <a:r>
              <a:rPr sz="4400" b="1" dirty="0">
                <a:solidFill>
                  <a:srgbClr val="FF0000"/>
                </a:solidFill>
                <a:latin typeface="Times New Roman" panose="02020603050405020304" pitchFamily="18" charset="0"/>
                <a:cs typeface="Times New Roman" panose="02020603050405020304" pitchFamily="18" charset="0"/>
              </a:rPr>
              <a:t> con người.</a:t>
            </a:r>
            <a:endParaRPr sz="4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95400"/>
            <a:ext cx="9555163" cy="3933825"/>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130000"/>
              </a:lnSpc>
              <a:spcBef>
                <a:spcPct val="50000"/>
              </a:spcBef>
              <a:buNone/>
            </a:pPr>
            <a:r>
              <a:rPr sz="4800" b="1" dirty="0">
                <a:solidFill>
                  <a:srgbClr val="0000FF"/>
                </a:solidFill>
                <a:latin typeface="Times New Roman" panose="02020603050405020304" pitchFamily="18" charset="0"/>
                <a:cs typeface="Times New Roman" panose="02020603050405020304" pitchFamily="18" charset="0"/>
              </a:rPr>
              <a:t>=&gt; </a:t>
            </a:r>
            <a:r>
              <a:rPr sz="3600" b="1" dirty="0">
                <a:solidFill>
                  <a:srgbClr val="0000FF"/>
                </a:solidFill>
                <a:latin typeface="Times New Roman" panose="02020603050405020304" pitchFamily="18" charset="0"/>
                <a:cs typeface="Times New Roman" panose="02020603050405020304" pitchFamily="18" charset="0"/>
              </a:rPr>
              <a:t>Không có ánh sáng, thực vật sẽ mau chóng t</a:t>
            </a:r>
            <a:r>
              <a:rPr sz="3600" b="1" dirty="0">
                <a:solidFill>
                  <a:srgbClr val="0000FF"/>
                </a:solidFill>
                <a:latin typeface="Times New Roman" panose="02020603050405020304" pitchFamily="18" charset="0"/>
                <a:ea typeface="Times New Roman" panose="02020603050405020304" pitchFamily="18" charset="0"/>
              </a:rPr>
              <a:t>à</a:t>
            </a:r>
            <a:r>
              <a:rPr sz="3600" b="1" dirty="0">
                <a:solidFill>
                  <a:srgbClr val="0000FF"/>
                </a:solidFill>
                <a:latin typeface="Times New Roman" panose="02020603050405020304" pitchFamily="18" charset="0"/>
                <a:cs typeface="Times New Roman" panose="02020603050405020304" pitchFamily="18" charset="0"/>
              </a:rPr>
              <a:t>n lụi vì chúng cần ánh sáng để duy trì sự sống. Mặt trời đem sự sống cho thực vật, thực vật lại cung cấp thức ăn, không khí sạch cho động vật v</a:t>
            </a:r>
            <a:r>
              <a:rPr sz="3600" b="1" dirty="0">
                <a:solidFill>
                  <a:srgbClr val="0000FF"/>
                </a:solidFill>
                <a:latin typeface="Times New Roman" panose="02020603050405020304" pitchFamily="18" charset="0"/>
                <a:ea typeface="Times New Roman" panose="02020603050405020304" pitchFamily="18" charset="0"/>
              </a:rPr>
              <a:t>à</a:t>
            </a:r>
            <a:r>
              <a:rPr sz="3600" b="1" dirty="0">
                <a:solidFill>
                  <a:srgbClr val="0000FF"/>
                </a:solidFill>
                <a:latin typeface="Times New Roman" panose="02020603050405020304" pitchFamily="18" charset="0"/>
                <a:cs typeface="Times New Roman" panose="02020603050405020304" pitchFamily="18" charset="0"/>
              </a:rPr>
              <a:t> con người.</a:t>
            </a:r>
            <a:endParaRPr sz="3600" b="1" dirty="0">
              <a:solidFill>
                <a:srgbClr val="0000FF"/>
              </a:solidFill>
              <a:latin typeface="Times New Roman" panose="02020603050405020304" pitchFamily="18" charset="0"/>
              <a:ea typeface="Times New Roman" panose="02020603050405020304" pitchFamily="18" charset="0"/>
            </a:endParaRPr>
          </a:p>
        </p:txBody>
      </p:sp>
      <p:sp>
        <p:nvSpPr>
          <p:cNvPr id="18435" name="Rectangle 2"/>
          <p:cNvSpPr/>
          <p:nvPr/>
        </p:nvSpPr>
        <p:spPr>
          <a:xfrm>
            <a:off x="3749675" y="457200"/>
            <a:ext cx="2836863" cy="708025"/>
          </a:xfrm>
          <a:prstGeom prst="rect">
            <a:avLst/>
          </a:prstGeom>
          <a:noFill/>
          <a:ln w="9525">
            <a:noFill/>
          </a:ln>
        </p:spPr>
        <p:txBody>
          <a:bodyPr wrap="none">
            <a:spAutoFit/>
          </a:bodyPr>
          <a:lstStyle/>
          <a:p>
            <a:pPr eaLnBrk="1" hangingPunct="1"/>
            <a:r>
              <a:rPr lang="en-US" altLang="en-US" sz="4000" b="1" dirty="0">
                <a:solidFill>
                  <a:srgbClr val="FF0000"/>
                </a:solidFill>
                <a:latin typeface="Times New Roman" panose="02020603050405020304" pitchFamily="18" charset="0"/>
                <a:cs typeface="Times New Roman" panose="02020603050405020304" pitchFamily="18" charset="0"/>
              </a:rPr>
              <a:t>KẾT LUẬN</a:t>
            </a:r>
            <a:endParaRPr lang="en-US" altLang="en-US" sz="4000" dirty="0">
              <a:latin typeface="Arial" panose="020B0604020202020204" pitchFamily="34" charset="0"/>
            </a:endParaRPr>
          </a:p>
        </p:txBody>
      </p:sp>
    </p:spTree>
  </p:cSld>
  <p:clrMapOvr>
    <a:masterClrMapping/>
  </p:clrMapOvr>
  <p:transition spd="slow">
    <p:randomBar dir="vert"/>
    <p:sndAc>
      <p:stSnd>
        <p:snd r:embed="rId1"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0435" y="686662"/>
            <a:ext cx="6829114" cy="1077218"/>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Hoạt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động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2: </a:t>
            </a:r>
            <a:endPar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Nhu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cầu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về</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ánh</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sáng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của</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thực</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vật</a:t>
            </a:r>
            <a:endPar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pic>
        <p:nvPicPr>
          <p:cNvPr id="19459" name="Picture 1"/>
          <p:cNvPicPr>
            <a:picLocks noChangeAspect="1"/>
          </p:cNvPicPr>
          <p:nvPr/>
        </p:nvPicPr>
        <p:blipFill>
          <a:blip r:embed="rId1"/>
          <a:stretch>
            <a:fillRect/>
          </a:stretch>
        </p:blipFill>
        <p:spPr>
          <a:xfrm>
            <a:off x="2403475" y="1981200"/>
            <a:ext cx="6127750" cy="4611688"/>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8739317" cy="923330"/>
          </a:xfrm>
          <a:prstGeom prst="rect">
            <a:avLst/>
          </a:prstGeom>
          <a:noFill/>
        </p:spPr>
        <p:txBody>
          <a:bodyPr spcFirstLastPara="1" wrap="none"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mn-cs"/>
              </a:rPr>
              <a:t>THẢO LUẬN NHÓM 4</a:t>
            </a:r>
            <a:endParaRPr kumimoji="0" lang="en-US" sz="32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sp>
        <p:nvSpPr>
          <p:cNvPr id="20483" name="TextBox 2"/>
          <p:cNvSpPr txBox="1"/>
          <p:nvPr/>
        </p:nvSpPr>
        <p:spPr>
          <a:xfrm>
            <a:off x="0" y="1295400"/>
            <a:ext cx="10698163" cy="4400550"/>
          </a:xfrm>
          <a:prstGeom prst="rect">
            <a:avLst/>
          </a:prstGeom>
          <a:noFill/>
          <a:ln w="9525">
            <a:noFill/>
          </a:ln>
        </p:spPr>
        <p:txBody>
          <a:bodyPr>
            <a:spAutoFit/>
          </a:bodyPr>
          <a:lstStyle/>
          <a:p>
            <a:pPr algn="just" eaLnBrk="1" hangingPunct="1"/>
            <a:r>
              <a:rPr lang="en-US" altLang="en-US" sz="4000" b="1" dirty="0">
                <a:latin typeface="Times New Roman" panose="02020603050405020304" pitchFamily="18" charset="0"/>
              </a:rPr>
              <a:t>1.Tại sao có một số loài cây chỉ sống được ở những nơi rừng thưa, các cánh đồng … được chiếu sáng nhiều ? Một số loài cây khác lại sống được ở trong rừng rậm, trong hang động ?</a:t>
            </a:r>
            <a:endParaRPr lang="en-US" altLang="en-US" sz="4000" b="1" dirty="0">
              <a:latin typeface="Times New Roman" panose="02020603050405020304" pitchFamily="18" charset="0"/>
            </a:endParaRPr>
          </a:p>
          <a:p>
            <a:pPr algn="just" eaLnBrk="1" hangingPunct="1"/>
            <a:endParaRPr lang="en-US" altLang="en-US" sz="4000" b="1" dirty="0">
              <a:latin typeface="Times New Roman" panose="02020603050405020304" pitchFamily="18" charset="0"/>
            </a:endParaRPr>
          </a:p>
          <a:p>
            <a:pPr algn="just" eaLnBrk="1" hangingPunct="1"/>
            <a:r>
              <a:rPr lang="en-US" altLang="en-US" sz="4000" b="1" dirty="0">
                <a:latin typeface="Times New Roman" panose="02020603050405020304" pitchFamily="18" charset="0"/>
              </a:rPr>
              <a:t>2. Hãy kể tên một số cây cần nhiều ánh sáng và một số cây cần ít ánh sáng ?</a:t>
            </a:r>
            <a:endParaRPr lang="en-US" altLang="en-US" sz="40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p:nvPr/>
        </p:nvSpPr>
        <p:spPr>
          <a:xfrm>
            <a:off x="549275" y="381000"/>
            <a:ext cx="9852025" cy="3478213"/>
          </a:xfrm>
          <a:prstGeom prst="rect">
            <a:avLst/>
          </a:prstGeom>
          <a:noFill/>
          <a:ln w="9525">
            <a:noFill/>
          </a:ln>
        </p:spPr>
        <p:txBody>
          <a:bodyPr>
            <a:spAutoFit/>
          </a:bodyPr>
          <a:lstStyle/>
          <a:p>
            <a:pPr algn="just" eaLnBrk="1" hangingPunct="1"/>
            <a:r>
              <a:rPr lang="en-US" altLang="en-US" sz="4400" b="1" dirty="0">
                <a:solidFill>
                  <a:srgbClr val="FF0000"/>
                </a:solidFill>
                <a:latin typeface="Times New Roman" panose="02020603050405020304" pitchFamily="18" charset="0"/>
              </a:rPr>
              <a:t>1.Tại sao có một số loài cây chỉ sống được ở những nơi rừng thưa, các cánh đồng … được chiếu sáng nhiều ? Một số loài cây khác lại sống được ở trong rừng rậm, trong hang động ?</a:t>
            </a:r>
            <a:endParaRPr lang="en-US" altLang="en-US" sz="4400" b="1" dirty="0">
              <a:solidFill>
                <a:srgbClr val="FF0000"/>
              </a:solidFill>
              <a:latin typeface="Times New Roman" panose="02020603050405020304" pitchFamily="18" charset="0"/>
            </a:endParaRPr>
          </a:p>
        </p:txBody>
      </p:sp>
      <p:sp>
        <p:nvSpPr>
          <p:cNvPr id="6" name="TextBox 5"/>
          <p:cNvSpPr txBox="1"/>
          <p:nvPr/>
        </p:nvSpPr>
        <p:spPr>
          <a:xfrm>
            <a:off x="549275" y="381000"/>
            <a:ext cx="9852025" cy="4154488"/>
          </a:xfrm>
          <a:prstGeom prst="rect">
            <a:avLst/>
          </a:prstGeom>
          <a:solidFill>
            <a:schemeClr val="bg1"/>
          </a:solidFill>
          <a:ln w="9525">
            <a:noFill/>
          </a:ln>
        </p:spPr>
        <p:txBody>
          <a:bodyPr>
            <a:spAutoFit/>
          </a:bodyPr>
          <a:lstStyle/>
          <a:p>
            <a:pPr algn="just" eaLnBrk="1" hangingPunct="1"/>
            <a:r>
              <a:rPr lang="en-US" altLang="en-US" sz="4400" b="1" dirty="0">
                <a:solidFill>
                  <a:srgbClr val="0000FF"/>
                </a:solidFill>
                <a:latin typeface="Times New Roman" panose="02020603050405020304" pitchFamily="18" charset="0"/>
              </a:rPr>
              <a:t>*.Một số loài cây chỉ sống được ở những nơi rừng thưa, các cánh đồng … được chiếu sáng nhiều . Một số loài cây khác lại sống được ở trong rừng rậm, trong hang động vì nhu cầu ánh sáng của mỗi loài cây khác nhau.</a:t>
            </a:r>
            <a:endParaRPr lang="en-US" altLang="en-US" sz="4400" b="1" dirty="0">
              <a:solidFill>
                <a:srgbClr val="0000FF"/>
              </a:solidFill>
              <a:latin typeface="Times New Roman" panose="02020603050405020304" pitchFamily="18" charset="0"/>
            </a:endParaRPr>
          </a:p>
        </p:txBody>
      </p:sp>
      <p:sp>
        <p:nvSpPr>
          <p:cNvPr id="4" name="TextBox 3"/>
          <p:cNvSpPr txBox="1">
            <a:spLocks noChangeArrowheads="1"/>
          </p:cNvSpPr>
          <p:nvPr/>
        </p:nvSpPr>
        <p:spPr bwMode="auto">
          <a:xfrm>
            <a:off x="549275" y="5291138"/>
            <a:ext cx="9852025" cy="1200150"/>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2.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Hãy</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kể</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tên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một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số</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cây</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cần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nhiều</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ánh</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sáng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và</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một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số</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cây</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cần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ít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ánh</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sáng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p:cNvPicPr>
          <p:nvPr/>
        </p:nvPicPr>
        <p:blipFill>
          <a:blip r:embed="rId1"/>
          <a:stretch>
            <a:fillRect/>
          </a:stretch>
        </p:blipFill>
        <p:spPr>
          <a:xfrm>
            <a:off x="0" y="23813"/>
            <a:ext cx="11066463" cy="6834187"/>
          </a:xfrm>
          <a:prstGeom prst="rect">
            <a:avLst/>
          </a:prstGeom>
          <a:noFill/>
          <a:ln w="9525">
            <a:noFill/>
          </a:ln>
        </p:spPr>
      </p:pic>
      <p:sp>
        <p:nvSpPr>
          <p:cNvPr id="4099" name="WordArt 7"/>
          <p:cNvSpPr>
            <a:spLocks noTextEdit="1"/>
          </p:cNvSpPr>
          <p:nvPr/>
        </p:nvSpPr>
        <p:spPr>
          <a:xfrm>
            <a:off x="4389438" y="3054350"/>
            <a:ext cx="4846637" cy="774700"/>
          </a:xfrm>
          <a:prstGeom prst="rect">
            <a:avLst/>
          </a:prstGeom>
        </p:spPr>
        <p:txBody>
          <a:bodyPr wrap="none" fromWordArt="1">
            <a:prstTxWarp prst="textPlain">
              <a:avLst>
                <a:gd name="adj" fmla="val 50000"/>
              </a:avLst>
            </a:prstTxWarp>
            <a:normAutofit fontScale="92500" lnSpcReduction="20000"/>
          </a:bodyPr>
          <a:lstStyle/>
          <a:p>
            <a:pPr algn="ctr"/>
            <a:r>
              <a:rPr lang="en-US" sz="5400">
                <a:ln w="9525" cap="flat" cmpd="sng">
                  <a:solidFill>
                    <a:srgbClr val="FFFF00"/>
                  </a:solidFill>
                  <a:prstDash val="solid"/>
                  <a:headEnd type="none" w="med" len="med"/>
                  <a:tailEnd type="none" w="med" len="med"/>
                </a:ln>
                <a:solidFill>
                  <a:srgbClr val="0000FF"/>
                </a:solidFill>
                <a:effectLst>
                  <a:outerShdw dist="35921" dir="2699999" algn="ctr" rotWithShape="0">
                    <a:srgbClr val="C0C0C0">
                      <a:alpha val="79999"/>
                    </a:srgbClr>
                  </a:outerShdw>
                </a:effectLst>
                <a:latin typeface="Arial" panose="020B0604020202020204" pitchFamily="34" charset="0"/>
                <a:ea typeface="Arial" panose="020B0604020202020204" pitchFamily="34" charset="0"/>
              </a:rPr>
              <a:t>KIỂM TRA BÀI CŨ</a:t>
            </a:r>
            <a:endParaRPr lang="en-US" sz="5400">
              <a:ln w="9525" cap="flat" cmpd="sng">
                <a:solidFill>
                  <a:srgbClr val="FFFF00"/>
                </a:solidFill>
                <a:prstDash val="solid"/>
                <a:headEnd type="none" w="med" len="med"/>
                <a:tailEnd type="none" w="med" len="med"/>
              </a:ln>
              <a:solidFill>
                <a:srgbClr val="0000FF"/>
              </a:solidFill>
              <a:effectLst>
                <a:outerShdw dist="35921" dir="2699999" algn="ctr" rotWithShape="0">
                  <a:srgbClr val="C0C0C0">
                    <a:alpha val="79999"/>
                  </a:srgbClr>
                </a:outerShdw>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heckerboard(across)">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6306" y="-1310"/>
            <a:ext cx="7762061"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cần</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nhiều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ánh</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sáng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ưa</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sáng</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rPr>
              <a:t>)</a:t>
            </a:r>
            <a:endPar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
          <a:stretch>
            <a:fillRect/>
          </a:stretch>
        </p:blipFill>
        <p:spPr>
          <a:xfrm>
            <a:off x="22860" y="570190"/>
            <a:ext cx="10881360" cy="6615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2"/>
          <a:srcRect l="43333" b="4762"/>
          <a:stretch>
            <a:fillRect/>
          </a:stretch>
        </p:blipFill>
        <p:spPr>
          <a:xfrm>
            <a:off x="1817688" y="569913"/>
            <a:ext cx="7291387" cy="6592887"/>
          </a:xfrm>
          <a:prstGeom prst="rect">
            <a:avLst/>
          </a:prstGeom>
          <a:noFill/>
          <a:ln w="9525">
            <a:noFill/>
          </a:ln>
        </p:spPr>
      </p:pic>
      <p:pic>
        <p:nvPicPr>
          <p:cNvPr id="9" name="Picture 8"/>
          <p:cNvPicPr>
            <a:picLocks noChangeAspect="1"/>
          </p:cNvPicPr>
          <p:nvPr/>
        </p:nvPicPr>
        <p:blipFill>
          <a:blip r:embed="rId3"/>
          <a:stretch>
            <a:fillRect/>
          </a:stretch>
        </p:blipFill>
        <p:spPr>
          <a:xfrm>
            <a:off x="-15875" y="534988"/>
            <a:ext cx="10972800" cy="6502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1154113" y="549275"/>
            <a:ext cx="7954962" cy="6724650"/>
          </a:xfrm>
          <a:prstGeom prst="rect">
            <a:avLst/>
          </a:prstGeom>
          <a:noFill/>
          <a:ln w="9525">
            <a:noFill/>
          </a:ln>
        </p:spPr>
      </p:pic>
      <p:pic>
        <p:nvPicPr>
          <p:cNvPr id="11" name="Picture 10"/>
          <p:cNvPicPr>
            <a:picLocks noChangeAspect="1"/>
          </p:cNvPicPr>
          <p:nvPr/>
        </p:nvPicPr>
        <p:blipFill>
          <a:blip r:embed="rId5"/>
          <a:stretch>
            <a:fillRect/>
          </a:stretch>
        </p:blipFill>
        <p:spPr>
          <a:xfrm>
            <a:off x="-22225" y="463550"/>
            <a:ext cx="11063288" cy="6781800"/>
          </a:xfrm>
          <a:prstGeom prst="rect">
            <a:avLst/>
          </a:prstGeom>
          <a:noFill/>
          <a:ln w="9525">
            <a:noFill/>
          </a:ln>
        </p:spPr>
      </p:pic>
      <p:pic>
        <p:nvPicPr>
          <p:cNvPr id="12" name="Picture 11"/>
          <p:cNvPicPr>
            <a:picLocks noChangeAspect="1"/>
          </p:cNvPicPr>
          <p:nvPr/>
        </p:nvPicPr>
        <p:blipFill>
          <a:blip r:embed="rId6"/>
          <a:stretch>
            <a:fillRect/>
          </a:stretch>
        </p:blipFill>
        <p:spPr>
          <a:xfrm>
            <a:off x="-22225" y="492125"/>
            <a:ext cx="11063288" cy="66325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22225" y="492125"/>
            <a:ext cx="10972800" cy="6629400"/>
          </a:xfrm>
          <a:prstGeom prst="rect">
            <a:avLst/>
          </a:prstGeom>
          <a:noFill/>
          <a:ln w="9525">
            <a:noFill/>
          </a:ln>
        </p:spPr>
      </p:pic>
      <p:pic>
        <p:nvPicPr>
          <p:cNvPr id="14" name="Picture 13"/>
          <p:cNvPicPr>
            <a:picLocks noChangeAspect="1"/>
          </p:cNvPicPr>
          <p:nvPr/>
        </p:nvPicPr>
        <p:blipFill>
          <a:blip r:embed="rId8"/>
          <a:stretch>
            <a:fillRect/>
          </a:stretch>
        </p:blipFill>
        <p:spPr>
          <a:xfrm>
            <a:off x="-15875" y="512763"/>
            <a:ext cx="11110913" cy="6654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0" fill="hold"/>
                                        <p:tgtEl>
                                          <p:spTgt spid="28"/>
                                        </p:tgtEl>
                                        <p:attrNameLst>
                                          <p:attrName>ppt_x</p:attrName>
                                        </p:attrNameLst>
                                      </p:cBhvr>
                                      <p:tavLst>
                                        <p:tav tm="0">
                                          <p:val>
                                            <p:strVal val="#ppt_x"/>
                                          </p:val>
                                        </p:tav>
                                        <p:tav tm="100000">
                                          <p:val>
                                            <p:strVal val="#ppt_x"/>
                                          </p:val>
                                        </p:tav>
                                      </p:tavLst>
                                    </p:anim>
                                    <p:anim calcmode="lin" valueType="num">
                                      <p:cBhvr additive="base">
                                        <p:cTn id="8" dur="50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xit" presetSubtype="4" fill="hold" nodeType="afterEffect">
                                  <p:stCondLst>
                                    <p:cond delay="0"/>
                                  </p:stCondLst>
                                  <p:childTnLst>
                                    <p:anim calcmode="lin" valueType="num">
                                      <p:cBhvr additive="base">
                                        <p:cTn id="11" dur="5000"/>
                                        <p:tgtEl>
                                          <p:spTgt spid="28"/>
                                        </p:tgtEl>
                                        <p:attrNameLst>
                                          <p:attrName>ppt_x</p:attrName>
                                        </p:attrNameLst>
                                      </p:cBhvr>
                                      <p:tavLst>
                                        <p:tav tm="0">
                                          <p:val>
                                            <p:strVal val="ppt_x"/>
                                          </p:val>
                                        </p:tav>
                                        <p:tav tm="100000">
                                          <p:val>
                                            <p:strVal val="ppt_x"/>
                                          </p:val>
                                        </p:tav>
                                      </p:tavLst>
                                    </p:anim>
                                    <p:anim calcmode="lin" valueType="num">
                                      <p:cBhvr additive="base">
                                        <p:cTn id="12" dur="5000"/>
                                        <p:tgtEl>
                                          <p:spTgt spid="28"/>
                                        </p:tgtEl>
                                        <p:attrNameLst>
                                          <p:attrName>ppt_y</p:attrName>
                                        </p:attrNameLst>
                                      </p:cBhvr>
                                      <p:tavLst>
                                        <p:tav tm="0">
                                          <p:val>
                                            <p:strVal val="ppt_y"/>
                                          </p:val>
                                        </p:tav>
                                        <p:tav tm="100000">
                                          <p:val>
                                            <p:strVal val="1+ppt_h/2"/>
                                          </p:val>
                                        </p:tav>
                                      </p:tavLst>
                                    </p:anim>
                                    <p:set>
                                      <p:cBhvr>
                                        <p:cTn id="13" dur="1" fill="hold">
                                          <p:stCondLst>
                                            <p:cond delay="4999"/>
                                          </p:stCondLst>
                                        </p:cTn>
                                        <p:tgtEl>
                                          <p:spTgt spid="28"/>
                                        </p:tgtEl>
                                        <p:attrNameLst>
                                          <p:attrName>style.visibility</p:attrName>
                                        </p:attrNameLst>
                                      </p:cBhvr>
                                      <p:to>
                                        <p:strVal val="hidden"/>
                                      </p:to>
                                    </p:set>
                                  </p:childTnLst>
                                </p:cTn>
                              </p:par>
                            </p:childTnLst>
                          </p:cTn>
                        </p:par>
                        <p:par>
                          <p:cTn id="14" fill="hold">
                            <p:stCondLst>
                              <p:cond delay="10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fill="hold"/>
                                        <p:tgtEl>
                                          <p:spTgt spid="8"/>
                                        </p:tgtEl>
                                        <p:attrNameLst>
                                          <p:attrName>ppt_x</p:attrName>
                                        </p:attrNameLst>
                                      </p:cBhvr>
                                      <p:tavLst>
                                        <p:tav tm="0">
                                          <p:val>
                                            <p:strVal val="#ppt_x"/>
                                          </p:val>
                                        </p:tav>
                                        <p:tav tm="100000">
                                          <p:val>
                                            <p:strVal val="#ppt_x"/>
                                          </p:val>
                                        </p:tav>
                                      </p:tavLst>
                                    </p:anim>
                                    <p:anim calcmode="lin" valueType="num">
                                      <p:cBhvr additive="base">
                                        <p:cTn id="18" dur="5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2" presetClass="exit" presetSubtype="4" fill="hold" nodeType="afterEffect">
                                  <p:stCondLst>
                                    <p:cond delay="0"/>
                                  </p:stCondLst>
                                  <p:childTnLst>
                                    <p:anim calcmode="lin" valueType="num">
                                      <p:cBhvr additive="base">
                                        <p:cTn id="21" dur="5000"/>
                                        <p:tgtEl>
                                          <p:spTgt spid="8"/>
                                        </p:tgtEl>
                                        <p:attrNameLst>
                                          <p:attrName>ppt_x</p:attrName>
                                        </p:attrNameLst>
                                      </p:cBhvr>
                                      <p:tavLst>
                                        <p:tav tm="0">
                                          <p:val>
                                            <p:strVal val="ppt_x"/>
                                          </p:val>
                                        </p:tav>
                                        <p:tav tm="100000">
                                          <p:val>
                                            <p:strVal val="ppt_x"/>
                                          </p:val>
                                        </p:tav>
                                      </p:tavLst>
                                    </p:anim>
                                    <p:anim calcmode="lin" valueType="num">
                                      <p:cBhvr additive="base">
                                        <p:cTn id="22" dur="5000"/>
                                        <p:tgtEl>
                                          <p:spTgt spid="8"/>
                                        </p:tgtEl>
                                        <p:attrNameLst>
                                          <p:attrName>ppt_y</p:attrName>
                                        </p:attrNameLst>
                                      </p:cBhvr>
                                      <p:tavLst>
                                        <p:tav tm="0">
                                          <p:val>
                                            <p:strVal val="ppt_y"/>
                                          </p:val>
                                        </p:tav>
                                        <p:tav tm="100000">
                                          <p:val>
                                            <p:strVal val="1+ppt_h/2"/>
                                          </p:val>
                                        </p:tav>
                                      </p:tavLst>
                                    </p:anim>
                                    <p:set>
                                      <p:cBhvr>
                                        <p:cTn id="23" dur="1" fill="hold">
                                          <p:stCondLst>
                                            <p:cond delay="4999"/>
                                          </p:stCondLst>
                                        </p:cTn>
                                        <p:tgtEl>
                                          <p:spTgt spid="8"/>
                                        </p:tgtEl>
                                        <p:attrNameLst>
                                          <p:attrName>style.visibility</p:attrName>
                                        </p:attrNameLst>
                                      </p:cBhvr>
                                      <p:to>
                                        <p:strVal val="hidden"/>
                                      </p:to>
                                    </p:set>
                                  </p:childTnLst>
                                </p:cTn>
                              </p:par>
                            </p:childTnLst>
                          </p:cTn>
                        </p:par>
                        <p:par>
                          <p:cTn id="24" fill="hold">
                            <p:stCondLst>
                              <p:cond delay="20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0" fill="hold"/>
                                        <p:tgtEl>
                                          <p:spTgt spid="9"/>
                                        </p:tgtEl>
                                        <p:attrNameLst>
                                          <p:attrName>ppt_x</p:attrName>
                                        </p:attrNameLst>
                                      </p:cBhvr>
                                      <p:tavLst>
                                        <p:tav tm="0">
                                          <p:val>
                                            <p:strVal val="#ppt_x"/>
                                          </p:val>
                                        </p:tav>
                                        <p:tav tm="100000">
                                          <p:val>
                                            <p:strVal val="#ppt_x"/>
                                          </p:val>
                                        </p:tav>
                                      </p:tavLst>
                                    </p:anim>
                                    <p:anim calcmode="lin" valueType="num">
                                      <p:cBhvr additive="base">
                                        <p:cTn id="28" dur="50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0"/>
                            </p:stCondLst>
                            <p:childTnLst>
                              <p:par>
                                <p:cTn id="30" presetID="26" presetClass="exit" presetSubtype="0" fill="hold" nodeType="afterEffect">
                                  <p:stCondLst>
                                    <p:cond delay="0"/>
                                  </p:stCondLst>
                                  <p:childTnLst>
                                    <p:animEffect transition="out" filter="wipe(down)">
                                      <p:cBhvr>
                                        <p:cTn id="31" dur="450" accel="50000">
                                          <p:stCondLst>
                                            <p:cond delay="4550"/>
                                          </p:stCondLst>
                                        </p:cTn>
                                        <p:tgtEl>
                                          <p:spTgt spid="9"/>
                                        </p:tgtEl>
                                      </p:cBhvr>
                                    </p:animEffect>
                                    <p:anim calcmode="lin" valueType="num">
                                      <p:cBhvr>
                                        <p:cTn id="32" dur="4555"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33" dur="445">
                                          <p:stCondLst>
                                            <p:cond delay="4555"/>
                                          </p:stCondLst>
                                        </p:cTn>
                                        <p:tgtEl>
                                          <p:spTgt spid="9"/>
                                        </p:tgtEl>
                                        <p:attrNameLst>
                                          <p:attrName>ppt_x</p:attrName>
                                        </p:attrNameLst>
                                      </p:cBhvr>
                                      <p:tavLst>
                                        <p:tav tm="0">
                                          <p:val>
                                            <p:strVal val="ppt_x"/>
                                          </p:val>
                                        </p:tav>
                                        <p:tav tm="100000">
                                          <p:val>
                                            <p:strVal val="ppt_x"/>
                                          </p:val>
                                        </p:tav>
                                      </p:tavLst>
                                    </p:anim>
                                    <p:anim calcmode="lin" valueType="num">
                                      <p:cBhvr>
                                        <p:cTn id="34" dur="1660"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5" dur="1660" tmFilter="0, 0; 0.125,0.2665; 0.25,0.4; 0.375,0.465; 0.5,0.5;  0.625,0.535; 0.75,0.6; 0.875,0.7335; 1,1">
                                          <p:stCondLst>
                                            <p:cond delay="1660"/>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6" dur="830" tmFilter="0, 0; 0.125,0.2665; 0.25,0.4; 0.375,0.465; 0.5,0.5;  0.625,0.535; 0.75,0.6; 0.875,0.7335; 1,1">
                                          <p:stCondLst>
                                            <p:cond delay="3310"/>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7" dur="410" tmFilter="0, 0; 0.125,0.2665; 0.25,0.4; 0.375,0.465; 0.5,0.5;  0.625,0.535; 0.75,0.6; 0.875,0.7335; 1,1">
                                          <p:stCondLst>
                                            <p:cond delay="4140"/>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8" dur="450" accel="50000">
                                          <p:stCondLst>
                                            <p:cond delay="4550"/>
                                          </p:stCondLst>
                                        </p:cTn>
                                        <p:tgtEl>
                                          <p:spTgt spid="9"/>
                                        </p:tgtEl>
                                        <p:attrNameLst>
                                          <p:attrName>ppt_y</p:attrName>
                                        </p:attrNameLst>
                                      </p:cBhvr>
                                      <p:tavLst>
                                        <p:tav tm="0">
                                          <p:val>
                                            <p:strVal val="ppt_y"/>
                                          </p:val>
                                        </p:tav>
                                        <p:tav tm="100000">
                                          <p:val>
                                            <p:strVal val="ppt_y+ppt_h"/>
                                          </p:val>
                                        </p:tav>
                                      </p:tavLst>
                                    </p:anim>
                                    <p:animScale>
                                      <p:cBhvr>
                                        <p:cTn id="39" dur="65">
                                          <p:stCondLst>
                                            <p:cond delay="1550"/>
                                          </p:stCondLst>
                                        </p:cTn>
                                        <p:tgtEl>
                                          <p:spTgt spid="9"/>
                                        </p:tgtEl>
                                      </p:cBhvr>
                                      <p:to x="100000" y="60000"/>
                                    </p:animScale>
                                    <p:animScale>
                                      <p:cBhvr>
                                        <p:cTn id="40" dur="415" decel="50000">
                                          <p:stCondLst>
                                            <p:cond delay="1615"/>
                                          </p:stCondLst>
                                        </p:cTn>
                                        <p:tgtEl>
                                          <p:spTgt spid="9"/>
                                        </p:tgtEl>
                                      </p:cBhvr>
                                      <p:to x="100000" y="100000"/>
                                    </p:animScale>
                                    <p:animScale>
                                      <p:cBhvr>
                                        <p:cTn id="41" dur="65">
                                          <p:stCondLst>
                                            <p:cond delay="3280"/>
                                          </p:stCondLst>
                                        </p:cTn>
                                        <p:tgtEl>
                                          <p:spTgt spid="9"/>
                                        </p:tgtEl>
                                      </p:cBhvr>
                                      <p:to x="100000" y="80000"/>
                                    </p:animScale>
                                    <p:animScale>
                                      <p:cBhvr>
                                        <p:cTn id="42" dur="415" decel="50000">
                                          <p:stCondLst>
                                            <p:cond delay="3345"/>
                                          </p:stCondLst>
                                        </p:cTn>
                                        <p:tgtEl>
                                          <p:spTgt spid="9"/>
                                        </p:tgtEl>
                                      </p:cBhvr>
                                      <p:to x="100000" y="100000"/>
                                    </p:animScale>
                                    <p:animScale>
                                      <p:cBhvr>
                                        <p:cTn id="43" dur="65">
                                          <p:stCondLst>
                                            <p:cond delay="4105"/>
                                          </p:stCondLst>
                                        </p:cTn>
                                        <p:tgtEl>
                                          <p:spTgt spid="9"/>
                                        </p:tgtEl>
                                      </p:cBhvr>
                                      <p:to x="100000" y="90000"/>
                                    </p:animScale>
                                    <p:animScale>
                                      <p:cBhvr>
                                        <p:cTn id="44" dur="415" decel="50000">
                                          <p:stCondLst>
                                            <p:cond delay="4170"/>
                                          </p:stCondLst>
                                        </p:cTn>
                                        <p:tgtEl>
                                          <p:spTgt spid="9"/>
                                        </p:tgtEl>
                                      </p:cBhvr>
                                      <p:to x="100000" y="100000"/>
                                    </p:animScale>
                                    <p:animScale>
                                      <p:cBhvr>
                                        <p:cTn id="45" dur="65">
                                          <p:stCondLst>
                                            <p:cond delay="4520"/>
                                          </p:stCondLst>
                                        </p:cTn>
                                        <p:tgtEl>
                                          <p:spTgt spid="9"/>
                                        </p:tgtEl>
                                      </p:cBhvr>
                                      <p:to x="100000" y="95000"/>
                                    </p:animScale>
                                    <p:animScale>
                                      <p:cBhvr>
                                        <p:cTn id="46" dur="415" decel="50000">
                                          <p:stCondLst>
                                            <p:cond delay="4585"/>
                                          </p:stCondLst>
                                        </p:cTn>
                                        <p:tgtEl>
                                          <p:spTgt spid="9"/>
                                        </p:tgtEl>
                                      </p:cBhvr>
                                      <p:to x="100000" y="100000"/>
                                    </p:animScale>
                                    <p:set>
                                      <p:cBhvr>
                                        <p:cTn id="47" dur="1" fill="hold">
                                          <p:stCondLst>
                                            <p:cond delay="4999"/>
                                          </p:stCondLst>
                                        </p:cTn>
                                        <p:tgtEl>
                                          <p:spTgt spid="9"/>
                                        </p:tgtEl>
                                        <p:attrNameLst>
                                          <p:attrName>style.visibility</p:attrName>
                                        </p:attrNameLst>
                                      </p:cBhvr>
                                      <p:to>
                                        <p:strVal val="hidden"/>
                                      </p:to>
                                    </p:set>
                                  </p:childTnLst>
                                </p:cTn>
                              </p:par>
                            </p:childTnLst>
                          </p:cTn>
                        </p:par>
                        <p:par>
                          <p:cTn id="48" fill="hold">
                            <p:stCondLst>
                              <p:cond delay="30000"/>
                            </p:stCondLst>
                            <p:childTnLst>
                              <p:par>
                                <p:cTn id="49" presetID="2" presetClass="entr" presetSubtype="4"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0" fill="hold"/>
                                        <p:tgtEl>
                                          <p:spTgt spid="10"/>
                                        </p:tgtEl>
                                        <p:attrNameLst>
                                          <p:attrName>ppt_x</p:attrName>
                                        </p:attrNameLst>
                                      </p:cBhvr>
                                      <p:tavLst>
                                        <p:tav tm="0">
                                          <p:val>
                                            <p:strVal val="#ppt_x"/>
                                          </p:val>
                                        </p:tav>
                                        <p:tav tm="100000">
                                          <p:val>
                                            <p:strVal val="#ppt_x"/>
                                          </p:val>
                                        </p:tav>
                                      </p:tavLst>
                                    </p:anim>
                                    <p:anim calcmode="lin" valueType="num">
                                      <p:cBhvr additive="base">
                                        <p:cTn id="52" dur="5000" fill="hold"/>
                                        <p:tgtEl>
                                          <p:spTgt spid="10"/>
                                        </p:tgtEl>
                                        <p:attrNameLst>
                                          <p:attrName>ppt_y</p:attrName>
                                        </p:attrNameLst>
                                      </p:cBhvr>
                                      <p:tavLst>
                                        <p:tav tm="0">
                                          <p:val>
                                            <p:strVal val="1+#ppt_h/2"/>
                                          </p:val>
                                        </p:tav>
                                        <p:tav tm="100000">
                                          <p:val>
                                            <p:strVal val="#ppt_y"/>
                                          </p:val>
                                        </p:tav>
                                      </p:tavLst>
                                    </p:anim>
                                  </p:childTnLst>
                                </p:cTn>
                              </p:par>
                            </p:childTnLst>
                          </p:cTn>
                        </p:par>
                        <p:par>
                          <p:cTn id="53" fill="hold">
                            <p:stCondLst>
                              <p:cond delay="35000"/>
                            </p:stCondLst>
                            <p:childTnLst>
                              <p:par>
                                <p:cTn id="54" presetID="31" presetClass="exit" presetSubtype="0" fill="hold" nodeType="afterEffect">
                                  <p:stCondLst>
                                    <p:cond delay="0"/>
                                  </p:stCondLst>
                                  <p:childTnLst>
                                    <p:anim calcmode="lin" valueType="num">
                                      <p:cBhvr>
                                        <p:cTn id="55" dur="5000"/>
                                        <p:tgtEl>
                                          <p:spTgt spid="10"/>
                                        </p:tgtEl>
                                        <p:attrNameLst>
                                          <p:attrName>ppt_w</p:attrName>
                                        </p:attrNameLst>
                                      </p:cBhvr>
                                      <p:tavLst>
                                        <p:tav tm="0">
                                          <p:val>
                                            <p:strVal val="ppt_w"/>
                                          </p:val>
                                        </p:tav>
                                        <p:tav tm="100000">
                                          <p:val>
                                            <p:fltVal val="0"/>
                                          </p:val>
                                        </p:tav>
                                      </p:tavLst>
                                    </p:anim>
                                    <p:anim calcmode="lin" valueType="num">
                                      <p:cBhvr>
                                        <p:cTn id="56" dur="5000"/>
                                        <p:tgtEl>
                                          <p:spTgt spid="10"/>
                                        </p:tgtEl>
                                        <p:attrNameLst>
                                          <p:attrName>ppt_h</p:attrName>
                                        </p:attrNameLst>
                                      </p:cBhvr>
                                      <p:tavLst>
                                        <p:tav tm="0">
                                          <p:val>
                                            <p:strVal val="ppt_h"/>
                                          </p:val>
                                        </p:tav>
                                        <p:tav tm="100000">
                                          <p:val>
                                            <p:fltVal val="0"/>
                                          </p:val>
                                        </p:tav>
                                      </p:tavLst>
                                    </p:anim>
                                    <p:anim calcmode="lin" valueType="num">
                                      <p:cBhvr>
                                        <p:cTn id="57" dur="5000"/>
                                        <p:tgtEl>
                                          <p:spTgt spid="10"/>
                                        </p:tgtEl>
                                        <p:attrNameLst>
                                          <p:attrName>style.rotation</p:attrName>
                                        </p:attrNameLst>
                                      </p:cBhvr>
                                      <p:tavLst>
                                        <p:tav tm="0">
                                          <p:val>
                                            <p:fltVal val="0"/>
                                          </p:val>
                                        </p:tav>
                                        <p:tav tm="100000">
                                          <p:val>
                                            <p:fltVal val="90"/>
                                          </p:val>
                                        </p:tav>
                                      </p:tavLst>
                                    </p:anim>
                                    <p:animEffect transition="out" filter="fade">
                                      <p:cBhvr>
                                        <p:cTn id="58" dur="5000"/>
                                        <p:tgtEl>
                                          <p:spTgt spid="10"/>
                                        </p:tgtEl>
                                      </p:cBhvr>
                                    </p:animEffect>
                                    <p:set>
                                      <p:cBhvr>
                                        <p:cTn id="59" dur="1" fill="hold">
                                          <p:stCondLst>
                                            <p:cond delay="4999"/>
                                          </p:stCondLst>
                                        </p:cTn>
                                        <p:tgtEl>
                                          <p:spTgt spid="10"/>
                                        </p:tgtEl>
                                        <p:attrNameLst>
                                          <p:attrName>style.visibility</p:attrName>
                                        </p:attrNameLst>
                                      </p:cBhvr>
                                      <p:to>
                                        <p:strVal val="hidden"/>
                                      </p:to>
                                    </p:set>
                                  </p:childTnLst>
                                </p:cTn>
                              </p:par>
                            </p:childTnLst>
                          </p:cTn>
                        </p:par>
                        <p:par>
                          <p:cTn id="60" fill="hold">
                            <p:stCondLst>
                              <p:cond delay="40000"/>
                            </p:stCondLst>
                            <p:childTnLst>
                              <p:par>
                                <p:cTn id="61" presetID="2" presetClass="entr" presetSubtype="4"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0" fill="hold"/>
                                        <p:tgtEl>
                                          <p:spTgt spid="11"/>
                                        </p:tgtEl>
                                        <p:attrNameLst>
                                          <p:attrName>ppt_x</p:attrName>
                                        </p:attrNameLst>
                                      </p:cBhvr>
                                      <p:tavLst>
                                        <p:tav tm="0">
                                          <p:val>
                                            <p:strVal val="#ppt_x"/>
                                          </p:val>
                                        </p:tav>
                                        <p:tav tm="100000">
                                          <p:val>
                                            <p:strVal val="#ppt_x"/>
                                          </p:val>
                                        </p:tav>
                                      </p:tavLst>
                                    </p:anim>
                                    <p:anim calcmode="lin" valueType="num">
                                      <p:cBhvr additive="base">
                                        <p:cTn id="64" dur="5000" fill="hold"/>
                                        <p:tgtEl>
                                          <p:spTgt spid="11"/>
                                        </p:tgtEl>
                                        <p:attrNameLst>
                                          <p:attrName>ppt_y</p:attrName>
                                        </p:attrNameLst>
                                      </p:cBhvr>
                                      <p:tavLst>
                                        <p:tav tm="0">
                                          <p:val>
                                            <p:strVal val="1+#ppt_h/2"/>
                                          </p:val>
                                        </p:tav>
                                        <p:tav tm="100000">
                                          <p:val>
                                            <p:strVal val="#ppt_y"/>
                                          </p:val>
                                        </p:tav>
                                      </p:tavLst>
                                    </p:anim>
                                  </p:childTnLst>
                                </p:cTn>
                              </p:par>
                            </p:childTnLst>
                          </p:cTn>
                        </p:par>
                        <p:par>
                          <p:cTn id="65" fill="hold">
                            <p:stCondLst>
                              <p:cond delay="45000"/>
                            </p:stCondLst>
                            <p:childTnLst>
                              <p:par>
                                <p:cTn id="66" presetID="22" presetClass="exit" presetSubtype="4" fill="hold" nodeType="afterEffect">
                                  <p:stCondLst>
                                    <p:cond delay="0"/>
                                  </p:stCondLst>
                                  <p:childTnLst>
                                    <p:animEffect transition="out" filter="wipe(down)">
                                      <p:cBhvr>
                                        <p:cTn id="67" dur="5000"/>
                                        <p:tgtEl>
                                          <p:spTgt spid="11"/>
                                        </p:tgtEl>
                                      </p:cBhvr>
                                    </p:animEffect>
                                    <p:set>
                                      <p:cBhvr>
                                        <p:cTn id="68" dur="1" fill="hold">
                                          <p:stCondLst>
                                            <p:cond delay="4999"/>
                                          </p:stCondLst>
                                        </p:cTn>
                                        <p:tgtEl>
                                          <p:spTgt spid="11"/>
                                        </p:tgtEl>
                                        <p:attrNameLst>
                                          <p:attrName>style.visibility</p:attrName>
                                        </p:attrNameLst>
                                      </p:cBhvr>
                                      <p:to>
                                        <p:strVal val="hidden"/>
                                      </p:to>
                                    </p:set>
                                  </p:childTnLst>
                                </p:cTn>
                              </p:par>
                            </p:childTnLst>
                          </p:cTn>
                        </p:par>
                        <p:par>
                          <p:cTn id="69" fill="hold">
                            <p:stCondLst>
                              <p:cond delay="50000"/>
                            </p:stCondLst>
                            <p:childTnLst>
                              <p:par>
                                <p:cTn id="70" presetID="2" presetClass="entr" presetSubtype="4"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0" fill="hold"/>
                                        <p:tgtEl>
                                          <p:spTgt spid="12"/>
                                        </p:tgtEl>
                                        <p:attrNameLst>
                                          <p:attrName>ppt_x</p:attrName>
                                        </p:attrNameLst>
                                      </p:cBhvr>
                                      <p:tavLst>
                                        <p:tav tm="0">
                                          <p:val>
                                            <p:strVal val="#ppt_x"/>
                                          </p:val>
                                        </p:tav>
                                        <p:tav tm="100000">
                                          <p:val>
                                            <p:strVal val="#ppt_x"/>
                                          </p:val>
                                        </p:tav>
                                      </p:tavLst>
                                    </p:anim>
                                    <p:anim calcmode="lin" valueType="num">
                                      <p:cBhvr additive="base">
                                        <p:cTn id="73" dur="5000" fill="hold"/>
                                        <p:tgtEl>
                                          <p:spTgt spid="12"/>
                                        </p:tgtEl>
                                        <p:attrNameLst>
                                          <p:attrName>ppt_y</p:attrName>
                                        </p:attrNameLst>
                                      </p:cBhvr>
                                      <p:tavLst>
                                        <p:tav tm="0">
                                          <p:val>
                                            <p:strVal val="1+#ppt_h/2"/>
                                          </p:val>
                                        </p:tav>
                                        <p:tav tm="100000">
                                          <p:val>
                                            <p:strVal val="#ppt_y"/>
                                          </p:val>
                                        </p:tav>
                                      </p:tavLst>
                                    </p:anim>
                                  </p:childTnLst>
                                </p:cTn>
                              </p:par>
                            </p:childTnLst>
                          </p:cTn>
                        </p:par>
                        <p:par>
                          <p:cTn id="74" fill="hold">
                            <p:stCondLst>
                              <p:cond delay="55000"/>
                            </p:stCondLst>
                            <p:childTnLst>
                              <p:par>
                                <p:cTn id="75" presetID="6" presetClass="exit" presetSubtype="32" fill="hold" nodeType="afterEffect">
                                  <p:stCondLst>
                                    <p:cond delay="0"/>
                                  </p:stCondLst>
                                  <p:childTnLst>
                                    <p:animEffect transition="out" filter="circle(out)">
                                      <p:cBhvr>
                                        <p:cTn id="76" dur="5000"/>
                                        <p:tgtEl>
                                          <p:spTgt spid="12"/>
                                        </p:tgtEl>
                                      </p:cBhvr>
                                    </p:animEffect>
                                    <p:set>
                                      <p:cBhvr>
                                        <p:cTn id="77" dur="1" fill="hold">
                                          <p:stCondLst>
                                            <p:cond delay="4999"/>
                                          </p:stCondLst>
                                        </p:cTn>
                                        <p:tgtEl>
                                          <p:spTgt spid="12"/>
                                        </p:tgtEl>
                                        <p:attrNameLst>
                                          <p:attrName>style.visibility</p:attrName>
                                        </p:attrNameLst>
                                      </p:cBhvr>
                                      <p:to>
                                        <p:strVal val="hidden"/>
                                      </p:to>
                                    </p:set>
                                  </p:childTnLst>
                                </p:cTn>
                              </p:par>
                            </p:childTnLst>
                          </p:cTn>
                        </p:par>
                        <p:par>
                          <p:cTn id="78" fill="hold">
                            <p:stCondLst>
                              <p:cond delay="60000"/>
                            </p:stCondLst>
                            <p:childTnLst>
                              <p:par>
                                <p:cTn id="79" presetID="2" presetClass="entr" presetSubtype="4"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0" fill="hold"/>
                                        <p:tgtEl>
                                          <p:spTgt spid="13"/>
                                        </p:tgtEl>
                                        <p:attrNameLst>
                                          <p:attrName>ppt_x</p:attrName>
                                        </p:attrNameLst>
                                      </p:cBhvr>
                                      <p:tavLst>
                                        <p:tav tm="0">
                                          <p:val>
                                            <p:strVal val="#ppt_x"/>
                                          </p:val>
                                        </p:tav>
                                        <p:tav tm="100000">
                                          <p:val>
                                            <p:strVal val="#ppt_x"/>
                                          </p:val>
                                        </p:tav>
                                      </p:tavLst>
                                    </p:anim>
                                    <p:anim calcmode="lin" valueType="num">
                                      <p:cBhvr additive="base">
                                        <p:cTn id="82" dur="5000" fill="hold"/>
                                        <p:tgtEl>
                                          <p:spTgt spid="13"/>
                                        </p:tgtEl>
                                        <p:attrNameLst>
                                          <p:attrName>ppt_y</p:attrName>
                                        </p:attrNameLst>
                                      </p:cBhvr>
                                      <p:tavLst>
                                        <p:tav tm="0">
                                          <p:val>
                                            <p:strVal val="1+#ppt_h/2"/>
                                          </p:val>
                                        </p:tav>
                                        <p:tav tm="100000">
                                          <p:val>
                                            <p:strVal val="#ppt_y"/>
                                          </p:val>
                                        </p:tav>
                                      </p:tavLst>
                                    </p:anim>
                                  </p:childTnLst>
                                </p:cTn>
                              </p:par>
                            </p:childTnLst>
                          </p:cTn>
                        </p:par>
                        <p:par>
                          <p:cTn id="83" fill="hold">
                            <p:stCondLst>
                              <p:cond delay="65000"/>
                            </p:stCondLst>
                            <p:childTnLst>
                              <p:par>
                                <p:cTn id="84" presetID="16" presetClass="exit" presetSubtype="21" fill="hold" nodeType="afterEffect">
                                  <p:stCondLst>
                                    <p:cond delay="0"/>
                                  </p:stCondLst>
                                  <p:childTnLst>
                                    <p:animEffect transition="out" filter="barn(inVertical)">
                                      <p:cBhvr>
                                        <p:cTn id="85" dur="5000"/>
                                        <p:tgtEl>
                                          <p:spTgt spid="13"/>
                                        </p:tgtEl>
                                      </p:cBhvr>
                                    </p:animEffect>
                                    <p:set>
                                      <p:cBhvr>
                                        <p:cTn id="86" dur="1" fill="hold">
                                          <p:stCondLst>
                                            <p:cond delay="4999"/>
                                          </p:stCondLst>
                                        </p:cTn>
                                        <p:tgtEl>
                                          <p:spTgt spid="13"/>
                                        </p:tgtEl>
                                        <p:attrNameLst>
                                          <p:attrName>style.visibility</p:attrName>
                                        </p:attrNameLst>
                                      </p:cBhvr>
                                      <p:to>
                                        <p:strVal val="hidden"/>
                                      </p:to>
                                    </p:set>
                                  </p:childTnLst>
                                </p:cTn>
                              </p:par>
                            </p:childTnLst>
                          </p:cTn>
                        </p:par>
                        <p:par>
                          <p:cTn id="87" fill="hold">
                            <p:stCondLst>
                              <p:cond delay="70000"/>
                            </p:stCondLst>
                            <p:childTnLst>
                              <p:par>
                                <p:cTn id="88" presetID="2" presetClass="entr" presetSubtype="4" fill="hold" nodeType="after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additive="base">
                                        <p:cTn id="90" dur="5000" fill="hold"/>
                                        <p:tgtEl>
                                          <p:spTgt spid="14"/>
                                        </p:tgtEl>
                                        <p:attrNameLst>
                                          <p:attrName>ppt_x</p:attrName>
                                        </p:attrNameLst>
                                      </p:cBhvr>
                                      <p:tavLst>
                                        <p:tav tm="0">
                                          <p:val>
                                            <p:strVal val="#ppt_x"/>
                                          </p:val>
                                        </p:tav>
                                        <p:tav tm="100000">
                                          <p:val>
                                            <p:strVal val="#ppt_x"/>
                                          </p:val>
                                        </p:tav>
                                      </p:tavLst>
                                    </p:anim>
                                    <p:anim calcmode="lin" valueType="num">
                                      <p:cBhvr additive="base">
                                        <p:cTn id="91"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1"/>
          <a:stretch>
            <a:fillRect/>
          </a:stretch>
        </p:blipFill>
        <p:spPr>
          <a:xfrm>
            <a:off x="-22225" y="533400"/>
            <a:ext cx="10972800" cy="6305550"/>
          </a:xfrm>
          <a:prstGeom prst="rect">
            <a:avLst/>
          </a:prstGeom>
          <a:noFill/>
          <a:ln w="9525">
            <a:noFill/>
          </a:ln>
        </p:spPr>
      </p:pic>
      <p:sp>
        <p:nvSpPr>
          <p:cNvPr id="12" name="Rectangle 11"/>
          <p:cNvSpPr/>
          <p:nvPr/>
        </p:nvSpPr>
        <p:spPr>
          <a:xfrm>
            <a:off x="3016521" y="-1310"/>
            <a:ext cx="394210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cần</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ít</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ánh</a:t>
            </a:r>
            <a:r>
              <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0"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sáng</a:t>
            </a:r>
            <a:endParaRPr kumimoji="0" lang="en-US" sz="3200" b="0"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pic>
        <p:nvPicPr>
          <p:cNvPr id="13" name="Picture 1"/>
          <p:cNvPicPr>
            <a:picLocks noChangeAspect="1"/>
          </p:cNvPicPr>
          <p:nvPr/>
        </p:nvPicPr>
        <p:blipFill>
          <a:blip r:embed="rId2"/>
          <a:stretch>
            <a:fillRect/>
          </a:stretch>
        </p:blipFill>
        <p:spPr>
          <a:xfrm>
            <a:off x="0" y="603250"/>
            <a:ext cx="10972800" cy="6559550"/>
          </a:xfrm>
          <a:prstGeom prst="rect">
            <a:avLst/>
          </a:prstGeom>
          <a:noFill/>
          <a:ln w="9525">
            <a:noFill/>
          </a:ln>
        </p:spPr>
      </p:pic>
      <p:pic>
        <p:nvPicPr>
          <p:cNvPr id="14" name="Picture 5" descr="1184127770093_gung"/>
          <p:cNvPicPr>
            <a:picLocks noChangeAspect="1"/>
          </p:cNvPicPr>
          <p:nvPr/>
        </p:nvPicPr>
        <p:blipFill>
          <a:blip r:embed="rId3"/>
          <a:stretch>
            <a:fillRect/>
          </a:stretch>
        </p:blipFill>
        <p:spPr>
          <a:xfrm>
            <a:off x="-88900" y="603250"/>
            <a:ext cx="11155363" cy="6559550"/>
          </a:xfrm>
          <a:prstGeom prst="rect">
            <a:avLst/>
          </a:prstGeom>
          <a:noFill/>
          <a:ln w="57150" cap="flat" cmpd="sng">
            <a:solidFill>
              <a:srgbClr val="FF3300"/>
            </a:solidFill>
            <a:prstDash val="solid"/>
            <a:miter/>
            <a:headEnd type="none" w="med" len="med"/>
            <a:tailEnd type="none" w="med" len="med"/>
          </a:ln>
        </p:spPr>
      </p:pic>
      <p:pic>
        <p:nvPicPr>
          <p:cNvPr id="15" name="Picture 1"/>
          <p:cNvPicPr>
            <a:picLocks noChangeAspect="1"/>
          </p:cNvPicPr>
          <p:nvPr/>
        </p:nvPicPr>
        <p:blipFill>
          <a:blip r:embed="rId4"/>
          <a:stretch>
            <a:fillRect/>
          </a:stretch>
        </p:blipFill>
        <p:spPr>
          <a:xfrm>
            <a:off x="-92075" y="533400"/>
            <a:ext cx="11201400" cy="6705600"/>
          </a:xfrm>
          <a:prstGeom prst="rect">
            <a:avLst/>
          </a:prstGeom>
          <a:noFill/>
          <a:ln w="9525">
            <a:noFill/>
          </a:ln>
        </p:spPr>
      </p:pic>
      <p:pic>
        <p:nvPicPr>
          <p:cNvPr id="17" name="Picture 3" descr="DSC02237"/>
          <p:cNvPicPr>
            <a:picLocks noChangeAspect="1"/>
          </p:cNvPicPr>
          <p:nvPr/>
        </p:nvPicPr>
        <p:blipFill>
          <a:blip r:embed="rId5"/>
          <a:stretch>
            <a:fillRect/>
          </a:stretch>
        </p:blipFill>
        <p:spPr>
          <a:xfrm>
            <a:off x="0" y="584200"/>
            <a:ext cx="11109325" cy="6654800"/>
          </a:xfrm>
          <a:prstGeom prst="rect">
            <a:avLst/>
          </a:prstGeom>
          <a:noFill/>
          <a:ln w="57150" cap="flat" cmpd="sng">
            <a:solidFill>
              <a:srgbClr val="FF3300"/>
            </a:solidFill>
            <a:prstDash val="solid"/>
            <a:miter/>
            <a:headEnd type="none" w="med" len="med"/>
            <a:tailEnd type="none" w="med" len="med"/>
          </a:ln>
        </p:spPr>
      </p:pic>
      <p:pic>
        <p:nvPicPr>
          <p:cNvPr id="18" name="Picture 4"/>
          <p:cNvPicPr>
            <a:picLocks noChangeAspect="1"/>
          </p:cNvPicPr>
          <p:nvPr/>
        </p:nvPicPr>
        <p:blipFill>
          <a:blip r:embed="rId6"/>
          <a:stretch>
            <a:fillRect/>
          </a:stretch>
        </p:blipFill>
        <p:spPr>
          <a:xfrm>
            <a:off x="0" y="603250"/>
            <a:ext cx="11066463" cy="6635750"/>
          </a:xfrm>
          <a:prstGeom prst="rect">
            <a:avLst/>
          </a:prstGeom>
          <a:noFill/>
          <a:ln w="12700">
            <a:noFill/>
          </a:ln>
        </p:spPr>
      </p:pic>
      <p:pic>
        <p:nvPicPr>
          <p:cNvPr id="19" name="Picture 9" descr="C:\Users\KIEU OANH\Desktop\tải xuống1.jpg"/>
          <p:cNvPicPr>
            <a:picLocks noChangeAspect="1"/>
          </p:cNvPicPr>
          <p:nvPr/>
        </p:nvPicPr>
        <p:blipFill>
          <a:blip r:embed="rId7"/>
          <a:stretch>
            <a:fillRect/>
          </a:stretch>
        </p:blipFill>
        <p:spPr>
          <a:xfrm>
            <a:off x="-92075" y="533400"/>
            <a:ext cx="11064875" cy="6629400"/>
          </a:xfrm>
          <a:prstGeom prst="rect">
            <a:avLst/>
          </a:prstGeom>
          <a:noFill/>
          <a:ln w="9525">
            <a:noFill/>
          </a:ln>
        </p:spPr>
      </p:pic>
    </p:spTree>
  </p:cSld>
  <p:clrMapOvr>
    <a:masterClrMapping/>
  </p:clrMapOvr>
  <p:transition spd="slow">
    <p:blinds dir="vert"/>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5237" y="304800"/>
            <a:ext cx="8782327" cy="1076325"/>
          </a:xfrm>
          <a:prstGeom prst="rect">
            <a:avLst/>
          </a:prstGeom>
          <a:noFill/>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3.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Nêu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một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số</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ứng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dụng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kĩ</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thuật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về</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nhu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cầu</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ánh</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sáng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của</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cây</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trong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trồng</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 </a:t>
            </a:r>
            <a:r>
              <a:rPr kumimoji="0" lang="en-US" sz="32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trọt</a:t>
            </a:r>
            <a:r>
              <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rPr>
              <a:t>.</a:t>
            </a:r>
            <a:endParaRPr kumimoji="0" lang="en-US" sz="32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anose="020B0604020202020204" pitchFamily="34" charset="0"/>
              <a:ea typeface="+mn-ea"/>
              <a:cs typeface="+mn-cs"/>
            </a:endParaRPr>
          </a:p>
        </p:txBody>
      </p:sp>
      <p:sp>
        <p:nvSpPr>
          <p:cNvPr id="11" name="TextBox 10"/>
          <p:cNvSpPr txBox="1"/>
          <p:nvPr/>
        </p:nvSpPr>
        <p:spPr>
          <a:xfrm>
            <a:off x="565150" y="2600325"/>
            <a:ext cx="9932988" cy="3046095"/>
          </a:xfrm>
          <a:prstGeom prst="rect">
            <a:avLst/>
          </a:prstGeom>
          <a:noFill/>
          <a:ln w="9525">
            <a:noFill/>
          </a:ln>
        </p:spPr>
        <p:txBody>
          <a:bodyPr>
            <a:spAutoFit/>
          </a:bodyPr>
          <a:lstStyle/>
          <a:p>
            <a:pPr eaLnBrk="1" hangingPunct="1"/>
            <a:r>
              <a:rPr lang="en-US" altLang="en-US" sz="4800" b="1" dirty="0">
                <a:solidFill>
                  <a:srgbClr val="0000FF"/>
                </a:solidFill>
                <a:latin typeface="Times New Roman" panose="02020603050405020304" pitchFamily="18" charset="0"/>
              </a:rPr>
              <a:t>= &gt; Biện pháp kĩ thuật trồng xen canh giữa cây ưa sáng nhiều và cây ưa sáng ít để tận dụng đất đai.</a:t>
            </a:r>
            <a:endParaRPr lang="en-US" altLang="en-US" sz="4800" b="1" dirty="0">
              <a:solidFill>
                <a:srgbClr val="0000FF"/>
              </a:solidFill>
              <a:latin typeface="Times New Roman" panose="02020603050405020304" pitchFamily="18" charset="0"/>
            </a:endParaRPr>
          </a:p>
          <a:p>
            <a:pPr eaLnBrk="1" hangingPunct="1"/>
            <a:endParaRPr lang="en-US" altLang="en-US" sz="48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828800"/>
            <a:ext cx="9693275" cy="2124075"/>
          </a:xfrm>
          <a:prstGeom prst="rect">
            <a:avLst/>
          </a:prstGeom>
        </p:spPr>
        <p:txBody>
          <a:bodyPr>
            <a:spAutoFit/>
          </a:bodyPr>
          <a:lstStyle/>
          <a:p>
            <a:pPr algn="ctr" eaLnBrk="1" hangingPunct="1"/>
            <a:r>
              <a:rPr lang="vi-VN" altLang="x-none" sz="44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Em thường thấy người ta </a:t>
            </a:r>
            <a:endParaRPr lang="vi-VN" altLang="x-none" sz="44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eaLnBrk="1" hangingPunct="1"/>
            <a:r>
              <a:rPr lang="vi-VN" altLang="x-none" sz="44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trồng xen canh những loại cây n</a:t>
            </a:r>
            <a:r>
              <a:rPr lang="vi-VN" altLang="x-none" sz="44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44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o </a:t>
            </a:r>
            <a:r>
              <a:rPr lang="vi-VN" altLang="x-none" sz="44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rPr>
              <a:t>trên cùng một diện tích đất?</a:t>
            </a:r>
            <a:endParaRPr sz="44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1"/>
          <a:stretch>
            <a:fillRect/>
          </a:stretch>
        </p:blipFill>
        <p:spPr>
          <a:xfrm>
            <a:off x="0" y="0"/>
            <a:ext cx="10972800" cy="6843713"/>
          </a:xfrm>
          <a:prstGeom prst="rect">
            <a:avLst/>
          </a:prstGeom>
          <a:noFill/>
          <a:ln w="9525">
            <a:noFill/>
          </a:ln>
        </p:spPr>
      </p:pic>
      <p:sp>
        <p:nvSpPr>
          <p:cNvPr id="7" name="Rectangle 6"/>
          <p:cNvSpPr/>
          <p:nvPr/>
        </p:nvSpPr>
        <p:spPr>
          <a:xfrm>
            <a:off x="3194050" y="-9525"/>
            <a:ext cx="3371850" cy="812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chemeClr val="tx1"/>
                </a:solidFill>
                <a:effectLst/>
                <a:uLnTx/>
                <a:uFillTx/>
                <a:latin typeface="+mj-lt"/>
                <a:ea typeface="+mn-ea"/>
                <a:cs typeface="+mn-cs"/>
              </a:rPr>
              <a:t>Ngô</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và</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khoai</a:t>
            </a:r>
            <a:r>
              <a:rPr kumimoji="0" lang="en-US" sz="2400" b="0" i="0" u="none" strike="noStrike" kern="1200" cap="none" spc="0" normalizeH="0" baseline="0" noProof="0" dirty="0">
                <a:ln>
                  <a:noFill/>
                </a:ln>
                <a:solidFill>
                  <a:schemeClr val="tx1"/>
                </a:solidFill>
                <a:effectLst/>
                <a:uLnTx/>
                <a:uFillTx/>
                <a:latin typeface="+mj-lt"/>
                <a:ea typeface="+mn-ea"/>
                <a:cs typeface="+mn-cs"/>
              </a:rPr>
              <a:t> </a:t>
            </a:r>
            <a:r>
              <a:rPr kumimoji="0" lang="en-US" sz="2400" b="0" i="0" u="none" strike="noStrike" kern="1200" cap="none" spc="0" normalizeH="0" baseline="0" noProof="0" dirty="0" err="1">
                <a:ln>
                  <a:noFill/>
                </a:ln>
                <a:solidFill>
                  <a:schemeClr val="tx1"/>
                </a:solidFill>
                <a:effectLst/>
                <a:uLnTx/>
                <a:uFillTx/>
                <a:latin typeface="+mj-lt"/>
                <a:ea typeface="+mn-ea"/>
                <a:cs typeface="+mn-cs"/>
              </a:rPr>
              <a:t>lang</a:t>
            </a:r>
            <a:endParaRPr kumimoji="0" lang="en-US" sz="2400" b="0" i="0" u="none" strike="noStrike" kern="1200" cap="none" spc="0" normalizeH="0" baseline="0" noProof="0" dirty="0">
              <a:ln>
                <a:noFill/>
              </a:ln>
              <a:solidFill>
                <a:schemeClr val="tx1"/>
              </a:solidFill>
              <a:effectLst/>
              <a:uLnTx/>
              <a:uFillTx/>
              <a:latin typeface="+mj-lt"/>
              <a:ea typeface="+mn-ea"/>
              <a:cs typeface="+mn-cs"/>
            </a:endParaRPr>
          </a:p>
        </p:txBody>
      </p:sp>
      <p:pic>
        <p:nvPicPr>
          <p:cNvPr id="8" name="Picture 1"/>
          <p:cNvPicPr>
            <a:picLocks noChangeAspect="1"/>
          </p:cNvPicPr>
          <p:nvPr/>
        </p:nvPicPr>
        <p:blipFill>
          <a:blip r:embed="rId2"/>
          <a:stretch>
            <a:fillRect/>
          </a:stretch>
        </p:blipFill>
        <p:spPr>
          <a:xfrm>
            <a:off x="0" y="-30162"/>
            <a:ext cx="11337925" cy="6858000"/>
          </a:xfrm>
          <a:prstGeom prst="rect">
            <a:avLst/>
          </a:prstGeom>
          <a:noFill/>
          <a:ln w="9525">
            <a:noFill/>
          </a:ln>
        </p:spPr>
      </p:pic>
      <p:sp>
        <p:nvSpPr>
          <p:cNvPr id="9" name="Rectangle 8"/>
          <p:cNvSpPr/>
          <p:nvPr/>
        </p:nvSpPr>
        <p:spPr>
          <a:xfrm>
            <a:off x="2674938" y="-11112"/>
            <a:ext cx="6105525" cy="80327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chemeClr val="tx1"/>
                </a:solidFill>
                <a:effectLst/>
                <a:uLnTx/>
                <a:uFillTx/>
                <a:latin typeface="+mj-lt"/>
                <a:ea typeface="+mn-ea"/>
                <a:cs typeface="+mn-cs"/>
              </a:rPr>
              <a:t>Chuối</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tiêu</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và</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đậu</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phộng</a:t>
            </a:r>
            <a:r>
              <a:rPr kumimoji="0" lang="en-US" sz="2800" b="0" i="0"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err="1">
                <a:ln>
                  <a:noFill/>
                </a:ln>
                <a:solidFill>
                  <a:schemeClr val="tx1"/>
                </a:solidFill>
                <a:effectLst/>
                <a:uLnTx/>
                <a:uFillTx/>
                <a:latin typeface="+mj-lt"/>
                <a:ea typeface="+mn-ea"/>
                <a:cs typeface="+mn-cs"/>
              </a:rPr>
              <a:t>lạc</a:t>
            </a:r>
            <a:r>
              <a:rPr kumimoji="0" lang="en-US" sz="2800" b="0" i="0" u="none" strike="noStrike" kern="1200" cap="none" spc="0" normalizeH="0" baseline="0" noProof="0" dirty="0">
                <a:ln>
                  <a:noFill/>
                </a:ln>
                <a:solidFill>
                  <a:schemeClr val="tx1"/>
                </a:solidFill>
                <a:effectLst/>
                <a:uLnTx/>
                <a:uFillTx/>
                <a:latin typeface="+mj-lt"/>
                <a:ea typeface="+mn-ea"/>
                <a:cs typeface="+mn-cs"/>
              </a:rPr>
              <a:t>)</a:t>
            </a:r>
            <a:endParaRPr kumimoji="0" lang="en-US" sz="2800" b="0" i="0" u="none" strike="noStrike" kern="1200" cap="none" spc="0" normalizeH="0" baseline="0" noProof="0" dirty="0">
              <a:ln>
                <a:noFill/>
              </a:ln>
              <a:solidFill>
                <a:schemeClr val="tx1"/>
              </a:solidFill>
              <a:effectLst/>
              <a:uLnTx/>
              <a:uFillTx/>
              <a:latin typeface="+mj-lt"/>
              <a:ea typeface="+mn-ea"/>
              <a:cs typeface="+mn-cs"/>
            </a:endParaRPr>
          </a:p>
        </p:txBody>
      </p:sp>
      <p:pic>
        <p:nvPicPr>
          <p:cNvPr id="25617" name="Picture 17" descr="Kết quả hình ảnh cho xem ảnh vườn rau trồng xen canh"/>
          <p:cNvPicPr>
            <a:picLocks noChangeAspect="1"/>
          </p:cNvPicPr>
          <p:nvPr/>
        </p:nvPicPr>
        <p:blipFill>
          <a:blip r:embed="rId3"/>
          <a:stretch>
            <a:fillRect/>
          </a:stretch>
        </p:blipFill>
        <p:spPr>
          <a:xfrm>
            <a:off x="0" y="-106362"/>
            <a:ext cx="11337925" cy="7010400"/>
          </a:xfrm>
          <a:prstGeom prst="rect">
            <a:avLst/>
          </a:prstGeom>
          <a:noFill/>
          <a:ln w="9525">
            <a:noFill/>
          </a:ln>
        </p:spPr>
      </p:pic>
      <p:sp>
        <p:nvSpPr>
          <p:cNvPr id="14" name="TextBox 13"/>
          <p:cNvSpPr txBox="1"/>
          <p:nvPr/>
        </p:nvSpPr>
        <p:spPr>
          <a:xfrm>
            <a:off x="3165475" y="-36512"/>
            <a:ext cx="5121275" cy="584200"/>
          </a:xfrm>
          <a:prstGeom prst="rect">
            <a:avLst/>
          </a:prstGeom>
          <a:solidFill>
            <a:schemeClr val="bg1"/>
          </a:solidFill>
          <a:ln w="9525">
            <a:noFill/>
          </a:ln>
        </p:spPr>
        <p:txBody>
          <a:bodyPr>
            <a:spAutoFit/>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Ngô (bắp) và rau cải</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pic>
        <p:nvPicPr>
          <p:cNvPr id="13" name="Picture 4"/>
          <p:cNvPicPr>
            <a:picLocks noChangeAspect="1"/>
          </p:cNvPicPr>
          <p:nvPr/>
        </p:nvPicPr>
        <p:blipFill>
          <a:blip r:embed="rId4"/>
          <a:stretch>
            <a:fillRect/>
          </a:stretch>
        </p:blipFill>
        <p:spPr>
          <a:xfrm>
            <a:off x="-30162" y="-88900"/>
            <a:ext cx="11809412" cy="6973888"/>
          </a:xfrm>
          <a:prstGeom prst="rect">
            <a:avLst/>
          </a:prstGeom>
          <a:noFill/>
          <a:ln w="9525">
            <a:noFill/>
          </a:ln>
        </p:spPr>
      </p:pic>
      <p:sp>
        <p:nvSpPr>
          <p:cNvPr id="15" name="Rounded Rectangle 14"/>
          <p:cNvSpPr/>
          <p:nvPr/>
        </p:nvSpPr>
        <p:spPr>
          <a:xfrm>
            <a:off x="1920875" y="-88900"/>
            <a:ext cx="8153400" cy="738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a:buNone/>
            </a:pPr>
            <a:r>
              <a:rPr sz="2800" dirty="0">
                <a:latin typeface="Times New Roman" panose="02020603050405020304" pitchFamily="18" charset="0"/>
                <a:cs typeface="Times New Roman" panose="02020603050405020304" pitchFamily="18" charset="0"/>
              </a:rPr>
              <a:t>Cây dừa v</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cây bạc h</a:t>
            </a:r>
            <a:r>
              <a:rPr sz="2800" dirty="0">
                <a:latin typeface="Times New Roman" panose="02020603050405020304" pitchFamily="18" charset="0"/>
                <a:ea typeface="Times New Roman" panose="02020603050405020304" pitchFamily="18" charset="0"/>
              </a:rPr>
              <a:t>à</a:t>
            </a:r>
            <a:endParaRPr sz="2800" dirty="0">
              <a:latin typeface="Times New Roman" panose="02020603050405020304" pitchFamily="18" charset="0"/>
              <a:ea typeface="Times New Roman" panose="02020603050405020304" pitchFamily="18" charset="0"/>
            </a:endParaRPr>
          </a:p>
        </p:txBody>
      </p:sp>
    </p:spTree>
  </p:cSld>
  <p:clrMapOvr>
    <a:masterClrMapping/>
  </p:clrMapOvr>
  <p:transition spd="slow">
    <p:wheel spokes="1"/>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617"/>
                                        </p:tgtEl>
                                        <p:attrNameLst>
                                          <p:attrName>style.visibility</p:attrName>
                                        </p:attrNameLst>
                                      </p:cBhvr>
                                      <p:to>
                                        <p:strVal val="visible"/>
                                      </p:to>
                                    </p:set>
                                    <p:anim calcmode="lin" valueType="num">
                                      <p:cBhvr additive="base">
                                        <p:cTn id="33" dur="500" fill="hold"/>
                                        <p:tgtEl>
                                          <p:spTgt spid="25617"/>
                                        </p:tgtEl>
                                        <p:attrNameLst>
                                          <p:attrName>ppt_x</p:attrName>
                                        </p:attrNameLst>
                                      </p:cBhvr>
                                      <p:tavLst>
                                        <p:tav tm="0">
                                          <p:val>
                                            <p:strVal val="#ppt_x"/>
                                          </p:val>
                                        </p:tav>
                                        <p:tav tm="100000">
                                          <p:val>
                                            <p:strVal val="#ppt_x"/>
                                          </p:val>
                                        </p:tav>
                                      </p:tavLst>
                                    </p:anim>
                                    <p:anim calcmode="lin" valueType="num">
                                      <p:cBhvr additive="base">
                                        <p:cTn id="34" dur="500" fill="hold"/>
                                        <p:tgtEl>
                                          <p:spTgt spid="256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217488" y="2286000"/>
            <a:ext cx="10755313" cy="1752600"/>
          </a:xfrm>
          <a:prstGeom prst="round2Diag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buNone/>
            </a:pPr>
            <a:r>
              <a:rPr sz="4800" b="1" dirty="0">
                <a:solidFill>
                  <a:srgbClr val="0000FF"/>
                </a:solidFill>
                <a:latin typeface="Times New Roman" panose="02020603050405020304" pitchFamily="18" charset="0"/>
                <a:cs typeface="Times New Roman" panose="02020603050405020304" pitchFamily="18" charset="0"/>
              </a:rPr>
              <a:t>Ánh sáng có vai trò như thế n</a:t>
            </a:r>
            <a:r>
              <a:rPr sz="4800" b="1" dirty="0">
                <a:solidFill>
                  <a:srgbClr val="0000FF"/>
                </a:solidFill>
                <a:latin typeface="Times New Roman" panose="02020603050405020304" pitchFamily="18" charset="0"/>
                <a:ea typeface="Times New Roman" panose="02020603050405020304" pitchFamily="18" charset="0"/>
              </a:rPr>
              <a:t>à</a:t>
            </a:r>
            <a:r>
              <a:rPr sz="4800" b="1" dirty="0">
                <a:solidFill>
                  <a:srgbClr val="0000FF"/>
                </a:solidFill>
                <a:latin typeface="Times New Roman" panose="02020603050405020304" pitchFamily="18" charset="0"/>
                <a:cs typeface="Times New Roman" panose="02020603050405020304" pitchFamily="18" charset="0"/>
              </a:rPr>
              <a:t>o đối với đời sống thực vật?</a:t>
            </a:r>
            <a:endParaRPr sz="4800" b="1" dirty="0">
              <a:solidFill>
                <a:srgbClr val="0000FF"/>
              </a:solidFill>
              <a:latin typeface="Times New Roman" panose="02020603050405020304" pitchFamily="18" charset="0"/>
              <a:ea typeface="Times New Roman" panose="02020603050405020304" pitchFamily="18" charset="0"/>
            </a:endParaRPr>
          </a:p>
        </p:txBody>
      </p:sp>
      <p:pic>
        <p:nvPicPr>
          <p:cNvPr id="5" name="Picture 10" descr="LaST (Cobalt) Help"/>
          <p:cNvPicPr>
            <a:picLocks noChangeAspect="1"/>
          </p:cNvPicPr>
          <p:nvPr/>
        </p:nvPicPr>
        <p:blipFill>
          <a:blip r:embed="rId1"/>
          <a:stretch>
            <a:fillRect/>
          </a:stretch>
        </p:blipFill>
        <p:spPr>
          <a:xfrm>
            <a:off x="4068763" y="1143000"/>
            <a:ext cx="1131887" cy="1143000"/>
          </a:xfrm>
          <a:prstGeom prst="rect">
            <a:avLst/>
          </a:prstGeom>
          <a:noFill/>
          <a:ln w="9525">
            <a:noFill/>
          </a:ln>
        </p:spPr>
      </p:pic>
      <p:sp>
        <p:nvSpPr>
          <p:cNvPr id="27652" name="AutoShape 2" descr="Kết quả hình ảnh cho Hình động ông mặt trời"/>
          <p:cNvSpPr>
            <a:spLocks noChangeAspect="1"/>
          </p:cNvSpPr>
          <p:nvPr/>
        </p:nvSpPr>
        <p:spPr>
          <a:xfrm>
            <a:off x="217488" y="-212725"/>
            <a:ext cx="365125" cy="304800"/>
          </a:xfrm>
          <a:prstGeom prst="rect">
            <a:avLst/>
          </a:prstGeom>
          <a:noFill/>
          <a:ln w="9525">
            <a:noFill/>
          </a:ln>
        </p:spPr>
        <p:txBody>
          <a:bodyPr/>
          <a:lstStyle/>
          <a:p>
            <a:pPr eaLnBrk="1" hangingPunct="1"/>
            <a:endParaRPr lang="en-US"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00200"/>
            <a:ext cx="10515600" cy="3786188"/>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Không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có</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ánh</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sáng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thực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sẽ</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mau</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chóng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tàn</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lụi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vì</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chúng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cần</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ánh</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sáng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để</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duy</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trì</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sự</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sống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Mặt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trời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đem</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lại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sự</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sống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cho</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thực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thực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lại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cung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cấp</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thức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ăn</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không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khí</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sạch</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cho</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động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và</a:t>
            </a:r>
            <a:r>
              <a:rPr kumimoji="0" lang="en-US" sz="4000" b="1" i="0" u="none" strike="noStrike" kern="1200" cap="none" spc="0" normalizeH="0" baseline="0" noProof="0" dirty="0">
                <a:ln>
                  <a:noFill/>
                </a:ln>
                <a:solidFill>
                  <a:srgbClr val="0000FF"/>
                </a:solidFill>
                <a:effectLst/>
                <a:uLnTx/>
                <a:uFillTx/>
                <a:latin typeface="+mj-lt"/>
                <a:ea typeface="+mn-ea"/>
                <a:cs typeface="+mn-cs"/>
              </a:rPr>
              <a:t> con </a:t>
            </a:r>
            <a:r>
              <a:rPr kumimoji="0" lang="en-US" sz="4000" b="1" i="0" u="none" strike="noStrike" kern="1200" cap="none" spc="0" normalizeH="0" baseline="0" noProof="0" dirty="0" err="1">
                <a:ln>
                  <a:noFill/>
                </a:ln>
                <a:solidFill>
                  <a:srgbClr val="0000FF"/>
                </a:solidFill>
                <a:effectLst/>
                <a:uLnTx/>
                <a:uFillTx/>
                <a:latin typeface="+mj-lt"/>
                <a:ea typeface="+mn-ea"/>
                <a:cs typeface="+mn-cs"/>
              </a:rPr>
              <a:t>người</a:t>
            </a:r>
            <a:r>
              <a:rPr kumimoji="0" lang="en-US" sz="4000" b="1" i="0" u="none" strike="noStrike" kern="1200" cap="none" spc="0" normalizeH="0" baseline="0" noProof="0" dirty="0">
                <a:ln>
                  <a:noFill/>
                </a:ln>
                <a:solidFill>
                  <a:srgbClr val="0000FF"/>
                </a:solidFill>
                <a:effectLst/>
                <a:uLnTx/>
                <a:uFillTx/>
                <a:latin typeface="+mj-lt"/>
                <a:ea typeface="+mn-ea"/>
                <a:cs typeface="+mn-cs"/>
              </a:rPr>
              <a:t>.</a:t>
            </a:r>
            <a:endParaRPr kumimoji="0" lang="en-US" sz="4000" b="1" i="0" u="none" strike="noStrike" kern="1200" cap="none" spc="0" normalizeH="0" baseline="0" noProof="0" dirty="0">
              <a:ln>
                <a:noFill/>
              </a:ln>
              <a:solidFill>
                <a:srgbClr val="0000FF"/>
              </a:solidFill>
              <a:effectLst/>
              <a:uLnTx/>
              <a:uFillTx/>
              <a:latin typeface="+mj-lt"/>
              <a:ea typeface="+mn-ea"/>
              <a:cs typeface="+mn-cs"/>
            </a:endParaRPr>
          </a:p>
        </p:txBody>
      </p:sp>
      <p:sp>
        <p:nvSpPr>
          <p:cNvPr id="28675" name="Rectangle 1"/>
          <p:cNvSpPr/>
          <p:nvPr/>
        </p:nvSpPr>
        <p:spPr>
          <a:xfrm>
            <a:off x="3336925" y="457200"/>
            <a:ext cx="2351088" cy="708025"/>
          </a:xfrm>
          <a:prstGeom prst="rect">
            <a:avLst/>
          </a:prstGeom>
          <a:noFill/>
          <a:ln w="9525">
            <a:noFill/>
          </a:ln>
        </p:spPr>
        <p:txBody>
          <a:bodyPr wrap="none">
            <a:spAutoFit/>
          </a:bodyPr>
          <a:lstStyle/>
          <a:p>
            <a:pPr algn="ctr" eaLnBrk="1" hangingPunct="1">
              <a:spcBef>
                <a:spcPct val="50000"/>
              </a:spcBef>
            </a:pPr>
            <a:r>
              <a:rPr lang="en-US" altLang="en-US" sz="4000" b="1" u="sng" dirty="0">
                <a:solidFill>
                  <a:srgbClr val="FF0000"/>
                </a:solidFill>
                <a:latin typeface="Arial" panose="020B0604020202020204" pitchFamily="34" charset="0"/>
              </a:rPr>
              <a:t>BÀI HỌC</a:t>
            </a:r>
            <a:endParaRPr lang="en-US" altLang="en-US" sz="4000" b="1" u="sng" dirty="0">
              <a:solidFill>
                <a:srgbClr val="FF0000"/>
              </a:solidFill>
              <a:latin typeface="Arial" panose="020B0604020202020204" pitchFamily="34" charset="0"/>
            </a:endParaRPr>
          </a:p>
        </p:txBody>
      </p:sp>
    </p:spTree>
  </p:cSld>
  <p:clrMapOvr>
    <a:masterClrMapping/>
  </p:clrMapOvr>
  <p:transition spd="slow">
    <p:fade/>
    <p:sndAc>
      <p:stSnd>
        <p:snd r:embed="rId1" name="chimes.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hcanh 960"/>
          <p:cNvPicPr>
            <a:picLocks noChangeAspect="1"/>
          </p:cNvPicPr>
          <p:nvPr/>
        </p:nvPicPr>
        <p:blipFill>
          <a:blip r:embed="rId1"/>
          <a:stretch>
            <a:fillRect/>
          </a:stretch>
        </p:blipFill>
        <p:spPr>
          <a:xfrm flipH="1">
            <a:off x="0" y="5867400"/>
            <a:ext cx="1349375" cy="990600"/>
          </a:xfrm>
          <a:prstGeom prst="rect">
            <a:avLst/>
          </a:prstGeom>
          <a:noFill/>
          <a:ln w="9525">
            <a:noFill/>
          </a:ln>
        </p:spPr>
      </p:pic>
      <p:pic>
        <p:nvPicPr>
          <p:cNvPr id="29699" name="Picture 3" descr="phcanh 960"/>
          <p:cNvPicPr>
            <a:picLocks noChangeAspect="1"/>
          </p:cNvPicPr>
          <p:nvPr/>
        </p:nvPicPr>
        <p:blipFill>
          <a:blip r:embed="rId1"/>
          <a:stretch>
            <a:fillRect/>
          </a:stretch>
        </p:blipFill>
        <p:spPr>
          <a:xfrm>
            <a:off x="9601200" y="6067425"/>
            <a:ext cx="1120775" cy="790575"/>
          </a:xfrm>
          <a:prstGeom prst="rect">
            <a:avLst/>
          </a:prstGeom>
          <a:noFill/>
          <a:ln w="9525">
            <a:noFill/>
          </a:ln>
        </p:spPr>
      </p:pic>
      <p:sp>
        <p:nvSpPr>
          <p:cNvPr id="44036" name="WordArt 4"/>
          <p:cNvSpPr>
            <a:spLocks noChangeArrowheads="1" noChangeShapeType="1" noTextEdit="1"/>
          </p:cNvSpPr>
          <p:nvPr/>
        </p:nvSpPr>
        <p:spPr bwMode="auto">
          <a:xfrm>
            <a:off x="3383280" y="381000"/>
            <a:ext cx="4389120" cy="2057400"/>
          </a:xfrm>
          <a:prstGeom prst="rect">
            <a:avLst/>
          </a:prstGeom>
        </p:spPr>
        <p:txBody>
          <a:bodyPr wrap="none" numCol="1" fromWordArt="1">
            <a:prstTxWarp prst="textSlantUp">
              <a:avLst>
                <a:gd name="adj" fmla="val 32056"/>
              </a:avLst>
            </a:prstTxWarp>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0" u="none" strike="noStrike" kern="10" cap="none" spc="0" normalizeH="0" baseline="0" noProof="0" dirty="0">
                <a:ln w="9525">
                  <a:solidFill>
                    <a:srgbClr val="0000FF"/>
                  </a:solidFill>
                  <a:round/>
                </a:ln>
                <a:solidFill>
                  <a:srgbClr val="FF0000"/>
                </a:solidFill>
                <a:effectLst>
                  <a:outerShdw dist="53882" dir="2700000" algn="ctr" rotWithShape="0">
                    <a:srgbClr val="9999FF">
                      <a:alpha val="79999"/>
                    </a:srgbClr>
                  </a:outerShdw>
                </a:effectLst>
                <a:uLnTx/>
                <a:uFillTx/>
                <a:latin typeface="Arial" panose="020B0604020202020204" pitchFamily="34" charset="0"/>
                <a:ea typeface="+mn-ea"/>
                <a:cs typeface="Times New Roman" panose="02020603050405020304" pitchFamily="18" charset="0"/>
              </a:rPr>
              <a:t>TRÒ CHƠI</a:t>
            </a:r>
            <a:r>
              <a:rPr kumimoji="0" lang="en-US" sz="2000" b="1" i="0" u="none" strike="noStrike" kern="10" cap="none" spc="0" normalizeH="0" baseline="0" noProof="0" dirty="0">
                <a:ln w="9525">
                  <a:solidFill>
                    <a:srgbClr val="0000FF"/>
                  </a:solidFill>
                  <a:round/>
                </a:ln>
                <a:solidFill>
                  <a:srgbClr val="FF0000"/>
                </a:solidFill>
                <a:effectLst>
                  <a:outerShdw dist="53882" dir="2700000" algn="ctr" rotWithShape="0">
                    <a:srgbClr val="9999FF">
                      <a:alpha val="79999"/>
                    </a:srgbClr>
                  </a:outerShdw>
                </a:effectLst>
                <a:uLnTx/>
                <a:uFillTx/>
                <a:latin typeface=".VnAristote" panose="020B7200000000000000"/>
                <a:ea typeface="+mn-ea"/>
                <a:cs typeface="+mn-cs"/>
              </a:rPr>
              <a:t> </a:t>
            </a:r>
            <a:endParaRPr kumimoji="0" lang="en-US" sz="2000" b="1" i="0" u="none" strike="noStrike" kern="10" cap="none" spc="0" normalizeH="0" baseline="0" noProof="0" dirty="0">
              <a:ln w="9525">
                <a:solidFill>
                  <a:srgbClr val="0000FF"/>
                </a:solidFill>
                <a:round/>
              </a:ln>
              <a:solidFill>
                <a:srgbClr val="FF0000"/>
              </a:solidFill>
              <a:effectLst>
                <a:outerShdw dist="53882" dir="2700000" algn="ctr" rotWithShape="0">
                  <a:srgbClr val="9999FF">
                    <a:alpha val="79999"/>
                  </a:srgbClr>
                </a:outerShdw>
              </a:effectLst>
              <a:uLnTx/>
              <a:uFillTx/>
              <a:latin typeface=".VnAristote" panose="020B7200000000000000"/>
              <a:ea typeface="+mn-ea"/>
              <a:cs typeface="+mn-cs"/>
            </a:endParaRPr>
          </a:p>
        </p:txBody>
      </p:sp>
      <p:sp>
        <p:nvSpPr>
          <p:cNvPr id="257029" name="WordArt 5"/>
          <p:cNvSpPr>
            <a:spLocks noChangeArrowheads="1" noChangeShapeType="1" noTextEdit="1"/>
          </p:cNvSpPr>
          <p:nvPr/>
        </p:nvSpPr>
        <p:spPr bwMode="auto">
          <a:xfrm>
            <a:off x="1280160" y="2438401"/>
            <a:ext cx="8412480" cy="1636713"/>
          </a:xfrm>
          <a:prstGeom prst="rect">
            <a:avLst/>
          </a:prstGeom>
        </p:spPr>
        <p:txBody>
          <a:bodyPr wrap="none" numCol="1" fromWordArt="1">
            <a:prstTxWarp prst="textWave1">
              <a:avLst>
                <a:gd name="adj1" fmla="val 13005"/>
                <a:gd name="adj2" fmla="val 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0" u="none" strike="noStrike" kern="10" cap="none" spc="0" normalizeH="0" baseline="0" noProof="0" dirty="0">
                <a:ln w="11430"/>
                <a:solidFill>
                  <a:srgbClr val="000099"/>
                </a:solidFill>
                <a:effectLst>
                  <a:outerShdw blurRad="50800" dist="39000" dir="5460000" algn="tl">
                    <a:srgbClr val="000000">
                      <a:alpha val="38000"/>
                    </a:srgbClr>
                  </a:outerShdw>
                </a:effectLst>
                <a:uLnTx/>
                <a:uFillTx/>
                <a:latin typeface="Times New Roman" panose="02020603050405020304"/>
                <a:ea typeface="+mn-ea"/>
                <a:cs typeface="Times New Roman" panose="02020603050405020304"/>
              </a:rPr>
              <a:t>ĐOÁN NHANH</a:t>
            </a:r>
            <a:endParaRPr kumimoji="0" lang="en-US" sz="2000" b="1" i="0" u="none" strike="noStrike" kern="10" cap="none" spc="0" normalizeH="0" baseline="0" noProof="0" dirty="0">
              <a:ln w="11430"/>
              <a:solidFill>
                <a:srgbClr val="000099"/>
              </a:solidFill>
              <a:effectLst>
                <a:outerShdw blurRad="50800" dist="39000" dir="5460000" algn="tl">
                  <a:srgbClr val="000000">
                    <a:alpha val="38000"/>
                  </a:srgbClr>
                </a:outerShdw>
              </a:effectLst>
              <a:uLnTx/>
              <a:uFillTx/>
              <a:latin typeface="Times New Roman" panose="02020603050405020304"/>
              <a:ea typeface="+mn-ea"/>
              <a:cs typeface="Times New Roman" panose="02020603050405020304"/>
            </a:endParaRPr>
          </a:p>
        </p:txBody>
      </p:sp>
      <p:pic>
        <p:nvPicPr>
          <p:cNvPr id="29702" name="Picture 6" descr="Bellcoll"/>
          <p:cNvPicPr>
            <a:picLocks noChangeAspect="1"/>
          </p:cNvPicPr>
          <p:nvPr/>
        </p:nvPicPr>
        <p:blipFill>
          <a:blip r:embed="rId2"/>
          <a:stretch>
            <a:fillRect/>
          </a:stretch>
        </p:blipFill>
        <p:spPr>
          <a:xfrm rot="1035217">
            <a:off x="8791575" y="14288"/>
            <a:ext cx="1631950" cy="1489075"/>
          </a:xfrm>
          <a:prstGeom prst="rect">
            <a:avLst/>
          </a:prstGeom>
          <a:noFill/>
          <a:ln w="9525">
            <a:noFill/>
          </a:ln>
        </p:spPr>
      </p:pic>
      <p:pic>
        <p:nvPicPr>
          <p:cNvPr id="29703" name="Picture 7" descr="Bellcoll"/>
          <p:cNvPicPr>
            <a:picLocks noChangeAspect="1"/>
          </p:cNvPicPr>
          <p:nvPr/>
        </p:nvPicPr>
        <p:blipFill>
          <a:blip r:embed="rId2"/>
          <a:stretch>
            <a:fillRect/>
          </a:stretch>
        </p:blipFill>
        <p:spPr>
          <a:xfrm rot="-2356525">
            <a:off x="165100" y="155575"/>
            <a:ext cx="2511425" cy="2290763"/>
          </a:xfrm>
          <a:prstGeom prst="rect">
            <a:avLst/>
          </a:prstGeom>
          <a:noFill/>
          <a:ln w="9525">
            <a:noFill/>
          </a:ln>
        </p:spPr>
      </p:pic>
      <p:pic>
        <p:nvPicPr>
          <p:cNvPr id="9" name="Picture 19" descr="mouse3">
            <a:hlinkClick r:id="rId3" action="ppaction://hlinksldjump"/>
          </p:cNvPr>
          <p:cNvPicPr>
            <a:picLocks noChangeAspect="1"/>
          </p:cNvPicPr>
          <p:nvPr/>
        </p:nvPicPr>
        <p:blipFill>
          <a:blip r:embed="rId4">
            <a:lum bright="6000"/>
          </a:blip>
          <a:stretch>
            <a:fillRect/>
          </a:stretch>
        </p:blipFill>
        <p:spPr>
          <a:xfrm>
            <a:off x="4572000" y="4648200"/>
            <a:ext cx="2416175" cy="2209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20" presetClass="emph" presetSubtype="0" repeatCount="indefinite" fill="hold" grpId="0" nodeType="withEffect">
                                  <p:stCondLst>
                                    <p:cond delay="0"/>
                                  </p:stCondLst>
                                  <p:iterate type="lt">
                                    <p:tmPct val="10000"/>
                                  </p:iterate>
                                  <p:childTnLst>
                                    <p:set>
                                      <p:cBhvr override="childStyle">
                                        <p:cTn id="9" dur="500" autoRev="1" fill="hold"/>
                                        <p:tgtEl>
                                          <p:spTgt spid="44036"/>
                                        </p:tgtEl>
                                        <p:attrNameLst>
                                          <p:attrName>style.color</p:attrName>
                                        </p:attrNameLst>
                                      </p:cBhvr>
                                      <p:to>
                                        <p:clrVal>
                                          <a:schemeClr val="accent2"/>
                                        </p:clrVal>
                                      </p:to>
                                    </p:set>
                                    <p:set>
                                      <p:cBhvr>
                                        <p:cTn id="10" dur="500" autoRev="1" fill="hold"/>
                                        <p:tgtEl>
                                          <p:spTgt spid="44036"/>
                                        </p:tgtEl>
                                        <p:attrNameLst>
                                          <p:attrName>fillcolor</p:attrName>
                                        </p:attrNameLst>
                                      </p:cBhvr>
                                      <p:to>
                                        <p:clrVal>
                                          <a:schemeClr val="accent2"/>
                                        </p:clrVal>
                                      </p:to>
                                    </p:set>
                                    <p:set>
                                      <p:cBhvr>
                                        <p:cTn id="11" dur="500" autoRev="1" fill="hold"/>
                                        <p:tgtEl>
                                          <p:spTgt spid="440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8"/>
          <p:cNvSpPr txBox="1">
            <a:spLocks noChangeArrowheads="1"/>
          </p:cNvSpPr>
          <p:nvPr/>
        </p:nvSpPr>
        <p:spPr bwMode="auto">
          <a:xfrm>
            <a:off x="2491740" y="3882391"/>
            <a:ext cx="5815584" cy="584775"/>
          </a:xfrm>
          <a:prstGeom prst="rect">
            <a:avLst/>
          </a:prstGeom>
          <a:solidFill>
            <a:srgbClr val="ABEAF3"/>
          </a:solidFill>
          <a:effectLst>
            <a:glow rad="139700">
              <a:schemeClr val="accent1">
                <a:satMod val="175000"/>
                <a:alpha val="40000"/>
              </a:schemeClr>
            </a:glow>
            <a:outerShdw blurRad="63500" dist="25400" dir="5400000" rotWithShape="0">
              <a:srgbClr val="000000">
                <a:alpha val="43137"/>
              </a:srgbClr>
            </a:outerShdw>
          </a:effectLst>
        </p:spPr>
        <p:style>
          <a:lnRef idx="0">
            <a:schemeClr val="accent1"/>
          </a:lnRef>
          <a:fillRef idx="3">
            <a:schemeClr val="accent1"/>
          </a:fillRef>
          <a:effectRef idx="3">
            <a:schemeClr val="accent1"/>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0000FF"/>
                </a:solidFill>
                <a:latin typeface="Times New Roman" panose="02020603050405020304" pitchFamily="18" charset="0"/>
                <a:cs typeface="Times New Roman" panose="02020603050405020304" pitchFamily="18" charset="0"/>
              </a:rPr>
              <a:t>Hoa hướng dương</a:t>
            </a:r>
            <a:endParaRPr sz="3200" b="1" dirty="0">
              <a:solidFill>
                <a:srgbClr val="0000FF"/>
              </a:solidFill>
              <a:latin typeface="Times New Roman" panose="02020603050405020304" pitchFamily="18" charset="0"/>
              <a:ea typeface="Times New Roman" panose="02020603050405020304" pitchFamily="18" charset="0"/>
            </a:endParaRPr>
          </a:p>
        </p:txBody>
      </p:sp>
      <p:sp>
        <p:nvSpPr>
          <p:cNvPr id="52" name="Oval 25"/>
          <p:cNvSpPr>
            <a:spLocks noChangeArrowheads="1"/>
          </p:cNvSpPr>
          <p:nvPr/>
        </p:nvSpPr>
        <p:spPr bwMode="auto">
          <a:xfrm>
            <a:off x="1463675" y="3883025"/>
            <a:ext cx="822325" cy="6096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mn-lt"/>
                <a:ea typeface="+mn-ea"/>
                <a:cs typeface="+mn-cs"/>
              </a:rPr>
              <a:t>B</a:t>
            </a:r>
            <a:endParaRPr kumimoji="0" lang="en-US" altLang="en-US" sz="2000" b="0" i="0" u="none" strike="noStrike" kern="1200" cap="none" spc="0" normalizeH="0" baseline="0" noProof="0">
              <a:ln>
                <a:noFill/>
              </a:ln>
              <a:solidFill>
                <a:srgbClr val="FF0000"/>
              </a:solidFill>
              <a:effectLst/>
              <a:uLnTx/>
              <a:uFillTx/>
              <a:latin typeface="+mn-lt"/>
              <a:ea typeface="+mn-ea"/>
              <a:cs typeface="+mn-cs"/>
            </a:endParaRPr>
          </a:p>
        </p:txBody>
      </p:sp>
      <p:sp>
        <p:nvSpPr>
          <p:cNvPr id="30726"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0727"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0728"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2" name="Text Box 5"/>
          <p:cNvSpPr txBox="1">
            <a:spLocks noChangeArrowheads="1"/>
          </p:cNvSpPr>
          <p:nvPr/>
        </p:nvSpPr>
        <p:spPr bwMode="auto">
          <a:xfrm>
            <a:off x="1691640" y="762001"/>
            <a:ext cx="7132320" cy="1323439"/>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000" b="1" dirty="0">
                <a:solidFill>
                  <a:srgbClr val="C00000"/>
                </a:solidFill>
                <a:latin typeface="Times New Roman" panose="02020603050405020304" pitchFamily="18" charset="0"/>
                <a:cs typeface="Times New Roman" panose="02020603050405020304" pitchFamily="18" charset="0"/>
              </a:rPr>
              <a:t>Lo</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i hoa luôn hướng về phía Mặt trời l</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a:t>
            </a:r>
            <a:endParaRPr sz="4000" b="1" dirty="0">
              <a:solidFill>
                <a:srgbClr val="C00000"/>
              </a:solidFill>
              <a:latin typeface="Times New Roman" panose="02020603050405020304" pitchFamily="18" charset="0"/>
              <a:ea typeface="Times New Roman" panose="02020603050405020304" pitchFamily="18" charset="0"/>
            </a:endParaRPr>
          </a:p>
        </p:txBody>
      </p:sp>
      <p:sp>
        <p:nvSpPr>
          <p:cNvPr id="33" name="Text Box 6"/>
          <p:cNvSpPr txBox="1">
            <a:spLocks noChangeArrowheads="1"/>
          </p:cNvSpPr>
          <p:nvPr/>
        </p:nvSpPr>
        <p:spPr bwMode="auto">
          <a:xfrm>
            <a:off x="2468880" y="2590801"/>
            <a:ext cx="5577840" cy="646331"/>
          </a:xfrm>
          <a:prstGeom prst="rect">
            <a:avLst/>
          </a:prstGeom>
          <a:solidFill>
            <a:srgbClr val="ABEAF3"/>
          </a:solidFill>
          <a:effectLst>
            <a:glow rad="139700">
              <a:schemeClr val="accent1">
                <a:satMod val="175000"/>
                <a:alpha val="40000"/>
              </a:schemeClr>
            </a:glow>
            <a:outerShdw blurRad="63500" dist="25400" dir="5400000" rotWithShape="0">
              <a:srgbClr val="000000">
                <a:alpha val="43137"/>
              </a:srgbClr>
            </a:outerShdw>
          </a:effectLst>
        </p:spPr>
        <p:style>
          <a:lnRef idx="0">
            <a:schemeClr val="accent4"/>
          </a:lnRef>
          <a:fillRef idx="3">
            <a:schemeClr val="accent4"/>
          </a:fillRef>
          <a:effectRef idx="3">
            <a:schemeClr val="accent4"/>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b="1" dirty="0">
                <a:solidFill>
                  <a:srgbClr val="0000FF"/>
                </a:solidFill>
                <a:latin typeface="Times New Roman" panose="02020603050405020304" pitchFamily="18" charset="0"/>
                <a:cs typeface="Times New Roman" panose="02020603050405020304" pitchFamily="18" charset="0"/>
              </a:rPr>
              <a:t>Hoa mười giờ</a:t>
            </a:r>
            <a:endParaRPr sz="3600" b="1" dirty="0">
              <a:solidFill>
                <a:srgbClr val="0000FF"/>
              </a:solidFill>
              <a:latin typeface="Times New Roman" panose="02020603050405020304" pitchFamily="18" charset="0"/>
              <a:ea typeface="Times New Roman" panose="02020603050405020304" pitchFamily="18" charset="0"/>
            </a:endParaRPr>
          </a:p>
        </p:txBody>
      </p:sp>
      <p:sp>
        <p:nvSpPr>
          <p:cNvPr id="36" name="Text Box 9"/>
          <p:cNvSpPr txBox="1">
            <a:spLocks noChangeArrowheads="1"/>
          </p:cNvSpPr>
          <p:nvPr/>
        </p:nvSpPr>
        <p:spPr bwMode="auto">
          <a:xfrm>
            <a:off x="2560320" y="5105401"/>
            <a:ext cx="5577840" cy="646331"/>
          </a:xfrm>
          <a:prstGeom prst="rect">
            <a:avLst/>
          </a:prstGeom>
          <a:solidFill>
            <a:srgbClr val="ABEAF3"/>
          </a:solidFill>
          <a:effectLst>
            <a:glow rad="139700">
              <a:schemeClr val="accent1">
                <a:satMod val="175000"/>
                <a:alpha val="40000"/>
              </a:schemeClr>
            </a:glow>
            <a:outerShdw blurRad="63500" dist="25400" dir="5400000" rotWithShape="0">
              <a:srgbClr val="000000">
                <a:alpha val="43137"/>
              </a:srgbClr>
            </a:outerShdw>
          </a:effectLst>
        </p:spPr>
        <p:style>
          <a:lnRef idx="0">
            <a:schemeClr val="accent4"/>
          </a:lnRef>
          <a:fillRef idx="3">
            <a:schemeClr val="accent4"/>
          </a:fillRef>
          <a:effectRef idx="3">
            <a:schemeClr val="accent4"/>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600" b="1" dirty="0">
                <a:solidFill>
                  <a:srgbClr val="0000FF"/>
                </a:solidFill>
                <a:latin typeface="Times New Roman" panose="02020603050405020304" pitchFamily="18" charset="0"/>
                <a:cs typeface="Times New Roman" panose="02020603050405020304" pitchFamily="18" charset="0"/>
              </a:rPr>
              <a:t>Hoa hồng</a:t>
            </a:r>
            <a:endParaRPr sz="3600" b="1" dirty="0">
              <a:solidFill>
                <a:srgbClr val="0000FF"/>
              </a:solidFill>
              <a:latin typeface="Times New Roman" panose="02020603050405020304" pitchFamily="18" charset="0"/>
              <a:ea typeface="Times New Roman" panose="02020603050405020304" pitchFamily="18" charset="0"/>
            </a:endParaRPr>
          </a:p>
        </p:txBody>
      </p:sp>
      <p:sp>
        <p:nvSpPr>
          <p:cNvPr id="48" name="Text Box 21"/>
          <p:cNvSpPr txBox="1">
            <a:spLocks noChangeArrowheads="1"/>
          </p:cNvSpPr>
          <p:nvPr/>
        </p:nvSpPr>
        <p:spPr bwMode="auto">
          <a:xfrm>
            <a:off x="3840480" y="76201"/>
            <a:ext cx="3017520" cy="646330"/>
          </a:xfrm>
          <a:prstGeom prst="rect">
            <a:avLst/>
          </a:prstGeom>
          <a:noFill/>
          <a:ln w="9525">
            <a:noFill/>
            <a:miter lim="800000"/>
          </a:ln>
          <a:effectLst/>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R="0" defTabSz="914400" eaLnBrk="1" hangingPunct="1">
              <a:spcBef>
                <a:spcPct val="20000"/>
              </a:spcBef>
              <a:buClr>
                <a:schemeClr val="hlink"/>
              </a:buClr>
              <a:buSzPct val="120000"/>
              <a:buFontTx/>
              <a:defRPr/>
            </a:pPr>
            <a:r>
              <a:rPr kumimoji="0" lang="en-US" sz="3600" b="1" u="sng" kern="1200" cap="none" spc="0" normalizeH="0" baseline="0" noProof="0" dirty="0" err="1">
                <a:solidFill>
                  <a:srgbClr val="002060"/>
                </a:solidFill>
                <a:latin typeface="Arial" panose="020B0604020202020204" pitchFamily="34" charset="0"/>
                <a:ea typeface="+mn-ea"/>
                <a:cs typeface="Times New Roman" panose="02020603050405020304" pitchFamily="18" charset="0"/>
              </a:rPr>
              <a:t>Câu</a:t>
            </a:r>
            <a:r>
              <a:rPr kumimoji="0" lang="en-US" sz="3600" b="1" u="sng" kern="1200" cap="none" spc="0" normalizeH="0" baseline="0" noProof="0" dirty="0">
                <a:solidFill>
                  <a:srgbClr val="002060"/>
                </a:solidFill>
                <a:latin typeface="Arial" panose="020B0604020202020204" pitchFamily="34" charset="0"/>
                <a:ea typeface="+mn-ea"/>
                <a:cs typeface="Times New Roman" panose="02020603050405020304" pitchFamily="18" charset="0"/>
              </a:rPr>
              <a:t> </a:t>
            </a:r>
            <a:r>
              <a:rPr kumimoji="0" lang="en-US" sz="3600" b="1" u="sng" kern="1200" cap="none" spc="0" normalizeH="0" baseline="0" noProof="0" dirty="0" err="1">
                <a:solidFill>
                  <a:srgbClr val="002060"/>
                </a:solidFill>
                <a:latin typeface="Arial" panose="020B0604020202020204" pitchFamily="34" charset="0"/>
                <a:ea typeface="+mn-ea"/>
                <a:cs typeface="Times New Roman" panose="02020603050405020304" pitchFamily="18" charset="0"/>
              </a:rPr>
              <a:t>hỏi</a:t>
            </a:r>
            <a:r>
              <a:rPr kumimoji="0" lang="en-US" sz="3600" b="1" u="sng" kern="1200" cap="none" spc="0" normalizeH="0" baseline="0" noProof="0" dirty="0">
                <a:solidFill>
                  <a:srgbClr val="002060"/>
                </a:solidFill>
                <a:latin typeface="Arial" panose="020B0604020202020204" pitchFamily="34" charset="0"/>
                <a:ea typeface="+mn-ea"/>
                <a:cs typeface="Times New Roman" panose="02020603050405020304" pitchFamily="18" charset="0"/>
              </a:rPr>
              <a:t> 1</a:t>
            </a:r>
            <a:r>
              <a:rPr kumimoji="0" lang="en-US" sz="3600" b="1" kern="1200" cap="none" spc="0" normalizeH="0" baseline="0" noProof="0" dirty="0">
                <a:solidFill>
                  <a:srgbClr val="002060"/>
                </a:solidFill>
                <a:latin typeface="Arial" panose="020B0604020202020204" pitchFamily="34" charset="0"/>
                <a:ea typeface="+mn-ea"/>
                <a:cs typeface="Times New Roman" panose="02020603050405020304" pitchFamily="18" charset="0"/>
              </a:rPr>
              <a:t>:</a:t>
            </a:r>
            <a:endParaRPr kumimoji="0" lang="en-US" sz="3600" b="1" kern="1200" cap="none" spc="0" normalizeH="0" baseline="0" noProof="0" dirty="0">
              <a:solidFill>
                <a:srgbClr val="002060"/>
              </a:solidFill>
              <a:latin typeface="Arial" panose="020B0604020202020204" pitchFamily="34" charset="0"/>
              <a:ea typeface="+mn-ea"/>
              <a:cs typeface="Times New Roman" panose="02020603050405020304" pitchFamily="18" charset="0"/>
            </a:endParaRPr>
          </a:p>
        </p:txBody>
      </p:sp>
      <p:sp>
        <p:nvSpPr>
          <p:cNvPr id="49" name="Oval 22"/>
          <p:cNvSpPr>
            <a:spLocks noChangeArrowheads="1"/>
          </p:cNvSpPr>
          <p:nvPr/>
        </p:nvSpPr>
        <p:spPr bwMode="auto">
          <a:xfrm>
            <a:off x="1463675" y="2590800"/>
            <a:ext cx="822325" cy="6096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mn-lt"/>
                <a:ea typeface="+mn-ea"/>
                <a:cs typeface="+mn-cs"/>
              </a:rPr>
              <a:t>A</a:t>
            </a:r>
            <a:endParaRPr kumimoji="0" lang="en-US" altLang="en-US" sz="2000" b="0" i="0" u="none" strike="noStrike" kern="1200" cap="none" spc="0" normalizeH="0" baseline="0" noProof="0">
              <a:ln>
                <a:noFill/>
              </a:ln>
              <a:solidFill>
                <a:srgbClr val="FF0000"/>
              </a:solidFill>
              <a:effectLst/>
              <a:uLnTx/>
              <a:uFillTx/>
              <a:latin typeface="+mn-lt"/>
              <a:ea typeface="+mn-ea"/>
              <a:cs typeface="+mn-cs"/>
            </a:endParaRPr>
          </a:p>
        </p:txBody>
      </p:sp>
      <p:sp>
        <p:nvSpPr>
          <p:cNvPr id="50" name="Oval 23"/>
          <p:cNvSpPr>
            <a:spLocks noChangeArrowheads="1"/>
          </p:cNvSpPr>
          <p:nvPr/>
        </p:nvSpPr>
        <p:spPr bwMode="auto">
          <a:xfrm>
            <a:off x="1463675" y="4953000"/>
            <a:ext cx="822325" cy="609600"/>
          </a:xfrm>
          <a:prstGeom prst="ellipse">
            <a:avLst/>
          </a:prstGeom>
        </p:spPr>
        <p:style>
          <a:lnRef idx="2">
            <a:schemeClr val="accent1"/>
          </a:lnRef>
          <a:fillRef idx="1">
            <a:schemeClr val="lt1"/>
          </a:fillRef>
          <a:effectRef idx="0">
            <a:schemeClr val="accent1"/>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000" b="0" i="0" u="none" strike="noStrike" kern="1200" cap="none" spc="0" normalizeH="0" baseline="0" noProof="0">
                <a:ln>
                  <a:noFill/>
                </a:ln>
                <a:solidFill>
                  <a:srgbClr val="FF0000"/>
                </a:solidFill>
                <a:effectLst/>
                <a:uLnTx/>
                <a:uFillTx/>
                <a:latin typeface="+mn-lt"/>
                <a:ea typeface="+mn-ea"/>
                <a:cs typeface="+mn-cs"/>
              </a:rPr>
              <a:t>C</a:t>
            </a:r>
            <a:endParaRPr kumimoji="0" lang="en-US" altLang="en-US" sz="2000" b="0" i="0" u="none" strike="noStrike" kern="1200" cap="none" spc="0" normalizeH="0" baseline="0" noProof="0">
              <a:ln>
                <a:noFill/>
              </a:ln>
              <a:solidFill>
                <a:srgbClr val="FF0000"/>
              </a:solidFill>
              <a:effectLst/>
              <a:uLnTx/>
              <a:uFillTx/>
              <a:latin typeface="+mn-lt"/>
              <a:ea typeface="+mn-ea"/>
              <a:cs typeface="+mn-cs"/>
            </a:endParaRPr>
          </a:p>
        </p:txBody>
      </p:sp>
      <p:sp>
        <p:nvSpPr>
          <p:cNvPr id="30741" name="AutoShape 29">
            <a:hlinkClick r:id="" action="ppaction://noaction"/>
          </p:cNvPr>
          <p:cNvSpPr/>
          <p:nvPr/>
        </p:nvSpPr>
        <p:spPr>
          <a:xfrm>
            <a:off x="10240963" y="0"/>
            <a:ext cx="731837" cy="609600"/>
          </a:xfrm>
          <a:prstGeom prst="actionButtonBeginning">
            <a:avLst/>
          </a:prstGeom>
          <a:solidFill>
            <a:schemeClr val="accent1"/>
          </a:solidFill>
          <a:ln w="9525">
            <a:noFill/>
          </a:ln>
        </p:spPr>
        <p:txBody>
          <a:bodyPr wrap="none" anchor="ctr"/>
          <a:lstStyle/>
          <a:p>
            <a:pPr eaLnBrk="1" hangingPunct="1"/>
            <a:endParaRPr lang="en-US" altLang="en-US" dirty="0">
              <a:latin typeface="Arial" panose="020B0604020202020204" pitchFamily="34" charset="0"/>
            </a:endParaRPr>
          </a:p>
        </p:txBody>
      </p:sp>
      <p:pic>
        <p:nvPicPr>
          <p:cNvPr id="20" name="Picture 11" descr="dongho"/>
          <p:cNvPicPr>
            <a:picLocks noChangeAspect="1"/>
          </p:cNvPicPr>
          <p:nvPr/>
        </p:nvPicPr>
        <p:blipFill>
          <a:blip r:embed="rId1"/>
          <a:stretch>
            <a:fillRect/>
          </a:stretch>
        </p:blipFill>
        <p:spPr>
          <a:xfrm>
            <a:off x="8961438" y="4572000"/>
            <a:ext cx="1295400" cy="1266825"/>
          </a:xfrm>
          <a:prstGeom prst="rect">
            <a:avLst/>
          </a:prstGeom>
          <a:noFill/>
          <a:ln w="9525">
            <a:noFill/>
          </a:ln>
        </p:spPr>
      </p:pic>
      <p:sp>
        <p:nvSpPr>
          <p:cNvPr id="21" name="AutoShape 27"/>
          <p:cNvSpPr>
            <a:spLocks noChangeArrowheads="1"/>
          </p:cNvSpPr>
          <p:nvPr/>
        </p:nvSpPr>
        <p:spPr bwMode="auto">
          <a:xfrm>
            <a:off x="8503920" y="2286000"/>
            <a:ext cx="2468880" cy="1143000"/>
          </a:xfrm>
          <a:prstGeom prst="cloudCallout">
            <a:avLst>
              <a:gd name="adj1" fmla="val -3393"/>
              <a:gd name="adj2" fmla="val 113472"/>
            </a:avLst>
          </a:prstGeom>
          <a:solidFill>
            <a:srgbClr val="ABEAF3"/>
          </a:solidFill>
          <a:effectLst>
            <a:glow rad="1397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Hết giờ</a:t>
            </a:r>
            <a:endParaRPr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par>
                                <p:cTn id="8" presetID="21"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heel(1)">
                                      <p:cBhvr>
                                        <p:cTn id="10" dur="2000"/>
                                        <p:tgtEl>
                                          <p:spTgt spid="4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par>
                                <p:cTn id="14" presetID="21" presetClass="entr" presetSubtype="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heel(1)">
                                      <p:cBhvr>
                                        <p:cTn id="16" dur="2000"/>
                                        <p:tgtEl>
                                          <p:spTgt spid="33"/>
                                        </p:tgtEl>
                                      </p:cBhvr>
                                    </p:animEffect>
                                  </p:childTnLst>
                                </p:cTn>
                              </p:par>
                              <p:par>
                                <p:cTn id="17" presetID="21" presetClass="entr" presetSubtype="1" fill="hold" grpId="0" nodeType="withEffect">
                                  <p:stCondLst>
                                    <p:cond delay="0"/>
                                  </p:stCondLst>
                                  <p:iterate type="lt">
                                    <p:tmPct val="0"/>
                                  </p:iterate>
                                  <p:childTnLst>
                                    <p:set>
                                      <p:cBhvr>
                                        <p:cTn id="18" dur="1" fill="hold">
                                          <p:stCondLst>
                                            <p:cond delay="0"/>
                                          </p:stCondLst>
                                        </p:cTn>
                                        <p:tgtEl>
                                          <p:spTgt spid="52"/>
                                        </p:tgtEl>
                                        <p:attrNameLst>
                                          <p:attrName>style.visibility</p:attrName>
                                        </p:attrNameLst>
                                      </p:cBhvr>
                                      <p:to>
                                        <p:strVal val="visible"/>
                                      </p:to>
                                    </p:set>
                                    <p:animEffect transition="in" filter="wheel(1)">
                                      <p:cBhvr>
                                        <p:cTn id="19" dur="2000"/>
                                        <p:tgtEl>
                                          <p:spTgt spid="5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heel(1)">
                                      <p:cBhvr>
                                        <p:cTn id="22" dur="2000"/>
                                        <p:tgtEl>
                                          <p:spTgt spid="50"/>
                                        </p:tgtEl>
                                      </p:cBhvr>
                                    </p:animEffect>
                                  </p:childTnLst>
                                </p:cTn>
                              </p:par>
                              <p:par>
                                <p:cTn id="23" presetID="21" presetClass="entr" presetSubtype="1" fill="hold" nodeType="withEffect">
                                  <p:stCondLst>
                                    <p:cond delay="0"/>
                                  </p:stCondLst>
                                  <p:iterate type="lt">
                                    <p:tmPct val="0"/>
                                  </p:iterate>
                                  <p:childTnLst>
                                    <p:set>
                                      <p:cBhvr>
                                        <p:cTn id="24" dur="1" fill="hold">
                                          <p:stCondLst>
                                            <p:cond delay="0"/>
                                          </p:stCondLst>
                                        </p:cTn>
                                        <p:tgtEl>
                                          <p:spTgt spid="35"/>
                                        </p:tgtEl>
                                        <p:attrNameLst>
                                          <p:attrName>style.visibility</p:attrName>
                                        </p:attrNameLst>
                                      </p:cBhvr>
                                      <p:to>
                                        <p:strVal val="visible"/>
                                      </p:to>
                                    </p:set>
                                    <p:animEffect transition="in" filter="wheel(1)">
                                      <p:cBhvr>
                                        <p:cTn id="25" dur="2000"/>
                                        <p:tgtEl>
                                          <p:spTgt spid="35"/>
                                        </p:tgtEl>
                                      </p:cBhvr>
                                    </p:animEffect>
                                  </p:childTnLst>
                                </p:cTn>
                              </p:par>
                              <p:par>
                                <p:cTn id="26" presetID="21" presetClass="entr" presetSubtype="1"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heel(1)">
                                      <p:cBhvr>
                                        <p:cTn id="28" dur="2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heckerboard(across)">
                                      <p:cBhvr>
                                        <p:cTn id="33" dur="500"/>
                                        <p:tgtEl>
                                          <p:spTgt spid="20"/>
                                        </p:tgtEl>
                                      </p:cBhvr>
                                    </p:animEffect>
                                  </p:childTnLst>
                                </p:cTn>
                              </p:par>
                            </p:childTnLst>
                          </p:cTn>
                        </p:par>
                        <p:par>
                          <p:cTn id="34" fill="hold">
                            <p:stCondLst>
                              <p:cond delay="500"/>
                            </p:stCondLst>
                            <p:childTnLst>
                              <p:par>
                                <p:cTn id="35" presetID="5" presetClass="entr" presetSubtype="1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10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2" name="REC04.wav"/>
                                        </p:tgtEl>
                                      </p:cMediaNode>
                                    </p:audio>
                                  </p:subTnLst>
                                </p:cTn>
                              </p:par>
                            </p:childTnLst>
                          </p:cTn>
                        </p:par>
                      </p:childTnLst>
                    </p:cTn>
                  </p:par>
                  <p:par>
                    <p:cTn id="38" fill="hold">
                      <p:stCondLst>
                        <p:cond delay="indefinite"/>
                      </p:stCondLst>
                      <p:childTnLst>
                        <p:par>
                          <p:cTn id="39" fill="hold">
                            <p:stCondLst>
                              <p:cond delay="0"/>
                            </p:stCondLst>
                            <p:childTnLst>
                              <p:par>
                                <p:cTn id="40" presetID="18" presetClass="emph" presetSubtype="0" fill="hold" grpId="1" nodeType="clickEffect">
                                  <p:stCondLst>
                                    <p:cond delay="0"/>
                                  </p:stCondLst>
                                  <p:iterate type="lt">
                                    <p:tmPct val="4000"/>
                                  </p:iterate>
                                  <p:childTnLst>
                                    <p:set>
                                      <p:cBhvr override="childStyle">
                                        <p:cTn id="41" dur="500" fill="hold"/>
                                        <p:tgtEl>
                                          <p:spTgt spid="5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1747"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ndParaRPr>
          </a:p>
        </p:txBody>
      </p:sp>
      <p:sp>
        <p:nvSpPr>
          <p:cNvPr id="31748"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54277" name="Text Box 5"/>
          <p:cNvSpPr txBox="1">
            <a:spLocks noChangeArrowheads="1"/>
          </p:cNvSpPr>
          <p:nvPr/>
        </p:nvSpPr>
        <p:spPr bwMode="auto">
          <a:xfrm>
            <a:off x="1280160" y="895350"/>
            <a:ext cx="7246620" cy="1323439"/>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000" b="1" dirty="0">
                <a:solidFill>
                  <a:srgbClr val="0000FF"/>
                </a:solidFill>
                <a:latin typeface="Times New Roman" panose="02020603050405020304" pitchFamily="18" charset="0"/>
                <a:cs typeface="Times New Roman" panose="02020603050405020304" pitchFamily="18" charset="0"/>
              </a:rPr>
              <a:t>Không có ánh sáng, thực vật sẽ như thế n</a:t>
            </a:r>
            <a:r>
              <a:rPr sz="4000" b="1" dirty="0">
                <a:solidFill>
                  <a:srgbClr val="0000FF"/>
                </a:solidFill>
                <a:latin typeface="Times New Roman" panose="02020603050405020304" pitchFamily="18" charset="0"/>
                <a:ea typeface="Times New Roman" panose="02020603050405020304" pitchFamily="18" charset="0"/>
              </a:rPr>
              <a:t>à</a:t>
            </a:r>
            <a:r>
              <a:rPr sz="4000" b="1" dirty="0">
                <a:solidFill>
                  <a:srgbClr val="0000FF"/>
                </a:solidFill>
                <a:latin typeface="Times New Roman" panose="02020603050405020304" pitchFamily="18" charset="0"/>
                <a:cs typeface="Times New Roman" panose="02020603050405020304" pitchFamily="18" charset="0"/>
              </a:rPr>
              <a:t>o?</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4278" name="Text Box 6"/>
          <p:cNvSpPr txBox="1">
            <a:spLocks noChangeArrowheads="1"/>
          </p:cNvSpPr>
          <p:nvPr/>
        </p:nvSpPr>
        <p:spPr bwMode="auto">
          <a:xfrm>
            <a:off x="1463040" y="2590801"/>
            <a:ext cx="7091208" cy="769441"/>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Mau chóng t</a:t>
            </a:r>
            <a:r>
              <a:rPr sz="4400" b="1" dirty="0">
                <a:solidFill>
                  <a:srgbClr val="0000FF"/>
                </a:solidFill>
                <a:latin typeface="Times New Roman" panose="02020603050405020304" pitchFamily="18" charset="0"/>
                <a:ea typeface="Times New Roman" panose="02020603050405020304" pitchFamily="18" charset="0"/>
              </a:rPr>
              <a:t>à</a:t>
            </a:r>
            <a:r>
              <a:rPr sz="4400" b="1" dirty="0">
                <a:solidFill>
                  <a:srgbClr val="0000FF"/>
                </a:solidFill>
                <a:latin typeface="Times New Roman" panose="02020603050405020304" pitchFamily="18" charset="0"/>
                <a:cs typeface="Times New Roman" panose="02020603050405020304" pitchFamily="18" charset="0"/>
              </a:rPr>
              <a:t>n lụi</a:t>
            </a:r>
            <a:endParaRPr sz="4400" b="1" dirty="0">
              <a:solidFill>
                <a:srgbClr val="0000FF"/>
              </a:solidFill>
              <a:latin typeface="Times New Roman" panose="02020603050405020304" pitchFamily="18" charset="0"/>
              <a:ea typeface="Times New Roman" panose="02020603050405020304" pitchFamily="18" charset="0"/>
            </a:endParaRPr>
          </a:p>
        </p:txBody>
      </p:sp>
      <p:sp>
        <p:nvSpPr>
          <p:cNvPr id="31755" name="Text Box 7"/>
          <p:cNvSpPr txBox="1"/>
          <p:nvPr/>
        </p:nvSpPr>
        <p:spPr>
          <a:xfrm>
            <a:off x="0" y="3200400"/>
            <a:ext cx="2835275" cy="1373188"/>
          </a:xfrm>
          <a:prstGeom prst="rect">
            <a:avLst/>
          </a:prstGeom>
          <a:noFill/>
          <a:ln w="28575">
            <a:noFill/>
          </a:ln>
        </p:spPr>
        <p:txBody>
          <a:bodyPr>
            <a:spAutoFit/>
          </a:body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endParaRPr lang="en-US" altLang="en-US" sz="2800" dirty="0">
              <a:solidFill>
                <a:schemeClr val="bg1"/>
              </a:solidFill>
              <a:latin typeface="Times New Roman" panose="02020603050405020304" pitchFamily="18" charset="0"/>
              <a:ea typeface="Times New Roman" panose="02020603050405020304" pitchFamily="18" charset="0"/>
            </a:endParaRPr>
          </a:p>
        </p:txBody>
      </p:sp>
      <p:sp>
        <p:nvSpPr>
          <p:cNvPr id="54280" name="Text Box 8"/>
          <p:cNvSpPr txBox="1">
            <a:spLocks noChangeArrowheads="1"/>
          </p:cNvSpPr>
          <p:nvPr/>
        </p:nvSpPr>
        <p:spPr bwMode="auto">
          <a:xfrm>
            <a:off x="1463040" y="3840164"/>
            <a:ext cx="7498080" cy="769441"/>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Luôn tươi tốt</a:t>
            </a:r>
            <a:endParaRPr sz="4400" b="1" dirty="0">
              <a:solidFill>
                <a:srgbClr val="0000FF"/>
              </a:solidFill>
              <a:latin typeface="Times New Roman" panose="02020603050405020304" pitchFamily="18" charset="0"/>
              <a:ea typeface="Times New Roman" panose="02020603050405020304" pitchFamily="18" charset="0"/>
            </a:endParaRPr>
          </a:p>
        </p:txBody>
      </p:sp>
      <p:sp>
        <p:nvSpPr>
          <p:cNvPr id="54281" name="Text Box 9"/>
          <p:cNvSpPr txBox="1">
            <a:spLocks noChangeArrowheads="1"/>
          </p:cNvSpPr>
          <p:nvPr/>
        </p:nvSpPr>
        <p:spPr bwMode="auto">
          <a:xfrm>
            <a:off x="1463040" y="4983164"/>
            <a:ext cx="7498080" cy="769441"/>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Phát triển bình thường</a:t>
            </a:r>
            <a:endParaRPr sz="3200" b="1" dirty="0">
              <a:solidFill>
                <a:srgbClr val="FFFFFF"/>
              </a:solidFill>
              <a:latin typeface="Times New Roman" panose="02020603050405020304" pitchFamily="18" charset="0"/>
              <a:ea typeface="Times New Roman" panose="02020603050405020304" pitchFamily="18" charset="0"/>
            </a:endParaRPr>
          </a:p>
        </p:txBody>
      </p:sp>
      <p:sp>
        <p:nvSpPr>
          <p:cNvPr id="54282" name="Text Box 10"/>
          <p:cNvSpPr txBox="1">
            <a:spLocks noChangeArrowheads="1"/>
          </p:cNvSpPr>
          <p:nvPr/>
        </p:nvSpPr>
        <p:spPr bwMode="auto">
          <a:xfrm>
            <a:off x="1463040" y="2510880"/>
            <a:ext cx="7091208" cy="769441"/>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dirty="0">
                <a:solidFill>
                  <a:srgbClr val="FFFF00"/>
                </a:solidFill>
                <a:latin typeface="Times New Roman" panose="02020603050405020304" pitchFamily="18" charset="0"/>
                <a:cs typeface="Times New Roman" panose="02020603050405020304" pitchFamily="18" charset="0"/>
              </a:rPr>
              <a:t>  </a:t>
            </a:r>
            <a:r>
              <a:rPr sz="4400" b="1" dirty="0">
                <a:solidFill>
                  <a:srgbClr val="C00000"/>
                </a:solidFill>
                <a:latin typeface="Times New Roman" panose="02020603050405020304" pitchFamily="18" charset="0"/>
                <a:cs typeface="Times New Roman" panose="02020603050405020304" pitchFamily="18" charset="0"/>
              </a:rPr>
              <a:t>Mau chóng t</a:t>
            </a:r>
            <a:r>
              <a:rPr sz="4400" b="1" dirty="0">
                <a:solidFill>
                  <a:srgbClr val="C00000"/>
                </a:solidFill>
                <a:latin typeface="Times New Roman" panose="02020603050405020304" pitchFamily="18" charset="0"/>
                <a:ea typeface="Times New Roman" panose="02020603050405020304" pitchFamily="18" charset="0"/>
              </a:rPr>
              <a:t>à</a:t>
            </a:r>
            <a:r>
              <a:rPr sz="4400" b="1" dirty="0">
                <a:solidFill>
                  <a:srgbClr val="C00000"/>
                </a:solidFill>
                <a:latin typeface="Times New Roman" panose="02020603050405020304" pitchFamily="18" charset="0"/>
                <a:cs typeface="Times New Roman" panose="02020603050405020304" pitchFamily="18" charset="0"/>
              </a:rPr>
              <a:t>n lụi</a:t>
            </a:r>
            <a:endParaRPr sz="4400" b="1" dirty="0">
              <a:solidFill>
                <a:srgbClr val="C00000"/>
              </a:solidFill>
              <a:latin typeface="Times New Roman" panose="02020603050405020304" pitchFamily="18" charset="0"/>
              <a:ea typeface="Times New Roman" panose="02020603050405020304" pitchFamily="18" charset="0"/>
            </a:endParaRPr>
          </a:p>
        </p:txBody>
      </p:sp>
      <p:pic>
        <p:nvPicPr>
          <p:cNvPr id="2" name="Picture 11" descr="dongho"/>
          <p:cNvPicPr>
            <a:picLocks noChangeAspect="1"/>
          </p:cNvPicPr>
          <p:nvPr/>
        </p:nvPicPr>
        <p:blipFill>
          <a:blip r:embed="rId1"/>
          <a:stretch>
            <a:fillRect/>
          </a:stretch>
        </p:blipFill>
        <p:spPr>
          <a:xfrm>
            <a:off x="8961438" y="4572000"/>
            <a:ext cx="1295400" cy="1266825"/>
          </a:xfrm>
          <a:prstGeom prst="rect">
            <a:avLst/>
          </a:prstGeom>
          <a:noFill/>
          <a:ln w="9525">
            <a:noFill/>
          </a:ln>
        </p:spPr>
      </p:pic>
      <p:sp>
        <p:nvSpPr>
          <p:cNvPr id="54294" name="Text Box 22"/>
          <p:cNvSpPr txBox="1">
            <a:spLocks noChangeArrowheads="1"/>
          </p:cNvSpPr>
          <p:nvPr/>
        </p:nvSpPr>
        <p:spPr bwMode="auto">
          <a:xfrm>
            <a:off x="3726180" y="229969"/>
            <a:ext cx="3108960" cy="461665"/>
          </a:xfrm>
          <a:prstGeom prst="rect">
            <a:avLst/>
          </a:prstGeom>
          <a:noFill/>
          <a:ln w="9525" algn="ctr">
            <a:noFill/>
            <a:miter lim="800000"/>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defTabSz="914400" eaLnBrk="1" hangingPunct="1">
              <a:spcBef>
                <a:spcPct val="20000"/>
              </a:spcBef>
              <a:buClr>
                <a:schemeClr val="hlink"/>
              </a:buClr>
              <a:buSzPct val="120000"/>
              <a:buFontTx/>
              <a:defRPr/>
            </a:pPr>
            <a:r>
              <a:rPr kumimoji="0" lang="en-US" sz="24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Câu</a:t>
            </a:r>
            <a:r>
              <a:rPr kumimoji="0" lang="en-US" sz="24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4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hỏi</a:t>
            </a:r>
            <a:r>
              <a:rPr kumimoji="0" lang="en-US" sz="24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2:</a:t>
            </a:r>
            <a:endParaRPr kumimoji="0" lang="en-US" sz="24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endParaRPr>
          </a:p>
        </p:txBody>
      </p:sp>
      <p:sp>
        <p:nvSpPr>
          <p:cNvPr id="31767" name="Oval 23"/>
          <p:cNvSpPr/>
          <p:nvPr/>
        </p:nvSpPr>
        <p:spPr>
          <a:xfrm>
            <a:off x="457200" y="2590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A</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1768" name="Oval 24"/>
          <p:cNvSpPr/>
          <p:nvPr/>
        </p:nvSpPr>
        <p:spPr>
          <a:xfrm>
            <a:off x="457200" y="49530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C</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1769" name="Oval 25"/>
          <p:cNvSpPr/>
          <p:nvPr/>
        </p:nvSpPr>
        <p:spPr>
          <a:xfrm>
            <a:off x="457200" y="3733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B</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54298" name="Oval 26"/>
          <p:cNvSpPr/>
          <p:nvPr/>
        </p:nvSpPr>
        <p:spPr>
          <a:xfrm>
            <a:off x="457200" y="2624138"/>
            <a:ext cx="822325"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A</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54299" name="AutoShape 27"/>
          <p:cNvSpPr>
            <a:spLocks noChangeArrowheads="1"/>
          </p:cNvSpPr>
          <p:nvPr/>
        </p:nvSpPr>
        <p:spPr bwMode="auto">
          <a:xfrm>
            <a:off x="8503920" y="2286000"/>
            <a:ext cx="2468880" cy="1143000"/>
          </a:xfrm>
          <a:prstGeom prst="cloudCallout">
            <a:avLst>
              <a:gd name="adj1" fmla="val -3393"/>
              <a:gd name="adj2" fmla="val 113472"/>
            </a:avLst>
          </a:prstGeom>
          <a:solidFill>
            <a:srgbClr val="ABEAF3"/>
          </a:solidFill>
          <a:effectLst>
            <a:glow rad="1397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Hết giờ</a:t>
            </a:r>
            <a:endParaRPr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4299"/>
                                        </p:tgtEl>
                                        <p:attrNameLst>
                                          <p:attrName>style.visibility</p:attrName>
                                        </p:attrNameLst>
                                      </p:cBhvr>
                                      <p:to>
                                        <p:strVal val="visible"/>
                                      </p:to>
                                    </p:set>
                                    <p:animEffect transition="in" filter="checkerboard(across)">
                                      <p:cBhvr>
                                        <p:cTn id="11" dur="1000"/>
                                        <p:tgtEl>
                                          <p:spTgt spid="54299"/>
                                        </p:tgtEl>
                                      </p:cBhvr>
                                    </p:animEffect>
                                  </p:childTnLst>
                                  <p:subTnLst>
                                    <p:audio>
                                      <p:cMediaNode>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4298"/>
                                        </p:tgtEl>
                                        <p:attrNameLst>
                                          <p:attrName>style.visibility</p:attrName>
                                        </p:attrNameLst>
                                      </p:cBhvr>
                                      <p:to>
                                        <p:strVal val="visible"/>
                                      </p:to>
                                    </p:set>
                                    <p:anim calcmode="lin" valueType="num">
                                      <p:cBhvr>
                                        <p:cTn id="16" dur="1000" fill="hold"/>
                                        <p:tgtEl>
                                          <p:spTgt spid="54298"/>
                                        </p:tgtEl>
                                        <p:attrNameLst>
                                          <p:attrName>ppt_w</p:attrName>
                                        </p:attrNameLst>
                                      </p:cBhvr>
                                      <p:tavLst>
                                        <p:tav tm="0">
                                          <p:val>
                                            <p:fltVal val="0"/>
                                          </p:val>
                                        </p:tav>
                                        <p:tav tm="100000">
                                          <p:val>
                                            <p:strVal val="#ppt_w"/>
                                          </p:val>
                                        </p:tav>
                                      </p:tavLst>
                                    </p:anim>
                                    <p:anim calcmode="lin" valueType="num">
                                      <p:cBhvr>
                                        <p:cTn id="17" dur="1000" fill="hold"/>
                                        <p:tgtEl>
                                          <p:spTgt spid="54298"/>
                                        </p:tgtEl>
                                        <p:attrNameLst>
                                          <p:attrName>ppt_h</p:attrName>
                                        </p:attrNameLst>
                                      </p:cBhvr>
                                      <p:tavLst>
                                        <p:tav tm="0">
                                          <p:val>
                                            <p:fltVal val="0"/>
                                          </p:val>
                                        </p:tav>
                                        <p:tav tm="100000">
                                          <p:val>
                                            <p:strVal val="#ppt_h"/>
                                          </p:val>
                                        </p:tav>
                                      </p:tavLst>
                                    </p:anim>
                                    <p:anim calcmode="lin" valueType="num">
                                      <p:cBhvr>
                                        <p:cTn id="18" dur="1000" fill="hold"/>
                                        <p:tgtEl>
                                          <p:spTgt spid="5429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4298"/>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54282"/>
                                        </p:tgtEl>
                                        <p:attrNameLst>
                                          <p:attrName>style.visibility</p:attrName>
                                        </p:attrNameLst>
                                      </p:cBhvr>
                                      <p:to>
                                        <p:strVal val="visible"/>
                                      </p:to>
                                    </p:set>
                                    <p:anim calcmode="lin" valueType="num">
                                      <p:cBhvr>
                                        <p:cTn id="22" dur="1000" fill="hold"/>
                                        <p:tgtEl>
                                          <p:spTgt spid="54282"/>
                                        </p:tgtEl>
                                        <p:attrNameLst>
                                          <p:attrName>ppt_w</p:attrName>
                                        </p:attrNameLst>
                                      </p:cBhvr>
                                      <p:tavLst>
                                        <p:tav tm="0">
                                          <p:val>
                                            <p:fltVal val="0"/>
                                          </p:val>
                                        </p:tav>
                                        <p:tav tm="100000">
                                          <p:val>
                                            <p:strVal val="#ppt_w"/>
                                          </p:val>
                                        </p:tav>
                                      </p:tavLst>
                                    </p:anim>
                                    <p:anim calcmode="lin" valueType="num">
                                      <p:cBhvr>
                                        <p:cTn id="23" dur="1000" fill="hold"/>
                                        <p:tgtEl>
                                          <p:spTgt spid="54282"/>
                                        </p:tgtEl>
                                        <p:attrNameLst>
                                          <p:attrName>ppt_h</p:attrName>
                                        </p:attrNameLst>
                                      </p:cBhvr>
                                      <p:tavLst>
                                        <p:tav tm="0">
                                          <p:val>
                                            <p:fltVal val="0"/>
                                          </p:val>
                                        </p:tav>
                                        <p:tav tm="100000">
                                          <p:val>
                                            <p:strVal val="#ppt_h"/>
                                          </p:val>
                                        </p:tav>
                                      </p:tavLst>
                                    </p:anim>
                                    <p:anim calcmode="lin" valueType="num">
                                      <p:cBhvr>
                                        <p:cTn id="24"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p:nvPr/>
        </p:nvSpPr>
        <p:spPr>
          <a:xfrm>
            <a:off x="274638" y="228600"/>
            <a:ext cx="10698162" cy="457200"/>
          </a:xfrm>
          <a:prstGeom prst="rect">
            <a:avLst/>
          </a:prstGeom>
          <a:noFill/>
          <a:ln w="9525">
            <a:noFill/>
          </a:ln>
        </p:spPr>
        <p:txBody>
          <a:bodyPr>
            <a:spAutoFit/>
          </a:bodyPr>
          <a:lstStyle/>
          <a:p>
            <a:pPr eaLnBrk="1" hangingPunct="1">
              <a:spcBef>
                <a:spcPct val="50000"/>
              </a:spcBef>
            </a:pPr>
            <a:endParaRPr lang="en-US" altLang="en-US" sz="2400" b="1" dirty="0">
              <a:solidFill>
                <a:srgbClr val="CC0066"/>
              </a:solidFill>
              <a:latin typeface=".VnTime" panose="020B7200000000000000" pitchFamily="34" charset="0"/>
            </a:endParaRPr>
          </a:p>
        </p:txBody>
      </p:sp>
      <p:sp>
        <p:nvSpPr>
          <p:cNvPr id="5123" name="Text Box 20"/>
          <p:cNvSpPr txBox="1"/>
          <p:nvPr/>
        </p:nvSpPr>
        <p:spPr>
          <a:xfrm>
            <a:off x="4479925" y="2430463"/>
            <a:ext cx="3384550" cy="396875"/>
          </a:xfrm>
          <a:prstGeom prst="rect">
            <a:avLst/>
          </a:prstGeom>
          <a:noFill/>
          <a:ln w="9525">
            <a:noFill/>
          </a:ln>
        </p:spPr>
        <p:txBody>
          <a:bodyPr>
            <a:spAutoFit/>
          </a:bodyPr>
          <a:lstStyle/>
          <a:p>
            <a:pPr eaLnBrk="1" hangingPunct="1">
              <a:spcBef>
                <a:spcPct val="50000"/>
              </a:spcBef>
            </a:pPr>
            <a:endParaRPr lang="en-US" altLang="en-US" dirty="0">
              <a:latin typeface="Arial" panose="020B0604020202020204" pitchFamily="34" charset="0"/>
            </a:endParaRPr>
          </a:p>
        </p:txBody>
      </p:sp>
      <p:sp>
        <p:nvSpPr>
          <p:cNvPr id="5124" name="TextBox 9"/>
          <p:cNvSpPr txBox="1"/>
          <p:nvPr/>
        </p:nvSpPr>
        <p:spPr>
          <a:xfrm>
            <a:off x="639763" y="666750"/>
            <a:ext cx="10058400" cy="1754188"/>
          </a:xfrm>
          <a:prstGeom prst="rect">
            <a:avLst/>
          </a:prstGeom>
          <a:noFill/>
          <a:ln w="9525">
            <a:noFill/>
          </a:ln>
        </p:spPr>
        <p:txBody>
          <a:bodyPr>
            <a:spAutoFit/>
          </a:bodyPr>
          <a:lstStyle/>
          <a:p>
            <a:pPr eaLnBrk="1" hangingPunct="1"/>
            <a:r>
              <a:rPr lang="en-US" altLang="en-US" sz="5400" b="1" dirty="0">
                <a:solidFill>
                  <a:srgbClr val="002060"/>
                </a:solidFill>
                <a:latin typeface="Times New Roman" panose="02020603050405020304" pitchFamily="18" charset="0"/>
                <a:ea typeface="HP001 5Ha" pitchFamily="34" charset="-127"/>
              </a:rPr>
              <a:t>1. Bóng tối được tạo thành như thế nào?</a:t>
            </a:r>
            <a:endParaRPr lang="en-US" altLang="en-US" sz="5400" b="1" dirty="0">
              <a:solidFill>
                <a:srgbClr val="002060"/>
              </a:solidFill>
              <a:latin typeface="Times New Roman" panose="02020603050405020304" pitchFamily="18" charset="0"/>
              <a:ea typeface="HP001 5Ha" pitchFamily="34" charset="-127"/>
            </a:endParaRPr>
          </a:p>
        </p:txBody>
      </p:sp>
      <p:sp>
        <p:nvSpPr>
          <p:cNvPr id="3079" name="TextBox 9"/>
          <p:cNvSpPr txBox="1"/>
          <p:nvPr/>
        </p:nvSpPr>
        <p:spPr>
          <a:xfrm>
            <a:off x="639763" y="2981325"/>
            <a:ext cx="10058400" cy="2586038"/>
          </a:xfrm>
          <a:prstGeom prst="rect">
            <a:avLst/>
          </a:prstGeom>
          <a:noFill/>
          <a:ln w="9525">
            <a:noFill/>
          </a:ln>
        </p:spPr>
        <p:txBody>
          <a:bodyPr>
            <a:spAutoFit/>
          </a:bodyPr>
          <a:lstStyle/>
          <a:p>
            <a:pPr eaLnBrk="1" hangingPunct="1"/>
            <a:r>
              <a:rPr lang="en-US" altLang="en-US" sz="5400" b="1" dirty="0">
                <a:solidFill>
                  <a:srgbClr val="0000FF"/>
                </a:solidFill>
                <a:latin typeface="Times New Roman" panose="02020603050405020304" pitchFamily="18" charset="0"/>
                <a:ea typeface="HP001 5Ha" pitchFamily="34" charset="-127"/>
              </a:rPr>
              <a:t>* Bóng tối được tạo thành ở phía sau vật cản sáng (khi vật đó được chiếu sáng).</a:t>
            </a:r>
            <a:endParaRPr lang="en-US" altLang="en-US" sz="5400" b="1" dirty="0">
              <a:solidFill>
                <a:srgbClr val="0000FF"/>
              </a:solidFill>
              <a:latin typeface="Times New Roman" panose="02020603050405020304" pitchFamily="18" charset="0"/>
              <a:ea typeface="HP001 5Ha" pitchFamily="34" charset="-127"/>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additive="base">
                                        <p:cTn id="7" dur="500" fill="hold"/>
                                        <p:tgtEl>
                                          <p:spTgt spid="3079"/>
                                        </p:tgtEl>
                                        <p:attrNameLst>
                                          <p:attrName>ppt_x</p:attrName>
                                        </p:attrNameLst>
                                      </p:cBhvr>
                                      <p:tavLst>
                                        <p:tav tm="0">
                                          <p:val>
                                            <p:strVal val="#ppt_x"/>
                                          </p:val>
                                        </p:tav>
                                        <p:tav tm="100000">
                                          <p:val>
                                            <p:strVal val="#ppt_x"/>
                                          </p:val>
                                        </p:tav>
                                      </p:tavLst>
                                    </p:anim>
                                    <p:anim calcmode="lin" valueType="num">
                                      <p:cBhvr additive="base">
                                        <p:cTn id="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2771"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2772"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55301" name="Text Box 5"/>
          <p:cNvSpPr txBox="1">
            <a:spLocks noChangeArrowheads="1"/>
          </p:cNvSpPr>
          <p:nvPr/>
        </p:nvSpPr>
        <p:spPr bwMode="auto">
          <a:xfrm>
            <a:off x="960120" y="798732"/>
            <a:ext cx="8778240" cy="1200329"/>
          </a:xfrm>
          <a:prstGeom prst="rect">
            <a:avLst/>
          </a:prstGeom>
          <a:solidFill>
            <a:schemeClr val="bg1"/>
          </a:solidFill>
          <a:ln>
            <a:solidFill>
              <a:schemeClr val="bg1"/>
            </a:solidFill>
          </a:ln>
          <a:effectLst>
            <a:glow rad="228600">
              <a:schemeClr val="accent1">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lnSpc>
                <a:spcPct val="90000"/>
              </a:lnSpc>
              <a:spcBef>
                <a:spcPct val="20000"/>
              </a:spcBef>
              <a:buClr>
                <a:schemeClr val="accent1"/>
              </a:buClr>
              <a:buSzPct val="65000"/>
              <a:buFont typeface="Wingdings" panose="05000000000000000000" pitchFamily="2" charset="2"/>
              <a:buNone/>
            </a:pPr>
            <a:r>
              <a:rPr sz="4000" b="1" dirty="0">
                <a:solidFill>
                  <a:srgbClr val="000099"/>
                </a:solidFill>
                <a:latin typeface="Times New Roman" panose="02020603050405020304" pitchFamily="18" charset="0"/>
                <a:cs typeface="Times New Roman" panose="02020603050405020304" pitchFamily="18" charset="0"/>
              </a:rPr>
              <a:t> Mỗi lo</a:t>
            </a:r>
            <a:r>
              <a:rPr sz="4000" b="1" dirty="0">
                <a:solidFill>
                  <a:srgbClr val="000099"/>
                </a:solidFill>
                <a:latin typeface="Times New Roman" panose="02020603050405020304" pitchFamily="18" charset="0"/>
                <a:ea typeface="Times New Roman" panose="02020603050405020304" pitchFamily="18" charset="0"/>
              </a:rPr>
              <a:t>à</a:t>
            </a:r>
            <a:r>
              <a:rPr sz="4000" b="1" dirty="0">
                <a:solidFill>
                  <a:srgbClr val="000099"/>
                </a:solidFill>
                <a:latin typeface="Times New Roman" panose="02020603050405020304" pitchFamily="18" charset="0"/>
                <a:cs typeface="Times New Roman" panose="02020603050405020304" pitchFamily="18" charset="0"/>
              </a:rPr>
              <a:t>i cây khác nhau có nhu cầu về ánh sáng như thế n</a:t>
            </a:r>
            <a:r>
              <a:rPr sz="4000" b="1" dirty="0">
                <a:solidFill>
                  <a:srgbClr val="000099"/>
                </a:solidFill>
                <a:latin typeface="Times New Roman" panose="02020603050405020304" pitchFamily="18" charset="0"/>
                <a:ea typeface="Times New Roman" panose="02020603050405020304" pitchFamily="18" charset="0"/>
              </a:rPr>
              <a:t>à</a:t>
            </a:r>
            <a:r>
              <a:rPr sz="4000" b="1" dirty="0">
                <a:solidFill>
                  <a:srgbClr val="000099"/>
                </a:solidFill>
                <a:latin typeface="Times New Roman" panose="02020603050405020304" pitchFamily="18" charset="0"/>
                <a:cs typeface="Times New Roman" panose="02020603050405020304" pitchFamily="18" charset="0"/>
              </a:rPr>
              <a:t>o?</a:t>
            </a:r>
            <a:endParaRPr sz="4000" b="1" dirty="0">
              <a:solidFill>
                <a:srgbClr val="000099"/>
              </a:solidFill>
              <a:latin typeface="Times New Roman" panose="02020603050405020304" pitchFamily="18" charset="0"/>
              <a:ea typeface="Times New Roman" panose="02020603050405020304" pitchFamily="18" charset="0"/>
            </a:endParaRPr>
          </a:p>
        </p:txBody>
      </p:sp>
      <p:sp>
        <p:nvSpPr>
          <p:cNvPr id="55302" name="Text Box 6"/>
          <p:cNvSpPr txBox="1">
            <a:spLocks noChangeArrowheads="1"/>
          </p:cNvSpPr>
          <p:nvPr/>
        </p:nvSpPr>
        <p:spPr bwMode="auto">
          <a:xfrm>
            <a:off x="1463040" y="2590800"/>
            <a:ext cx="6263640" cy="707886"/>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000" dirty="0">
                <a:solidFill>
                  <a:srgbClr val="0000FF"/>
                </a:solidFill>
                <a:latin typeface="Times New Roman" panose="02020603050405020304" pitchFamily="18" charset="0"/>
                <a:cs typeface="Times New Roman" panose="02020603050405020304" pitchFamily="18" charset="0"/>
              </a:rPr>
              <a:t> </a:t>
            </a:r>
            <a:r>
              <a:rPr sz="4000" b="1" dirty="0">
                <a:solidFill>
                  <a:srgbClr val="0000FF"/>
                </a:solidFill>
                <a:latin typeface="Times New Roman" panose="02020603050405020304" pitchFamily="18" charset="0"/>
                <a:cs typeface="Times New Roman" panose="02020603050405020304" pitchFamily="18" charset="0"/>
              </a:rPr>
              <a:t>Nhu cầu giống nhau</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32779" name="Text Box 7"/>
          <p:cNvSpPr txBox="1"/>
          <p:nvPr/>
        </p:nvSpPr>
        <p:spPr>
          <a:xfrm>
            <a:off x="0" y="3200400"/>
            <a:ext cx="2835275" cy="1373188"/>
          </a:xfrm>
          <a:prstGeom prst="rect">
            <a:avLst/>
          </a:prstGeom>
          <a:noFill/>
          <a:ln w="28575">
            <a:noFill/>
          </a:ln>
        </p:spPr>
        <p:txBody>
          <a:bodyPr>
            <a:spAutoFit/>
          </a:body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endParaRPr lang="en-US" altLang="en-US" sz="2800" dirty="0">
              <a:solidFill>
                <a:schemeClr val="bg1"/>
              </a:solidFill>
              <a:latin typeface="Times New Roman" panose="02020603050405020304" pitchFamily="18" charset="0"/>
              <a:ea typeface="Times New Roman" panose="02020603050405020304" pitchFamily="18" charset="0"/>
            </a:endParaRPr>
          </a:p>
        </p:txBody>
      </p:sp>
      <p:sp>
        <p:nvSpPr>
          <p:cNvPr id="55304" name="Text Box 8"/>
          <p:cNvSpPr txBox="1">
            <a:spLocks noChangeArrowheads="1"/>
          </p:cNvSpPr>
          <p:nvPr/>
        </p:nvSpPr>
        <p:spPr bwMode="auto">
          <a:xfrm>
            <a:off x="1508760" y="3734595"/>
            <a:ext cx="6263640" cy="769441"/>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dirty="0">
                <a:solidFill>
                  <a:srgbClr val="0000FF"/>
                </a:solidFill>
                <a:latin typeface="Times New Roman" panose="02020603050405020304" pitchFamily="18" charset="0"/>
                <a:cs typeface="Times New Roman" panose="02020603050405020304" pitchFamily="18" charset="0"/>
              </a:rPr>
              <a:t>  </a:t>
            </a:r>
            <a:r>
              <a:rPr sz="4000" b="1" dirty="0">
                <a:solidFill>
                  <a:srgbClr val="0000FF"/>
                </a:solidFill>
                <a:latin typeface="Times New Roman" panose="02020603050405020304" pitchFamily="18" charset="0"/>
                <a:cs typeface="Times New Roman" panose="02020603050405020304" pitchFamily="18" charset="0"/>
              </a:rPr>
              <a:t>Không có nhu cầu gì</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5305" name="Text Box 9"/>
          <p:cNvSpPr txBox="1">
            <a:spLocks noChangeArrowheads="1"/>
          </p:cNvSpPr>
          <p:nvPr/>
        </p:nvSpPr>
        <p:spPr bwMode="auto">
          <a:xfrm>
            <a:off x="1463040" y="5135564"/>
            <a:ext cx="6263640" cy="769441"/>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dirty="0">
                <a:solidFill>
                  <a:srgbClr val="0000FF"/>
                </a:solidFill>
                <a:latin typeface="Times New Roman" panose="02020603050405020304" pitchFamily="18" charset="0"/>
                <a:cs typeface="Times New Roman" panose="02020603050405020304" pitchFamily="18" charset="0"/>
              </a:rPr>
              <a:t>  </a:t>
            </a:r>
            <a:r>
              <a:rPr sz="4000" b="1" dirty="0">
                <a:solidFill>
                  <a:srgbClr val="0000FF"/>
                </a:solidFill>
                <a:latin typeface="Times New Roman" panose="02020603050405020304" pitchFamily="18" charset="0"/>
                <a:cs typeface="Times New Roman" panose="02020603050405020304" pitchFamily="18" charset="0"/>
              </a:rPr>
              <a:t>Nhu cầu khác nhau</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5306" name="Text Box 10"/>
          <p:cNvSpPr txBox="1">
            <a:spLocks noChangeArrowheads="1"/>
          </p:cNvSpPr>
          <p:nvPr/>
        </p:nvSpPr>
        <p:spPr bwMode="auto">
          <a:xfrm>
            <a:off x="1360358" y="5135564"/>
            <a:ext cx="6366323" cy="769441"/>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dirty="0">
                <a:solidFill>
                  <a:srgbClr val="FF0000"/>
                </a:solidFill>
                <a:latin typeface="Times New Roman" panose="02020603050405020304" pitchFamily="18" charset="0"/>
                <a:cs typeface="Times New Roman" panose="02020603050405020304" pitchFamily="18" charset="0"/>
              </a:rPr>
              <a:t>  </a:t>
            </a:r>
            <a:r>
              <a:rPr sz="4000" dirty="0">
                <a:solidFill>
                  <a:srgbClr val="FF0000"/>
                </a:solidFill>
                <a:latin typeface="Times New Roman" panose="02020603050405020304" pitchFamily="18" charset="0"/>
                <a:cs typeface="Times New Roman" panose="02020603050405020304" pitchFamily="18" charset="0"/>
              </a:rPr>
              <a:t> </a:t>
            </a:r>
            <a:r>
              <a:rPr sz="4000" b="1" dirty="0">
                <a:solidFill>
                  <a:srgbClr val="FF0000"/>
                </a:solidFill>
                <a:latin typeface="Times New Roman" panose="02020603050405020304" pitchFamily="18" charset="0"/>
                <a:cs typeface="Times New Roman" panose="02020603050405020304" pitchFamily="18" charset="0"/>
              </a:rPr>
              <a:t>Nhu cầu khác nhau</a:t>
            </a:r>
            <a:endParaRPr sz="4000" b="1" dirty="0">
              <a:solidFill>
                <a:srgbClr val="FF0000"/>
              </a:solidFill>
              <a:latin typeface="Times New Roman" panose="02020603050405020304" pitchFamily="18" charset="0"/>
              <a:ea typeface="Times New Roman" panose="02020603050405020304" pitchFamily="18" charset="0"/>
            </a:endParaRPr>
          </a:p>
        </p:txBody>
      </p:sp>
      <p:pic>
        <p:nvPicPr>
          <p:cNvPr id="2" name="Picture 11" descr="dongho"/>
          <p:cNvPicPr>
            <a:picLocks noChangeAspect="1"/>
          </p:cNvPicPr>
          <p:nvPr/>
        </p:nvPicPr>
        <p:blipFill>
          <a:blip r:embed="rId1"/>
          <a:stretch>
            <a:fillRect/>
          </a:stretch>
        </p:blipFill>
        <p:spPr>
          <a:xfrm>
            <a:off x="8778875" y="4800600"/>
            <a:ext cx="1295400" cy="1266825"/>
          </a:xfrm>
          <a:prstGeom prst="rect">
            <a:avLst/>
          </a:prstGeom>
          <a:noFill/>
          <a:ln w="9525">
            <a:noFill/>
          </a:ln>
        </p:spPr>
      </p:pic>
      <p:sp>
        <p:nvSpPr>
          <p:cNvPr id="55318" name="Text Box 22"/>
          <p:cNvSpPr txBox="1">
            <a:spLocks noChangeArrowheads="1"/>
          </p:cNvSpPr>
          <p:nvPr/>
        </p:nvSpPr>
        <p:spPr bwMode="auto">
          <a:xfrm>
            <a:off x="3749040" y="152401"/>
            <a:ext cx="3200400" cy="461665"/>
          </a:xfrm>
          <a:prstGeom prst="rect">
            <a:avLst/>
          </a:prstGeom>
          <a:noFill/>
          <a:ln w="9525" algn="ctr">
            <a:noFill/>
            <a:miter lim="800000"/>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defTabSz="914400" eaLnBrk="1" hangingPunct="1">
              <a:spcBef>
                <a:spcPct val="20000"/>
              </a:spcBef>
              <a:buClr>
                <a:schemeClr val="hlink"/>
              </a:buClr>
              <a:buSzPct val="120000"/>
              <a:buFontTx/>
              <a:defRPr/>
            </a:pPr>
            <a:r>
              <a:rPr kumimoji="0" lang="en-US" sz="24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Câu</a:t>
            </a:r>
            <a:r>
              <a:rPr kumimoji="0" lang="en-US" sz="24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4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hỏi</a:t>
            </a:r>
            <a:r>
              <a:rPr kumimoji="0" lang="en-US" sz="24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3:</a:t>
            </a:r>
            <a:endParaRPr kumimoji="0" lang="en-US" sz="24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endParaRPr>
          </a:p>
        </p:txBody>
      </p:sp>
      <p:sp>
        <p:nvSpPr>
          <p:cNvPr id="32791" name="Oval 23"/>
          <p:cNvSpPr/>
          <p:nvPr/>
        </p:nvSpPr>
        <p:spPr>
          <a:xfrm>
            <a:off x="457200" y="2590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A</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2792" name="Oval 24"/>
          <p:cNvSpPr/>
          <p:nvPr/>
        </p:nvSpPr>
        <p:spPr>
          <a:xfrm>
            <a:off x="457200" y="49530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C</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2793" name="Oval 25"/>
          <p:cNvSpPr/>
          <p:nvPr/>
        </p:nvSpPr>
        <p:spPr>
          <a:xfrm>
            <a:off x="457200" y="3733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B</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55322" name="Oval 26"/>
          <p:cNvSpPr/>
          <p:nvPr/>
        </p:nvSpPr>
        <p:spPr>
          <a:xfrm>
            <a:off x="457200" y="4953000"/>
            <a:ext cx="822325"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C</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55323" name="AutoShape 27"/>
          <p:cNvSpPr>
            <a:spLocks noChangeArrowheads="1"/>
          </p:cNvSpPr>
          <p:nvPr/>
        </p:nvSpPr>
        <p:spPr bwMode="auto">
          <a:xfrm>
            <a:off x="7955280" y="2971800"/>
            <a:ext cx="2926080" cy="1295400"/>
          </a:xfrm>
          <a:prstGeom prst="cloudCallout">
            <a:avLst>
              <a:gd name="adj1" fmla="val -6172"/>
              <a:gd name="adj2" fmla="val 83472"/>
            </a:avLst>
          </a:prstGeom>
          <a:solidFill>
            <a:srgbClr val="FFCCFF"/>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Hết giờ</a:t>
            </a:r>
            <a:endParaRPr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5323"/>
                                        </p:tgtEl>
                                        <p:attrNameLst>
                                          <p:attrName>style.visibility</p:attrName>
                                        </p:attrNameLst>
                                      </p:cBhvr>
                                      <p:to>
                                        <p:strVal val="visible"/>
                                      </p:to>
                                    </p:set>
                                    <p:animEffect transition="in" filter="checkerboard(across)">
                                      <p:cBhvr>
                                        <p:cTn id="11" dur="1000"/>
                                        <p:tgtEl>
                                          <p:spTgt spid="55323"/>
                                        </p:tgtEl>
                                      </p:cBhvr>
                                    </p:animEffect>
                                  </p:childTnLst>
                                  <p:subTnLst>
                                    <p:audio>
                                      <p:cMediaNode>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5322"/>
                                        </p:tgtEl>
                                        <p:attrNameLst>
                                          <p:attrName>style.visibility</p:attrName>
                                        </p:attrNameLst>
                                      </p:cBhvr>
                                      <p:to>
                                        <p:strVal val="visible"/>
                                      </p:to>
                                    </p:set>
                                    <p:anim calcmode="lin" valueType="num">
                                      <p:cBhvr>
                                        <p:cTn id="16" dur="1000" fill="hold"/>
                                        <p:tgtEl>
                                          <p:spTgt spid="55322"/>
                                        </p:tgtEl>
                                        <p:attrNameLst>
                                          <p:attrName>ppt_w</p:attrName>
                                        </p:attrNameLst>
                                      </p:cBhvr>
                                      <p:tavLst>
                                        <p:tav tm="0">
                                          <p:val>
                                            <p:fltVal val="0"/>
                                          </p:val>
                                        </p:tav>
                                        <p:tav tm="100000">
                                          <p:val>
                                            <p:strVal val="#ppt_w"/>
                                          </p:val>
                                        </p:tav>
                                      </p:tavLst>
                                    </p:anim>
                                    <p:anim calcmode="lin" valueType="num">
                                      <p:cBhvr>
                                        <p:cTn id="17" dur="1000" fill="hold"/>
                                        <p:tgtEl>
                                          <p:spTgt spid="55322"/>
                                        </p:tgtEl>
                                        <p:attrNameLst>
                                          <p:attrName>ppt_h</p:attrName>
                                        </p:attrNameLst>
                                      </p:cBhvr>
                                      <p:tavLst>
                                        <p:tav tm="0">
                                          <p:val>
                                            <p:fltVal val="0"/>
                                          </p:val>
                                        </p:tav>
                                        <p:tav tm="100000">
                                          <p:val>
                                            <p:strVal val="#ppt_h"/>
                                          </p:val>
                                        </p:tav>
                                      </p:tavLst>
                                    </p:anim>
                                    <p:anim calcmode="lin" valueType="num">
                                      <p:cBhvr>
                                        <p:cTn id="18" dur="1000" fill="hold"/>
                                        <p:tgtEl>
                                          <p:spTgt spid="55322"/>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5322"/>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55306"/>
                                        </p:tgtEl>
                                        <p:attrNameLst>
                                          <p:attrName>style.visibility</p:attrName>
                                        </p:attrNameLst>
                                      </p:cBhvr>
                                      <p:to>
                                        <p:strVal val="visible"/>
                                      </p:to>
                                    </p:set>
                                    <p:anim calcmode="lin" valueType="num">
                                      <p:cBhvr>
                                        <p:cTn id="22" dur="1000" fill="hold"/>
                                        <p:tgtEl>
                                          <p:spTgt spid="55306"/>
                                        </p:tgtEl>
                                        <p:attrNameLst>
                                          <p:attrName>ppt_w</p:attrName>
                                        </p:attrNameLst>
                                      </p:cBhvr>
                                      <p:tavLst>
                                        <p:tav tm="0">
                                          <p:val>
                                            <p:fltVal val="0"/>
                                          </p:val>
                                        </p:tav>
                                        <p:tav tm="100000">
                                          <p:val>
                                            <p:strVal val="#ppt_w"/>
                                          </p:val>
                                        </p:tav>
                                      </p:tavLst>
                                    </p:anim>
                                    <p:anim calcmode="lin" valueType="num">
                                      <p:cBhvr>
                                        <p:cTn id="23" dur="1000" fill="hold"/>
                                        <p:tgtEl>
                                          <p:spTgt spid="55306"/>
                                        </p:tgtEl>
                                        <p:attrNameLst>
                                          <p:attrName>ppt_h</p:attrName>
                                        </p:attrNameLst>
                                      </p:cBhvr>
                                      <p:tavLst>
                                        <p:tav tm="0">
                                          <p:val>
                                            <p:fltVal val="0"/>
                                          </p:val>
                                        </p:tav>
                                        <p:tav tm="100000">
                                          <p:val>
                                            <p:strVal val="#ppt_h"/>
                                          </p:val>
                                        </p:tav>
                                      </p:tavLst>
                                    </p:anim>
                                    <p:anim calcmode="lin" valueType="num">
                                      <p:cBhvr>
                                        <p:cTn id="24" dur="1000" fill="hold"/>
                                        <p:tgtEl>
                                          <p:spTgt spid="553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53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3795"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3796"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53253" name="Text Box 5"/>
          <p:cNvSpPr txBox="1">
            <a:spLocks noChangeArrowheads="1"/>
          </p:cNvSpPr>
          <p:nvPr/>
        </p:nvSpPr>
        <p:spPr bwMode="auto">
          <a:xfrm>
            <a:off x="457200" y="769442"/>
            <a:ext cx="10073640" cy="1384995"/>
          </a:xfrm>
          <a:prstGeom prst="rect">
            <a:avLst/>
          </a:prstGeom>
          <a:solidFill>
            <a:schemeClr val="bg1"/>
          </a:solidFill>
          <a:ln>
            <a:solidFill>
              <a:schemeClr val="bg1"/>
            </a:solidFill>
          </a:ln>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  </a:t>
            </a:r>
            <a:r>
              <a:rPr sz="4000" b="1" dirty="0">
                <a:solidFill>
                  <a:srgbClr val="0000FF"/>
                </a:solidFill>
                <a:latin typeface="Times New Roman" panose="02020603050405020304" pitchFamily="18" charset="0"/>
                <a:cs typeface="Times New Roman" panose="02020603050405020304" pitchFamily="18" charset="0"/>
              </a:rPr>
              <a:t>mặt trời đem lại sự sống cho thực vật, thực vật lại cung cấp:</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33800" name="Text Box 6"/>
          <p:cNvSpPr txBox="1"/>
          <p:nvPr/>
        </p:nvSpPr>
        <p:spPr>
          <a:xfrm>
            <a:off x="1550988" y="2336800"/>
            <a:ext cx="6308725" cy="708025"/>
          </a:xfrm>
          <a:prstGeom prst="rect">
            <a:avLst/>
          </a:prstGeom>
          <a:solidFill>
            <a:schemeClr val="bg1"/>
          </a:solidFill>
          <a:ln w="9525">
            <a:noFill/>
          </a:ln>
        </p:spPr>
        <p:txBody>
          <a:bodyPr>
            <a:spAutoFit/>
          </a:bodyPr>
          <a:lstStyle/>
          <a:p>
            <a:pPr eaLnBrk="1" hangingPunct="1"/>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b="1" dirty="0">
                <a:solidFill>
                  <a:srgbClr val="0000FF"/>
                </a:solidFill>
                <a:latin typeface="Times New Roman" panose="02020603050405020304" pitchFamily="18" charset="0"/>
                <a:cs typeface="Times New Roman" panose="02020603050405020304" pitchFamily="18" charset="0"/>
              </a:rPr>
              <a:t>Gỗ cho con người</a:t>
            </a:r>
            <a:endParaRPr lang="en-US" altLang="en-US" sz="4000" b="1" dirty="0">
              <a:solidFill>
                <a:srgbClr val="0000FF"/>
              </a:solidFill>
              <a:latin typeface="Times New Roman" panose="02020603050405020304" pitchFamily="18" charset="0"/>
              <a:ea typeface="Times New Roman" panose="02020603050405020304" pitchFamily="18" charset="0"/>
            </a:endParaRPr>
          </a:p>
        </p:txBody>
      </p:sp>
      <p:sp>
        <p:nvSpPr>
          <p:cNvPr id="33801" name="Text Box 7"/>
          <p:cNvSpPr txBox="1"/>
          <p:nvPr/>
        </p:nvSpPr>
        <p:spPr>
          <a:xfrm>
            <a:off x="20638" y="3343275"/>
            <a:ext cx="2835275" cy="1373188"/>
          </a:xfrm>
          <a:prstGeom prst="rect">
            <a:avLst/>
          </a:prstGeom>
          <a:noFill/>
          <a:ln w="28575">
            <a:noFill/>
          </a:ln>
        </p:spPr>
        <p:txBody>
          <a:bodyPr>
            <a:spAutoFit/>
          </a:body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endParaRPr lang="en-US" altLang="en-US" sz="2800" dirty="0">
              <a:solidFill>
                <a:schemeClr val="bg1"/>
              </a:solidFill>
              <a:latin typeface="Times New Roman" panose="02020603050405020304" pitchFamily="18" charset="0"/>
              <a:ea typeface="Times New Roman" panose="02020603050405020304" pitchFamily="18" charset="0"/>
            </a:endParaRPr>
          </a:p>
        </p:txBody>
      </p:sp>
      <p:sp>
        <p:nvSpPr>
          <p:cNvPr id="33802" name="Text Box 8"/>
          <p:cNvSpPr txBox="1"/>
          <p:nvPr/>
        </p:nvSpPr>
        <p:spPr>
          <a:xfrm>
            <a:off x="1636713" y="3733800"/>
            <a:ext cx="6308725" cy="1323975"/>
          </a:xfrm>
          <a:prstGeom prst="rect">
            <a:avLst/>
          </a:prstGeom>
          <a:solidFill>
            <a:schemeClr val="bg1"/>
          </a:solidFill>
          <a:ln w="9525">
            <a:noFill/>
          </a:ln>
        </p:spPr>
        <p:txBody>
          <a:bodyPr>
            <a:spAutoFit/>
          </a:bodyPr>
          <a:lstStyle/>
          <a:p>
            <a:pPr eaLnBrk="1" hangingPunct="1"/>
            <a:r>
              <a:rPr lang="en-US" altLang="en-US" sz="4000" b="1" dirty="0">
                <a:solidFill>
                  <a:srgbClr val="0000FF"/>
                </a:solidFill>
                <a:latin typeface="Times New Roman" panose="02020603050405020304" pitchFamily="18" charset="0"/>
                <a:cs typeface="Times New Roman" panose="02020603050405020304" pitchFamily="18" charset="0"/>
              </a:rPr>
              <a:t>Xen canh</a:t>
            </a:r>
            <a:endParaRPr lang="en-US" altLang="en-US" sz="4000" b="1" dirty="0">
              <a:solidFill>
                <a:srgbClr val="0000FF"/>
              </a:solidFill>
              <a:latin typeface="Times New Roman" panose="02020603050405020304" pitchFamily="18" charset="0"/>
              <a:cs typeface="Times New Roman" panose="02020603050405020304" pitchFamily="18" charset="0"/>
            </a:endParaRPr>
          </a:p>
          <a:p>
            <a:pPr eaLnBrk="1" hangingPunct="1"/>
            <a:endParaRPr lang="en-US" altLang="en-US" sz="4000" b="1" dirty="0">
              <a:solidFill>
                <a:srgbClr val="0000FF"/>
              </a:solidFill>
              <a:latin typeface="Times New Roman" panose="02020603050405020304" pitchFamily="18" charset="0"/>
              <a:ea typeface="Times New Roman" panose="02020603050405020304" pitchFamily="18" charset="0"/>
            </a:endParaRPr>
          </a:p>
        </p:txBody>
      </p:sp>
      <p:sp>
        <p:nvSpPr>
          <p:cNvPr id="33803" name="Text Box 9"/>
          <p:cNvSpPr txBox="1"/>
          <p:nvPr/>
        </p:nvSpPr>
        <p:spPr>
          <a:xfrm>
            <a:off x="1409700" y="5173663"/>
            <a:ext cx="6765925" cy="708025"/>
          </a:xfrm>
          <a:prstGeom prst="rect">
            <a:avLst/>
          </a:prstGeom>
          <a:solidFill>
            <a:schemeClr val="bg1"/>
          </a:solidFill>
          <a:ln w="9525">
            <a:noFill/>
          </a:ln>
        </p:spPr>
        <p:txBody>
          <a:bodyPr>
            <a:spAutoFit/>
          </a:bodyPr>
          <a:lstStyle/>
          <a:p>
            <a:pPr eaLnBrk="1" hangingPunct="1"/>
            <a:r>
              <a:rPr lang="en-US" altLang="en-US" sz="4000" b="1" dirty="0">
                <a:solidFill>
                  <a:srgbClr val="0000FF"/>
                </a:solidFill>
                <a:latin typeface="Times New Roman" panose="02020603050405020304" pitchFamily="18" charset="0"/>
                <a:cs typeface="Times New Roman" panose="02020603050405020304" pitchFamily="18" charset="0"/>
              </a:rPr>
              <a:t>Cảnh đẹp cho con người</a:t>
            </a:r>
            <a:endParaRPr lang="en-US" altLang="en-US" sz="4000" b="1" dirty="0">
              <a:solidFill>
                <a:srgbClr val="0000FF"/>
              </a:solidFill>
              <a:latin typeface="Times New Roman" panose="02020603050405020304" pitchFamily="18" charset="0"/>
              <a:ea typeface="Times New Roman" panose="02020603050405020304" pitchFamily="18" charset="0"/>
            </a:endParaRPr>
          </a:p>
        </p:txBody>
      </p:sp>
      <p:pic>
        <p:nvPicPr>
          <p:cNvPr id="53258" name="Picture 10" descr="dongho"/>
          <p:cNvPicPr>
            <a:picLocks noChangeAspect="1"/>
          </p:cNvPicPr>
          <p:nvPr/>
        </p:nvPicPr>
        <p:blipFill>
          <a:blip r:embed="rId1"/>
          <a:stretch>
            <a:fillRect/>
          </a:stretch>
        </p:blipFill>
        <p:spPr>
          <a:xfrm>
            <a:off x="8778875" y="4343400"/>
            <a:ext cx="1295400" cy="1266825"/>
          </a:xfrm>
          <a:prstGeom prst="rect">
            <a:avLst/>
          </a:prstGeom>
          <a:noFill/>
          <a:ln w="9525">
            <a:noFill/>
          </a:ln>
        </p:spPr>
      </p:pic>
      <p:sp>
        <p:nvSpPr>
          <p:cNvPr id="33805" name="Oval 22"/>
          <p:cNvSpPr/>
          <p:nvPr/>
        </p:nvSpPr>
        <p:spPr>
          <a:xfrm>
            <a:off x="544513" y="2435225"/>
            <a:ext cx="823912"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A</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33806" name="Oval 23"/>
          <p:cNvSpPr/>
          <p:nvPr/>
        </p:nvSpPr>
        <p:spPr>
          <a:xfrm>
            <a:off x="403225" y="5143500"/>
            <a:ext cx="823913"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C</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33807" name="Oval 24"/>
          <p:cNvSpPr/>
          <p:nvPr/>
        </p:nvSpPr>
        <p:spPr>
          <a:xfrm>
            <a:off x="403225" y="3706813"/>
            <a:ext cx="823913" cy="6477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B</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53273" name="Oval 25"/>
          <p:cNvSpPr/>
          <p:nvPr/>
        </p:nvSpPr>
        <p:spPr>
          <a:xfrm>
            <a:off x="420688" y="3697288"/>
            <a:ext cx="823912" cy="609600"/>
          </a:xfrm>
          <a:prstGeom prst="ellipse">
            <a:avLst/>
          </a:prstGeom>
          <a:solidFill>
            <a:srgbClr val="FFFF00"/>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B</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53274" name="AutoShape 26"/>
          <p:cNvSpPr>
            <a:spLocks noChangeArrowheads="1"/>
          </p:cNvSpPr>
          <p:nvPr/>
        </p:nvSpPr>
        <p:spPr bwMode="auto">
          <a:xfrm>
            <a:off x="8046720" y="2438400"/>
            <a:ext cx="2468880" cy="1143000"/>
          </a:xfrm>
          <a:prstGeom prst="cloudCallout">
            <a:avLst>
              <a:gd name="adj1" fmla="val 4014"/>
              <a:gd name="adj2" fmla="val 100139"/>
            </a:avLst>
          </a:prstGeom>
          <a:solidFill>
            <a:srgbClr val="FFCCFF"/>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Hết giờ</a:t>
            </a:r>
            <a:endParaRPr sz="2400"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53276" name="Text Box 28"/>
          <p:cNvSpPr txBox="1">
            <a:spLocks noChangeArrowheads="1"/>
          </p:cNvSpPr>
          <p:nvPr/>
        </p:nvSpPr>
        <p:spPr bwMode="auto">
          <a:xfrm>
            <a:off x="1366839" y="3077163"/>
            <a:ext cx="6862760" cy="1323439"/>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000" b="1" dirty="0">
                <a:solidFill>
                  <a:srgbClr val="0000FF"/>
                </a:solidFill>
                <a:latin typeface="Times New Roman" panose="02020603050405020304" pitchFamily="18" charset="0"/>
                <a:cs typeface="Times New Roman" panose="02020603050405020304" pitchFamily="18" charset="0"/>
              </a:rPr>
              <a:t> Thức ăn, không khí sạch cho động vật v</a:t>
            </a:r>
            <a:r>
              <a:rPr sz="4000" b="1" dirty="0">
                <a:solidFill>
                  <a:srgbClr val="0000FF"/>
                </a:solidFill>
                <a:latin typeface="Times New Roman" panose="02020603050405020304" pitchFamily="18" charset="0"/>
                <a:ea typeface="Times New Roman" panose="02020603050405020304" pitchFamily="18" charset="0"/>
              </a:rPr>
              <a:t>à</a:t>
            </a:r>
            <a:r>
              <a:rPr sz="4000" b="1" dirty="0">
                <a:solidFill>
                  <a:srgbClr val="0000FF"/>
                </a:solidFill>
                <a:latin typeface="Times New Roman" panose="02020603050405020304" pitchFamily="18" charset="0"/>
                <a:cs typeface="Times New Roman" panose="02020603050405020304" pitchFamily="18" charset="0"/>
              </a:rPr>
              <a:t> con người</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29" name="Rectangle 28"/>
          <p:cNvSpPr/>
          <p:nvPr/>
        </p:nvSpPr>
        <p:spPr>
          <a:xfrm>
            <a:off x="3808841" y="1"/>
            <a:ext cx="2912977"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400" b="1" i="0" u="sng" strike="noStrike" kern="1200" cap="none" spc="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Câu</a:t>
            </a:r>
            <a:r>
              <a:rPr kumimoji="0" lang="en-US" sz="4400" b="1" i="0" u="sng"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 </a:t>
            </a:r>
            <a:r>
              <a:rPr kumimoji="0" lang="en-US" sz="4400" b="1" i="0" u="sng" strike="noStrike" kern="1200" cap="none" spc="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hỏi</a:t>
            </a:r>
            <a:r>
              <a:rPr kumimoji="0" lang="en-US" sz="4400" b="1" i="0" u="sng"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 4</a:t>
            </a:r>
            <a:r>
              <a:rPr kumimoji="0" lang="en-US" sz="44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Times New Roman" panose="02020603050405020304" pitchFamily="18" charset="0"/>
              </a:rPr>
              <a:t>:</a:t>
            </a:r>
            <a:endParaRPr kumimoji="0" lang="en-US" sz="44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checkerboard(across)">
                                      <p:cBhvr>
                                        <p:cTn id="7" dur="500"/>
                                        <p:tgtEl>
                                          <p:spTgt spid="5325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3274"/>
                                        </p:tgtEl>
                                        <p:attrNameLst>
                                          <p:attrName>style.visibility</p:attrName>
                                        </p:attrNameLst>
                                      </p:cBhvr>
                                      <p:to>
                                        <p:strVal val="visible"/>
                                      </p:to>
                                    </p:set>
                                    <p:animEffect transition="in" filter="checkerboard(across)">
                                      <p:cBhvr>
                                        <p:cTn id="11" dur="1000"/>
                                        <p:tgtEl>
                                          <p:spTgt spid="53274"/>
                                        </p:tgtEl>
                                      </p:cBhvr>
                                    </p:animEffect>
                                  </p:childTnLst>
                                  <p:subTnLst>
                                    <p:audio>
                                      <p:cMediaNode>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3273"/>
                                        </p:tgtEl>
                                        <p:attrNameLst>
                                          <p:attrName>style.visibility</p:attrName>
                                        </p:attrNameLst>
                                      </p:cBhvr>
                                      <p:to>
                                        <p:strVal val="visible"/>
                                      </p:to>
                                    </p:set>
                                    <p:anim calcmode="lin" valueType="num">
                                      <p:cBhvr>
                                        <p:cTn id="16" dur="1000" fill="hold"/>
                                        <p:tgtEl>
                                          <p:spTgt spid="53273"/>
                                        </p:tgtEl>
                                        <p:attrNameLst>
                                          <p:attrName>ppt_w</p:attrName>
                                        </p:attrNameLst>
                                      </p:cBhvr>
                                      <p:tavLst>
                                        <p:tav tm="0">
                                          <p:val>
                                            <p:fltVal val="0"/>
                                          </p:val>
                                        </p:tav>
                                        <p:tav tm="100000">
                                          <p:val>
                                            <p:strVal val="#ppt_w"/>
                                          </p:val>
                                        </p:tav>
                                      </p:tavLst>
                                    </p:anim>
                                    <p:anim calcmode="lin" valueType="num">
                                      <p:cBhvr>
                                        <p:cTn id="17" dur="1000" fill="hold"/>
                                        <p:tgtEl>
                                          <p:spTgt spid="53273"/>
                                        </p:tgtEl>
                                        <p:attrNameLst>
                                          <p:attrName>ppt_h</p:attrName>
                                        </p:attrNameLst>
                                      </p:cBhvr>
                                      <p:tavLst>
                                        <p:tav tm="0">
                                          <p:val>
                                            <p:fltVal val="0"/>
                                          </p:val>
                                        </p:tav>
                                        <p:tav tm="100000">
                                          <p:val>
                                            <p:strVal val="#ppt_h"/>
                                          </p:val>
                                        </p:tav>
                                      </p:tavLst>
                                    </p:anim>
                                    <p:anim calcmode="lin" valueType="num">
                                      <p:cBhvr>
                                        <p:cTn id="18" dur="1000" fill="hold"/>
                                        <p:tgtEl>
                                          <p:spTgt spid="5327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3273"/>
                                        </p:tgtEl>
                                        <p:attrNameLst>
                                          <p:attrName>ppt_y</p:attrName>
                                        </p:attrNameLst>
                                      </p:cBhvr>
                                      <p:tavLst>
                                        <p:tav tm="0" fmla="#ppt_y+(sin(-2*pi*(1-$))*-#ppt_x+cos(-2*pi*(1-$))*(1-#ppt_y))*(1-$)">
                                          <p:val>
                                            <p:fltVal val="0"/>
                                          </p:val>
                                        </p:tav>
                                        <p:tav tm="100000">
                                          <p:val>
                                            <p:fltVal val="1"/>
                                          </p:val>
                                        </p:tav>
                                      </p:tavLst>
                                    </p:anim>
                                  </p:childTnLst>
                                </p:cTn>
                              </p:par>
                              <p:par>
                                <p:cTn id="20" presetID="51" presetClass="entr" presetSubtype="0" fill="hold" nodeType="withEffect">
                                  <p:stCondLst>
                                    <p:cond delay="0"/>
                                  </p:stCondLst>
                                  <p:childTnLst>
                                    <p:set>
                                      <p:cBhvr>
                                        <p:cTn id="21" dur="1" fill="hold">
                                          <p:stCondLst>
                                            <p:cond delay="0"/>
                                          </p:stCondLst>
                                        </p:cTn>
                                        <p:tgtEl>
                                          <p:spTgt spid="53276"/>
                                        </p:tgtEl>
                                        <p:attrNameLst>
                                          <p:attrName>style.visibility</p:attrName>
                                        </p:attrNameLst>
                                      </p:cBhvr>
                                      <p:to>
                                        <p:strVal val="visible"/>
                                      </p:to>
                                    </p:set>
                                    <p:animEffect transition="in" filter="fade">
                                      <p:cBhvr>
                                        <p:cTn id="22" dur="770" decel="100000"/>
                                        <p:tgtEl>
                                          <p:spTgt spid="53276"/>
                                        </p:tgtEl>
                                      </p:cBhvr>
                                    </p:animEffect>
                                    <p:animScale>
                                      <p:cBhvr>
                                        <p:cTn id="23" dur="770" decel="100000"/>
                                        <p:tgtEl>
                                          <p:spTgt spid="53276"/>
                                        </p:tgtEl>
                                      </p:cBhvr>
                                      <p:from x="10000" y="10000"/>
                                      <p:to x="200000" y="450000"/>
                                    </p:animScale>
                                    <p:animScale>
                                      <p:cBhvr>
                                        <p:cTn id="24" dur="1230" accel="100000" fill="hold">
                                          <p:stCondLst>
                                            <p:cond delay="770"/>
                                          </p:stCondLst>
                                        </p:cTn>
                                        <p:tgtEl>
                                          <p:spTgt spid="53276"/>
                                        </p:tgtEl>
                                      </p:cBhvr>
                                      <p:from x="200000" y="450000"/>
                                      <p:to x="100000" y="100000"/>
                                    </p:animScale>
                                    <p:set>
                                      <p:cBhvr>
                                        <p:cTn id="25" dur="770" fill="hold"/>
                                        <p:tgtEl>
                                          <p:spTgt spid="53276"/>
                                        </p:tgtEl>
                                        <p:attrNameLst>
                                          <p:attrName>ppt_x</p:attrName>
                                        </p:attrNameLst>
                                      </p:cBhvr>
                                      <p:to>
                                        <p:strVal val="(0.5)"/>
                                      </p:to>
                                    </p:set>
                                    <p:anim from="(0.5)" to="(#ppt_x)" calcmode="lin" valueType="num">
                                      <p:cBhvr>
                                        <p:cTn id="26" dur="1230" accel="100000" fill="hold">
                                          <p:stCondLst>
                                            <p:cond delay="770"/>
                                          </p:stCondLst>
                                        </p:cTn>
                                        <p:tgtEl>
                                          <p:spTgt spid="53276"/>
                                        </p:tgtEl>
                                        <p:attrNameLst>
                                          <p:attrName>ppt_x</p:attrName>
                                        </p:attrNameLst>
                                      </p:cBhvr>
                                    </p:anim>
                                    <p:set>
                                      <p:cBhvr>
                                        <p:cTn id="27" dur="770" fill="hold"/>
                                        <p:tgtEl>
                                          <p:spTgt spid="53276"/>
                                        </p:tgtEl>
                                        <p:attrNameLst>
                                          <p:attrName>ppt_y</p:attrName>
                                        </p:attrNameLst>
                                      </p:cBhvr>
                                      <p:to>
                                        <p:strVal val="(#ppt_y+0.4)"/>
                                      </p:to>
                                    </p:set>
                                    <p:anim from="(#ppt_y+0.4)" to="(#ppt_y)" calcmode="lin" valueType="num">
                                      <p:cBhvr>
                                        <p:cTn id="28" dur="1230" accel="100000" fill="hold">
                                          <p:stCondLst>
                                            <p:cond delay="770"/>
                                          </p:stCondLst>
                                        </p:cTn>
                                        <p:tgtEl>
                                          <p:spTgt spid="532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7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p:nvPr/>
        </p:nvSpPr>
        <p:spPr>
          <a:xfrm>
            <a:off x="0" y="0"/>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4819" name="Rectangle 3"/>
          <p:cNvSpPr/>
          <p:nvPr/>
        </p:nvSpPr>
        <p:spPr>
          <a:xfrm>
            <a:off x="0" y="-28575"/>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34820" name="Rectangle 4"/>
          <p:cNvSpPr/>
          <p:nvPr/>
        </p:nvSpPr>
        <p:spPr>
          <a:xfrm>
            <a:off x="0" y="3233738"/>
            <a:ext cx="184150" cy="400050"/>
          </a:xfrm>
          <a:prstGeom prst="rect">
            <a:avLst/>
          </a:prstGeom>
          <a:noFill/>
          <a:ln w="9525">
            <a:noFill/>
          </a:ln>
        </p:spPr>
        <p:txBody>
          <a:bodyPr wrap="none" anchor="ctr">
            <a:spAutoFit/>
          </a:bodyPr>
          <a:lstStyle/>
          <a:p>
            <a:pPr eaLnBrk="1" hangingPunct="1"/>
            <a:endParaRPr lang="en-US" altLang="en-US" dirty="0">
              <a:latin typeface="Arial" panose="020B0604020202020204" pitchFamily="34" charset="0"/>
              <a:ea typeface="Times New Roman" panose="02020603050405020304" pitchFamily="18" charset="0"/>
            </a:endParaRPr>
          </a:p>
        </p:txBody>
      </p:sp>
      <p:sp>
        <p:nvSpPr>
          <p:cNvPr id="55301" name="Text Box 5"/>
          <p:cNvSpPr txBox="1">
            <a:spLocks noChangeArrowheads="1"/>
          </p:cNvSpPr>
          <p:nvPr/>
        </p:nvSpPr>
        <p:spPr bwMode="auto">
          <a:xfrm>
            <a:off x="457200" y="978992"/>
            <a:ext cx="9692640" cy="769441"/>
          </a:xfrm>
          <a:prstGeom prst="rect">
            <a:avLst/>
          </a:prstGeom>
          <a:solidFill>
            <a:schemeClr val="bg1"/>
          </a:solidFill>
          <a:effectLst>
            <a:glow rad="228600">
              <a:schemeClr val="accent1">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50000"/>
              </a:spcBef>
              <a:buNone/>
            </a:pPr>
            <a:r>
              <a:rPr sz="4400" b="1" dirty="0">
                <a:solidFill>
                  <a:srgbClr val="C00000"/>
                </a:solidFill>
                <a:latin typeface="Times New Roman" panose="02020603050405020304" pitchFamily="18" charset="0"/>
                <a:cs typeface="Times New Roman" panose="02020603050405020304" pitchFamily="18" charset="0"/>
              </a:rPr>
              <a:t>  Mặt trời đem lại sự sống cho :</a:t>
            </a:r>
            <a:endParaRPr sz="4400" b="1" dirty="0">
              <a:solidFill>
                <a:srgbClr val="C00000"/>
              </a:solidFill>
              <a:latin typeface="Times New Roman" panose="02020603050405020304" pitchFamily="18" charset="0"/>
              <a:ea typeface="Times New Roman" panose="02020603050405020304" pitchFamily="18" charset="0"/>
            </a:endParaRPr>
          </a:p>
        </p:txBody>
      </p:sp>
      <p:sp>
        <p:nvSpPr>
          <p:cNvPr id="55302" name="Text Box 6"/>
          <p:cNvSpPr txBox="1">
            <a:spLocks noChangeArrowheads="1"/>
          </p:cNvSpPr>
          <p:nvPr/>
        </p:nvSpPr>
        <p:spPr bwMode="auto">
          <a:xfrm>
            <a:off x="1440180" y="2556302"/>
            <a:ext cx="6766560" cy="830997"/>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dirty="0">
                <a:solidFill>
                  <a:srgbClr val="0000FF"/>
                </a:solidFill>
                <a:latin typeface="Times New Roman" panose="02020603050405020304" pitchFamily="18" charset="0"/>
                <a:cs typeface="Times New Roman" panose="02020603050405020304" pitchFamily="18" charset="0"/>
              </a:rPr>
              <a:t> </a:t>
            </a:r>
            <a:r>
              <a:rPr sz="4400" b="1" dirty="0">
                <a:solidFill>
                  <a:srgbClr val="0000FF"/>
                </a:solidFill>
                <a:latin typeface="Times New Roman" panose="02020603050405020304" pitchFamily="18" charset="0"/>
                <a:cs typeface="Times New Roman" panose="02020603050405020304" pitchFamily="18" charset="0"/>
              </a:rPr>
              <a:t>Con người, động </a:t>
            </a:r>
            <a:r>
              <a:rPr sz="4800" b="1" dirty="0">
                <a:solidFill>
                  <a:srgbClr val="0000FF"/>
                </a:solidFill>
                <a:latin typeface="Times New Roman" panose="02020603050405020304" pitchFamily="18" charset="0"/>
                <a:cs typeface="Times New Roman" panose="02020603050405020304" pitchFamily="18" charset="0"/>
              </a:rPr>
              <a:t>vật</a:t>
            </a:r>
            <a:endParaRPr sz="4400" b="1" dirty="0">
              <a:solidFill>
                <a:srgbClr val="0000FF"/>
              </a:solidFill>
              <a:latin typeface="Times New Roman" panose="02020603050405020304" pitchFamily="18" charset="0"/>
              <a:ea typeface="Times New Roman" panose="02020603050405020304" pitchFamily="18" charset="0"/>
            </a:endParaRPr>
          </a:p>
        </p:txBody>
      </p:sp>
      <p:sp>
        <p:nvSpPr>
          <p:cNvPr id="34827" name="Text Box 7"/>
          <p:cNvSpPr txBox="1"/>
          <p:nvPr/>
        </p:nvSpPr>
        <p:spPr>
          <a:xfrm>
            <a:off x="0" y="3200400"/>
            <a:ext cx="2835275" cy="1373188"/>
          </a:xfrm>
          <a:prstGeom prst="rect">
            <a:avLst/>
          </a:prstGeom>
          <a:noFill/>
          <a:ln w="28575">
            <a:noFill/>
          </a:ln>
        </p:spPr>
        <p:txBody>
          <a:bodyPr>
            <a:spAutoFit/>
          </a:body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 </a:t>
            </a:r>
            <a:endParaRPr lang="en-US" altLang="en-US" sz="2800" dirty="0">
              <a:solidFill>
                <a:schemeClr val="bg1"/>
              </a:solidFill>
              <a:latin typeface="Times New Roman" panose="02020603050405020304" pitchFamily="18" charset="0"/>
              <a:cs typeface="Times New Roman" panose="02020603050405020304" pitchFamily="18" charset="0"/>
            </a:endParaRPr>
          </a:p>
          <a:p>
            <a:pPr eaLnBrk="1" hangingPunct="1"/>
            <a:endParaRPr lang="en-US" altLang="en-US" sz="2800" dirty="0">
              <a:solidFill>
                <a:schemeClr val="bg1"/>
              </a:solidFill>
              <a:latin typeface="Times New Roman" panose="02020603050405020304" pitchFamily="18" charset="0"/>
              <a:ea typeface="Times New Roman" panose="02020603050405020304" pitchFamily="18" charset="0"/>
            </a:endParaRPr>
          </a:p>
        </p:txBody>
      </p:sp>
      <p:sp>
        <p:nvSpPr>
          <p:cNvPr id="55304" name="Text Box 8"/>
          <p:cNvSpPr txBox="1">
            <a:spLocks noChangeArrowheads="1"/>
          </p:cNvSpPr>
          <p:nvPr/>
        </p:nvSpPr>
        <p:spPr bwMode="auto">
          <a:xfrm>
            <a:off x="1463040" y="3804148"/>
            <a:ext cx="6766560" cy="769441"/>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 Thực vật</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5305" name="Text Box 9"/>
          <p:cNvSpPr txBox="1">
            <a:spLocks noChangeArrowheads="1"/>
          </p:cNvSpPr>
          <p:nvPr/>
        </p:nvSpPr>
        <p:spPr bwMode="auto">
          <a:xfrm>
            <a:off x="1463040" y="5135564"/>
            <a:ext cx="6766560" cy="769441"/>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0000FF"/>
                </a:solidFill>
                <a:latin typeface="Times New Roman" panose="02020603050405020304" pitchFamily="18" charset="0"/>
                <a:cs typeface="Times New Roman" panose="02020603050405020304" pitchFamily="18" charset="0"/>
              </a:rPr>
              <a:t>Tất cả các ý trên</a:t>
            </a:r>
            <a:endParaRPr sz="4000" b="1" dirty="0">
              <a:solidFill>
                <a:srgbClr val="0000FF"/>
              </a:solidFill>
              <a:latin typeface="Times New Roman" panose="02020603050405020304" pitchFamily="18" charset="0"/>
              <a:ea typeface="Times New Roman" panose="02020603050405020304" pitchFamily="18" charset="0"/>
            </a:endParaRPr>
          </a:p>
        </p:txBody>
      </p:sp>
      <p:sp>
        <p:nvSpPr>
          <p:cNvPr id="55306" name="Text Box 10"/>
          <p:cNvSpPr txBox="1">
            <a:spLocks noChangeArrowheads="1"/>
          </p:cNvSpPr>
          <p:nvPr/>
        </p:nvSpPr>
        <p:spPr bwMode="auto">
          <a:xfrm>
            <a:off x="1384300" y="5175250"/>
            <a:ext cx="6877050" cy="76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4400" b="1" dirty="0">
                <a:solidFill>
                  <a:srgbClr val="C00000"/>
                </a:solidFill>
                <a:latin typeface="Times New Roman" panose="02020603050405020304" pitchFamily="18" charset="0"/>
                <a:cs typeface="Times New Roman" panose="02020603050405020304" pitchFamily="18" charset="0"/>
              </a:rPr>
              <a:t>Tất cả các ý trên</a:t>
            </a:r>
            <a:endParaRPr sz="4000" b="1" dirty="0">
              <a:solidFill>
                <a:srgbClr val="C00000"/>
              </a:solidFill>
              <a:latin typeface="Times New Roman" panose="02020603050405020304" pitchFamily="18" charset="0"/>
              <a:ea typeface="Times New Roman" panose="02020603050405020304" pitchFamily="18" charset="0"/>
            </a:endParaRPr>
          </a:p>
        </p:txBody>
      </p:sp>
      <p:pic>
        <p:nvPicPr>
          <p:cNvPr id="2" name="Picture 11" descr="dongho"/>
          <p:cNvPicPr>
            <a:picLocks noChangeAspect="1"/>
          </p:cNvPicPr>
          <p:nvPr/>
        </p:nvPicPr>
        <p:blipFill>
          <a:blip r:embed="rId1"/>
          <a:stretch>
            <a:fillRect/>
          </a:stretch>
        </p:blipFill>
        <p:spPr>
          <a:xfrm>
            <a:off x="8778875" y="4800600"/>
            <a:ext cx="1295400" cy="1266825"/>
          </a:xfrm>
          <a:prstGeom prst="rect">
            <a:avLst/>
          </a:prstGeom>
          <a:noFill/>
          <a:ln w="9525">
            <a:noFill/>
          </a:ln>
        </p:spPr>
      </p:pic>
      <p:sp>
        <p:nvSpPr>
          <p:cNvPr id="55318" name="Text Box 22"/>
          <p:cNvSpPr txBox="1">
            <a:spLocks noChangeArrowheads="1"/>
          </p:cNvSpPr>
          <p:nvPr/>
        </p:nvSpPr>
        <p:spPr bwMode="auto">
          <a:xfrm>
            <a:off x="3749040" y="152400"/>
            <a:ext cx="5486400" cy="523220"/>
          </a:xfrm>
          <a:prstGeom prst="rect">
            <a:avLst/>
          </a:prstGeom>
          <a:noFill/>
          <a:ln w="9525" algn="ctr">
            <a:noFill/>
            <a:miter lim="800000"/>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defTabSz="914400" eaLnBrk="1" hangingPunct="1">
              <a:spcBef>
                <a:spcPct val="20000"/>
              </a:spcBef>
              <a:buClr>
                <a:schemeClr val="hlink"/>
              </a:buClr>
              <a:buSzPct val="120000"/>
              <a:buFontTx/>
              <a:defRPr/>
            </a:pP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Câu</a:t>
            </a:r>
            <a:r>
              <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hỏi</a:t>
            </a:r>
            <a:r>
              <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cuối</a:t>
            </a:r>
            <a:r>
              <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 </a:t>
            </a:r>
            <a:r>
              <a:rPr kumimoji="0" lang="en-US" sz="2800" b="1" u="sng" kern="1200" cap="none" spc="0" normalizeH="0" baseline="0" noProof="0" dirty="0" err="1">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rPr>
              <a:t>cùng</a:t>
            </a:r>
            <a:endParaRPr kumimoji="0" lang="en-US" sz="2800" b="1" u="sng"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ea typeface="+mn-ea"/>
              <a:cs typeface="Times New Roman" panose="02020603050405020304" pitchFamily="18" charset="0"/>
            </a:endParaRPr>
          </a:p>
        </p:txBody>
      </p:sp>
      <p:sp>
        <p:nvSpPr>
          <p:cNvPr id="34837" name="Oval 23"/>
          <p:cNvSpPr/>
          <p:nvPr/>
        </p:nvSpPr>
        <p:spPr>
          <a:xfrm>
            <a:off x="457200" y="2590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A</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4838" name="Oval 24"/>
          <p:cNvSpPr/>
          <p:nvPr/>
        </p:nvSpPr>
        <p:spPr>
          <a:xfrm>
            <a:off x="457200" y="5172075"/>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C</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34839" name="Oval 25"/>
          <p:cNvSpPr/>
          <p:nvPr/>
        </p:nvSpPr>
        <p:spPr>
          <a:xfrm>
            <a:off x="457200" y="3733800"/>
            <a:ext cx="822325" cy="609600"/>
          </a:xfrm>
          <a:prstGeom prst="ellipse">
            <a:avLst/>
          </a:prstGeom>
          <a:solidFill>
            <a:schemeClr val="bg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0000FF"/>
                </a:solidFill>
                <a:latin typeface="Arial" panose="020B0604020202020204" pitchFamily="34" charset="0"/>
                <a:cs typeface="Times New Roman" panose="02020603050405020304" pitchFamily="18" charset="0"/>
              </a:rPr>
              <a:t>B</a:t>
            </a:r>
            <a:endParaRPr lang="en-US" altLang="en-US" dirty="0">
              <a:solidFill>
                <a:srgbClr val="0000FF"/>
              </a:solidFill>
              <a:latin typeface="Arial" panose="020B0604020202020204" pitchFamily="34" charset="0"/>
              <a:ea typeface="Times New Roman" panose="02020603050405020304" pitchFamily="18" charset="0"/>
            </a:endParaRPr>
          </a:p>
        </p:txBody>
      </p:sp>
      <p:sp>
        <p:nvSpPr>
          <p:cNvPr id="55322" name="Oval 26"/>
          <p:cNvSpPr/>
          <p:nvPr/>
        </p:nvSpPr>
        <p:spPr>
          <a:xfrm>
            <a:off x="457200" y="5295900"/>
            <a:ext cx="822325" cy="609600"/>
          </a:xfrm>
          <a:prstGeom prst="ellipse">
            <a:avLst/>
          </a:prstGeom>
          <a:solidFill>
            <a:schemeClr val="accent1"/>
          </a:solidFill>
          <a:ln w="57150" cap="flat" cmpd="thickThin">
            <a:solidFill>
              <a:schemeClr val="hlink"/>
            </a:solidFill>
            <a:prstDash val="solid"/>
            <a:headEnd type="none" w="med" len="med"/>
            <a:tailEnd type="none" w="med" len="med"/>
          </a:ln>
        </p:spPr>
        <p:txBody>
          <a:bodyPr wrap="none" anchor="ctr"/>
          <a:lstStyle/>
          <a:p>
            <a:r>
              <a:rPr lang="en-US" altLang="en-US" dirty="0">
                <a:solidFill>
                  <a:srgbClr val="FF0000"/>
                </a:solidFill>
                <a:latin typeface="Arial" panose="020B0604020202020204" pitchFamily="34" charset="0"/>
                <a:cs typeface="Times New Roman" panose="02020603050405020304" pitchFamily="18" charset="0"/>
              </a:rPr>
              <a:t>C</a:t>
            </a:r>
            <a:endParaRPr lang="en-US" altLang="en-US" dirty="0">
              <a:solidFill>
                <a:srgbClr val="FF0000"/>
              </a:solidFill>
              <a:latin typeface="Arial" panose="020B0604020202020204" pitchFamily="34" charset="0"/>
              <a:ea typeface="Times New Roman" panose="02020603050405020304" pitchFamily="18" charset="0"/>
            </a:endParaRPr>
          </a:p>
        </p:txBody>
      </p:sp>
      <p:sp>
        <p:nvSpPr>
          <p:cNvPr id="55323" name="AutoShape 27"/>
          <p:cNvSpPr>
            <a:spLocks noChangeArrowheads="1"/>
          </p:cNvSpPr>
          <p:nvPr/>
        </p:nvSpPr>
        <p:spPr bwMode="auto">
          <a:xfrm>
            <a:off x="7955280" y="2971800"/>
            <a:ext cx="2926080" cy="1295400"/>
          </a:xfrm>
          <a:prstGeom prst="cloudCallout">
            <a:avLst>
              <a:gd name="adj1" fmla="val -6172"/>
              <a:gd name="adj2" fmla="val 83472"/>
            </a:avLst>
          </a:prstGeom>
          <a:solidFill>
            <a:srgbClr val="FFCCFF"/>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buNone/>
            </a:pPr>
            <a:r>
              <a:rPr sz="3200" b="1" dirty="0">
                <a:solidFill>
                  <a:srgbClr val="FF0000"/>
                </a:solidFill>
                <a:latin typeface="Times New Roman" panose="02020603050405020304" pitchFamily="18" charset="0"/>
                <a:cs typeface="Times New Roman" panose="02020603050405020304" pitchFamily="18" charset="0"/>
              </a:rPr>
              <a:t>Hết giờ</a:t>
            </a:r>
            <a:endParaRPr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5323"/>
                                        </p:tgtEl>
                                        <p:attrNameLst>
                                          <p:attrName>style.visibility</p:attrName>
                                        </p:attrNameLst>
                                      </p:cBhvr>
                                      <p:to>
                                        <p:strVal val="visible"/>
                                      </p:to>
                                    </p:set>
                                    <p:animEffect transition="in" filter="checkerboard(across)">
                                      <p:cBhvr>
                                        <p:cTn id="11" dur="1000"/>
                                        <p:tgtEl>
                                          <p:spTgt spid="55323"/>
                                        </p:tgtEl>
                                      </p:cBhvr>
                                    </p:animEffect>
                                  </p:childTnLst>
                                  <p:subTnLst>
                                    <p:audio>
                                      <p:cMediaNode>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5322"/>
                                        </p:tgtEl>
                                        <p:attrNameLst>
                                          <p:attrName>style.visibility</p:attrName>
                                        </p:attrNameLst>
                                      </p:cBhvr>
                                      <p:to>
                                        <p:strVal val="visible"/>
                                      </p:to>
                                    </p:set>
                                    <p:anim calcmode="lin" valueType="num">
                                      <p:cBhvr>
                                        <p:cTn id="16" dur="1000" fill="hold"/>
                                        <p:tgtEl>
                                          <p:spTgt spid="55322"/>
                                        </p:tgtEl>
                                        <p:attrNameLst>
                                          <p:attrName>ppt_w</p:attrName>
                                        </p:attrNameLst>
                                      </p:cBhvr>
                                      <p:tavLst>
                                        <p:tav tm="0">
                                          <p:val>
                                            <p:fltVal val="0"/>
                                          </p:val>
                                        </p:tav>
                                        <p:tav tm="100000">
                                          <p:val>
                                            <p:strVal val="#ppt_w"/>
                                          </p:val>
                                        </p:tav>
                                      </p:tavLst>
                                    </p:anim>
                                    <p:anim calcmode="lin" valueType="num">
                                      <p:cBhvr>
                                        <p:cTn id="17" dur="1000" fill="hold"/>
                                        <p:tgtEl>
                                          <p:spTgt spid="55322"/>
                                        </p:tgtEl>
                                        <p:attrNameLst>
                                          <p:attrName>ppt_h</p:attrName>
                                        </p:attrNameLst>
                                      </p:cBhvr>
                                      <p:tavLst>
                                        <p:tav tm="0">
                                          <p:val>
                                            <p:fltVal val="0"/>
                                          </p:val>
                                        </p:tav>
                                        <p:tav tm="100000">
                                          <p:val>
                                            <p:strVal val="#ppt_h"/>
                                          </p:val>
                                        </p:tav>
                                      </p:tavLst>
                                    </p:anim>
                                    <p:anim calcmode="lin" valueType="num">
                                      <p:cBhvr>
                                        <p:cTn id="18" dur="1000" fill="hold"/>
                                        <p:tgtEl>
                                          <p:spTgt spid="55322"/>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5322"/>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55306"/>
                                        </p:tgtEl>
                                        <p:attrNameLst>
                                          <p:attrName>style.visibility</p:attrName>
                                        </p:attrNameLst>
                                      </p:cBhvr>
                                      <p:to>
                                        <p:strVal val="visible"/>
                                      </p:to>
                                    </p:set>
                                    <p:anim calcmode="lin" valueType="num">
                                      <p:cBhvr>
                                        <p:cTn id="22" dur="1000" fill="hold"/>
                                        <p:tgtEl>
                                          <p:spTgt spid="55306"/>
                                        </p:tgtEl>
                                        <p:attrNameLst>
                                          <p:attrName>ppt_w</p:attrName>
                                        </p:attrNameLst>
                                      </p:cBhvr>
                                      <p:tavLst>
                                        <p:tav tm="0">
                                          <p:val>
                                            <p:fltVal val="0"/>
                                          </p:val>
                                        </p:tav>
                                        <p:tav tm="100000">
                                          <p:val>
                                            <p:strVal val="#ppt_w"/>
                                          </p:val>
                                        </p:tav>
                                      </p:tavLst>
                                    </p:anim>
                                    <p:anim calcmode="lin" valueType="num">
                                      <p:cBhvr>
                                        <p:cTn id="23" dur="1000" fill="hold"/>
                                        <p:tgtEl>
                                          <p:spTgt spid="55306"/>
                                        </p:tgtEl>
                                        <p:attrNameLst>
                                          <p:attrName>ppt_h</p:attrName>
                                        </p:attrNameLst>
                                      </p:cBhvr>
                                      <p:tavLst>
                                        <p:tav tm="0">
                                          <p:val>
                                            <p:fltVal val="0"/>
                                          </p:val>
                                        </p:tav>
                                        <p:tav tm="100000">
                                          <p:val>
                                            <p:strVal val="#ppt_h"/>
                                          </p:val>
                                        </p:tav>
                                      </p:tavLst>
                                    </p:anim>
                                    <p:anim calcmode="lin" valueType="num">
                                      <p:cBhvr>
                                        <p:cTn id="24" dur="1000" fill="hold"/>
                                        <p:tgtEl>
                                          <p:spTgt spid="553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53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600200"/>
            <a:ext cx="10515600" cy="3786188"/>
          </a:xfrm>
          <a:prstGeom prst="rect">
            <a:avLst/>
          </a:prstGeom>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Không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có</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ánh</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sáng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thực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sẽ</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mau</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chóng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tàn</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lụi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vì</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chúng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cần</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ánh</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sáng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để</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duy</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trì</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sự</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sống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Mặt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trời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đem</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lại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sự</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sống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cho</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thực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thực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lại</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cung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cấp</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thức</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ăn</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không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khí</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sạch</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cho</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động</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vật</a:t>
            </a:r>
            <a:r>
              <a:rPr kumimoji="0" lang="en-US" sz="4000" b="1" i="0" u="none" strike="noStrike" kern="1200" cap="none" spc="0" normalizeH="0" baseline="0" noProof="0" dirty="0">
                <a:ln>
                  <a:noFill/>
                </a:ln>
                <a:solidFill>
                  <a:srgbClr val="0000FF"/>
                </a:solidFill>
                <a:effectLst/>
                <a:uLnTx/>
                <a:uFillTx/>
                <a:latin typeface="+mj-lt"/>
                <a:ea typeface="+mn-ea"/>
                <a:cs typeface="+mn-cs"/>
              </a:rPr>
              <a:t> </a:t>
            </a:r>
            <a:r>
              <a:rPr kumimoji="0" lang="en-US" sz="4000" b="1" i="0" u="none" strike="noStrike" kern="1200" cap="none" spc="0" normalizeH="0" baseline="0" noProof="0" dirty="0" err="1">
                <a:ln>
                  <a:noFill/>
                </a:ln>
                <a:solidFill>
                  <a:srgbClr val="0000FF"/>
                </a:solidFill>
                <a:effectLst/>
                <a:uLnTx/>
                <a:uFillTx/>
                <a:latin typeface="+mj-lt"/>
                <a:ea typeface="+mn-ea"/>
                <a:cs typeface="+mn-cs"/>
              </a:rPr>
              <a:t>và</a:t>
            </a:r>
            <a:r>
              <a:rPr kumimoji="0" lang="en-US" sz="4000" b="1" i="0" u="none" strike="noStrike" kern="1200" cap="none" spc="0" normalizeH="0" baseline="0" noProof="0" dirty="0">
                <a:ln>
                  <a:noFill/>
                </a:ln>
                <a:solidFill>
                  <a:srgbClr val="0000FF"/>
                </a:solidFill>
                <a:effectLst/>
                <a:uLnTx/>
                <a:uFillTx/>
                <a:latin typeface="+mj-lt"/>
                <a:ea typeface="+mn-ea"/>
                <a:cs typeface="+mn-cs"/>
              </a:rPr>
              <a:t> con </a:t>
            </a:r>
            <a:r>
              <a:rPr kumimoji="0" lang="en-US" sz="4000" b="1" i="0" u="none" strike="noStrike" kern="1200" cap="none" spc="0" normalizeH="0" baseline="0" noProof="0" dirty="0" err="1">
                <a:ln>
                  <a:noFill/>
                </a:ln>
                <a:solidFill>
                  <a:srgbClr val="0000FF"/>
                </a:solidFill>
                <a:effectLst/>
                <a:uLnTx/>
                <a:uFillTx/>
                <a:latin typeface="+mj-lt"/>
                <a:ea typeface="+mn-ea"/>
                <a:cs typeface="+mn-cs"/>
              </a:rPr>
              <a:t>người</a:t>
            </a:r>
            <a:r>
              <a:rPr kumimoji="0" lang="en-US" sz="4000" b="1" i="0" u="none" strike="noStrike" kern="1200" cap="none" spc="0" normalizeH="0" baseline="0" noProof="0" dirty="0">
                <a:ln>
                  <a:noFill/>
                </a:ln>
                <a:solidFill>
                  <a:srgbClr val="0000FF"/>
                </a:solidFill>
                <a:effectLst/>
                <a:uLnTx/>
                <a:uFillTx/>
                <a:latin typeface="+mj-lt"/>
                <a:ea typeface="+mn-ea"/>
                <a:cs typeface="+mn-cs"/>
              </a:rPr>
              <a:t>.</a:t>
            </a:r>
            <a:endParaRPr kumimoji="0" lang="en-US" sz="4000" b="1" i="0" u="none" strike="noStrike" kern="1200" cap="none" spc="0" normalizeH="0" baseline="0" noProof="0" dirty="0">
              <a:ln>
                <a:noFill/>
              </a:ln>
              <a:solidFill>
                <a:srgbClr val="0000FF"/>
              </a:solidFill>
              <a:effectLst/>
              <a:uLnTx/>
              <a:uFillTx/>
              <a:latin typeface="+mj-lt"/>
              <a:ea typeface="+mn-ea"/>
              <a:cs typeface="+mn-cs"/>
            </a:endParaRPr>
          </a:p>
        </p:txBody>
      </p:sp>
      <p:sp>
        <p:nvSpPr>
          <p:cNvPr id="35843" name="Rectangle 1"/>
          <p:cNvSpPr/>
          <p:nvPr/>
        </p:nvSpPr>
        <p:spPr>
          <a:xfrm>
            <a:off x="3336925" y="457200"/>
            <a:ext cx="2351088" cy="708025"/>
          </a:xfrm>
          <a:prstGeom prst="rect">
            <a:avLst/>
          </a:prstGeom>
          <a:noFill/>
          <a:ln w="9525">
            <a:noFill/>
          </a:ln>
        </p:spPr>
        <p:txBody>
          <a:bodyPr wrap="none">
            <a:spAutoFit/>
          </a:bodyPr>
          <a:lstStyle/>
          <a:p>
            <a:pPr algn="ctr" eaLnBrk="1" hangingPunct="1">
              <a:spcBef>
                <a:spcPct val="50000"/>
              </a:spcBef>
            </a:pPr>
            <a:r>
              <a:rPr lang="en-US" altLang="en-US" sz="4000" b="1" u="sng" dirty="0">
                <a:solidFill>
                  <a:srgbClr val="FF0000"/>
                </a:solidFill>
                <a:latin typeface="Arial" panose="020B0604020202020204" pitchFamily="34" charset="0"/>
              </a:rPr>
              <a:t>BÀI HỌC</a:t>
            </a:r>
            <a:endParaRPr lang="en-US" altLang="en-US" sz="4000" b="1" u="sng" dirty="0">
              <a:solidFill>
                <a:srgbClr val="FF0000"/>
              </a:solidFill>
              <a:latin typeface="Arial" panose="020B0604020202020204" pitchFamily="34" charset="0"/>
            </a:endParaRPr>
          </a:p>
        </p:txBody>
      </p:sp>
    </p:spTree>
  </p:cSld>
  <p:clrMapOvr>
    <a:masterClrMapping/>
  </p:clrMapOvr>
  <p:transition spd="slow">
    <p:fade/>
    <p:sndAc>
      <p:stSnd>
        <p:snd r:embed="rId1" name="chimes.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p:cNvSpPr>
          <p:nvPr>
            <p:ph type="body" idx="4294967295"/>
          </p:nvPr>
        </p:nvSpPr>
        <p:spPr>
          <a:xfrm>
            <a:off x="274638" y="609600"/>
            <a:ext cx="10698162" cy="533400"/>
          </a:xfrm>
          <a:solidFill>
            <a:schemeClr val="bg1">
              <a:alpha val="100000"/>
            </a:schemeClr>
          </a:solidFill>
        </p:spPr>
        <p:txBody>
          <a:bodyPr vert="horz" wrap="square" lIns="91440" tIns="45720" rIns="91440" bIns="45720" anchor="t"/>
          <a:lstStyle/>
          <a:p>
            <a:pPr algn="ctr" eaLnBrk="1" hangingPunct="1">
              <a:lnSpc>
                <a:spcPct val="80000"/>
              </a:lnSpc>
              <a:buNone/>
            </a:pPr>
            <a:r>
              <a:rPr lang="en-US" altLang="en-US" b="1" dirty="0"/>
              <a:t>2. Mặt trời chiếu sáng từ </a:t>
            </a:r>
            <a:r>
              <a:rPr lang="en-US" altLang="en-US" b="1"/>
              <a:t>phía </a:t>
            </a:r>
            <a:r>
              <a:rPr lang="en-US" altLang="en-US" b="1" smtClean="0"/>
              <a:t>nào? </a:t>
            </a:r>
            <a:r>
              <a:rPr lang="en-US" altLang="en-US" b="1" dirty="0"/>
              <a:t>Vì sao?</a:t>
            </a:r>
            <a:endParaRPr lang="en-US" altLang="en-US" b="1" dirty="0"/>
          </a:p>
        </p:txBody>
      </p:sp>
      <p:pic>
        <p:nvPicPr>
          <p:cNvPr id="34821" name="Picture 5" descr="COC"/>
          <p:cNvPicPr>
            <a:picLocks noChangeAspect="1"/>
          </p:cNvPicPr>
          <p:nvPr/>
        </p:nvPicPr>
        <p:blipFill>
          <a:blip r:embed="rId1"/>
          <a:stretch>
            <a:fillRect/>
          </a:stretch>
        </p:blipFill>
        <p:spPr>
          <a:xfrm>
            <a:off x="1447801" y="1600200"/>
            <a:ext cx="8001000" cy="5105400"/>
          </a:xfrm>
          <a:prstGeom prst="rect">
            <a:avLst/>
          </a:prstGeom>
          <a:noFill/>
          <a:ln w="9525" cap="flat" cmpd="sng">
            <a:solidFill>
              <a:srgbClr val="FF0066"/>
            </a:solidFill>
            <a:prstDash val="solid"/>
            <a:miter/>
            <a:headEnd type="none" w="med" len="med"/>
            <a:tailEnd type="none" w="med" len="med"/>
          </a:ln>
        </p:spPr>
      </p:pic>
      <p:sp>
        <p:nvSpPr>
          <p:cNvPr id="2" name="Rectangle 3"/>
          <p:cNvSpPr>
            <a:spLocks noChangeArrowheads="1"/>
          </p:cNvSpPr>
          <p:nvPr/>
        </p:nvSpPr>
        <p:spPr bwMode="auto">
          <a:xfrm>
            <a:off x="68263" y="3276600"/>
            <a:ext cx="1096963" cy="762000"/>
          </a:xfrm>
          <a:prstGeom prst="rect">
            <a:avLst/>
          </a:prstGeom>
          <a:gradFill rotWithShape="1">
            <a:gsLst>
              <a:gs pos="0">
                <a:srgbClr val="CCFF66"/>
              </a:gs>
              <a:gs pos="50000">
                <a:srgbClr val="FFFFFF"/>
              </a:gs>
              <a:gs pos="100000">
                <a:srgbClr val="CCFF66"/>
              </a:gs>
            </a:gsLst>
            <a:lin ang="5400000" scaled="1"/>
          </a:gradFill>
          <a:ln w="9525">
            <a:noFill/>
            <a:miter lim="800000"/>
          </a:ln>
        </p:spPr>
        <p:txBody>
          <a:bodyPr/>
          <a:lstStyle/>
          <a:p>
            <a:pPr marL="342900" marR="0" lvl="0" indent="-342900" algn="ctr" defTabSz="914400" rtl="0" eaLnBrk="1" fontAlgn="base" latinLnBrk="0" hangingPunct="1">
              <a:lnSpc>
                <a:spcPct val="80000"/>
              </a:lnSpc>
              <a:spcBef>
                <a:spcPct val="20000"/>
              </a:spcBef>
              <a:spcAft>
                <a:spcPct val="0"/>
              </a:spcAft>
              <a:buClrTx/>
              <a:buSzTx/>
              <a:buFontTx/>
              <a:buNone/>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rPr>
              <a:t>Trái</a:t>
            </a:r>
            <a:r>
              <a:rPr kumimoji="0" lang="en-US"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rPr>
              <a:t> </a:t>
            </a:r>
            <a:endParaRPr kumimoji="0" lang="en-US"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3"/>
          <p:cNvSpPr>
            <a:spLocks noChangeArrowheads="1"/>
          </p:cNvSpPr>
          <p:nvPr/>
        </p:nvSpPr>
        <p:spPr bwMode="auto">
          <a:xfrm>
            <a:off x="9772650" y="3428206"/>
            <a:ext cx="1096963" cy="610394"/>
          </a:xfrm>
          <a:prstGeom prst="rect">
            <a:avLst/>
          </a:prstGeom>
          <a:gradFill rotWithShape="1">
            <a:gsLst>
              <a:gs pos="0">
                <a:srgbClr val="CCFF66"/>
              </a:gs>
              <a:gs pos="50000">
                <a:srgbClr val="FFFFFF"/>
              </a:gs>
              <a:gs pos="100000">
                <a:srgbClr val="CCFF66"/>
              </a:gs>
            </a:gsLst>
            <a:lin ang="5400000" scaled="1"/>
          </a:gradFill>
          <a:ln w="9525">
            <a:noFill/>
            <a:miter lim="800000"/>
          </a:ln>
        </p:spPr>
        <p:txBody>
          <a:bodyPr/>
          <a:lstStyle/>
          <a:p>
            <a:pPr marL="342900" indent="-342900" algn="ctr" eaLnBrk="1" hangingPunct="1">
              <a:lnSpc>
                <a:spcPct val="80000"/>
              </a:lnSpc>
              <a:spcBef>
                <a:spcPct val="20000"/>
              </a:spcBef>
            </a:pPr>
            <a:r>
              <a:rPr sz="3200" b="1" dirty="0">
                <a:solidFill>
                  <a:srgbClr val="FF0000"/>
                </a:solidFill>
                <a:effectLst>
                  <a:outerShdw blurRad="38100" dist="38100" dir="2700000">
                    <a:srgbClr val="C0C0C0"/>
                  </a:outerShdw>
                </a:effectLst>
                <a:latin typeface="Arial" panose="020B0604020202020204" pitchFamily="34" charset="0"/>
                <a:cs typeface="Arial" panose="020B0604020202020204" pitchFamily="34" charset="0"/>
              </a:rPr>
              <a:t>Phải </a:t>
            </a:r>
            <a:endParaRPr sz="3200" b="1" dirty="0">
              <a:solidFill>
                <a:srgbClr val="FF0000"/>
              </a:solidFill>
              <a:effectLst>
                <a:outerShdw blurRad="38100" dist="38100" dir="2700000">
                  <a:srgbClr val="C0C0C0"/>
                </a:outerShdw>
              </a:effectLst>
              <a:latin typeface="Arial" panose="020B0604020202020204" pitchFamily="34" charset="0"/>
              <a:ea typeface="Arial" panose="020B0604020202020204" pitchFamily="34" charset="0"/>
            </a:endParaRPr>
          </a:p>
        </p:txBody>
      </p:sp>
      <p:pic>
        <p:nvPicPr>
          <p:cNvPr id="6150" name="Picture 7" descr="N3"/>
          <p:cNvPicPr>
            <a:picLocks noChangeAspect="1"/>
          </p:cNvPicPr>
          <p:nvPr/>
        </p:nvPicPr>
        <p:blipFill>
          <a:blip r:embed="rId2"/>
          <a:stretch>
            <a:fillRect/>
          </a:stretch>
        </p:blipFill>
        <p:spPr>
          <a:xfrm rot="-10800000" flipV="1">
            <a:off x="0" y="-9525"/>
            <a:ext cx="10972800" cy="184150"/>
          </a:xfrm>
          <a:prstGeom prst="rect">
            <a:avLst/>
          </a:prstGeom>
          <a:noFill/>
          <a:ln w="9525">
            <a:noFill/>
          </a:ln>
        </p:spPr>
      </p:pic>
      <p:pic>
        <p:nvPicPr>
          <p:cNvPr id="6151" name="Picture 8" descr="N3"/>
          <p:cNvPicPr>
            <a:picLocks noChangeAspect="1"/>
          </p:cNvPicPr>
          <p:nvPr/>
        </p:nvPicPr>
        <p:blipFill>
          <a:blip r:embed="rId2"/>
          <a:stretch>
            <a:fillRect/>
          </a:stretch>
        </p:blipFill>
        <p:spPr>
          <a:xfrm rot="-10800000" flipV="1">
            <a:off x="0" y="6764338"/>
            <a:ext cx="10972800" cy="161925"/>
          </a:xfrm>
          <a:prstGeom prst="rect">
            <a:avLst/>
          </a:prstGeom>
          <a:noFill/>
          <a:ln w="9525">
            <a:noFill/>
          </a:ln>
        </p:spPr>
      </p:pic>
      <p:pic>
        <p:nvPicPr>
          <p:cNvPr id="6152" name="Picture 9" descr="N3"/>
          <p:cNvPicPr>
            <a:picLocks noChangeAspect="1"/>
          </p:cNvPicPr>
          <p:nvPr/>
        </p:nvPicPr>
        <p:blipFill>
          <a:blip r:embed="rId2"/>
          <a:stretch>
            <a:fillRect/>
          </a:stretch>
        </p:blipFill>
        <p:spPr>
          <a:xfrm rot="-5400000" flipV="1">
            <a:off x="-3336925" y="3336925"/>
            <a:ext cx="6858000" cy="182563"/>
          </a:xfrm>
          <a:prstGeom prst="rect">
            <a:avLst/>
          </a:prstGeom>
          <a:noFill/>
          <a:ln w="9525">
            <a:noFill/>
          </a:ln>
        </p:spPr>
      </p:pic>
      <p:pic>
        <p:nvPicPr>
          <p:cNvPr id="6153" name="Picture 10" descr="N3"/>
          <p:cNvPicPr>
            <a:picLocks noChangeAspect="1"/>
          </p:cNvPicPr>
          <p:nvPr/>
        </p:nvPicPr>
        <p:blipFill>
          <a:blip r:embed="rId2"/>
          <a:stretch>
            <a:fillRect/>
          </a:stretch>
        </p:blipFill>
        <p:spPr>
          <a:xfrm rot="-5400000" flipV="1">
            <a:off x="7451725" y="3336925"/>
            <a:ext cx="6858000" cy="182563"/>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500" fill="hold"/>
                                        <p:tgtEl>
                                          <p:spTgt spid="34821"/>
                                        </p:tgtEl>
                                        <p:attrNameLst>
                                          <p:attrName>ppt_w</p:attrName>
                                        </p:attrNameLst>
                                      </p:cBhvr>
                                      <p:tavLst>
                                        <p:tav tm="0">
                                          <p:val>
                                            <p:fltVal val="0"/>
                                          </p:val>
                                        </p:tav>
                                        <p:tav tm="100000">
                                          <p:val>
                                            <p:strVal val="#ppt_w"/>
                                          </p:val>
                                        </p:tav>
                                      </p:tavLst>
                                    </p:anim>
                                    <p:anim calcmode="lin" valueType="num">
                                      <p:cBhvr>
                                        <p:cTn id="8" dur="500" fill="hold"/>
                                        <p:tgtEl>
                                          <p:spTgt spid="34821"/>
                                        </p:tgtEl>
                                        <p:attrNameLst>
                                          <p:attrName>ppt_h</p:attrName>
                                        </p:attrNameLst>
                                      </p:cBhvr>
                                      <p:tavLst>
                                        <p:tav tm="0">
                                          <p:val>
                                            <p:fltVal val="0"/>
                                          </p:val>
                                        </p:tav>
                                        <p:tav tm="100000">
                                          <p:val>
                                            <p:strVal val="#ppt_h"/>
                                          </p:val>
                                        </p:tav>
                                      </p:tavLst>
                                    </p:anim>
                                    <p:animEffect transition="in" filter="fade">
                                      <p:cBhvr>
                                        <p:cTn id="9" dur="500"/>
                                        <p:tgtEl>
                                          <p:spTgt spid="34821"/>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2291">
                                            <p:bg/>
                                          </p:spTgt>
                                        </p:tgtEl>
                                        <p:attrNameLst>
                                          <p:attrName>style.visibility</p:attrName>
                                        </p:attrNameLst>
                                      </p:cBhvr>
                                      <p:to>
                                        <p:strVal val="visible"/>
                                      </p:to>
                                    </p:set>
                                    <p:anim calcmode="discrete" valueType="clr">
                                      <p:cBhvr override="childStyle">
                                        <p:cTn id="13" dur="10"/>
                                        <p:tgtEl>
                                          <p:spTgt spid="12291">
                                            <p:bg/>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10"/>
                                        <p:tgtEl>
                                          <p:spTgt spid="12291">
                                            <p:bg/>
                                          </p:spTgt>
                                        </p:tgtEl>
                                        <p:attrNameLst>
                                          <p:attrName>fillcolor</p:attrName>
                                        </p:attrNameLst>
                                      </p:cBhvr>
                                      <p:tavLst>
                                        <p:tav tm="0">
                                          <p:val>
                                            <p:clrVal>
                                              <a:schemeClr val="accent2"/>
                                            </p:clrVal>
                                          </p:val>
                                        </p:tav>
                                        <p:tav tm="50000">
                                          <p:val>
                                            <p:clrVal>
                                              <a:schemeClr val="hlink"/>
                                            </p:clrVal>
                                          </p:val>
                                        </p:tav>
                                      </p:tavLst>
                                    </p:anim>
                                    <p:set>
                                      <p:cBhvr>
                                        <p:cTn id="15" dur="10"/>
                                        <p:tgtEl>
                                          <p:spTgt spid="12291">
                                            <p:bg/>
                                          </p:spTgt>
                                        </p:tgtEl>
                                        <p:attrNameLst>
                                          <p:attrName>fill.type</p:attrName>
                                        </p:attrNameLst>
                                      </p:cBhvr>
                                      <p:to>
                                        <p:strVal val="solid"/>
                                      </p:to>
                                    </p:set>
                                  </p:childTnLst>
                                </p:cTn>
                              </p:par>
                            </p:childTnLst>
                          </p:cTn>
                        </p:par>
                        <p:par>
                          <p:cTn id="16" fill="hold">
                            <p:stCondLst>
                              <p:cond delay="509"/>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291">
                                            <p:txEl>
                                              <p:pRg st="0" end="0"/>
                                            </p:txEl>
                                          </p:spTgt>
                                        </p:tgtEl>
                                        <p:attrNameLst>
                                          <p:attrName>style.visibility</p:attrName>
                                        </p:attrNameLst>
                                      </p:cBhvr>
                                      <p:to>
                                        <p:strVal val="visible"/>
                                      </p:to>
                                    </p:set>
                                    <p:anim calcmode="discrete" valueType="clr">
                                      <p:cBhvr override="childStyle">
                                        <p:cTn id="19" dur="10"/>
                                        <p:tgtEl>
                                          <p:spTgt spid="12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10"/>
                                        <p:tgtEl>
                                          <p:spTgt spid="12291">
                                            <p:txEl>
                                              <p:pRg st="0" end="0"/>
                                            </p:txEl>
                                          </p:spTgt>
                                        </p:tgtEl>
                                        <p:attrNameLst>
                                          <p:attrName>fillcolor</p:attrName>
                                        </p:attrNameLst>
                                      </p:cBhvr>
                                      <p:tavLst>
                                        <p:tav tm="0">
                                          <p:val>
                                            <p:clrVal>
                                              <a:schemeClr val="accent2"/>
                                            </p:clrVal>
                                          </p:val>
                                        </p:tav>
                                        <p:tav tm="50000">
                                          <p:val>
                                            <p:clrVal>
                                              <a:schemeClr val="hlink"/>
                                            </p:clrVal>
                                          </p:val>
                                        </p:tav>
                                      </p:tavLst>
                                    </p:anim>
                                    <p:set>
                                      <p:cBhvr>
                                        <p:cTn id="21" dur="10"/>
                                        <p:tgtEl>
                                          <p:spTgt spid="12291">
                                            <p:txEl>
                                              <p:pRg st="0" end="0"/>
                                            </p:txEl>
                                          </p:spTgt>
                                        </p:tgtEl>
                                        <p:attrNameLst>
                                          <p:attrName>fill.type</p:attrName>
                                        </p:attrNameLst>
                                      </p:cBhvr>
                                      <p:to>
                                        <p:strVal val="solid"/>
                                      </p:to>
                                    </p:set>
                                  </p:childTnLst>
                                </p:cTn>
                              </p:par>
                            </p:childTnLst>
                          </p:cTn>
                        </p:par>
                        <p:par>
                          <p:cTn id="22" fill="hold">
                            <p:stCondLst>
                              <p:cond delay="735"/>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
                                            <p:bg/>
                                          </p:spTgt>
                                        </p:tgtEl>
                                        <p:attrNameLst>
                                          <p:attrName>style.visibility</p:attrName>
                                        </p:attrNameLst>
                                      </p:cBhvr>
                                      <p:to>
                                        <p:strVal val="visible"/>
                                      </p:to>
                                    </p:set>
                                    <p:anim calcmode="discrete" valueType="clr">
                                      <p:cBhvr override="childStyle">
                                        <p:cTn id="25" dur="200"/>
                                        <p:tgtEl>
                                          <p:spTgt spid="2">
                                            <p:bg/>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200"/>
                                        <p:tgtEl>
                                          <p:spTgt spid="2">
                                            <p:bg/>
                                          </p:spTgt>
                                        </p:tgtEl>
                                        <p:attrNameLst>
                                          <p:attrName>fillcolor</p:attrName>
                                        </p:attrNameLst>
                                      </p:cBhvr>
                                      <p:tavLst>
                                        <p:tav tm="0">
                                          <p:val>
                                            <p:clrVal>
                                              <a:schemeClr val="accent2"/>
                                            </p:clrVal>
                                          </p:val>
                                        </p:tav>
                                        <p:tav tm="50000">
                                          <p:val>
                                            <p:clrVal>
                                              <a:schemeClr val="hlink"/>
                                            </p:clrVal>
                                          </p:val>
                                        </p:tav>
                                      </p:tavLst>
                                    </p:anim>
                                    <p:set>
                                      <p:cBhvr>
                                        <p:cTn id="27" dur="200"/>
                                        <p:tgtEl>
                                          <p:spTgt spid="2">
                                            <p:bg/>
                                          </p:spTgt>
                                        </p:tgtEl>
                                        <p:attrNameLst>
                                          <p:attrName>fill.type</p:attrName>
                                        </p:attrNameLst>
                                      </p:cBhvr>
                                      <p:to>
                                        <p:strVal val="solid"/>
                                      </p:to>
                                    </p:set>
                                  </p:childTnLst>
                                </p:cTn>
                              </p:par>
                            </p:childTnLst>
                          </p:cTn>
                        </p:par>
                        <p:par>
                          <p:cTn id="28" fill="hold">
                            <p:stCondLst>
                              <p:cond delay="935"/>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31" dur="20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20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33" dur="200"/>
                                        <p:tgtEl>
                                          <p:spTgt spid="2">
                                            <p:txEl>
                                              <p:pRg st="0" end="0"/>
                                            </p:txEl>
                                          </p:spTgt>
                                        </p:tgtEl>
                                        <p:attrNameLst>
                                          <p:attrName>fill.type</p:attrName>
                                        </p:attrNameLst>
                                      </p:cBhvr>
                                      <p:to>
                                        <p:strVal val="solid"/>
                                      </p:to>
                                    </p:set>
                                  </p:childTnLst>
                                </p:cTn>
                              </p:par>
                            </p:childTnLst>
                          </p:cTn>
                        </p:par>
                        <p:par>
                          <p:cTn id="34" fill="hold">
                            <p:stCondLst>
                              <p:cond delay="1534"/>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
                                            <p:bg/>
                                          </p:spTgt>
                                        </p:tgtEl>
                                        <p:attrNameLst>
                                          <p:attrName>style.visibility</p:attrName>
                                        </p:attrNameLst>
                                      </p:cBhvr>
                                      <p:to>
                                        <p:strVal val="visible"/>
                                      </p:to>
                                    </p:set>
                                    <p:anim calcmode="discrete" valueType="clr">
                                      <p:cBhvr override="childStyle">
                                        <p:cTn id="37" dur="200"/>
                                        <p:tgtEl>
                                          <p:spTgt spid="3">
                                            <p:bg/>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200"/>
                                        <p:tgtEl>
                                          <p:spTgt spid="3">
                                            <p:bg/>
                                          </p:spTgt>
                                        </p:tgtEl>
                                        <p:attrNameLst>
                                          <p:attrName>fillcolor</p:attrName>
                                        </p:attrNameLst>
                                      </p:cBhvr>
                                      <p:tavLst>
                                        <p:tav tm="0">
                                          <p:val>
                                            <p:clrVal>
                                              <a:schemeClr val="accent2"/>
                                            </p:clrVal>
                                          </p:val>
                                        </p:tav>
                                        <p:tav tm="50000">
                                          <p:val>
                                            <p:clrVal>
                                              <a:schemeClr val="hlink"/>
                                            </p:clrVal>
                                          </p:val>
                                        </p:tav>
                                      </p:tavLst>
                                    </p:anim>
                                    <p:set>
                                      <p:cBhvr>
                                        <p:cTn id="39" dur="200"/>
                                        <p:tgtEl>
                                          <p:spTgt spid="3">
                                            <p:bg/>
                                          </p:spTgt>
                                        </p:tgtEl>
                                        <p:attrNameLst>
                                          <p:attrName>fill.type</p:attrName>
                                        </p:attrNameLst>
                                      </p:cBhvr>
                                      <p:to>
                                        <p:strVal val="solid"/>
                                      </p:to>
                                    </p:set>
                                  </p:childTnLst>
                                </p:cTn>
                              </p:par>
                            </p:childTnLst>
                          </p:cTn>
                        </p:par>
                        <p:par>
                          <p:cTn id="40" fill="hold">
                            <p:stCondLst>
                              <p:cond delay="1735"/>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43" dur="20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20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45" dur="20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build="p"/>
      <p:bldP spid="2" grpId="0" animBg="1" build="p"/>
      <p:bldP spid="3" grpId="0" animBg="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93713" y="331788"/>
            <a:ext cx="10456863" cy="1495425"/>
          </a:xfrm>
          <a:prstGeom prst="rect">
            <a:avLst/>
          </a:prstGeom>
          <a:noFill/>
        </p:spPr>
        <p:txBody>
          <a:bodyPr>
            <a:spAutoFit/>
          </a:bodyPr>
          <a:lstStyle/>
          <a:p>
            <a:pPr marR="0" defTabSz="914400" eaLnBrk="1" hangingPunct="1">
              <a:lnSpc>
                <a:spcPct val="114000"/>
              </a:lnSpc>
              <a:buClrTx/>
              <a:buSzTx/>
              <a:buFontTx/>
              <a:defRPr/>
            </a:pPr>
            <a:r>
              <a:rPr kumimoji="0" lang="en-US" sz="4000" b="1" kern="1200" cap="none" spc="0" normalizeH="0" baseline="0" noProof="0" dirty="0">
                <a:solidFill>
                  <a:schemeClr val="accent2">
                    <a:lumMod val="75000"/>
                  </a:schemeClr>
                </a:solidFill>
                <a:latin typeface="Arial" panose="020B0604020202020204" pitchFamily="34" charset="0"/>
                <a:ea typeface="HP001 5Ha" pitchFamily="34" charset="-127"/>
                <a:cs typeface="Times New Roman" panose="02020603050405020304" pitchFamily="18" charset="0"/>
              </a:rPr>
              <a:t>3.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Có</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thể</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làm</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cho</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bóng</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tối</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của</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một</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vật</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thay</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đổi</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bằng</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cách</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r>
              <a:rPr kumimoji="0" lang="en-US" sz="4000" b="1" kern="1200" cap="none" spc="0" normalizeH="0" baseline="0" noProof="0" dirty="0" err="1">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nào</a:t>
            </a:r>
            <a:r>
              <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rPr>
              <a:t> ?</a:t>
            </a:r>
            <a:endParaRPr kumimoji="0" lang="en-US" sz="4000" b="1" kern="1200" cap="none" spc="0" normalizeH="0" baseline="0" noProof="0" dirty="0">
              <a:solidFill>
                <a:schemeClr val="accent2">
                  <a:lumMod val="75000"/>
                </a:schemeClr>
              </a:solidFill>
              <a:latin typeface="Times New Roman" panose="02020603050405020304" pitchFamily="18" charset="0"/>
              <a:ea typeface="HP001 5Ha" pitchFamily="34" charset="-127"/>
              <a:cs typeface="Times New Roman" panose="02020603050405020304" pitchFamily="18" charset="0"/>
            </a:endParaRPr>
          </a:p>
        </p:txBody>
      </p:sp>
      <p:grpSp>
        <p:nvGrpSpPr>
          <p:cNvPr id="7171" name="Group 7"/>
          <p:cNvGrpSpPr/>
          <p:nvPr/>
        </p:nvGrpSpPr>
        <p:grpSpPr>
          <a:xfrm>
            <a:off x="365125" y="5324475"/>
            <a:ext cx="10333038" cy="771525"/>
            <a:chOff x="304800" y="5324475"/>
            <a:chExt cx="8610600" cy="771525"/>
          </a:xfrm>
        </p:grpSpPr>
        <p:sp>
          <p:nvSpPr>
            <p:cNvPr id="7183" name="Text Box 19"/>
            <p:cNvSpPr txBox="1"/>
            <p:nvPr/>
          </p:nvSpPr>
          <p:spPr>
            <a:xfrm>
              <a:off x="1219200" y="5334000"/>
              <a:ext cx="7696200" cy="584775"/>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rPr>
                <a:t>Tất cả cách trên</a:t>
              </a:r>
              <a:endParaRPr lang="en-US" altLang="en-US" sz="3200" b="1" dirty="0">
                <a:solidFill>
                  <a:srgbClr val="0000FF"/>
                </a:solidFill>
                <a:latin typeface="Times New Roman" panose="02020603050405020304" pitchFamily="18" charset="0"/>
              </a:endParaRPr>
            </a:p>
          </p:txBody>
        </p:sp>
        <p:sp>
          <p:nvSpPr>
            <p:cNvPr id="19" name="Oval 18"/>
            <p:cNvSpPr/>
            <p:nvPr/>
          </p:nvSpPr>
          <p:spPr>
            <a:xfrm>
              <a:off x="304800" y="5324475"/>
              <a:ext cx="838200" cy="771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mn-lt"/>
                  <a:ea typeface="+mn-ea"/>
                  <a:cs typeface="+mn-cs"/>
                </a:rPr>
                <a:t>D</a:t>
              </a:r>
              <a:endParaRPr kumimoji="0" lang="en-US" sz="4000" b="1"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7172" name="Group 6"/>
          <p:cNvGrpSpPr/>
          <p:nvPr/>
        </p:nvGrpSpPr>
        <p:grpSpPr>
          <a:xfrm>
            <a:off x="274638" y="4495800"/>
            <a:ext cx="10574337" cy="771525"/>
            <a:chOff x="228600" y="4495800"/>
            <a:chExt cx="8812212" cy="771525"/>
          </a:xfrm>
        </p:grpSpPr>
        <p:sp>
          <p:nvSpPr>
            <p:cNvPr id="7181" name="Text Box 5"/>
            <p:cNvSpPr txBox="1"/>
            <p:nvPr/>
          </p:nvSpPr>
          <p:spPr>
            <a:xfrm>
              <a:off x="1066799" y="4495800"/>
              <a:ext cx="7974013" cy="584775"/>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rPr>
                <a:t>Dịch chuyển nguồn sáng lại gần vật</a:t>
              </a:r>
              <a:endParaRPr lang="en-US" altLang="en-US" sz="3200" b="1" dirty="0">
                <a:solidFill>
                  <a:srgbClr val="0000FF"/>
                </a:solidFill>
                <a:latin typeface="Times New Roman" panose="02020603050405020304" pitchFamily="18" charset="0"/>
              </a:endParaRPr>
            </a:p>
          </p:txBody>
        </p:sp>
        <p:sp>
          <p:nvSpPr>
            <p:cNvPr id="20" name="Oval 19"/>
            <p:cNvSpPr/>
            <p:nvPr/>
          </p:nvSpPr>
          <p:spPr>
            <a:xfrm>
              <a:off x="228600" y="4495800"/>
              <a:ext cx="838200" cy="771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mn-lt"/>
                  <a:ea typeface="+mn-ea"/>
                  <a:cs typeface="+mn-cs"/>
                </a:rPr>
                <a:t>C</a:t>
              </a:r>
              <a:endParaRPr kumimoji="0" lang="en-US" sz="4000" b="1"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7173" name="Group 5"/>
          <p:cNvGrpSpPr/>
          <p:nvPr/>
        </p:nvGrpSpPr>
        <p:grpSpPr>
          <a:xfrm>
            <a:off x="274638" y="3657600"/>
            <a:ext cx="10333037" cy="771525"/>
            <a:chOff x="228600" y="3657600"/>
            <a:chExt cx="8610600" cy="771525"/>
          </a:xfrm>
        </p:grpSpPr>
        <p:sp>
          <p:nvSpPr>
            <p:cNvPr id="7179" name="Text Box 14"/>
            <p:cNvSpPr txBox="1"/>
            <p:nvPr/>
          </p:nvSpPr>
          <p:spPr>
            <a:xfrm>
              <a:off x="1143000" y="3657600"/>
              <a:ext cx="7696200" cy="584775"/>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rPr>
                <a:t>Dịch chuyển nguồn sáng ra xa vật</a:t>
              </a:r>
              <a:endParaRPr lang="en-US" altLang="en-US" sz="3200" b="1" dirty="0">
                <a:solidFill>
                  <a:srgbClr val="0000FF"/>
                </a:solidFill>
                <a:latin typeface="Times New Roman" panose="02020603050405020304" pitchFamily="18" charset="0"/>
              </a:endParaRPr>
            </a:p>
          </p:txBody>
        </p:sp>
        <p:sp>
          <p:nvSpPr>
            <p:cNvPr id="21" name="Oval 20"/>
            <p:cNvSpPr/>
            <p:nvPr/>
          </p:nvSpPr>
          <p:spPr>
            <a:xfrm>
              <a:off x="228600" y="3657600"/>
              <a:ext cx="838200" cy="7715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mn-lt"/>
                  <a:ea typeface="+mn-ea"/>
                  <a:cs typeface="+mn-cs"/>
                </a:rPr>
                <a:t>B</a:t>
              </a:r>
              <a:endParaRPr kumimoji="0" lang="en-US" sz="4000" b="1" i="0" u="none" strike="noStrike" kern="1200" cap="none" spc="0" normalizeH="0" baseline="0" noProof="0" dirty="0">
                <a:ln>
                  <a:noFill/>
                </a:ln>
                <a:solidFill>
                  <a:schemeClr val="tx1"/>
                </a:solidFill>
                <a:effectLst/>
                <a:uLnTx/>
                <a:uFillTx/>
                <a:latin typeface="+mn-lt"/>
                <a:ea typeface="+mn-ea"/>
                <a:cs typeface="+mn-cs"/>
              </a:endParaRPr>
            </a:p>
          </p:txBody>
        </p:sp>
      </p:grpSp>
      <p:sp>
        <p:nvSpPr>
          <p:cNvPr id="7174" name="TextBox 2"/>
          <p:cNvSpPr txBox="1"/>
          <p:nvPr/>
        </p:nvSpPr>
        <p:spPr>
          <a:xfrm>
            <a:off x="1477963" y="3048000"/>
            <a:ext cx="7666037" cy="523875"/>
          </a:xfrm>
          <a:prstGeom prst="rect">
            <a:avLst/>
          </a:prstGeom>
          <a:noFill/>
          <a:ln w="9525">
            <a:noFill/>
          </a:ln>
        </p:spPr>
        <p:txBody>
          <a:bodyPr>
            <a:spAutoFit/>
          </a:bodyPr>
          <a:lstStyle/>
          <a:p>
            <a:pPr eaLnBrk="1" hangingPunct="1"/>
            <a:endParaRPr lang="en-US" altLang="en-US" sz="2800" dirty="0">
              <a:latin typeface="Times New Roman" panose="02020603050405020304" pitchFamily="18" charset="0"/>
            </a:endParaRPr>
          </a:p>
        </p:txBody>
      </p:sp>
      <p:grpSp>
        <p:nvGrpSpPr>
          <p:cNvPr id="7175" name="Group 3"/>
          <p:cNvGrpSpPr/>
          <p:nvPr/>
        </p:nvGrpSpPr>
        <p:grpSpPr>
          <a:xfrm>
            <a:off x="274638" y="2705100"/>
            <a:ext cx="10423525" cy="771525"/>
            <a:chOff x="228600" y="2705100"/>
            <a:chExt cx="8686800" cy="772279"/>
          </a:xfrm>
        </p:grpSpPr>
        <p:sp>
          <p:nvSpPr>
            <p:cNvPr id="22" name="Oval 21"/>
            <p:cNvSpPr/>
            <p:nvPr/>
          </p:nvSpPr>
          <p:spPr>
            <a:xfrm>
              <a:off x="228600" y="2705100"/>
              <a:ext cx="838200" cy="7722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tx1"/>
                  </a:solidFill>
                  <a:effectLst/>
                  <a:uLnTx/>
                  <a:uFillTx/>
                  <a:latin typeface="+mn-lt"/>
                  <a:ea typeface="+mn-ea"/>
                  <a:cs typeface="+mn-cs"/>
                </a:rPr>
                <a:t>A</a:t>
              </a:r>
              <a:endParaRPr kumimoji="0" lang="en-US" sz="4000" b="1" i="0" u="none" strike="noStrike" kern="1200" cap="none" spc="0" normalizeH="0" baseline="0" noProof="0" dirty="0">
                <a:ln>
                  <a:noFill/>
                </a:ln>
                <a:solidFill>
                  <a:schemeClr val="tx1"/>
                </a:solidFill>
                <a:effectLst/>
                <a:uLnTx/>
                <a:uFillTx/>
                <a:latin typeface="+mn-lt"/>
                <a:ea typeface="+mn-ea"/>
                <a:cs typeface="+mn-cs"/>
              </a:endParaRPr>
            </a:p>
          </p:txBody>
        </p:sp>
        <p:sp>
          <p:nvSpPr>
            <p:cNvPr id="7178" name="Text Box 12"/>
            <p:cNvSpPr txBox="1"/>
            <p:nvPr/>
          </p:nvSpPr>
          <p:spPr>
            <a:xfrm>
              <a:off x="1219200" y="2809220"/>
              <a:ext cx="7696200" cy="585347"/>
            </a:xfrm>
            <a:prstGeom prst="rect">
              <a:avLst/>
            </a:prstGeom>
            <a:noFill/>
            <a:ln w="9525">
              <a:noFill/>
            </a:ln>
          </p:spPr>
          <p:txBody>
            <a:bodyPr>
              <a:spAutoFit/>
            </a:bodyPr>
            <a:lstStyle/>
            <a:p>
              <a:pPr eaLnBrk="1" hangingPunct="1"/>
              <a:r>
                <a:rPr lang="en-US" altLang="en-US" sz="3200" b="1" dirty="0">
                  <a:solidFill>
                    <a:srgbClr val="0000FF"/>
                  </a:solidFill>
                  <a:latin typeface="Times New Roman" panose="02020603050405020304" pitchFamily="18" charset="0"/>
                </a:rPr>
                <a:t>Dịch chuyển vật ra xa nguồn sáng</a:t>
              </a:r>
              <a:endParaRPr lang="en-US" altLang="en-US" sz="3200" b="1" dirty="0">
                <a:solidFill>
                  <a:srgbClr val="0000FF"/>
                </a:solidFill>
                <a:latin typeface="Times New Roman" panose="02020603050405020304" pitchFamily="18" charset="0"/>
              </a:endParaRPr>
            </a:p>
          </p:txBody>
        </p:sp>
      </p:grpSp>
      <p:sp>
        <p:nvSpPr>
          <p:cNvPr id="24" name="Oval 23"/>
          <p:cNvSpPr/>
          <p:nvPr/>
        </p:nvSpPr>
        <p:spPr>
          <a:xfrm>
            <a:off x="274638" y="5267325"/>
            <a:ext cx="1004888" cy="7715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0" i="0" u="none" strike="noStrike" kern="1200" cap="none" spc="0" normalizeH="0" baseline="0" noProof="0" dirty="0">
                <a:ln>
                  <a:noFill/>
                </a:ln>
                <a:solidFill>
                  <a:schemeClr val="tx1"/>
                </a:solidFill>
                <a:effectLst/>
                <a:uLnTx/>
                <a:uFillTx/>
                <a:latin typeface="+mn-lt"/>
                <a:ea typeface="+mn-ea"/>
                <a:cs typeface="+mn-cs"/>
              </a:rPr>
              <a:t>D</a:t>
            </a: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1" y="1258799"/>
            <a:ext cx="9996901" cy="1200329"/>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vì</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sao</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cây</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ở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1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3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xanh</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tốt</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cây</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2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héo</a:t>
            </a:r>
            <a:r>
              <a:rPr kumimoji="0" lang="en-US" sz="36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úa</a:t>
            </a:r>
            <a:r>
              <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4987925" y="1858963"/>
            <a:ext cx="184150" cy="8302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800" b="1" i="0" u="none" strike="noStrike" kern="1200" cap="none" spc="0" normalizeH="0" baseline="0" noProof="0" dirty="0">
              <a:ln w="1905"/>
              <a:solidFill>
                <a:srgbClr val="0000FF"/>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pic>
        <p:nvPicPr>
          <p:cNvPr id="10244" name="Picture 1"/>
          <p:cNvPicPr>
            <a:picLocks noChangeAspect="1"/>
          </p:cNvPicPr>
          <p:nvPr/>
        </p:nvPicPr>
        <p:blipFill>
          <a:blip r:embed="rId1"/>
          <a:stretch>
            <a:fillRect/>
          </a:stretch>
        </p:blipFill>
        <p:spPr>
          <a:xfrm>
            <a:off x="731838" y="2824163"/>
            <a:ext cx="9234487" cy="30527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heel(1)">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81"/>
          <p:cNvSpPr txBox="1"/>
          <p:nvPr/>
        </p:nvSpPr>
        <p:spPr>
          <a:xfrm>
            <a:off x="639763" y="2209800"/>
            <a:ext cx="9875837" cy="2584450"/>
          </a:xfrm>
          <a:prstGeom prst="rect">
            <a:avLst/>
          </a:prstGeom>
          <a:noFill/>
          <a:ln w="12700">
            <a:noFill/>
          </a:ln>
        </p:spPr>
        <p:txBody>
          <a:bodyPr>
            <a:spAutoFit/>
          </a:bodyPr>
          <a:lstStyle/>
          <a:p>
            <a:pPr eaLnBrk="1" hangingPunct="1">
              <a:spcBef>
                <a:spcPct val="50000"/>
              </a:spcBef>
            </a:pPr>
            <a:r>
              <a:rPr lang="en-US" altLang="en-US" sz="5400" b="1" dirty="0">
                <a:solidFill>
                  <a:srgbClr val="0000FF"/>
                </a:solidFill>
                <a:latin typeface="Times New Roman" panose="02020603050405020304" pitchFamily="18" charset="0"/>
              </a:rPr>
              <a:t>*Em hãy dự đoán xem: </a:t>
            </a:r>
            <a:r>
              <a:rPr lang="en-US" altLang="en-US" sz="5400" b="1" dirty="0">
                <a:latin typeface="Times New Roman" panose="02020603050405020304" pitchFamily="18" charset="0"/>
              </a:rPr>
              <a:t>nếu không có ánh sáng thì thực vật sẽ như thế nào?</a:t>
            </a:r>
            <a:endParaRPr lang="en-US" altLang="en-US" sz="5400" b="1" dirty="0">
              <a:latin typeface="Times New Roman" panose="02020603050405020304" pitchFamily="18" charset="0"/>
            </a:endParaRPr>
          </a:p>
        </p:txBody>
      </p:sp>
      <p:sp>
        <p:nvSpPr>
          <p:cNvPr id="3" name="Rectangle 2"/>
          <p:cNvSpPr/>
          <p:nvPr/>
        </p:nvSpPr>
        <p:spPr>
          <a:xfrm>
            <a:off x="1280162" y="685800"/>
            <a:ext cx="6933308" cy="156966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BÀI 47:</a:t>
            </a:r>
            <a:endParaRPr kumimoji="0" lang="en-US" sz="4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Ánh </a:t>
            </a:r>
            <a:r>
              <a:rPr kumimoji="0" lang="en-US" sz="48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sáng</a:t>
            </a:r>
            <a:r>
              <a:rPr kumimoji="0" lang="en-US" sz="48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cần</a:t>
            </a:r>
            <a:r>
              <a:rPr kumimoji="0" lang="en-US" sz="48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sự</a:t>
            </a:r>
            <a:r>
              <a:rPr kumimoji="0" lang="en-US" sz="48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sống</a:t>
            </a:r>
            <a:endParaRPr kumimoji="0" lang="en-US" sz="48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1266"/>
                                        </p:tgtEl>
                                      </p:cBhvr>
                                    </p:animEffect>
                                    <p:anim calcmode="lin" valueType="num">
                                      <p:cBhvr>
                                        <p:cTn id="19" dur="1000"/>
                                        <p:tgtEl>
                                          <p:spTgt spid="11266"/>
                                        </p:tgtEl>
                                        <p:attrNameLst>
                                          <p:attrName>ppt_x</p:attrName>
                                        </p:attrNameLst>
                                      </p:cBhvr>
                                      <p:tavLst>
                                        <p:tav tm="0">
                                          <p:val>
                                            <p:strVal val="ppt_x"/>
                                          </p:val>
                                        </p:tav>
                                        <p:tav tm="100000">
                                          <p:val>
                                            <p:strVal val="ppt_x"/>
                                          </p:val>
                                        </p:tav>
                                      </p:tavLst>
                                    </p:anim>
                                    <p:anim calcmode="lin" valueType="num">
                                      <p:cBhvr>
                                        <p:cTn id="20" dur="1000"/>
                                        <p:tgtEl>
                                          <p:spTgt spid="11266"/>
                                        </p:tgtEl>
                                        <p:attrNameLst>
                                          <p:attrName>ppt_y</p:attrName>
                                        </p:attrNameLst>
                                      </p:cBhvr>
                                      <p:tavLst>
                                        <p:tav tm="0">
                                          <p:val>
                                            <p:strVal val="ppt_y"/>
                                          </p:val>
                                        </p:tav>
                                        <p:tav tm="100000">
                                          <p:val>
                                            <p:strVal val="ppt_y+.1"/>
                                          </p:val>
                                        </p:tav>
                                      </p:tavLst>
                                    </p:anim>
                                    <p:set>
                                      <p:cBhvr>
                                        <p:cTn id="21" dur="1" fill="hold">
                                          <p:stCondLst>
                                            <p:cond delay="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81"/>
          <p:cNvSpPr txBox="1"/>
          <p:nvPr/>
        </p:nvSpPr>
        <p:spPr>
          <a:xfrm>
            <a:off x="639763" y="304800"/>
            <a:ext cx="9875837" cy="1323975"/>
          </a:xfrm>
          <a:prstGeom prst="rect">
            <a:avLst/>
          </a:prstGeom>
          <a:noFill/>
          <a:ln w="12700">
            <a:noFill/>
          </a:ln>
        </p:spPr>
        <p:txBody>
          <a:bodyPr>
            <a:spAutoFit/>
          </a:bodyPr>
          <a:lstStyle/>
          <a:p>
            <a:pPr eaLnBrk="1" hangingPunct="1">
              <a:spcBef>
                <a:spcPct val="50000"/>
              </a:spcBef>
            </a:pPr>
            <a:r>
              <a:rPr lang="en-US" altLang="en-US" sz="4000" dirty="0">
                <a:solidFill>
                  <a:srgbClr val="FF0000"/>
                </a:solidFill>
                <a:latin typeface="Times New Roman" panose="02020603050405020304" pitchFamily="18" charset="0"/>
              </a:rPr>
              <a:t>Hoạt động 1:</a:t>
            </a:r>
            <a:r>
              <a:rPr lang="en-US" altLang="en-US" sz="4000" b="1" dirty="0">
                <a:solidFill>
                  <a:srgbClr val="FF0000"/>
                </a:solidFill>
                <a:latin typeface="Times New Roman" panose="02020603050405020304" pitchFamily="18" charset="0"/>
              </a:rPr>
              <a:t>Vai trò của ánh sáng đối với sự sống thực vật:</a:t>
            </a:r>
            <a:endParaRPr lang="en-US" altLang="en-US" sz="4000" b="1" dirty="0">
              <a:solidFill>
                <a:srgbClr val="FF0000"/>
              </a:solidFill>
              <a:latin typeface="Times New Roman" panose="02020603050405020304" pitchFamily="18" charset="0"/>
            </a:endParaRPr>
          </a:p>
        </p:txBody>
      </p:sp>
      <p:pic>
        <p:nvPicPr>
          <p:cNvPr id="4" name="Picture 30" descr="Untitled-2"/>
          <p:cNvPicPr>
            <a:picLocks noChangeAspect="1"/>
          </p:cNvPicPr>
          <p:nvPr/>
        </p:nvPicPr>
        <p:blipFill>
          <a:blip r:embed="rId1"/>
          <a:stretch>
            <a:fillRect/>
          </a:stretch>
        </p:blipFill>
        <p:spPr>
          <a:xfrm>
            <a:off x="5303838" y="1590675"/>
            <a:ext cx="5486400" cy="4440238"/>
          </a:xfrm>
          <a:prstGeom prst="rect">
            <a:avLst/>
          </a:prstGeom>
          <a:noFill/>
          <a:ln w="57150" cap="flat" cmpd="sng">
            <a:solidFill>
              <a:srgbClr val="FF0000"/>
            </a:solidFill>
            <a:prstDash val="solid"/>
            <a:miter/>
            <a:headEnd type="none" w="med" len="med"/>
            <a:tailEnd type="none" w="med" len="med"/>
          </a:ln>
        </p:spPr>
      </p:pic>
      <p:sp>
        <p:nvSpPr>
          <p:cNvPr id="5" name="Text Box 10"/>
          <p:cNvSpPr txBox="1">
            <a:spLocks noChangeArrowheads="1"/>
          </p:cNvSpPr>
          <p:nvPr/>
        </p:nvSpPr>
        <p:spPr bwMode="auto">
          <a:xfrm>
            <a:off x="92075" y="2027238"/>
            <a:ext cx="4937125" cy="2062163"/>
          </a:xfrm>
          <a:prstGeom prst="rect">
            <a:avLst/>
          </a:prstGeom>
          <a:noFill/>
          <a:ln w="9525">
            <a:noFill/>
            <a:miter lim="800000"/>
          </a:ln>
          <a:effectLst/>
        </p:spPr>
        <p:txBody>
          <a:bodyPr>
            <a:spAutoFit/>
          </a:bodyPr>
          <a:lstStyle/>
          <a:p>
            <a:pPr marR="0" defTabSz="914400" eaLnBrk="1" hangingPunct="1">
              <a:spcBef>
                <a:spcPct val="50000"/>
              </a:spcBef>
              <a:buClrTx/>
              <a:buSzTx/>
              <a:buFontTx/>
              <a:defRPr/>
            </a:pP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Em</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hãy</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quan</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sát</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hình</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bên</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và</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có</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nhận</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xét</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gì</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về</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i="1" kern="1200" cap="none" spc="0" normalizeH="0" baseline="0" noProof="0" dirty="0" err="1">
                <a:solidFill>
                  <a:srgbClr val="C00000"/>
                </a:solidFill>
                <a:effectLst>
                  <a:outerShdw blurRad="38100" dist="38100" dir="2700000" algn="tl">
                    <a:srgbClr val="C0C0C0"/>
                  </a:outerShdw>
                </a:effectLst>
                <a:latin typeface="Arial" panose="020B0604020202020204" pitchFamily="34" charset="0"/>
                <a:ea typeface="+mn-ea"/>
                <a:cs typeface="+mn-cs"/>
              </a:rPr>
              <a:t>cách</a:t>
            </a:r>
            <a:r>
              <a:rPr kumimoji="0" lang="en-US" sz="3200" b="1" i="1" kern="1200" cap="none" spc="0" normalizeH="0" baseline="0" noProof="0" dirty="0">
                <a:solidFill>
                  <a:srgbClr val="C00000"/>
                </a:solidFill>
                <a:effectLst>
                  <a:outerShdw blurRad="38100" dist="38100" dir="2700000" algn="tl">
                    <a:srgbClr val="C0C0C0"/>
                  </a:outerShdw>
                </a:effectLst>
                <a:latin typeface="Arial" panose="020B0604020202020204" pitchFamily="34" charset="0"/>
                <a:ea typeface="+mn-ea"/>
                <a:cs typeface="+mn-cs"/>
              </a:rPr>
              <a:t> </a:t>
            </a:r>
            <a:r>
              <a:rPr kumimoji="0" lang="en-US" sz="3200" b="1" i="1" kern="1200" cap="none" spc="0" normalizeH="0" baseline="0" noProof="0" dirty="0" err="1">
                <a:solidFill>
                  <a:srgbClr val="C00000"/>
                </a:solidFill>
                <a:effectLst>
                  <a:outerShdw blurRad="38100" dist="38100" dir="2700000" algn="tl">
                    <a:srgbClr val="C0C0C0"/>
                  </a:outerShdw>
                </a:effectLst>
                <a:latin typeface="Arial" panose="020B0604020202020204" pitchFamily="34" charset="0"/>
                <a:ea typeface="+mn-ea"/>
                <a:cs typeface="+mn-cs"/>
              </a:rPr>
              <a:t>mọc</a:t>
            </a:r>
            <a:r>
              <a:rPr kumimoji="0" lang="en-US" sz="3200" b="1" i="1" kern="1200" cap="none" spc="0" normalizeH="0" baseline="0" noProof="0" dirty="0">
                <a:solidFill>
                  <a:srgbClr val="C00000"/>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của</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các</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cây</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trong</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 </a:t>
            </a:r>
            <a:r>
              <a:rPr kumimoji="0" lang="en-US" sz="3200" b="1" kern="1200" cap="none" spc="0" normalizeH="0" baseline="0" noProof="0" dirty="0" err="1">
                <a:solidFill>
                  <a:srgbClr val="0000FF"/>
                </a:solidFill>
                <a:effectLst>
                  <a:outerShdw blurRad="38100" dist="38100" dir="2700000" algn="tl">
                    <a:srgbClr val="C0C0C0"/>
                  </a:outerShdw>
                </a:effectLst>
                <a:latin typeface="Arial" panose="020B0604020202020204" pitchFamily="34" charset="0"/>
                <a:ea typeface="+mn-ea"/>
                <a:cs typeface="+mn-cs"/>
              </a:rPr>
              <a:t>hình</a:t>
            </a:r>
            <a:r>
              <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rPr>
              <a:t>?</a:t>
            </a:r>
            <a:endParaRPr kumimoji="0" lang="en-US" sz="3200" b="1" kern="1200" cap="none" spc="0" normalizeH="0" baseline="0" noProof="0" dirty="0">
              <a:solidFill>
                <a:srgbClr val="0000FF"/>
              </a:solidFill>
              <a:effectLst>
                <a:outerShdw blurRad="38100" dist="38100" dir="2700000" algn="tl">
                  <a:srgbClr val="C0C0C0"/>
                </a:outerShdw>
              </a:effectLst>
              <a:latin typeface="Arial" panose="020B0604020202020204" pitchFamily="34" charset="0"/>
              <a:ea typeface="+mn-ea"/>
              <a:cs typeface="+mn-cs"/>
            </a:endParaRPr>
          </a:p>
        </p:txBody>
      </p:sp>
      <p:sp>
        <p:nvSpPr>
          <p:cNvPr id="6" name="Text Box 11"/>
          <p:cNvSpPr txBox="1">
            <a:spLocks noChangeArrowheads="1"/>
          </p:cNvSpPr>
          <p:nvPr/>
        </p:nvSpPr>
        <p:spPr bwMode="auto">
          <a:xfrm>
            <a:off x="92075" y="1547813"/>
            <a:ext cx="5029200" cy="3416300"/>
          </a:xfrm>
          <a:prstGeom prst="rect">
            <a:avLst/>
          </a:prstGeom>
          <a:noFill/>
          <a:ln w="9525">
            <a:noFill/>
            <a:miter lim="800000"/>
          </a:ln>
          <a:effectLst/>
        </p:spPr>
        <p:txBody>
          <a:bodyPr>
            <a:spAutoFit/>
          </a:bodyPr>
          <a:lstStyle/>
          <a:p>
            <a:pPr marR="0" defTabSz="914400" eaLnBrk="1" hangingPunct="1">
              <a:spcBef>
                <a:spcPct val="50000"/>
              </a:spcBef>
              <a:buClrTx/>
              <a:buSzTx/>
              <a:buFontTx/>
              <a:defRPr/>
            </a:pP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Các</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cây</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khi</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mọc</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đều</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hướng</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về</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phía</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có</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ánh</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sáng</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Thân</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cây</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nghiêng</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hẳn</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về</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phía</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có</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ánh</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sáng</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cây</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phát</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triển</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chậm</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yếu</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 </a:t>
            </a:r>
            <a:r>
              <a:rPr kumimoji="0" lang="en-US" sz="3600" b="1" kern="1200" cap="none" spc="0" normalizeH="0" baseline="0" noProof="0" dirty="0" err="1">
                <a:effectLst>
                  <a:outerShdw blurRad="38100" dist="38100" dir="2700000" algn="tl">
                    <a:srgbClr val="C0C0C0"/>
                  </a:outerShdw>
                </a:effectLst>
                <a:latin typeface="Arial" panose="020B0604020202020204" pitchFamily="34" charset="0"/>
                <a:ea typeface="+mn-ea"/>
                <a:cs typeface="+mn-cs"/>
              </a:rPr>
              <a:t>ớt</a:t>
            </a:r>
            <a:r>
              <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rPr>
              <a:t>.</a:t>
            </a:r>
            <a:endParaRPr kumimoji="0" lang="en-US" sz="3600" b="1" kern="1200" cap="none" spc="0" normalizeH="0" baseline="0" noProof="0" dirty="0">
              <a:effectLst>
                <a:outerShdw blurRad="38100" dist="38100" dir="2700000" algn="tl">
                  <a:srgbClr val="C0C0C0"/>
                </a:outerShdw>
              </a:effectLst>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731838" y="1735138"/>
            <a:ext cx="9875838" cy="5032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267" name="Rectangle 1"/>
          <p:cNvSpPr/>
          <p:nvPr/>
        </p:nvSpPr>
        <p:spPr>
          <a:xfrm>
            <a:off x="2378075" y="381000"/>
            <a:ext cx="5334000" cy="1108075"/>
          </a:xfrm>
          <a:prstGeom prst="rect">
            <a:avLst/>
          </a:prstGeom>
          <a:noFill/>
          <a:ln w="9525">
            <a:noFill/>
          </a:ln>
        </p:spPr>
        <p:txBody>
          <a:bodyPr wrap="none">
            <a:spAutoFit/>
          </a:bodyPr>
          <a:lstStyle/>
          <a:p>
            <a:pPr algn="ctr" eaLnBrk="1" hangingPunct="1"/>
            <a:r>
              <a:rPr lang="en-US" altLang="en-US" sz="6600" b="1" dirty="0">
                <a:solidFill>
                  <a:srgbClr val="FF0000"/>
                </a:solidFill>
                <a:latin typeface="Times New Roman" panose="02020603050405020304" pitchFamily="18" charset="0"/>
                <a:cs typeface="Times New Roman" panose="02020603050405020304" pitchFamily="18" charset="0"/>
              </a:rPr>
              <a:t>Đây l</a:t>
            </a:r>
            <a:r>
              <a:rPr lang="en-US" altLang="en-US" sz="6600" b="1" dirty="0">
                <a:solidFill>
                  <a:srgbClr val="FF0000"/>
                </a:solidFill>
                <a:latin typeface="Times New Roman" panose="02020603050405020304" pitchFamily="18" charset="0"/>
                <a:ea typeface="Times New Roman" panose="02020603050405020304" pitchFamily="18" charset="0"/>
              </a:rPr>
              <a:t>à</a:t>
            </a:r>
            <a:r>
              <a:rPr lang="en-US" altLang="en-US" sz="6600" b="1" dirty="0">
                <a:solidFill>
                  <a:srgbClr val="FF0000"/>
                </a:solidFill>
                <a:latin typeface="Times New Roman" panose="02020603050405020304" pitchFamily="18" charset="0"/>
                <a:cs typeface="Times New Roman" panose="02020603050405020304" pitchFamily="18" charset="0"/>
              </a:rPr>
              <a:t> hoa gì?</a:t>
            </a:r>
            <a:endParaRPr lang="en-US" altLang="en-US" sz="6600" b="1" dirty="0">
              <a:solidFill>
                <a:srgbClr val="FF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549275" y="381000"/>
            <a:ext cx="9691688" cy="1446213"/>
          </a:xfrm>
          <a:prstGeom prst="rect">
            <a:avLst/>
          </a:prstGeom>
          <a:solidFill>
            <a:schemeClr val="bg1"/>
          </a:solidFill>
          <a:ln w="9525">
            <a:noFill/>
          </a:ln>
        </p:spPr>
        <p:txBody>
          <a:bodyPr>
            <a:spAutoFit/>
          </a:bodyPr>
          <a:lstStyle/>
          <a:p>
            <a:pPr algn="ctr" eaLnBrk="1" hangingPunct="1"/>
            <a:r>
              <a:rPr lang="en-US" altLang="en-US" sz="4400" b="1" dirty="0">
                <a:latin typeface="Times New Roman" panose="02020603050405020304" pitchFamily="18" charset="0"/>
                <a:cs typeface="Times New Roman" panose="02020603050405020304" pitchFamily="18" charset="0"/>
              </a:rPr>
              <a:t>Tại sao lo</a:t>
            </a:r>
            <a:r>
              <a:rPr lang="en-US" altLang="en-US" sz="4400" b="1" dirty="0">
                <a:latin typeface="Times New Roman" panose="02020603050405020304" pitchFamily="18" charset="0"/>
                <a:ea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i hoa n</a:t>
            </a:r>
            <a:r>
              <a:rPr lang="en-US" altLang="en-US" sz="4400" b="1" dirty="0">
                <a:latin typeface="Times New Roman" panose="02020603050405020304" pitchFamily="18" charset="0"/>
                <a:ea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y được gọi l</a:t>
            </a:r>
            <a:r>
              <a:rPr lang="en-US" altLang="en-US" sz="4400" b="1" dirty="0">
                <a:latin typeface="Times New Roman" panose="02020603050405020304" pitchFamily="18" charset="0"/>
                <a:ea typeface="Times New Roman" panose="02020603050405020304" pitchFamily="18" charset="0"/>
              </a:rPr>
              <a:t>à</a:t>
            </a:r>
            <a:r>
              <a:rPr lang="en-US" altLang="en-US" sz="4400" b="1" dirty="0">
                <a:latin typeface="Times New Roman" panose="02020603050405020304" pitchFamily="18" charset="0"/>
                <a:cs typeface="Times New Roman" panose="02020603050405020304" pitchFamily="18" charset="0"/>
              </a:rPr>
              <a:t> hoa hướng dương?</a:t>
            </a:r>
            <a:endParaRPr lang="en-US" altLang="en-US" sz="4400" b="1" dirty="0">
              <a:latin typeface="Times New Roman" panose="02020603050405020304" pitchFamily="18" charset="0"/>
              <a:ea typeface="Times New Roman" panose="02020603050405020304" pitchFamily="18" charset="0"/>
            </a:endParaRPr>
          </a:p>
        </p:txBody>
      </p:sp>
      <p:sp>
        <p:nvSpPr>
          <p:cNvPr id="4" name="Rectangle 3"/>
          <p:cNvSpPr/>
          <p:nvPr/>
        </p:nvSpPr>
        <p:spPr>
          <a:xfrm>
            <a:off x="0" y="341313"/>
            <a:ext cx="10423525" cy="1447800"/>
          </a:xfrm>
          <a:prstGeom prst="rect">
            <a:avLst/>
          </a:prstGeom>
          <a:solidFill>
            <a:schemeClr val="bg1"/>
          </a:solidFill>
          <a:ln w="9525">
            <a:noFill/>
          </a:ln>
        </p:spPr>
        <p:txBody>
          <a:bodyPr>
            <a:spAutoFit/>
          </a:bodyPr>
          <a:lstStyle/>
          <a:p>
            <a:pPr algn="ctr" eaLnBrk="1" hangingPunct="1"/>
            <a:r>
              <a:rPr lang="en-US" altLang="en-US" sz="4400" b="1" dirty="0">
                <a:solidFill>
                  <a:srgbClr val="0000FF"/>
                </a:solidFill>
                <a:latin typeface="Times New Roman" panose="02020603050405020304" pitchFamily="18" charset="0"/>
                <a:cs typeface="Times New Roman" panose="02020603050405020304" pitchFamily="18" charset="0"/>
              </a:rPr>
              <a:t>Vì khi nở, hoa quay về phía</a:t>
            </a:r>
            <a:endParaRPr lang="en-US" altLang="en-US" sz="4400" b="1" dirty="0">
              <a:solidFill>
                <a:srgbClr val="0000FF"/>
              </a:solidFill>
              <a:latin typeface="Times New Roman" panose="02020603050405020304" pitchFamily="18" charset="0"/>
              <a:cs typeface="Times New Roman" panose="02020603050405020304" pitchFamily="18" charset="0"/>
            </a:endParaRPr>
          </a:p>
          <a:p>
            <a:pPr algn="ctr" eaLnBrk="1" hangingPunct="1"/>
            <a:r>
              <a:rPr lang="en-US" altLang="en-US" sz="4400" b="1" dirty="0">
                <a:solidFill>
                  <a:srgbClr val="0000FF"/>
                </a:solidFill>
                <a:latin typeface="Times New Roman" panose="02020603050405020304" pitchFamily="18" charset="0"/>
                <a:cs typeface="Times New Roman" panose="02020603050405020304" pitchFamily="18" charset="0"/>
              </a:rPr>
              <a:t> mặt trời</a:t>
            </a:r>
            <a:endParaRPr lang="en-US" altLang="en-US" sz="44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Mountain Top</Template>
  <TotalTime>0</TotalTime>
  <Words>4280</Words>
  <Application>WPS Presentation</Application>
  <PresentationFormat>Custom</PresentationFormat>
  <Paragraphs>270</Paragraphs>
  <Slides>33</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33</vt:i4>
      </vt:variant>
    </vt:vector>
  </HeadingPairs>
  <TitlesOfParts>
    <vt:vector size="45" baseType="lpstr">
      <vt:lpstr>Arial</vt:lpstr>
      <vt:lpstr>SimSun</vt:lpstr>
      <vt:lpstr>Wingdings</vt:lpstr>
      <vt:lpstr>Times New Roman</vt:lpstr>
      <vt:lpstr>.VnTime</vt:lpstr>
      <vt:lpstr>HP001 5Ha</vt:lpstr>
      <vt:lpstr>Malgun Gothic</vt:lpstr>
      <vt:lpstr>Microsoft YaHei</vt:lpstr>
      <vt:lpstr>Arial Unicode MS</vt:lpstr>
      <vt:lpstr>.VnAristote</vt:lpstr>
      <vt:lpstr>Times New Roman</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dc:creator>
  <cp:lastModifiedBy>DELL</cp:lastModifiedBy>
  <cp:revision>259</cp:revision>
  <dcterms:created xsi:type="dcterms:W3CDTF">2007-01-06T10:26:00Z</dcterms:created>
  <dcterms:modified xsi:type="dcterms:W3CDTF">2023-02-20T16:27:19Z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1033-11.2.0.11486</vt:lpwstr>
  </property>
  <property fmtid="{D5CDD505-2E9C-101B-9397-08002B2CF9AE}" pid="3" name="ICV">
    <vt:lpwstr>8D9791A971C2475094C891797F2D36FA</vt:lpwstr>
  </property>
</Properties>
</file>