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notesMasterIdLst>
    <p:notesMasterId r:id="rId21"/>
  </p:notesMasterIdLst>
  <p:sldIdLst>
    <p:sldId id="327" r:id="rId2"/>
    <p:sldId id="276" r:id="rId3"/>
    <p:sldId id="316" r:id="rId4"/>
    <p:sldId id="329" r:id="rId5"/>
    <p:sldId id="328" r:id="rId6"/>
    <p:sldId id="309" r:id="rId7"/>
    <p:sldId id="317" r:id="rId8"/>
    <p:sldId id="318" r:id="rId9"/>
    <p:sldId id="326" r:id="rId10"/>
    <p:sldId id="284" r:id="rId11"/>
    <p:sldId id="320" r:id="rId12"/>
    <p:sldId id="321" r:id="rId13"/>
    <p:sldId id="323" r:id="rId14"/>
    <p:sldId id="300" r:id="rId15"/>
    <p:sldId id="310" r:id="rId16"/>
    <p:sldId id="314" r:id="rId17"/>
    <p:sldId id="324" r:id="rId18"/>
    <p:sldId id="330" r:id="rId19"/>
    <p:sldId id="331" r:id="rId20"/>
  </p:sldIdLst>
  <p:sldSz cx="12192000" cy="6858000"/>
  <p:notesSz cx="6858000" cy="9144000"/>
  <p:custDataLst>
    <p:tags r:id="rId22"/>
  </p:custDataLst>
  <p:defaultTextStyle>
    <a:defPPr>
      <a:defRPr lang="en-US"/>
    </a:defPPr>
    <a:lvl1pPr algn="l" rtl="0" fontAlgn="base">
      <a:spcBef>
        <a:spcPct val="0"/>
      </a:spcBef>
      <a:spcAft>
        <a:spcPct val="0"/>
      </a:spcAft>
      <a:defRPr kern="1200">
        <a:solidFill>
          <a:schemeClr val="tx1"/>
        </a:solidFill>
        <a:latin typeface="Times New Roman" pitchFamily="18" charset="0"/>
        <a:ea typeface="+mn-ea"/>
        <a:cs typeface="Arial" charset="0"/>
      </a:defRPr>
    </a:lvl1pPr>
    <a:lvl2pPr marL="457200" algn="l" rtl="0" fontAlgn="base">
      <a:spcBef>
        <a:spcPct val="0"/>
      </a:spcBef>
      <a:spcAft>
        <a:spcPct val="0"/>
      </a:spcAft>
      <a:defRPr kern="1200">
        <a:solidFill>
          <a:schemeClr val="tx1"/>
        </a:solidFill>
        <a:latin typeface="Times New Roman" pitchFamily="18" charset="0"/>
        <a:ea typeface="+mn-ea"/>
        <a:cs typeface="Arial" charset="0"/>
      </a:defRPr>
    </a:lvl2pPr>
    <a:lvl3pPr marL="914400" algn="l" rtl="0" fontAlgn="base">
      <a:spcBef>
        <a:spcPct val="0"/>
      </a:spcBef>
      <a:spcAft>
        <a:spcPct val="0"/>
      </a:spcAft>
      <a:defRPr kern="1200">
        <a:solidFill>
          <a:schemeClr val="tx1"/>
        </a:solidFill>
        <a:latin typeface="Times New Roman" pitchFamily="18" charset="0"/>
        <a:ea typeface="+mn-ea"/>
        <a:cs typeface="Arial" charset="0"/>
      </a:defRPr>
    </a:lvl3pPr>
    <a:lvl4pPr marL="1371600" algn="l" rtl="0" fontAlgn="base">
      <a:spcBef>
        <a:spcPct val="0"/>
      </a:spcBef>
      <a:spcAft>
        <a:spcPct val="0"/>
      </a:spcAft>
      <a:defRPr kern="1200">
        <a:solidFill>
          <a:schemeClr val="tx1"/>
        </a:solidFill>
        <a:latin typeface="Times New Roman" pitchFamily="18" charset="0"/>
        <a:ea typeface="+mn-ea"/>
        <a:cs typeface="Arial" charset="0"/>
      </a:defRPr>
    </a:lvl4pPr>
    <a:lvl5pPr marL="1828800" algn="l" rtl="0" fontAlgn="base">
      <a:spcBef>
        <a:spcPct val="0"/>
      </a:spcBef>
      <a:spcAft>
        <a:spcPct val="0"/>
      </a:spcAft>
      <a:defRPr kern="1200">
        <a:solidFill>
          <a:schemeClr val="tx1"/>
        </a:solidFill>
        <a:latin typeface="Times New Roman" pitchFamily="18" charset="0"/>
        <a:ea typeface="+mn-ea"/>
        <a:cs typeface="Arial" charset="0"/>
      </a:defRPr>
    </a:lvl5pPr>
    <a:lvl6pPr marL="2286000" algn="l" defTabSz="914400" rtl="0" eaLnBrk="1" latinLnBrk="0" hangingPunct="1">
      <a:defRPr kern="1200">
        <a:solidFill>
          <a:schemeClr val="tx1"/>
        </a:solidFill>
        <a:latin typeface="Times New Roman" pitchFamily="18" charset="0"/>
        <a:ea typeface="+mn-ea"/>
        <a:cs typeface="Arial" charset="0"/>
      </a:defRPr>
    </a:lvl6pPr>
    <a:lvl7pPr marL="2743200" algn="l" defTabSz="914400" rtl="0" eaLnBrk="1" latinLnBrk="0" hangingPunct="1">
      <a:defRPr kern="1200">
        <a:solidFill>
          <a:schemeClr val="tx1"/>
        </a:solidFill>
        <a:latin typeface="Times New Roman" pitchFamily="18" charset="0"/>
        <a:ea typeface="+mn-ea"/>
        <a:cs typeface="Arial" charset="0"/>
      </a:defRPr>
    </a:lvl7pPr>
    <a:lvl8pPr marL="3200400" algn="l" defTabSz="914400" rtl="0" eaLnBrk="1" latinLnBrk="0" hangingPunct="1">
      <a:defRPr kern="1200">
        <a:solidFill>
          <a:schemeClr val="tx1"/>
        </a:solidFill>
        <a:latin typeface="Times New Roman" pitchFamily="18" charset="0"/>
        <a:ea typeface="+mn-ea"/>
        <a:cs typeface="Arial" charset="0"/>
      </a:defRPr>
    </a:lvl8pPr>
    <a:lvl9pPr marL="3657600" algn="l" defTabSz="914400" rtl="0" eaLnBrk="1" latinLnBrk="0" hangingPunct="1">
      <a:defRPr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9900CC"/>
    <a:srgbClr val="3333FF"/>
    <a:srgbClr val="CC00CC"/>
    <a:srgbClr val="AEF0DA"/>
    <a:srgbClr val="00FF00"/>
    <a:srgbClr val="FF0066"/>
    <a:srgbClr val="FF33CC"/>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47" autoAdjust="0"/>
    <p:restoredTop sz="94527" autoAdjust="0"/>
  </p:normalViewPr>
  <p:slideViewPr>
    <p:cSldViewPr>
      <p:cViewPr varScale="1">
        <p:scale>
          <a:sx n="62" d="100"/>
          <a:sy n="62" d="100"/>
        </p:scale>
        <p:origin x="1038" y="72"/>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61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34611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16388"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34611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4611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34611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46E95716-75EF-4F47-9750-3E16829956A6}" type="slidenum">
              <a:rPr lang="en-US"/>
              <a:pPr>
                <a:defRPr/>
              </a:pPr>
              <a:t>‹#›</a:t>
            </a:fld>
            <a:endParaRPr lang="en-US"/>
          </a:p>
        </p:txBody>
      </p:sp>
    </p:spTree>
    <p:extLst>
      <p:ext uri="{BB962C8B-B14F-4D97-AF65-F5344CB8AC3E}">
        <p14:creationId xmlns:p14="http://schemas.microsoft.com/office/powerpoint/2010/main" val="29730447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6E95716-75EF-4F47-9750-3E16829956A6}" type="slidenum">
              <a:rPr lang="en-US" smtClean="0"/>
              <a:pPr>
                <a:defRPr/>
              </a:pPr>
              <a:t>4</a:t>
            </a:fld>
            <a:endParaRPr lang="en-US"/>
          </a:p>
        </p:txBody>
      </p:sp>
    </p:spTree>
    <p:extLst>
      <p:ext uri="{BB962C8B-B14F-4D97-AF65-F5344CB8AC3E}">
        <p14:creationId xmlns:p14="http://schemas.microsoft.com/office/powerpoint/2010/main" val="2558268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3C8DFF6D-9264-42D8-AB18-0EE1BC5FA5DE}" type="slidenum">
              <a:rPr lang="en-US" smtClean="0"/>
              <a:pPr/>
              <a:t>11</a:t>
            </a:fld>
            <a:endParaRPr lang="en-US" smtClean="0"/>
          </a:p>
        </p:txBody>
      </p:sp>
      <p:sp>
        <p:nvSpPr>
          <p:cNvPr id="17411" name="Rectangle 2"/>
          <p:cNvSpPr>
            <a:spLocks noGrp="1" noRot="1" noChangeAspect="1" noChangeArrowheads="1" noTextEdit="1"/>
          </p:cNvSpPr>
          <p:nvPr>
            <p:ph type="sldImg"/>
          </p:nvPr>
        </p:nvSpPr>
        <p:spPr>
          <a:xfrm>
            <a:off x="381000" y="685800"/>
            <a:ext cx="6096000" cy="3429000"/>
          </a:xfrm>
          <a:ln/>
        </p:spPr>
      </p:sp>
      <p:sp>
        <p:nvSpPr>
          <p:cNvPr id="17412"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325256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853CB918-0C7E-440E-B93F-E40258BC593E}" type="slidenum">
              <a:rPr lang="en-US" smtClean="0"/>
              <a:pPr/>
              <a:t>12</a:t>
            </a:fld>
            <a:endParaRPr lang="en-US" smtClean="0"/>
          </a:p>
        </p:txBody>
      </p:sp>
      <p:sp>
        <p:nvSpPr>
          <p:cNvPr id="18435" name="Rectangle 2"/>
          <p:cNvSpPr>
            <a:spLocks noGrp="1" noRot="1" noChangeAspect="1" noChangeArrowheads="1" noTextEdit="1"/>
          </p:cNvSpPr>
          <p:nvPr>
            <p:ph type="sldImg"/>
          </p:nvPr>
        </p:nvSpPr>
        <p:spPr>
          <a:xfrm>
            <a:off x="381000" y="685800"/>
            <a:ext cx="6096000" cy="3429000"/>
          </a:xfrm>
          <a:ln/>
        </p:spPr>
      </p:sp>
      <p:sp>
        <p:nvSpPr>
          <p:cNvPr id="1843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3722675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BD0188E3-1B75-4C5D-AB06-5F13C0BF10A3}" type="slidenum">
              <a:rPr lang="en-US" smtClean="0"/>
              <a:pPr/>
              <a:t>13</a:t>
            </a:fld>
            <a:endParaRPr lang="en-US" smtClean="0"/>
          </a:p>
        </p:txBody>
      </p:sp>
      <p:sp>
        <p:nvSpPr>
          <p:cNvPr id="19459" name="Rectangle 2"/>
          <p:cNvSpPr>
            <a:spLocks noGrp="1" noRot="1" noChangeAspect="1" noChangeArrowheads="1" noTextEdit="1"/>
          </p:cNvSpPr>
          <p:nvPr>
            <p:ph type="sldImg"/>
          </p:nvPr>
        </p:nvSpPr>
        <p:spPr>
          <a:xfrm>
            <a:off x="381000" y="685800"/>
            <a:ext cx="6096000" cy="3429000"/>
          </a:xfrm>
          <a:ln/>
        </p:spPr>
      </p:sp>
      <p:sp>
        <p:nvSpPr>
          <p:cNvPr id="194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6093147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E4A8EBEF-BAFD-4638-8D9C-9486A69DD1B5}" type="slidenum">
              <a:rPr lang="en-US" smtClean="0"/>
              <a:pPr/>
              <a:t>17</a:t>
            </a:fld>
            <a:endParaRPr lang="en-US" smtClean="0"/>
          </a:p>
        </p:txBody>
      </p:sp>
      <p:sp>
        <p:nvSpPr>
          <p:cNvPr id="20483" name="Rectangle 2"/>
          <p:cNvSpPr>
            <a:spLocks noGrp="1" noRot="1" noChangeAspect="1" noChangeArrowheads="1" noTextEdit="1"/>
          </p:cNvSpPr>
          <p:nvPr>
            <p:ph type="sldImg"/>
          </p:nvPr>
        </p:nvSpPr>
        <p:spPr>
          <a:xfrm>
            <a:off x="381000" y="685800"/>
            <a:ext cx="6096000" cy="3429000"/>
          </a:xfrm>
          <a:ln/>
        </p:spPr>
      </p:sp>
      <p:sp>
        <p:nvSpPr>
          <p:cNvPr id="20484"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58093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1CAB24-85F2-4C5D-B311-4698BCB8EDF9}" type="slidenum">
              <a:rPr lang="en-US"/>
              <a:pPr>
                <a:defRPr/>
              </a:pPr>
              <a:t>‹#›</a:t>
            </a:fld>
            <a:endParaRPr lang="en-US"/>
          </a:p>
        </p:txBody>
      </p:sp>
    </p:spTree>
  </p:cSld>
  <p:clrMapOvr>
    <a:masterClrMapping/>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BF2F39-9036-430F-A8C4-9E4B75A9B016}" type="slidenum">
              <a:rPr lang="en-US"/>
              <a:pPr>
                <a:defRPr/>
              </a:pPr>
              <a:t>‹#›</a:t>
            </a:fld>
            <a:endParaRPr lang="en-US"/>
          </a:p>
        </p:txBody>
      </p:sp>
    </p:spTree>
    <p:extLst>
      <p:ext uri="{BB962C8B-B14F-4D97-AF65-F5344CB8AC3E}">
        <p14:creationId xmlns:p14="http://schemas.microsoft.com/office/powerpoint/2010/main" val="130256023"/>
      </p:ext>
    </p:extLst>
  </p:cSld>
  <p:clrMapOvr>
    <a:masterClrMapping/>
  </p:clrMapOvr>
  <p:transition spd="slow">
    <p:cove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BF2F39-9036-430F-A8C4-9E4B75A9B016}" type="slidenum">
              <a:rPr lang="en-US"/>
              <a:pPr>
                <a:defRPr/>
              </a:pPr>
              <a:t>‹#›</a:t>
            </a:fld>
            <a:endParaRPr lang="en-US"/>
          </a:p>
        </p:txBody>
      </p:sp>
    </p:spTree>
    <p:extLst>
      <p:ext uri="{BB962C8B-B14F-4D97-AF65-F5344CB8AC3E}">
        <p14:creationId xmlns:p14="http://schemas.microsoft.com/office/powerpoint/2010/main" val="198047041"/>
      </p:ext>
    </p:extLst>
  </p:cSld>
  <p:clrMapOvr>
    <a:masterClrMapping/>
  </p:clrMapOvr>
  <p:transition spd="slow">
    <p:cove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BF2F39-9036-430F-A8C4-9E4B75A9B016}" type="slidenum">
              <a:rPr lang="en-US"/>
              <a:pPr>
                <a:defRPr/>
              </a:pPr>
              <a:t>‹#›</a:t>
            </a:fld>
            <a:endParaRPr lang="en-US"/>
          </a:p>
        </p:txBody>
      </p:sp>
    </p:spTree>
    <p:extLst>
      <p:ext uri="{BB962C8B-B14F-4D97-AF65-F5344CB8AC3E}">
        <p14:creationId xmlns:p14="http://schemas.microsoft.com/office/powerpoint/2010/main" val="484153617"/>
      </p:ext>
    </p:extLst>
  </p:cSld>
  <p:clrMapOvr>
    <a:masterClrMapping/>
  </p:clrMapOvr>
  <p:transition spd="slow">
    <p:cove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BF2F39-9036-430F-A8C4-9E4B75A9B016}" type="slidenum">
              <a:rPr lang="en-US"/>
              <a:pPr>
                <a:defRPr/>
              </a:pPr>
              <a:t>‹#›</a:t>
            </a:fld>
            <a:endParaRPr lang="en-US"/>
          </a:p>
        </p:txBody>
      </p:sp>
    </p:spTree>
    <p:extLst>
      <p:ext uri="{BB962C8B-B14F-4D97-AF65-F5344CB8AC3E}">
        <p14:creationId xmlns:p14="http://schemas.microsoft.com/office/powerpoint/2010/main" val="1980117722"/>
      </p:ext>
    </p:extLst>
  </p:cSld>
  <p:clrMapOvr>
    <a:masterClrMapping/>
  </p:clrMapOvr>
  <p:transition spd="slow">
    <p:cove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BF2F39-9036-430F-A8C4-9E4B75A9B016}" type="slidenum">
              <a:rPr lang="en-US"/>
              <a:pPr>
                <a:defRPr/>
              </a:pPr>
              <a:t>‹#›</a:t>
            </a:fld>
            <a:endParaRPr lang="en-US"/>
          </a:p>
        </p:txBody>
      </p:sp>
    </p:spTree>
    <p:extLst>
      <p:ext uri="{BB962C8B-B14F-4D97-AF65-F5344CB8AC3E}">
        <p14:creationId xmlns:p14="http://schemas.microsoft.com/office/powerpoint/2010/main" val="498642903"/>
      </p:ext>
    </p:extLst>
  </p:cSld>
  <p:clrMapOvr>
    <a:masterClrMapping/>
  </p:clrMapOvr>
  <p:transition spd="slow">
    <p:cove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BF2F39-9036-430F-A8C4-9E4B75A9B016}" type="slidenum">
              <a:rPr lang="en-US"/>
              <a:pPr>
                <a:defRPr/>
              </a:pPr>
              <a:t>‹#›</a:t>
            </a:fld>
            <a:endParaRPr lang="en-US"/>
          </a:p>
        </p:txBody>
      </p:sp>
    </p:spTree>
    <p:extLst>
      <p:ext uri="{BB962C8B-B14F-4D97-AF65-F5344CB8AC3E}">
        <p14:creationId xmlns:p14="http://schemas.microsoft.com/office/powerpoint/2010/main" val="1093801882"/>
      </p:ext>
    </p:extLst>
  </p:cSld>
  <p:clrMapOvr>
    <a:masterClrMapping/>
  </p:clrMapOvr>
  <p:transition spd="slow">
    <p:cove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BF2F39-9036-430F-A8C4-9E4B75A9B016}" type="slidenum">
              <a:rPr lang="en-US"/>
              <a:pPr>
                <a:defRPr/>
              </a:pPr>
              <a:t>‹#›</a:t>
            </a:fld>
            <a:endParaRPr lang="en-US"/>
          </a:p>
        </p:txBody>
      </p:sp>
    </p:spTree>
    <p:extLst>
      <p:ext uri="{BB962C8B-B14F-4D97-AF65-F5344CB8AC3E}">
        <p14:creationId xmlns:p14="http://schemas.microsoft.com/office/powerpoint/2010/main" val="2799388542"/>
      </p:ext>
    </p:extLst>
  </p:cSld>
  <p:clrMapOvr>
    <a:masterClrMapping/>
  </p:clrMapOvr>
  <p:transition spd="slow">
    <p:cove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BF2F39-9036-430F-A8C4-9E4B75A9B016}" type="slidenum">
              <a:rPr lang="en-US"/>
              <a:pPr>
                <a:defRPr/>
              </a:pPr>
              <a:t>‹#›</a:t>
            </a:fld>
            <a:endParaRPr lang="en-US"/>
          </a:p>
        </p:txBody>
      </p:sp>
    </p:spTree>
    <p:extLst>
      <p:ext uri="{BB962C8B-B14F-4D97-AF65-F5344CB8AC3E}">
        <p14:creationId xmlns:p14="http://schemas.microsoft.com/office/powerpoint/2010/main" val="1703688065"/>
      </p:ext>
    </p:extLst>
  </p:cSld>
  <p:clrMapOvr>
    <a:masterClrMapping/>
  </p:clrMapOvr>
  <p:transition spd="slow">
    <p:cove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BF2F39-9036-430F-A8C4-9E4B75A9B016}" type="slidenum">
              <a:rPr lang="en-US"/>
              <a:pPr>
                <a:defRPr/>
              </a:pPr>
              <a:t>‹#›</a:t>
            </a:fld>
            <a:endParaRPr lang="en-US"/>
          </a:p>
        </p:txBody>
      </p:sp>
    </p:spTree>
    <p:extLst>
      <p:ext uri="{BB962C8B-B14F-4D97-AF65-F5344CB8AC3E}">
        <p14:creationId xmlns:p14="http://schemas.microsoft.com/office/powerpoint/2010/main" val="687248986"/>
      </p:ext>
    </p:extLst>
  </p:cSld>
  <p:clrMapOvr>
    <a:masterClrMapping/>
  </p:clrMapOvr>
  <p:transition spd="slow">
    <p:cove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BF2F39-9036-430F-A8C4-9E4B75A9B016}" type="slidenum">
              <a:rPr lang="en-US"/>
              <a:pPr>
                <a:defRPr/>
              </a:pPr>
              <a:t>‹#›</a:t>
            </a:fld>
            <a:endParaRPr lang="en-US"/>
          </a:p>
        </p:txBody>
      </p:sp>
    </p:spTree>
    <p:extLst>
      <p:ext uri="{BB962C8B-B14F-4D97-AF65-F5344CB8AC3E}">
        <p14:creationId xmlns:p14="http://schemas.microsoft.com/office/powerpoint/2010/main" val="2379413650"/>
      </p:ext>
    </p:extLst>
  </p:cSld>
  <p:clrMapOvr>
    <a:masterClrMapping/>
  </p:clrMapOvr>
  <p:transition spd="slow">
    <p:cove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BF2F39-9036-430F-A8C4-9E4B75A9B016}" type="slidenum">
              <a:rPr lang="en-US"/>
              <a:pPr>
                <a:defRPr/>
              </a:pPr>
              <a:t>‹#›</a:t>
            </a:fld>
            <a:endParaRPr lang="en-US"/>
          </a:p>
        </p:txBody>
      </p:sp>
    </p:spTree>
  </p:cSld>
  <p:clrMapOvr>
    <a:masterClrMapping/>
  </p:clrMapOvr>
  <p:transition spd="slow">
    <p:cove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BF2F39-9036-430F-A8C4-9E4B75A9B016}" type="slidenum">
              <a:rPr lang="en-US"/>
              <a:pPr>
                <a:defRPr/>
              </a:pPr>
              <a:t>‹#›</a:t>
            </a:fld>
            <a:endParaRPr lang="en-US"/>
          </a:p>
        </p:txBody>
      </p:sp>
    </p:spTree>
    <p:extLst>
      <p:ext uri="{BB962C8B-B14F-4D97-AF65-F5344CB8AC3E}">
        <p14:creationId xmlns:p14="http://schemas.microsoft.com/office/powerpoint/2010/main" val="2192919270"/>
      </p:ext>
    </p:extLst>
  </p:cSld>
  <p:clrMapOvr>
    <a:masterClrMapping/>
  </p:clrMapOvr>
  <p:transition spd="slow">
    <p:cove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BF2F39-9036-430F-A8C4-9E4B75A9B016}" type="slidenum">
              <a:rPr lang="en-US"/>
              <a:pPr>
                <a:defRPr/>
              </a:pPr>
              <a:t>‹#›</a:t>
            </a:fld>
            <a:endParaRPr lang="en-US"/>
          </a:p>
        </p:txBody>
      </p:sp>
    </p:spTree>
    <p:extLst>
      <p:ext uri="{BB962C8B-B14F-4D97-AF65-F5344CB8AC3E}">
        <p14:creationId xmlns:p14="http://schemas.microsoft.com/office/powerpoint/2010/main" val="1614555917"/>
      </p:ext>
    </p:extLst>
  </p:cSld>
  <p:clrMapOvr>
    <a:masterClrMapping/>
  </p:clrMapOvr>
  <p:transition spd="slow">
    <p:cove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BF2F39-9036-430F-A8C4-9E4B75A9B016}" type="slidenum">
              <a:rPr lang="en-US"/>
              <a:pPr>
                <a:defRPr/>
              </a:pPr>
              <a:t>‹#›</a:t>
            </a:fld>
            <a:endParaRPr lang="en-US"/>
          </a:p>
        </p:txBody>
      </p:sp>
    </p:spTree>
    <p:extLst>
      <p:ext uri="{BB962C8B-B14F-4D97-AF65-F5344CB8AC3E}">
        <p14:creationId xmlns:p14="http://schemas.microsoft.com/office/powerpoint/2010/main" val="4107970073"/>
      </p:ext>
    </p:extLst>
  </p:cSld>
  <p:clrMapOvr>
    <a:masterClrMapping/>
  </p:clrMapOvr>
  <p:transition spd="slow">
    <p:cove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BF2F39-9036-430F-A8C4-9E4B75A9B016}" type="slidenum">
              <a:rPr lang="en-US"/>
              <a:pPr>
                <a:defRPr/>
              </a:pPr>
              <a:t>‹#›</a:t>
            </a:fld>
            <a:endParaRPr lang="en-US"/>
          </a:p>
        </p:txBody>
      </p:sp>
    </p:spTree>
    <p:extLst>
      <p:ext uri="{BB962C8B-B14F-4D97-AF65-F5344CB8AC3E}">
        <p14:creationId xmlns:p14="http://schemas.microsoft.com/office/powerpoint/2010/main" val="784975246"/>
      </p:ext>
    </p:extLst>
  </p:cSld>
  <p:clrMapOvr>
    <a:masterClrMapping/>
  </p:clrMapOvr>
  <p:transition spd="slow">
    <p:cove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BF2F39-9036-430F-A8C4-9E4B75A9B016}" type="slidenum">
              <a:rPr lang="en-US"/>
              <a:pPr>
                <a:defRPr/>
              </a:pPr>
              <a:t>‹#›</a:t>
            </a:fld>
            <a:endParaRPr lang="en-US"/>
          </a:p>
        </p:txBody>
      </p:sp>
    </p:spTree>
    <p:extLst>
      <p:ext uri="{BB962C8B-B14F-4D97-AF65-F5344CB8AC3E}">
        <p14:creationId xmlns:p14="http://schemas.microsoft.com/office/powerpoint/2010/main" val="1248301455"/>
      </p:ext>
    </p:extLst>
  </p:cSld>
  <p:clrMapOvr>
    <a:masterClrMapping/>
  </p:clrMapOvr>
  <p:transition spd="slow">
    <p:cove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BF2F39-9036-430F-A8C4-9E4B75A9B016}" type="slidenum">
              <a:rPr lang="en-US"/>
              <a:pPr>
                <a:defRPr/>
              </a:pPr>
              <a:t>‹#›</a:t>
            </a:fld>
            <a:endParaRPr lang="en-US"/>
          </a:p>
        </p:txBody>
      </p:sp>
    </p:spTree>
    <p:extLst>
      <p:ext uri="{BB962C8B-B14F-4D97-AF65-F5344CB8AC3E}">
        <p14:creationId xmlns:p14="http://schemas.microsoft.com/office/powerpoint/2010/main" val="1116980553"/>
      </p:ext>
    </p:extLst>
  </p:cSld>
  <p:clrMapOvr>
    <a:masterClrMapping/>
  </p:clrMapOvr>
  <p:transition spd="slow">
    <p:cove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BF2F39-9036-430F-A8C4-9E4B75A9B016}" type="slidenum">
              <a:rPr lang="en-US"/>
              <a:pPr>
                <a:defRPr/>
              </a:pPr>
              <a:t>‹#›</a:t>
            </a:fld>
            <a:endParaRPr lang="en-US"/>
          </a:p>
        </p:txBody>
      </p:sp>
    </p:spTree>
    <p:extLst>
      <p:ext uri="{BB962C8B-B14F-4D97-AF65-F5344CB8AC3E}">
        <p14:creationId xmlns:p14="http://schemas.microsoft.com/office/powerpoint/2010/main" val="1094688939"/>
      </p:ext>
    </p:extLst>
  </p:cSld>
  <p:clrMapOvr>
    <a:masterClrMapping/>
  </p:clrMapOvr>
  <p:transition spd="slow">
    <p:cove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3C99E37-2B99-41B1-A2B4-A4042370A418}" type="slidenum">
              <a:rPr lang="en-US"/>
              <a:pPr>
                <a:defRPr/>
              </a:pPr>
              <a:t>‹#›</a:t>
            </a:fld>
            <a:endParaRPr lang="en-US"/>
          </a:p>
        </p:txBody>
      </p:sp>
    </p:spTree>
  </p:cSld>
  <p:clrMapOvr>
    <a:masterClrMapping/>
  </p:clrMapOvr>
  <p:transition spd="slow">
    <p:cove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12FED44-068F-409F-8823-A56F3D6A8A02}" type="slidenum">
              <a:rPr lang="en-US"/>
              <a:pPr>
                <a:defRPr/>
              </a:pPr>
              <a:t>‹#›</a:t>
            </a:fld>
            <a:endParaRPr lang="en-US"/>
          </a:p>
        </p:txBody>
      </p:sp>
    </p:spTree>
  </p:cSld>
  <p:clrMapOvr>
    <a:masterClrMapping/>
  </p:clrMapOvr>
  <p:transition spd="slow">
    <p:cove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2654C09-7497-419C-A5C4-147385E6E52F}" type="slidenum">
              <a:rPr lang="en-US"/>
              <a:pPr>
                <a:defRPr/>
              </a:pPr>
              <a:t>‹#›</a:t>
            </a:fld>
            <a:endParaRPr lang="en-US"/>
          </a:p>
        </p:txBody>
      </p:sp>
    </p:spTree>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BF2F39-9036-430F-A8C4-9E4B75A9B016}" type="slidenum">
              <a:rPr lang="en-US"/>
              <a:pPr>
                <a:defRPr/>
              </a:pPr>
              <a:t>‹#›</a:t>
            </a:fld>
            <a:endParaRPr lang="en-US"/>
          </a:p>
        </p:txBody>
      </p:sp>
    </p:spTree>
    <p:extLst>
      <p:ext uri="{BB962C8B-B14F-4D97-AF65-F5344CB8AC3E}">
        <p14:creationId xmlns:p14="http://schemas.microsoft.com/office/powerpoint/2010/main" val="3960404964"/>
      </p:ext>
    </p:extLst>
  </p:cSld>
  <p:clrMapOvr>
    <a:masterClrMapping/>
  </p:clrMapOvr>
  <p:transition spd="slow">
    <p:cove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17C8FB7-058F-4ABB-ABFD-1851DD405010}" type="slidenum">
              <a:rPr lang="en-US"/>
              <a:pPr>
                <a:defRPr/>
              </a:pPr>
              <a:t>‹#›</a:t>
            </a:fld>
            <a:endParaRPr lang="en-US"/>
          </a:p>
        </p:txBody>
      </p:sp>
    </p:spTree>
  </p:cSld>
  <p:clrMapOvr>
    <a:masterClrMapping/>
  </p:clrMapOvr>
  <p:transition spd="slow">
    <p:cove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CEC14EB-9884-4FB3-BE36-B0F8CC184CEE}" type="slidenum">
              <a:rPr lang="en-US"/>
              <a:pPr>
                <a:defRPr/>
              </a:pPr>
              <a:t>‹#›</a:t>
            </a:fld>
            <a:endParaRPr lang="en-US"/>
          </a:p>
        </p:txBody>
      </p:sp>
    </p:spTree>
  </p:cSld>
  <p:clrMapOvr>
    <a:masterClrMapping/>
  </p:clrMapOvr>
  <p:transition spd="slow">
    <p:cove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5EEFE7-BC29-4064-9FF3-74BDA64AFC4D}" type="slidenum">
              <a:rPr lang="en-US"/>
              <a:pPr>
                <a:defRPr/>
              </a:pPr>
              <a:t>‹#›</a:t>
            </a:fld>
            <a:endParaRPr lang="en-US"/>
          </a:p>
        </p:txBody>
      </p:sp>
    </p:spTree>
  </p:cSld>
  <p:clrMapOvr>
    <a:masterClrMapping/>
  </p:clrMapOvr>
  <p:transition spd="slow">
    <p:cove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5B2B3A-A376-44F1-85B2-B2E30545AA38}" type="slidenum">
              <a:rPr lang="en-US"/>
              <a:pPr>
                <a:defRPr/>
              </a:pPr>
              <a:t>‹#›</a:t>
            </a:fld>
            <a:endParaRPr lang="en-US"/>
          </a:p>
        </p:txBody>
      </p:sp>
    </p:spTree>
  </p:cSld>
  <p:clrMapOvr>
    <a:masterClrMapping/>
  </p:clrMapOvr>
  <p:transition spd="slow">
    <p:cove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F9987C3-88B8-482B-9F94-DDD888DADA5E}" type="slidenum">
              <a:rPr lang="en-US"/>
              <a:pPr>
                <a:defRPr/>
              </a:pPr>
              <a:t>‹#›</a:t>
            </a:fld>
            <a:endParaRPr lang="en-US"/>
          </a:p>
        </p:txBody>
      </p:sp>
    </p:spTree>
  </p:cSld>
  <p:clrMapOvr>
    <a:masterClrMapping/>
  </p:clrMapOvr>
  <p:transition spd="slow">
    <p:cove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CD8A97-8609-40E1-85FF-62CEE0E7E422}" type="slidenum">
              <a:rPr lang="en-US"/>
              <a:pPr>
                <a:defRPr/>
              </a:pPr>
              <a:t>‹#›</a:t>
            </a:fld>
            <a:endParaRPr lang="en-US"/>
          </a:p>
        </p:txBody>
      </p:sp>
    </p:spTree>
  </p:cSld>
  <p:clrMapOvr>
    <a:masterClrMapping/>
  </p:clrMapOvr>
  <p:transition spd="slow">
    <p:cove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0461D33-3BB9-4C31-BBE2-C87CAC4AFB0D}" type="slidenum">
              <a:rPr lang="en-US"/>
              <a:pPr>
                <a:defRPr/>
              </a:pPr>
              <a:t>‹#›</a:t>
            </a:fld>
            <a:endParaRPr lang="en-US"/>
          </a:p>
        </p:txBody>
      </p:sp>
    </p:spTree>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BF2F39-9036-430F-A8C4-9E4B75A9B016}" type="slidenum">
              <a:rPr lang="en-US"/>
              <a:pPr>
                <a:defRPr/>
              </a:pPr>
              <a:t>‹#›</a:t>
            </a:fld>
            <a:endParaRPr lang="en-US"/>
          </a:p>
        </p:txBody>
      </p:sp>
    </p:spTree>
    <p:extLst>
      <p:ext uri="{BB962C8B-B14F-4D97-AF65-F5344CB8AC3E}">
        <p14:creationId xmlns:p14="http://schemas.microsoft.com/office/powerpoint/2010/main" val="4208314779"/>
      </p:ext>
    </p:extLst>
  </p:cSld>
  <p:clrMapOvr>
    <a:masterClrMapping/>
  </p:clrMapOvr>
  <p:transition spd="slow">
    <p:cove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BF2F39-9036-430F-A8C4-9E4B75A9B016}" type="slidenum">
              <a:rPr lang="en-US"/>
              <a:pPr>
                <a:defRPr/>
              </a:pPr>
              <a:t>‹#›</a:t>
            </a:fld>
            <a:endParaRPr lang="en-US"/>
          </a:p>
        </p:txBody>
      </p:sp>
    </p:spTree>
    <p:extLst>
      <p:ext uri="{BB962C8B-B14F-4D97-AF65-F5344CB8AC3E}">
        <p14:creationId xmlns:p14="http://schemas.microsoft.com/office/powerpoint/2010/main" val="3475088047"/>
      </p:ext>
    </p:extLst>
  </p:cSld>
  <p:clrMapOvr>
    <a:masterClrMapping/>
  </p:clrMapOvr>
  <p:transition spd="slow">
    <p:cove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BF2F39-9036-430F-A8C4-9E4B75A9B016}" type="slidenum">
              <a:rPr lang="en-US"/>
              <a:pPr>
                <a:defRPr/>
              </a:pPr>
              <a:t>‹#›</a:t>
            </a:fld>
            <a:endParaRPr lang="en-US"/>
          </a:p>
        </p:txBody>
      </p:sp>
    </p:spTree>
    <p:extLst>
      <p:ext uri="{BB962C8B-B14F-4D97-AF65-F5344CB8AC3E}">
        <p14:creationId xmlns:p14="http://schemas.microsoft.com/office/powerpoint/2010/main" val="3443633628"/>
      </p:ext>
    </p:extLst>
  </p:cSld>
  <p:clrMapOvr>
    <a:masterClrMapping/>
  </p:clrMapOvr>
  <p:transition spd="slow">
    <p:cove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BF2F39-9036-430F-A8C4-9E4B75A9B016}" type="slidenum">
              <a:rPr lang="en-US"/>
              <a:pPr>
                <a:defRPr/>
              </a:pPr>
              <a:t>‹#›</a:t>
            </a:fld>
            <a:endParaRPr lang="en-US"/>
          </a:p>
        </p:txBody>
      </p:sp>
    </p:spTree>
    <p:extLst>
      <p:ext uri="{BB962C8B-B14F-4D97-AF65-F5344CB8AC3E}">
        <p14:creationId xmlns:p14="http://schemas.microsoft.com/office/powerpoint/2010/main" val="3171692757"/>
      </p:ext>
    </p:extLst>
  </p:cSld>
  <p:clrMapOvr>
    <a:masterClrMapping/>
  </p:clrMapOvr>
  <p:transition spd="slow">
    <p:cove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BF2F39-9036-430F-A8C4-9E4B75A9B016}" type="slidenum">
              <a:rPr lang="en-US"/>
              <a:pPr>
                <a:defRPr/>
              </a:pPr>
              <a:t>‹#›</a:t>
            </a:fld>
            <a:endParaRPr lang="en-US"/>
          </a:p>
        </p:txBody>
      </p:sp>
    </p:spTree>
    <p:extLst>
      <p:ext uri="{BB962C8B-B14F-4D97-AF65-F5344CB8AC3E}">
        <p14:creationId xmlns:p14="http://schemas.microsoft.com/office/powerpoint/2010/main" val="393668296"/>
      </p:ext>
    </p:extLst>
  </p:cSld>
  <p:clrMapOvr>
    <a:masterClrMapping/>
  </p:clrMapOvr>
  <p:transition spd="slow">
    <p:cove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BF2F39-9036-430F-A8C4-9E4B75A9B016}" type="slidenum">
              <a:rPr lang="en-US"/>
              <a:pPr>
                <a:defRPr/>
              </a:pPr>
              <a:t>‹#›</a:t>
            </a:fld>
            <a:endParaRPr lang="en-US"/>
          </a:p>
        </p:txBody>
      </p:sp>
    </p:spTree>
    <p:extLst>
      <p:ext uri="{BB962C8B-B14F-4D97-AF65-F5344CB8AC3E}">
        <p14:creationId xmlns:p14="http://schemas.microsoft.com/office/powerpoint/2010/main" val="475667213"/>
      </p:ext>
    </p:extLst>
  </p:cSld>
  <p:clrMapOvr>
    <a:masterClrMapping/>
  </p:clrMapOvr>
  <p:transition spd="slow">
    <p:cove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8">
            <a:lum/>
          </a:blip>
          <a:srcRect/>
          <a:stretch>
            <a:fillRect r="1000"/>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25284"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225285"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p>
        </p:txBody>
      </p:sp>
      <p:sp>
        <p:nvSpPr>
          <p:cNvPr id="225286"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BFBBE2FC-5EEA-499B-AB35-96BA6460879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74" r:id="rId1"/>
    <p:sldLayoutId id="2147483775" r:id="rId2"/>
    <p:sldLayoutId id="2147483809" r:id="rId3"/>
    <p:sldLayoutId id="2147483808" r:id="rId4"/>
    <p:sldLayoutId id="2147483807" r:id="rId5"/>
    <p:sldLayoutId id="2147483806" r:id="rId6"/>
    <p:sldLayoutId id="2147483805" r:id="rId7"/>
    <p:sldLayoutId id="2147483804" r:id="rId8"/>
    <p:sldLayoutId id="2147483803" r:id="rId9"/>
    <p:sldLayoutId id="2147483802" r:id="rId10"/>
    <p:sldLayoutId id="2147483801" r:id="rId11"/>
    <p:sldLayoutId id="2147483800" r:id="rId12"/>
    <p:sldLayoutId id="2147483799" r:id="rId13"/>
    <p:sldLayoutId id="2147483798" r:id="rId14"/>
    <p:sldLayoutId id="2147483797" r:id="rId15"/>
    <p:sldLayoutId id="2147483796" r:id="rId16"/>
    <p:sldLayoutId id="2147483795" r:id="rId17"/>
    <p:sldLayoutId id="2147483794" r:id="rId18"/>
    <p:sldLayoutId id="2147483793" r:id="rId19"/>
    <p:sldLayoutId id="2147483792" r:id="rId20"/>
    <p:sldLayoutId id="2147483791" r:id="rId21"/>
    <p:sldLayoutId id="2147483790" r:id="rId22"/>
    <p:sldLayoutId id="2147483789" r:id="rId23"/>
    <p:sldLayoutId id="2147483788" r:id="rId24"/>
    <p:sldLayoutId id="2147483787" r:id="rId25"/>
    <p:sldLayoutId id="2147483786" r:id="rId26"/>
    <p:sldLayoutId id="2147483776" r:id="rId27"/>
    <p:sldLayoutId id="2147483777" r:id="rId28"/>
    <p:sldLayoutId id="2147483778" r:id="rId29"/>
    <p:sldLayoutId id="2147483779" r:id="rId30"/>
    <p:sldLayoutId id="2147483780" r:id="rId31"/>
    <p:sldLayoutId id="2147483781" r:id="rId32"/>
    <p:sldLayoutId id="2147483782" r:id="rId33"/>
    <p:sldLayoutId id="2147483783" r:id="rId34"/>
    <p:sldLayoutId id="2147483784" r:id="rId35"/>
    <p:sldLayoutId id="2147483785" r:id="rId36"/>
  </p:sldLayoutIdLst>
  <p:transition spd="slow">
    <p:cover/>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www.khuyennongvn.gov.vn/e-khcn/ky-thuat-nhan-giong-cay-tra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wmf"/><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rcRect l="3794" t="64430" r="4697" b="24272"/>
          <a:stretch>
            <a:fillRect/>
          </a:stretch>
        </p:blipFill>
        <p:spPr>
          <a:xfrm>
            <a:off x="2286000" y="3090202"/>
            <a:ext cx="9456240" cy="593229"/>
          </a:xfrm>
          <a:custGeom>
            <a:avLst/>
            <a:gdLst/>
            <a:ahLst/>
            <a:cxnLst/>
            <a:rect l="l" t="t" r="r" b="b"/>
            <a:pathLst>
              <a:path w="9456240" h="593229">
                <a:moveTo>
                  <a:pt x="748606" y="507504"/>
                </a:moveTo>
                <a:cubicBezTo>
                  <a:pt x="755550" y="507504"/>
                  <a:pt x="761206" y="510332"/>
                  <a:pt x="765572" y="515987"/>
                </a:cubicBezTo>
                <a:cubicBezTo>
                  <a:pt x="769937" y="521643"/>
                  <a:pt x="771921" y="528638"/>
                  <a:pt x="771524" y="536972"/>
                </a:cubicBezTo>
                <a:cubicBezTo>
                  <a:pt x="770929" y="551656"/>
                  <a:pt x="765819" y="564704"/>
                  <a:pt x="756195" y="576114"/>
                </a:cubicBezTo>
                <a:cubicBezTo>
                  <a:pt x="746571" y="587524"/>
                  <a:pt x="735905" y="593229"/>
                  <a:pt x="724197" y="593229"/>
                </a:cubicBezTo>
                <a:cubicBezTo>
                  <a:pt x="718046" y="593229"/>
                  <a:pt x="712837" y="590600"/>
                  <a:pt x="708570" y="585341"/>
                </a:cubicBezTo>
                <a:cubicBezTo>
                  <a:pt x="704304" y="580083"/>
                  <a:pt x="702171" y="573584"/>
                  <a:pt x="702171" y="565845"/>
                </a:cubicBezTo>
                <a:cubicBezTo>
                  <a:pt x="702171" y="551160"/>
                  <a:pt x="707032" y="537716"/>
                  <a:pt x="716755" y="525512"/>
                </a:cubicBezTo>
                <a:cubicBezTo>
                  <a:pt x="726479" y="513308"/>
                  <a:pt x="737096" y="507306"/>
                  <a:pt x="748606" y="507504"/>
                </a:cubicBezTo>
                <a:close/>
                <a:moveTo>
                  <a:pt x="3611760" y="419100"/>
                </a:moveTo>
                <a:cubicBezTo>
                  <a:pt x="3578224" y="454819"/>
                  <a:pt x="3546276" y="472678"/>
                  <a:pt x="3515915" y="472678"/>
                </a:cubicBezTo>
                <a:cubicBezTo>
                  <a:pt x="3514327" y="472678"/>
                  <a:pt x="3511450" y="472579"/>
                  <a:pt x="3507283" y="472381"/>
                </a:cubicBezTo>
                <a:cubicBezTo>
                  <a:pt x="3510458" y="478135"/>
                  <a:pt x="3512045" y="483592"/>
                  <a:pt x="3512045" y="488752"/>
                </a:cubicBezTo>
                <a:cubicBezTo>
                  <a:pt x="3512045" y="496292"/>
                  <a:pt x="3509714" y="502593"/>
                  <a:pt x="3505050" y="507653"/>
                </a:cubicBezTo>
                <a:cubicBezTo>
                  <a:pt x="3500387" y="512713"/>
                  <a:pt x="3494582" y="515243"/>
                  <a:pt x="3487637" y="515243"/>
                </a:cubicBezTo>
                <a:lnTo>
                  <a:pt x="3478410" y="515243"/>
                </a:lnTo>
                <a:cubicBezTo>
                  <a:pt x="3474044" y="515243"/>
                  <a:pt x="3470373" y="516334"/>
                  <a:pt x="3467397" y="518517"/>
                </a:cubicBezTo>
                <a:cubicBezTo>
                  <a:pt x="3464420" y="520700"/>
                  <a:pt x="3462932" y="523379"/>
                  <a:pt x="3462932" y="526554"/>
                </a:cubicBezTo>
                <a:cubicBezTo>
                  <a:pt x="3462932" y="532904"/>
                  <a:pt x="3467397" y="538559"/>
                  <a:pt x="3476326" y="543520"/>
                </a:cubicBezTo>
                <a:cubicBezTo>
                  <a:pt x="3485256" y="548481"/>
                  <a:pt x="3495475" y="550962"/>
                  <a:pt x="3506985" y="550962"/>
                </a:cubicBezTo>
                <a:cubicBezTo>
                  <a:pt x="3523654" y="550962"/>
                  <a:pt x="3539132" y="545951"/>
                  <a:pt x="3553419" y="535930"/>
                </a:cubicBezTo>
                <a:cubicBezTo>
                  <a:pt x="3567707" y="525909"/>
                  <a:pt x="3579613" y="511572"/>
                  <a:pt x="3589138" y="492919"/>
                </a:cubicBezTo>
                <a:cubicBezTo>
                  <a:pt x="3597472" y="476647"/>
                  <a:pt x="3605013" y="452041"/>
                  <a:pt x="3611760" y="419100"/>
                </a:cubicBezTo>
                <a:close/>
                <a:moveTo>
                  <a:pt x="4102000" y="233660"/>
                </a:moveTo>
                <a:cubicBezTo>
                  <a:pt x="4094856" y="232668"/>
                  <a:pt x="4084835" y="237877"/>
                  <a:pt x="4071936" y="249287"/>
                </a:cubicBezTo>
                <a:cubicBezTo>
                  <a:pt x="4059038" y="260697"/>
                  <a:pt x="4047330" y="274737"/>
                  <a:pt x="4036813" y="291405"/>
                </a:cubicBezTo>
                <a:cubicBezTo>
                  <a:pt x="4023914" y="312043"/>
                  <a:pt x="4013149" y="334466"/>
                  <a:pt x="4004517" y="358676"/>
                </a:cubicBezTo>
                <a:cubicBezTo>
                  <a:pt x="3995885" y="382885"/>
                  <a:pt x="3991569" y="402630"/>
                  <a:pt x="3991569" y="417909"/>
                </a:cubicBezTo>
                <a:cubicBezTo>
                  <a:pt x="3991569" y="424458"/>
                  <a:pt x="3993008" y="429965"/>
                  <a:pt x="3995885" y="434429"/>
                </a:cubicBezTo>
                <a:cubicBezTo>
                  <a:pt x="3998762" y="438894"/>
                  <a:pt x="4002285" y="441127"/>
                  <a:pt x="4006452" y="441127"/>
                </a:cubicBezTo>
                <a:cubicBezTo>
                  <a:pt x="4015977" y="441127"/>
                  <a:pt x="4026990" y="434330"/>
                  <a:pt x="4039492" y="420737"/>
                </a:cubicBezTo>
                <a:cubicBezTo>
                  <a:pt x="4051994" y="407144"/>
                  <a:pt x="4064197" y="388838"/>
                  <a:pt x="4076104" y="365820"/>
                </a:cubicBezTo>
                <a:cubicBezTo>
                  <a:pt x="4100115" y="318790"/>
                  <a:pt x="4112815" y="281186"/>
                  <a:pt x="4114204" y="253008"/>
                </a:cubicBezTo>
                <a:cubicBezTo>
                  <a:pt x="4114799" y="241300"/>
                  <a:pt x="4110731" y="234851"/>
                  <a:pt x="4102000" y="233660"/>
                </a:cubicBezTo>
                <a:close/>
                <a:moveTo>
                  <a:pt x="9193707" y="206871"/>
                </a:moveTo>
                <a:cubicBezTo>
                  <a:pt x="9185175" y="206077"/>
                  <a:pt x="9174806" y="212626"/>
                  <a:pt x="9162602" y="226516"/>
                </a:cubicBezTo>
                <a:cubicBezTo>
                  <a:pt x="9150398" y="240407"/>
                  <a:pt x="9138045" y="259457"/>
                  <a:pt x="9125544" y="283666"/>
                </a:cubicBezTo>
                <a:cubicBezTo>
                  <a:pt x="9114630" y="304899"/>
                  <a:pt x="9105849" y="325983"/>
                  <a:pt x="9099201" y="346918"/>
                </a:cubicBezTo>
                <a:cubicBezTo>
                  <a:pt x="9092554" y="367854"/>
                  <a:pt x="9089230" y="384770"/>
                  <a:pt x="9089230" y="397669"/>
                </a:cubicBezTo>
                <a:cubicBezTo>
                  <a:pt x="9089230" y="405606"/>
                  <a:pt x="9090966" y="411956"/>
                  <a:pt x="9094439" y="416719"/>
                </a:cubicBezTo>
                <a:cubicBezTo>
                  <a:pt x="9097912" y="421481"/>
                  <a:pt x="9102426" y="423863"/>
                  <a:pt x="9107982" y="423863"/>
                </a:cubicBezTo>
                <a:cubicBezTo>
                  <a:pt x="9116912" y="423863"/>
                  <a:pt x="9127479" y="417116"/>
                  <a:pt x="9139683" y="403622"/>
                </a:cubicBezTo>
                <a:cubicBezTo>
                  <a:pt x="9151886" y="390128"/>
                  <a:pt x="9163446" y="372566"/>
                  <a:pt x="9174360" y="350937"/>
                </a:cubicBezTo>
                <a:cubicBezTo>
                  <a:pt x="9184282" y="330696"/>
                  <a:pt x="9192715" y="309166"/>
                  <a:pt x="9199660" y="286345"/>
                </a:cubicBezTo>
                <a:cubicBezTo>
                  <a:pt x="9206606" y="263525"/>
                  <a:pt x="9210078" y="245566"/>
                  <a:pt x="9210078" y="232470"/>
                </a:cubicBezTo>
                <a:cubicBezTo>
                  <a:pt x="9210078" y="216198"/>
                  <a:pt x="9204622" y="207665"/>
                  <a:pt x="9193707" y="206871"/>
                </a:cubicBezTo>
                <a:close/>
                <a:moveTo>
                  <a:pt x="3059608" y="206871"/>
                </a:moveTo>
                <a:cubicBezTo>
                  <a:pt x="3051075" y="206077"/>
                  <a:pt x="3040706" y="212626"/>
                  <a:pt x="3028503" y="226516"/>
                </a:cubicBezTo>
                <a:cubicBezTo>
                  <a:pt x="3016299" y="240407"/>
                  <a:pt x="3003946" y="259457"/>
                  <a:pt x="2991444" y="283666"/>
                </a:cubicBezTo>
                <a:cubicBezTo>
                  <a:pt x="2980530" y="304899"/>
                  <a:pt x="2971749" y="325983"/>
                  <a:pt x="2965102" y="346918"/>
                </a:cubicBezTo>
                <a:cubicBezTo>
                  <a:pt x="2958454" y="367854"/>
                  <a:pt x="2955130" y="384770"/>
                  <a:pt x="2955130" y="397669"/>
                </a:cubicBezTo>
                <a:cubicBezTo>
                  <a:pt x="2955130" y="405606"/>
                  <a:pt x="2956866" y="411956"/>
                  <a:pt x="2960339" y="416719"/>
                </a:cubicBezTo>
                <a:cubicBezTo>
                  <a:pt x="2963812" y="421481"/>
                  <a:pt x="2968326" y="423863"/>
                  <a:pt x="2973883" y="423863"/>
                </a:cubicBezTo>
                <a:cubicBezTo>
                  <a:pt x="2982812" y="423863"/>
                  <a:pt x="2993379" y="417116"/>
                  <a:pt x="3005583" y="403622"/>
                </a:cubicBezTo>
                <a:cubicBezTo>
                  <a:pt x="3017787" y="390128"/>
                  <a:pt x="3029346" y="372566"/>
                  <a:pt x="3040260" y="350937"/>
                </a:cubicBezTo>
                <a:cubicBezTo>
                  <a:pt x="3050182" y="330696"/>
                  <a:pt x="3058615" y="309166"/>
                  <a:pt x="3065561" y="286345"/>
                </a:cubicBezTo>
                <a:cubicBezTo>
                  <a:pt x="3072506" y="263525"/>
                  <a:pt x="3075979" y="245566"/>
                  <a:pt x="3075979" y="232470"/>
                </a:cubicBezTo>
                <a:cubicBezTo>
                  <a:pt x="3075979" y="216198"/>
                  <a:pt x="3070522" y="207665"/>
                  <a:pt x="3059608" y="206871"/>
                </a:cubicBezTo>
                <a:close/>
                <a:moveTo>
                  <a:pt x="554533" y="206871"/>
                </a:moveTo>
                <a:cubicBezTo>
                  <a:pt x="546000" y="206077"/>
                  <a:pt x="535632" y="212626"/>
                  <a:pt x="523428" y="226516"/>
                </a:cubicBezTo>
                <a:cubicBezTo>
                  <a:pt x="511224" y="240407"/>
                  <a:pt x="498871" y="259457"/>
                  <a:pt x="486369" y="283666"/>
                </a:cubicBezTo>
                <a:cubicBezTo>
                  <a:pt x="475456" y="304899"/>
                  <a:pt x="466675" y="325983"/>
                  <a:pt x="460027" y="346918"/>
                </a:cubicBezTo>
                <a:cubicBezTo>
                  <a:pt x="453380" y="367854"/>
                  <a:pt x="450056" y="384770"/>
                  <a:pt x="450056" y="397669"/>
                </a:cubicBezTo>
                <a:cubicBezTo>
                  <a:pt x="450056" y="405606"/>
                  <a:pt x="451792" y="411956"/>
                  <a:pt x="455265" y="416719"/>
                </a:cubicBezTo>
                <a:cubicBezTo>
                  <a:pt x="458737" y="421481"/>
                  <a:pt x="463252" y="423863"/>
                  <a:pt x="468808" y="423863"/>
                </a:cubicBezTo>
                <a:cubicBezTo>
                  <a:pt x="477738" y="423863"/>
                  <a:pt x="488305" y="417116"/>
                  <a:pt x="500509" y="403622"/>
                </a:cubicBezTo>
                <a:cubicBezTo>
                  <a:pt x="512713" y="390128"/>
                  <a:pt x="524272" y="372566"/>
                  <a:pt x="535185" y="350937"/>
                </a:cubicBezTo>
                <a:cubicBezTo>
                  <a:pt x="545107" y="330696"/>
                  <a:pt x="553541" y="309166"/>
                  <a:pt x="560486" y="286345"/>
                </a:cubicBezTo>
                <a:cubicBezTo>
                  <a:pt x="567431" y="263525"/>
                  <a:pt x="570904" y="245566"/>
                  <a:pt x="570904" y="232470"/>
                </a:cubicBezTo>
                <a:cubicBezTo>
                  <a:pt x="570904" y="216198"/>
                  <a:pt x="565447" y="207665"/>
                  <a:pt x="554533" y="206871"/>
                </a:cubicBezTo>
                <a:close/>
                <a:moveTo>
                  <a:pt x="6698157" y="205978"/>
                </a:moveTo>
                <a:cubicBezTo>
                  <a:pt x="6689823" y="205978"/>
                  <a:pt x="6678760" y="213816"/>
                  <a:pt x="6664968" y="229493"/>
                </a:cubicBezTo>
                <a:cubicBezTo>
                  <a:pt x="6651178" y="245170"/>
                  <a:pt x="6639519" y="263029"/>
                  <a:pt x="6629994" y="283071"/>
                </a:cubicBezTo>
                <a:cubicBezTo>
                  <a:pt x="6633368" y="282277"/>
                  <a:pt x="6636146" y="281880"/>
                  <a:pt x="6638328" y="281880"/>
                </a:cubicBezTo>
                <a:cubicBezTo>
                  <a:pt x="6642496" y="281880"/>
                  <a:pt x="6646018" y="283518"/>
                  <a:pt x="6648895" y="286792"/>
                </a:cubicBezTo>
                <a:cubicBezTo>
                  <a:pt x="6651773" y="290066"/>
                  <a:pt x="6653211" y="294184"/>
                  <a:pt x="6653211" y="299145"/>
                </a:cubicBezTo>
                <a:cubicBezTo>
                  <a:pt x="6653211" y="301526"/>
                  <a:pt x="6652914" y="303907"/>
                  <a:pt x="6652318" y="306288"/>
                </a:cubicBezTo>
                <a:cubicBezTo>
                  <a:pt x="6651326" y="309463"/>
                  <a:pt x="6650830" y="311745"/>
                  <a:pt x="6650830" y="313134"/>
                </a:cubicBezTo>
                <a:cubicBezTo>
                  <a:pt x="6650830" y="316111"/>
                  <a:pt x="6652220" y="317599"/>
                  <a:pt x="6654997" y="317599"/>
                </a:cubicBezTo>
                <a:cubicBezTo>
                  <a:pt x="6658569" y="317599"/>
                  <a:pt x="6663679" y="313879"/>
                  <a:pt x="6670326" y="306437"/>
                </a:cubicBezTo>
                <a:cubicBezTo>
                  <a:pt x="6676974" y="298996"/>
                  <a:pt x="6682976" y="290215"/>
                  <a:pt x="6688334" y="280095"/>
                </a:cubicBezTo>
                <a:cubicBezTo>
                  <a:pt x="6693891" y="269577"/>
                  <a:pt x="6698654" y="258366"/>
                  <a:pt x="6702622" y="246459"/>
                </a:cubicBezTo>
                <a:cubicBezTo>
                  <a:pt x="6706591" y="234553"/>
                  <a:pt x="6708575" y="225326"/>
                  <a:pt x="6708575" y="218777"/>
                </a:cubicBezTo>
                <a:cubicBezTo>
                  <a:pt x="6708575" y="210245"/>
                  <a:pt x="6705102" y="205978"/>
                  <a:pt x="6698157" y="205978"/>
                </a:cubicBezTo>
                <a:close/>
                <a:moveTo>
                  <a:pt x="3647479" y="204788"/>
                </a:moveTo>
                <a:cubicBezTo>
                  <a:pt x="3641526" y="204788"/>
                  <a:pt x="3633141" y="210889"/>
                  <a:pt x="3622327" y="223093"/>
                </a:cubicBezTo>
                <a:cubicBezTo>
                  <a:pt x="3611512" y="235297"/>
                  <a:pt x="3600945" y="250428"/>
                  <a:pt x="3590626" y="268486"/>
                </a:cubicBezTo>
                <a:cubicBezTo>
                  <a:pt x="3577529" y="291703"/>
                  <a:pt x="3566764" y="314871"/>
                  <a:pt x="3558331" y="337989"/>
                </a:cubicBezTo>
                <a:cubicBezTo>
                  <a:pt x="3549897" y="361107"/>
                  <a:pt x="3545680" y="379214"/>
                  <a:pt x="3545680" y="392311"/>
                </a:cubicBezTo>
                <a:cubicBezTo>
                  <a:pt x="3545680" y="406202"/>
                  <a:pt x="3550046" y="413147"/>
                  <a:pt x="3558777" y="413147"/>
                </a:cubicBezTo>
                <a:cubicBezTo>
                  <a:pt x="3567310" y="413147"/>
                  <a:pt x="3578373" y="406797"/>
                  <a:pt x="3591966" y="394097"/>
                </a:cubicBezTo>
                <a:cubicBezTo>
                  <a:pt x="3605559" y="381397"/>
                  <a:pt x="3618110" y="365820"/>
                  <a:pt x="3629619" y="347365"/>
                </a:cubicBezTo>
                <a:cubicBezTo>
                  <a:pt x="3656210" y="304502"/>
                  <a:pt x="3672779" y="265509"/>
                  <a:pt x="3679328" y="230386"/>
                </a:cubicBezTo>
                <a:cubicBezTo>
                  <a:pt x="3674168" y="232966"/>
                  <a:pt x="3669803" y="234255"/>
                  <a:pt x="3666231" y="234255"/>
                </a:cubicBezTo>
                <a:cubicBezTo>
                  <a:pt x="3661865" y="234255"/>
                  <a:pt x="3658145" y="232866"/>
                  <a:pt x="3655069" y="230088"/>
                </a:cubicBezTo>
                <a:cubicBezTo>
                  <a:pt x="3651993" y="227310"/>
                  <a:pt x="3650455" y="223937"/>
                  <a:pt x="3650455" y="219968"/>
                </a:cubicBezTo>
                <a:cubicBezTo>
                  <a:pt x="3650455" y="218381"/>
                  <a:pt x="3650753" y="215602"/>
                  <a:pt x="3651348" y="211634"/>
                </a:cubicBezTo>
                <a:cubicBezTo>
                  <a:pt x="3651547" y="210641"/>
                  <a:pt x="3651646" y="209748"/>
                  <a:pt x="3651646" y="208955"/>
                </a:cubicBezTo>
                <a:cubicBezTo>
                  <a:pt x="3651646" y="206177"/>
                  <a:pt x="3650257" y="204788"/>
                  <a:pt x="3647479" y="204788"/>
                </a:cubicBezTo>
                <a:close/>
                <a:moveTo>
                  <a:pt x="8235254" y="204490"/>
                </a:moveTo>
                <a:cubicBezTo>
                  <a:pt x="8229698" y="204490"/>
                  <a:pt x="8221662" y="210294"/>
                  <a:pt x="8211144" y="221903"/>
                </a:cubicBezTo>
                <a:cubicBezTo>
                  <a:pt x="8200627" y="233511"/>
                  <a:pt x="8190507" y="247948"/>
                  <a:pt x="8180783" y="265212"/>
                </a:cubicBezTo>
                <a:cubicBezTo>
                  <a:pt x="8167091" y="289223"/>
                  <a:pt x="8156128" y="313035"/>
                  <a:pt x="8147892" y="336649"/>
                </a:cubicBezTo>
                <a:cubicBezTo>
                  <a:pt x="8139657" y="360263"/>
                  <a:pt x="8135539" y="379809"/>
                  <a:pt x="8135539" y="395288"/>
                </a:cubicBezTo>
                <a:cubicBezTo>
                  <a:pt x="8135539" y="407591"/>
                  <a:pt x="8139905" y="413742"/>
                  <a:pt x="8148636" y="413742"/>
                </a:cubicBezTo>
                <a:cubicBezTo>
                  <a:pt x="8158756" y="413742"/>
                  <a:pt x="8171655" y="405259"/>
                  <a:pt x="8187332" y="388293"/>
                </a:cubicBezTo>
                <a:cubicBezTo>
                  <a:pt x="8203008" y="371326"/>
                  <a:pt x="8218090" y="349647"/>
                  <a:pt x="8232575" y="323255"/>
                </a:cubicBezTo>
                <a:cubicBezTo>
                  <a:pt x="8250434" y="290711"/>
                  <a:pt x="8262638" y="258862"/>
                  <a:pt x="8269187" y="227707"/>
                </a:cubicBezTo>
                <a:cubicBezTo>
                  <a:pt x="8263036" y="231477"/>
                  <a:pt x="8257976" y="233363"/>
                  <a:pt x="8254006" y="233363"/>
                </a:cubicBezTo>
                <a:cubicBezTo>
                  <a:pt x="8249839" y="233363"/>
                  <a:pt x="8246268" y="231874"/>
                  <a:pt x="8243291" y="228898"/>
                </a:cubicBezTo>
                <a:cubicBezTo>
                  <a:pt x="8240314" y="225921"/>
                  <a:pt x="8238826" y="222349"/>
                  <a:pt x="8238826" y="218182"/>
                </a:cubicBezTo>
                <a:cubicBezTo>
                  <a:pt x="8238826" y="216396"/>
                  <a:pt x="8239024" y="214511"/>
                  <a:pt x="8239421" y="212527"/>
                </a:cubicBezTo>
                <a:cubicBezTo>
                  <a:pt x="8239620" y="211138"/>
                  <a:pt x="8239719" y="210046"/>
                  <a:pt x="8239719" y="209252"/>
                </a:cubicBezTo>
                <a:cubicBezTo>
                  <a:pt x="8239918" y="206077"/>
                  <a:pt x="8238430" y="204490"/>
                  <a:pt x="8235254" y="204490"/>
                </a:cubicBezTo>
                <a:close/>
                <a:moveTo>
                  <a:pt x="7568504" y="204490"/>
                </a:moveTo>
                <a:cubicBezTo>
                  <a:pt x="7562948" y="204490"/>
                  <a:pt x="7554912" y="210294"/>
                  <a:pt x="7544394" y="221903"/>
                </a:cubicBezTo>
                <a:cubicBezTo>
                  <a:pt x="7533877" y="233511"/>
                  <a:pt x="7523757" y="247948"/>
                  <a:pt x="7514033" y="265212"/>
                </a:cubicBezTo>
                <a:cubicBezTo>
                  <a:pt x="7500341" y="289223"/>
                  <a:pt x="7489378" y="313035"/>
                  <a:pt x="7481142" y="336649"/>
                </a:cubicBezTo>
                <a:cubicBezTo>
                  <a:pt x="7472907" y="360263"/>
                  <a:pt x="7468789" y="379809"/>
                  <a:pt x="7468789" y="395288"/>
                </a:cubicBezTo>
                <a:cubicBezTo>
                  <a:pt x="7468789" y="407591"/>
                  <a:pt x="7473155" y="413742"/>
                  <a:pt x="7481886" y="413742"/>
                </a:cubicBezTo>
                <a:cubicBezTo>
                  <a:pt x="7492006" y="413742"/>
                  <a:pt x="7504905" y="405259"/>
                  <a:pt x="7520582" y="388293"/>
                </a:cubicBezTo>
                <a:cubicBezTo>
                  <a:pt x="7536258" y="371326"/>
                  <a:pt x="7551340" y="349647"/>
                  <a:pt x="7565825" y="323255"/>
                </a:cubicBezTo>
                <a:cubicBezTo>
                  <a:pt x="7583684" y="290711"/>
                  <a:pt x="7595888" y="258862"/>
                  <a:pt x="7602437" y="227707"/>
                </a:cubicBezTo>
                <a:cubicBezTo>
                  <a:pt x="7596286" y="231477"/>
                  <a:pt x="7591226" y="233363"/>
                  <a:pt x="7587256" y="233363"/>
                </a:cubicBezTo>
                <a:cubicBezTo>
                  <a:pt x="7583089" y="233363"/>
                  <a:pt x="7579518" y="231874"/>
                  <a:pt x="7576541" y="228898"/>
                </a:cubicBezTo>
                <a:cubicBezTo>
                  <a:pt x="7573564" y="225921"/>
                  <a:pt x="7572076" y="222349"/>
                  <a:pt x="7572076" y="218182"/>
                </a:cubicBezTo>
                <a:cubicBezTo>
                  <a:pt x="7572076" y="216396"/>
                  <a:pt x="7572274" y="214511"/>
                  <a:pt x="7572671" y="212527"/>
                </a:cubicBezTo>
                <a:cubicBezTo>
                  <a:pt x="7572870" y="211138"/>
                  <a:pt x="7572969" y="210046"/>
                  <a:pt x="7572969" y="209252"/>
                </a:cubicBezTo>
                <a:cubicBezTo>
                  <a:pt x="7573168" y="206077"/>
                  <a:pt x="7571680" y="204490"/>
                  <a:pt x="7568504" y="204490"/>
                </a:cubicBezTo>
                <a:close/>
                <a:moveTo>
                  <a:pt x="5263454" y="204490"/>
                </a:moveTo>
                <a:cubicBezTo>
                  <a:pt x="5257898" y="204490"/>
                  <a:pt x="5249862" y="210294"/>
                  <a:pt x="5239344" y="221903"/>
                </a:cubicBezTo>
                <a:cubicBezTo>
                  <a:pt x="5228827" y="233511"/>
                  <a:pt x="5218707" y="247948"/>
                  <a:pt x="5208983" y="265212"/>
                </a:cubicBezTo>
                <a:cubicBezTo>
                  <a:pt x="5195291" y="289223"/>
                  <a:pt x="5184328" y="313035"/>
                  <a:pt x="5176092" y="336649"/>
                </a:cubicBezTo>
                <a:cubicBezTo>
                  <a:pt x="5167857" y="360263"/>
                  <a:pt x="5163739" y="379809"/>
                  <a:pt x="5163739" y="395288"/>
                </a:cubicBezTo>
                <a:cubicBezTo>
                  <a:pt x="5163739" y="407591"/>
                  <a:pt x="5168105" y="413742"/>
                  <a:pt x="5176836" y="413742"/>
                </a:cubicBezTo>
                <a:cubicBezTo>
                  <a:pt x="5186957" y="413742"/>
                  <a:pt x="5199855" y="405259"/>
                  <a:pt x="5215532" y="388293"/>
                </a:cubicBezTo>
                <a:cubicBezTo>
                  <a:pt x="5231209" y="371326"/>
                  <a:pt x="5246290" y="349647"/>
                  <a:pt x="5260775" y="323255"/>
                </a:cubicBezTo>
                <a:cubicBezTo>
                  <a:pt x="5278635" y="290711"/>
                  <a:pt x="5290839" y="258862"/>
                  <a:pt x="5297387" y="227707"/>
                </a:cubicBezTo>
                <a:cubicBezTo>
                  <a:pt x="5291236" y="231477"/>
                  <a:pt x="5286176" y="233363"/>
                  <a:pt x="5282207" y="233363"/>
                </a:cubicBezTo>
                <a:cubicBezTo>
                  <a:pt x="5278039" y="233363"/>
                  <a:pt x="5274468" y="231874"/>
                  <a:pt x="5271491" y="228898"/>
                </a:cubicBezTo>
                <a:cubicBezTo>
                  <a:pt x="5268514" y="225921"/>
                  <a:pt x="5267026" y="222349"/>
                  <a:pt x="5267026" y="218182"/>
                </a:cubicBezTo>
                <a:cubicBezTo>
                  <a:pt x="5267026" y="216396"/>
                  <a:pt x="5267225" y="214511"/>
                  <a:pt x="5267621" y="212527"/>
                </a:cubicBezTo>
                <a:cubicBezTo>
                  <a:pt x="5267820" y="211138"/>
                  <a:pt x="5267919" y="210046"/>
                  <a:pt x="5267919" y="209252"/>
                </a:cubicBezTo>
                <a:cubicBezTo>
                  <a:pt x="5268118" y="206077"/>
                  <a:pt x="5266630" y="204490"/>
                  <a:pt x="5263454" y="204490"/>
                </a:cubicBezTo>
                <a:close/>
                <a:moveTo>
                  <a:pt x="4396680" y="204490"/>
                </a:moveTo>
                <a:cubicBezTo>
                  <a:pt x="4391123" y="204490"/>
                  <a:pt x="4383087" y="210294"/>
                  <a:pt x="4372569" y="221903"/>
                </a:cubicBezTo>
                <a:cubicBezTo>
                  <a:pt x="4362052" y="233511"/>
                  <a:pt x="4351932" y="247948"/>
                  <a:pt x="4342208" y="265212"/>
                </a:cubicBezTo>
                <a:cubicBezTo>
                  <a:pt x="4328516" y="289223"/>
                  <a:pt x="4317552" y="313035"/>
                  <a:pt x="4309317" y="336649"/>
                </a:cubicBezTo>
                <a:cubicBezTo>
                  <a:pt x="4301082" y="360263"/>
                  <a:pt x="4296965" y="379809"/>
                  <a:pt x="4296965" y="395288"/>
                </a:cubicBezTo>
                <a:cubicBezTo>
                  <a:pt x="4296965" y="407591"/>
                  <a:pt x="4301330" y="413742"/>
                  <a:pt x="4310062" y="413742"/>
                </a:cubicBezTo>
                <a:cubicBezTo>
                  <a:pt x="4320182" y="413742"/>
                  <a:pt x="4333080" y="405259"/>
                  <a:pt x="4348757" y="388293"/>
                </a:cubicBezTo>
                <a:cubicBezTo>
                  <a:pt x="4364433" y="371326"/>
                  <a:pt x="4379515" y="349647"/>
                  <a:pt x="4394001" y="323255"/>
                </a:cubicBezTo>
                <a:cubicBezTo>
                  <a:pt x="4411860" y="290711"/>
                  <a:pt x="4424064" y="258862"/>
                  <a:pt x="4430612" y="227707"/>
                </a:cubicBezTo>
                <a:cubicBezTo>
                  <a:pt x="4424461" y="231477"/>
                  <a:pt x="4419401" y="233363"/>
                  <a:pt x="4415432" y="233363"/>
                </a:cubicBezTo>
                <a:cubicBezTo>
                  <a:pt x="4411265" y="233363"/>
                  <a:pt x="4407693" y="231874"/>
                  <a:pt x="4404716" y="228898"/>
                </a:cubicBezTo>
                <a:cubicBezTo>
                  <a:pt x="4401740" y="225921"/>
                  <a:pt x="4400251" y="222349"/>
                  <a:pt x="4400251" y="218182"/>
                </a:cubicBezTo>
                <a:cubicBezTo>
                  <a:pt x="4400251" y="216396"/>
                  <a:pt x="4400450" y="214511"/>
                  <a:pt x="4400847" y="212527"/>
                </a:cubicBezTo>
                <a:cubicBezTo>
                  <a:pt x="4401045" y="211138"/>
                  <a:pt x="4401144" y="210046"/>
                  <a:pt x="4401144" y="209252"/>
                </a:cubicBezTo>
                <a:cubicBezTo>
                  <a:pt x="4401343" y="206077"/>
                  <a:pt x="4399855" y="204490"/>
                  <a:pt x="4396680" y="204490"/>
                </a:cubicBezTo>
                <a:close/>
                <a:moveTo>
                  <a:pt x="1853505" y="204490"/>
                </a:moveTo>
                <a:cubicBezTo>
                  <a:pt x="1847949" y="204490"/>
                  <a:pt x="1839912" y="210294"/>
                  <a:pt x="1829394" y="221903"/>
                </a:cubicBezTo>
                <a:cubicBezTo>
                  <a:pt x="1818877" y="233511"/>
                  <a:pt x="1808757" y="247948"/>
                  <a:pt x="1799034" y="265212"/>
                </a:cubicBezTo>
                <a:cubicBezTo>
                  <a:pt x="1785342" y="289223"/>
                  <a:pt x="1774378" y="313035"/>
                  <a:pt x="1766143" y="336649"/>
                </a:cubicBezTo>
                <a:cubicBezTo>
                  <a:pt x="1757908" y="360263"/>
                  <a:pt x="1753790" y="379809"/>
                  <a:pt x="1753790" y="395288"/>
                </a:cubicBezTo>
                <a:cubicBezTo>
                  <a:pt x="1753790" y="407591"/>
                  <a:pt x="1758155" y="413742"/>
                  <a:pt x="1766887" y="413742"/>
                </a:cubicBezTo>
                <a:cubicBezTo>
                  <a:pt x="1777007" y="413742"/>
                  <a:pt x="1789906" y="405259"/>
                  <a:pt x="1805582" y="388293"/>
                </a:cubicBezTo>
                <a:cubicBezTo>
                  <a:pt x="1821259" y="371326"/>
                  <a:pt x="1836340" y="349647"/>
                  <a:pt x="1850826" y="323255"/>
                </a:cubicBezTo>
                <a:cubicBezTo>
                  <a:pt x="1868686" y="290711"/>
                  <a:pt x="1880890" y="258862"/>
                  <a:pt x="1887438" y="227707"/>
                </a:cubicBezTo>
                <a:cubicBezTo>
                  <a:pt x="1881286" y="231477"/>
                  <a:pt x="1876227" y="233363"/>
                  <a:pt x="1872257" y="233363"/>
                </a:cubicBezTo>
                <a:cubicBezTo>
                  <a:pt x="1868090" y="233363"/>
                  <a:pt x="1864519" y="231874"/>
                  <a:pt x="1861542" y="228898"/>
                </a:cubicBezTo>
                <a:cubicBezTo>
                  <a:pt x="1858565" y="225921"/>
                  <a:pt x="1857077" y="222349"/>
                  <a:pt x="1857077" y="218182"/>
                </a:cubicBezTo>
                <a:cubicBezTo>
                  <a:pt x="1857077" y="216396"/>
                  <a:pt x="1857276" y="214511"/>
                  <a:pt x="1857673" y="212527"/>
                </a:cubicBezTo>
                <a:cubicBezTo>
                  <a:pt x="1857870" y="211138"/>
                  <a:pt x="1857970" y="210046"/>
                  <a:pt x="1857970" y="209252"/>
                </a:cubicBezTo>
                <a:cubicBezTo>
                  <a:pt x="1858169" y="206077"/>
                  <a:pt x="1856680" y="204490"/>
                  <a:pt x="1853505" y="204490"/>
                </a:cubicBezTo>
                <a:close/>
                <a:moveTo>
                  <a:pt x="815280" y="204490"/>
                </a:moveTo>
                <a:cubicBezTo>
                  <a:pt x="809724" y="204490"/>
                  <a:pt x="801687" y="210294"/>
                  <a:pt x="791170" y="221903"/>
                </a:cubicBezTo>
                <a:cubicBezTo>
                  <a:pt x="780653" y="233511"/>
                  <a:pt x="770533" y="247948"/>
                  <a:pt x="760809" y="265212"/>
                </a:cubicBezTo>
                <a:cubicBezTo>
                  <a:pt x="747117" y="289223"/>
                  <a:pt x="736153" y="313035"/>
                  <a:pt x="727918" y="336649"/>
                </a:cubicBezTo>
                <a:cubicBezTo>
                  <a:pt x="719682" y="360263"/>
                  <a:pt x="715565" y="379809"/>
                  <a:pt x="715565" y="395288"/>
                </a:cubicBezTo>
                <a:cubicBezTo>
                  <a:pt x="715565" y="407591"/>
                  <a:pt x="719931" y="413742"/>
                  <a:pt x="728662" y="413742"/>
                </a:cubicBezTo>
                <a:cubicBezTo>
                  <a:pt x="738782" y="413742"/>
                  <a:pt x="751681" y="405259"/>
                  <a:pt x="767357" y="388293"/>
                </a:cubicBezTo>
                <a:cubicBezTo>
                  <a:pt x="783034" y="371326"/>
                  <a:pt x="798115" y="349647"/>
                  <a:pt x="812601" y="323255"/>
                </a:cubicBezTo>
                <a:cubicBezTo>
                  <a:pt x="830460" y="290711"/>
                  <a:pt x="842664" y="258862"/>
                  <a:pt x="849213" y="227707"/>
                </a:cubicBezTo>
                <a:cubicBezTo>
                  <a:pt x="843061" y="231477"/>
                  <a:pt x="838001" y="233363"/>
                  <a:pt x="834032" y="233363"/>
                </a:cubicBezTo>
                <a:cubicBezTo>
                  <a:pt x="829865" y="233363"/>
                  <a:pt x="826294" y="231874"/>
                  <a:pt x="823316" y="228898"/>
                </a:cubicBezTo>
                <a:cubicBezTo>
                  <a:pt x="820340" y="225921"/>
                  <a:pt x="818852" y="222349"/>
                  <a:pt x="818852" y="218182"/>
                </a:cubicBezTo>
                <a:cubicBezTo>
                  <a:pt x="818852" y="216396"/>
                  <a:pt x="819050" y="214511"/>
                  <a:pt x="819447" y="212527"/>
                </a:cubicBezTo>
                <a:cubicBezTo>
                  <a:pt x="819646" y="211138"/>
                  <a:pt x="819745" y="210046"/>
                  <a:pt x="819745" y="209252"/>
                </a:cubicBezTo>
                <a:cubicBezTo>
                  <a:pt x="819944" y="206077"/>
                  <a:pt x="818455" y="204490"/>
                  <a:pt x="815280" y="204490"/>
                </a:cubicBezTo>
                <a:close/>
                <a:moveTo>
                  <a:pt x="8962726" y="175022"/>
                </a:moveTo>
                <a:cubicBezTo>
                  <a:pt x="8983165" y="175022"/>
                  <a:pt x="8998842" y="180578"/>
                  <a:pt x="9009756" y="191691"/>
                </a:cubicBezTo>
                <a:cubicBezTo>
                  <a:pt x="9019876" y="201811"/>
                  <a:pt x="9024936" y="213816"/>
                  <a:pt x="9024936" y="227707"/>
                </a:cubicBezTo>
                <a:cubicBezTo>
                  <a:pt x="9024936" y="238621"/>
                  <a:pt x="9021315" y="248047"/>
                  <a:pt x="9014072" y="255984"/>
                </a:cubicBezTo>
                <a:cubicBezTo>
                  <a:pt x="9006829" y="263922"/>
                  <a:pt x="8998246" y="267891"/>
                  <a:pt x="8988324" y="267891"/>
                </a:cubicBezTo>
                <a:cubicBezTo>
                  <a:pt x="8980189" y="267891"/>
                  <a:pt x="8973094" y="265063"/>
                  <a:pt x="8967042" y="259407"/>
                </a:cubicBezTo>
                <a:cubicBezTo>
                  <a:pt x="8960990" y="253752"/>
                  <a:pt x="8957963" y="247154"/>
                  <a:pt x="8957963" y="239613"/>
                </a:cubicBezTo>
                <a:cubicBezTo>
                  <a:pt x="8957963" y="233462"/>
                  <a:pt x="8960742" y="225524"/>
                  <a:pt x="8966298" y="215801"/>
                </a:cubicBezTo>
                <a:cubicBezTo>
                  <a:pt x="8967290" y="213816"/>
                  <a:pt x="8967786" y="212130"/>
                  <a:pt x="8967786" y="210741"/>
                </a:cubicBezTo>
                <a:cubicBezTo>
                  <a:pt x="8967786" y="207764"/>
                  <a:pt x="8965702" y="206077"/>
                  <a:pt x="8961535" y="205680"/>
                </a:cubicBezTo>
                <a:cubicBezTo>
                  <a:pt x="8953995" y="205085"/>
                  <a:pt x="8944768" y="209798"/>
                  <a:pt x="8933853" y="219819"/>
                </a:cubicBezTo>
                <a:cubicBezTo>
                  <a:pt x="8922939" y="229840"/>
                  <a:pt x="8912026" y="243582"/>
                  <a:pt x="8901111" y="261045"/>
                </a:cubicBezTo>
                <a:cubicBezTo>
                  <a:pt x="8887022" y="283666"/>
                  <a:pt x="8875017" y="308471"/>
                  <a:pt x="8865095" y="335459"/>
                </a:cubicBezTo>
                <a:cubicBezTo>
                  <a:pt x="8855173" y="362446"/>
                  <a:pt x="8850212" y="383778"/>
                  <a:pt x="8850212" y="399455"/>
                </a:cubicBezTo>
                <a:cubicBezTo>
                  <a:pt x="8850212" y="406599"/>
                  <a:pt x="8852147" y="412502"/>
                  <a:pt x="8856016" y="417165"/>
                </a:cubicBezTo>
                <a:cubicBezTo>
                  <a:pt x="8859886" y="421829"/>
                  <a:pt x="8864698" y="424160"/>
                  <a:pt x="8870452" y="424160"/>
                </a:cubicBezTo>
                <a:cubicBezTo>
                  <a:pt x="8878787" y="424160"/>
                  <a:pt x="8887320" y="421680"/>
                  <a:pt x="8896051" y="416719"/>
                </a:cubicBezTo>
                <a:cubicBezTo>
                  <a:pt x="8904782" y="411758"/>
                  <a:pt x="8917482" y="402332"/>
                  <a:pt x="8934151" y="388441"/>
                </a:cubicBezTo>
                <a:cubicBezTo>
                  <a:pt x="8945065" y="379313"/>
                  <a:pt x="8952804" y="374749"/>
                  <a:pt x="8957368" y="374749"/>
                </a:cubicBezTo>
                <a:cubicBezTo>
                  <a:pt x="8960345" y="374749"/>
                  <a:pt x="8963074" y="376089"/>
                  <a:pt x="8965554" y="378768"/>
                </a:cubicBezTo>
                <a:cubicBezTo>
                  <a:pt x="8968034" y="381447"/>
                  <a:pt x="8969274" y="384274"/>
                  <a:pt x="8969274" y="387251"/>
                </a:cubicBezTo>
                <a:cubicBezTo>
                  <a:pt x="8969274" y="392013"/>
                  <a:pt x="8966348" y="397768"/>
                  <a:pt x="8960494" y="404515"/>
                </a:cubicBezTo>
                <a:cubicBezTo>
                  <a:pt x="8954640" y="411262"/>
                  <a:pt x="8944470" y="420688"/>
                  <a:pt x="8929984" y="432792"/>
                </a:cubicBezTo>
                <a:cubicBezTo>
                  <a:pt x="8896448" y="460574"/>
                  <a:pt x="8863110" y="474464"/>
                  <a:pt x="8829971" y="474464"/>
                </a:cubicBezTo>
                <a:cubicBezTo>
                  <a:pt x="8805960" y="474464"/>
                  <a:pt x="8786712" y="466626"/>
                  <a:pt x="8772226" y="450949"/>
                </a:cubicBezTo>
                <a:cubicBezTo>
                  <a:pt x="8758931" y="436662"/>
                  <a:pt x="8752283" y="419695"/>
                  <a:pt x="8752283" y="400050"/>
                </a:cubicBezTo>
                <a:cubicBezTo>
                  <a:pt x="8752283" y="376634"/>
                  <a:pt x="8758831" y="351135"/>
                  <a:pt x="8771928" y="323552"/>
                </a:cubicBezTo>
                <a:cubicBezTo>
                  <a:pt x="8785025" y="295970"/>
                  <a:pt x="8802587" y="270570"/>
                  <a:pt x="8824613" y="247352"/>
                </a:cubicBezTo>
                <a:cubicBezTo>
                  <a:pt x="8846839" y="224135"/>
                  <a:pt x="8869857" y="206276"/>
                  <a:pt x="8893670" y="193774"/>
                </a:cubicBezTo>
                <a:cubicBezTo>
                  <a:pt x="8917482" y="181273"/>
                  <a:pt x="8940501" y="175022"/>
                  <a:pt x="8962726" y="175022"/>
                </a:cubicBezTo>
                <a:close/>
                <a:moveTo>
                  <a:pt x="8010226" y="175022"/>
                </a:moveTo>
                <a:cubicBezTo>
                  <a:pt x="8030666" y="175022"/>
                  <a:pt x="8046342" y="180578"/>
                  <a:pt x="8057256" y="191691"/>
                </a:cubicBezTo>
                <a:cubicBezTo>
                  <a:pt x="8067376" y="201811"/>
                  <a:pt x="8072436" y="213816"/>
                  <a:pt x="8072436" y="227707"/>
                </a:cubicBezTo>
                <a:cubicBezTo>
                  <a:pt x="8072436" y="238621"/>
                  <a:pt x="8068815" y="248047"/>
                  <a:pt x="8061572" y="255984"/>
                </a:cubicBezTo>
                <a:cubicBezTo>
                  <a:pt x="8054329" y="263922"/>
                  <a:pt x="8045746" y="267891"/>
                  <a:pt x="8035824" y="267891"/>
                </a:cubicBezTo>
                <a:cubicBezTo>
                  <a:pt x="8027689" y="267891"/>
                  <a:pt x="8020594" y="265063"/>
                  <a:pt x="8014542" y="259407"/>
                </a:cubicBezTo>
                <a:cubicBezTo>
                  <a:pt x="8008490" y="253752"/>
                  <a:pt x="8005464" y="247154"/>
                  <a:pt x="8005464" y="239613"/>
                </a:cubicBezTo>
                <a:cubicBezTo>
                  <a:pt x="8005464" y="233462"/>
                  <a:pt x="8008242" y="225524"/>
                  <a:pt x="8013798" y="215801"/>
                </a:cubicBezTo>
                <a:cubicBezTo>
                  <a:pt x="8014790" y="213816"/>
                  <a:pt x="8015286" y="212130"/>
                  <a:pt x="8015286" y="210741"/>
                </a:cubicBezTo>
                <a:cubicBezTo>
                  <a:pt x="8015286" y="207764"/>
                  <a:pt x="8013202" y="206077"/>
                  <a:pt x="8009036" y="205681"/>
                </a:cubicBezTo>
                <a:cubicBezTo>
                  <a:pt x="8001495" y="205085"/>
                  <a:pt x="7992268" y="209798"/>
                  <a:pt x="7981354" y="219819"/>
                </a:cubicBezTo>
                <a:cubicBezTo>
                  <a:pt x="7970440" y="229840"/>
                  <a:pt x="7959526" y="243582"/>
                  <a:pt x="7948611" y="261045"/>
                </a:cubicBezTo>
                <a:cubicBezTo>
                  <a:pt x="7934522" y="283666"/>
                  <a:pt x="7922516" y="308471"/>
                  <a:pt x="7912594" y="335459"/>
                </a:cubicBezTo>
                <a:cubicBezTo>
                  <a:pt x="7902673" y="362446"/>
                  <a:pt x="7897712" y="383778"/>
                  <a:pt x="7897712" y="399455"/>
                </a:cubicBezTo>
                <a:cubicBezTo>
                  <a:pt x="7897712" y="406599"/>
                  <a:pt x="7899646" y="412502"/>
                  <a:pt x="7903516" y="417165"/>
                </a:cubicBezTo>
                <a:cubicBezTo>
                  <a:pt x="7907386" y="421829"/>
                  <a:pt x="7912198" y="424160"/>
                  <a:pt x="7917952" y="424160"/>
                </a:cubicBezTo>
                <a:cubicBezTo>
                  <a:pt x="7926287" y="424160"/>
                  <a:pt x="7934820" y="421680"/>
                  <a:pt x="7943551" y="416719"/>
                </a:cubicBezTo>
                <a:cubicBezTo>
                  <a:pt x="7952282" y="411758"/>
                  <a:pt x="7964982" y="402332"/>
                  <a:pt x="7981651" y="388441"/>
                </a:cubicBezTo>
                <a:cubicBezTo>
                  <a:pt x="7992566" y="379313"/>
                  <a:pt x="8000304" y="374749"/>
                  <a:pt x="8004868" y="374749"/>
                </a:cubicBezTo>
                <a:cubicBezTo>
                  <a:pt x="8007844" y="374749"/>
                  <a:pt x="8010574" y="376089"/>
                  <a:pt x="8013054" y="378768"/>
                </a:cubicBezTo>
                <a:cubicBezTo>
                  <a:pt x="8015534" y="381447"/>
                  <a:pt x="8016774" y="384274"/>
                  <a:pt x="8016774" y="387251"/>
                </a:cubicBezTo>
                <a:cubicBezTo>
                  <a:pt x="8016774" y="392013"/>
                  <a:pt x="8013848" y="397768"/>
                  <a:pt x="8007994" y="404515"/>
                </a:cubicBezTo>
                <a:cubicBezTo>
                  <a:pt x="8002140" y="411262"/>
                  <a:pt x="7991970" y="420688"/>
                  <a:pt x="7977484" y="432792"/>
                </a:cubicBezTo>
                <a:cubicBezTo>
                  <a:pt x="7943948" y="460574"/>
                  <a:pt x="7910610" y="474464"/>
                  <a:pt x="7877471" y="474464"/>
                </a:cubicBezTo>
                <a:cubicBezTo>
                  <a:pt x="7853460" y="474464"/>
                  <a:pt x="7834212" y="466626"/>
                  <a:pt x="7819726" y="450949"/>
                </a:cubicBezTo>
                <a:cubicBezTo>
                  <a:pt x="7806431" y="436662"/>
                  <a:pt x="7799783" y="419695"/>
                  <a:pt x="7799783" y="400050"/>
                </a:cubicBezTo>
                <a:cubicBezTo>
                  <a:pt x="7799783" y="376634"/>
                  <a:pt x="7806332" y="351135"/>
                  <a:pt x="7819428" y="323552"/>
                </a:cubicBezTo>
                <a:cubicBezTo>
                  <a:pt x="7832525" y="295970"/>
                  <a:pt x="7850087" y="270570"/>
                  <a:pt x="7872114" y="247352"/>
                </a:cubicBezTo>
                <a:cubicBezTo>
                  <a:pt x="7894339" y="224135"/>
                  <a:pt x="7917357" y="206276"/>
                  <a:pt x="7941170" y="193774"/>
                </a:cubicBezTo>
                <a:cubicBezTo>
                  <a:pt x="7964982" y="181273"/>
                  <a:pt x="7988001" y="175022"/>
                  <a:pt x="8010226" y="175022"/>
                </a:cubicBezTo>
                <a:close/>
                <a:moveTo>
                  <a:pt x="9202935" y="174427"/>
                </a:moveTo>
                <a:cubicBezTo>
                  <a:pt x="9225358" y="174427"/>
                  <a:pt x="9242523" y="180479"/>
                  <a:pt x="9254429" y="192584"/>
                </a:cubicBezTo>
                <a:cubicBezTo>
                  <a:pt x="9266335" y="204688"/>
                  <a:pt x="9272288" y="222052"/>
                  <a:pt x="9272288" y="244673"/>
                </a:cubicBezTo>
                <a:cubicBezTo>
                  <a:pt x="9272288" y="266502"/>
                  <a:pt x="9266236" y="291207"/>
                  <a:pt x="9254131" y="318790"/>
                </a:cubicBezTo>
                <a:cubicBezTo>
                  <a:pt x="9242027" y="346373"/>
                  <a:pt x="9226152" y="371773"/>
                  <a:pt x="9206506" y="394990"/>
                </a:cubicBezTo>
                <a:cubicBezTo>
                  <a:pt x="9184679" y="420390"/>
                  <a:pt x="9161709" y="440035"/>
                  <a:pt x="9137599" y="453926"/>
                </a:cubicBezTo>
                <a:cubicBezTo>
                  <a:pt x="9113489" y="467816"/>
                  <a:pt x="9090222" y="474762"/>
                  <a:pt x="9067799" y="474762"/>
                </a:cubicBezTo>
                <a:cubicBezTo>
                  <a:pt x="9044581" y="474762"/>
                  <a:pt x="9026127" y="468114"/>
                  <a:pt x="9012435" y="454819"/>
                </a:cubicBezTo>
                <a:cubicBezTo>
                  <a:pt x="8997751" y="440531"/>
                  <a:pt x="8990408" y="421382"/>
                  <a:pt x="8990408" y="397371"/>
                </a:cubicBezTo>
                <a:cubicBezTo>
                  <a:pt x="8990408" y="362843"/>
                  <a:pt x="9003505" y="326628"/>
                  <a:pt x="9029699" y="288727"/>
                </a:cubicBezTo>
                <a:cubicBezTo>
                  <a:pt x="9054305" y="253405"/>
                  <a:pt x="9082037" y="225524"/>
                  <a:pt x="9112894" y="205085"/>
                </a:cubicBezTo>
                <a:cubicBezTo>
                  <a:pt x="9143751" y="184646"/>
                  <a:pt x="9173764" y="174427"/>
                  <a:pt x="9202935" y="174427"/>
                </a:cubicBezTo>
                <a:close/>
                <a:moveTo>
                  <a:pt x="3068835" y="174427"/>
                </a:moveTo>
                <a:cubicBezTo>
                  <a:pt x="3091258" y="174427"/>
                  <a:pt x="3108423" y="180479"/>
                  <a:pt x="3120329" y="192584"/>
                </a:cubicBezTo>
                <a:cubicBezTo>
                  <a:pt x="3132236" y="204688"/>
                  <a:pt x="3138189" y="222052"/>
                  <a:pt x="3138189" y="244673"/>
                </a:cubicBezTo>
                <a:cubicBezTo>
                  <a:pt x="3138189" y="266502"/>
                  <a:pt x="3132137" y="291207"/>
                  <a:pt x="3120032" y="318790"/>
                </a:cubicBezTo>
                <a:cubicBezTo>
                  <a:pt x="3107927" y="346373"/>
                  <a:pt x="3092052" y="371773"/>
                  <a:pt x="3072407" y="394990"/>
                </a:cubicBezTo>
                <a:cubicBezTo>
                  <a:pt x="3050579" y="420390"/>
                  <a:pt x="3027610" y="440035"/>
                  <a:pt x="3003499" y="453926"/>
                </a:cubicBezTo>
                <a:cubicBezTo>
                  <a:pt x="2979389" y="467816"/>
                  <a:pt x="2956122" y="474762"/>
                  <a:pt x="2933699" y="474762"/>
                </a:cubicBezTo>
                <a:cubicBezTo>
                  <a:pt x="2910482" y="474762"/>
                  <a:pt x="2892027" y="468114"/>
                  <a:pt x="2878335" y="454819"/>
                </a:cubicBezTo>
                <a:cubicBezTo>
                  <a:pt x="2863651" y="440531"/>
                  <a:pt x="2856308" y="421382"/>
                  <a:pt x="2856308" y="397371"/>
                </a:cubicBezTo>
                <a:cubicBezTo>
                  <a:pt x="2856308" y="362843"/>
                  <a:pt x="2869405" y="326628"/>
                  <a:pt x="2895599" y="288727"/>
                </a:cubicBezTo>
                <a:cubicBezTo>
                  <a:pt x="2920205" y="253405"/>
                  <a:pt x="2947937" y="225524"/>
                  <a:pt x="2978794" y="205085"/>
                </a:cubicBezTo>
                <a:cubicBezTo>
                  <a:pt x="3009651" y="184646"/>
                  <a:pt x="3039665" y="174427"/>
                  <a:pt x="3068835" y="174427"/>
                </a:cubicBezTo>
                <a:close/>
                <a:moveTo>
                  <a:pt x="563760" y="174427"/>
                </a:moveTo>
                <a:cubicBezTo>
                  <a:pt x="586184" y="174427"/>
                  <a:pt x="603349" y="180479"/>
                  <a:pt x="615255" y="192584"/>
                </a:cubicBezTo>
                <a:cubicBezTo>
                  <a:pt x="627161" y="204688"/>
                  <a:pt x="633114" y="222052"/>
                  <a:pt x="633114" y="244673"/>
                </a:cubicBezTo>
                <a:cubicBezTo>
                  <a:pt x="633114" y="266502"/>
                  <a:pt x="627062" y="291207"/>
                  <a:pt x="614957" y="318790"/>
                </a:cubicBezTo>
                <a:cubicBezTo>
                  <a:pt x="602853" y="346373"/>
                  <a:pt x="586978" y="371773"/>
                  <a:pt x="567332" y="394990"/>
                </a:cubicBezTo>
                <a:cubicBezTo>
                  <a:pt x="545504" y="420390"/>
                  <a:pt x="522536" y="440035"/>
                  <a:pt x="498425" y="453926"/>
                </a:cubicBezTo>
                <a:cubicBezTo>
                  <a:pt x="474315" y="467816"/>
                  <a:pt x="451048" y="474762"/>
                  <a:pt x="428624" y="474762"/>
                </a:cubicBezTo>
                <a:cubicBezTo>
                  <a:pt x="405408" y="474762"/>
                  <a:pt x="386953" y="468114"/>
                  <a:pt x="373260" y="454819"/>
                </a:cubicBezTo>
                <a:cubicBezTo>
                  <a:pt x="358577" y="440531"/>
                  <a:pt x="351234" y="421382"/>
                  <a:pt x="351234" y="397371"/>
                </a:cubicBezTo>
                <a:cubicBezTo>
                  <a:pt x="351234" y="362843"/>
                  <a:pt x="364330" y="326628"/>
                  <a:pt x="390524" y="288727"/>
                </a:cubicBezTo>
                <a:cubicBezTo>
                  <a:pt x="415131" y="253405"/>
                  <a:pt x="442863" y="225524"/>
                  <a:pt x="473719" y="205085"/>
                </a:cubicBezTo>
                <a:cubicBezTo>
                  <a:pt x="504576" y="184646"/>
                  <a:pt x="534591" y="174427"/>
                  <a:pt x="563760" y="174427"/>
                </a:cubicBezTo>
                <a:close/>
                <a:moveTo>
                  <a:pt x="6901456" y="174129"/>
                </a:moveTo>
                <a:cubicBezTo>
                  <a:pt x="6911974" y="174129"/>
                  <a:pt x="6917232" y="182563"/>
                  <a:pt x="6917232" y="199430"/>
                </a:cubicBezTo>
                <a:cubicBezTo>
                  <a:pt x="6917232" y="212725"/>
                  <a:pt x="6913562" y="229791"/>
                  <a:pt x="6906219" y="250627"/>
                </a:cubicBezTo>
                <a:cubicBezTo>
                  <a:pt x="6898877" y="271463"/>
                  <a:pt x="6883002" y="309563"/>
                  <a:pt x="6858594" y="364927"/>
                </a:cubicBezTo>
                <a:cubicBezTo>
                  <a:pt x="6849268" y="386358"/>
                  <a:pt x="6844604" y="399852"/>
                  <a:pt x="6844604" y="405408"/>
                </a:cubicBezTo>
                <a:cubicBezTo>
                  <a:pt x="6844604" y="411361"/>
                  <a:pt x="6847580" y="414338"/>
                  <a:pt x="6853534" y="414338"/>
                </a:cubicBezTo>
                <a:cubicBezTo>
                  <a:pt x="6863058" y="414338"/>
                  <a:pt x="6875015" y="407045"/>
                  <a:pt x="6889402" y="392460"/>
                </a:cubicBezTo>
                <a:cubicBezTo>
                  <a:pt x="6903788" y="377875"/>
                  <a:pt x="6917728" y="358874"/>
                  <a:pt x="6931222" y="335459"/>
                </a:cubicBezTo>
                <a:cubicBezTo>
                  <a:pt x="6944319" y="313035"/>
                  <a:pt x="6954936" y="290860"/>
                  <a:pt x="6963071" y="268932"/>
                </a:cubicBezTo>
                <a:cubicBezTo>
                  <a:pt x="6971208" y="247005"/>
                  <a:pt x="6975275" y="229493"/>
                  <a:pt x="6975275" y="216396"/>
                </a:cubicBezTo>
                <a:cubicBezTo>
                  <a:pt x="6975275" y="201910"/>
                  <a:pt x="6977111" y="193129"/>
                  <a:pt x="6980782" y="190054"/>
                </a:cubicBezTo>
                <a:cubicBezTo>
                  <a:pt x="6984453" y="186978"/>
                  <a:pt x="6995516" y="184547"/>
                  <a:pt x="7013970" y="182761"/>
                </a:cubicBezTo>
                <a:cubicBezTo>
                  <a:pt x="7027862" y="181570"/>
                  <a:pt x="7036096" y="180380"/>
                  <a:pt x="7038676" y="179189"/>
                </a:cubicBezTo>
                <a:cubicBezTo>
                  <a:pt x="7047209" y="176808"/>
                  <a:pt x="7053360" y="175518"/>
                  <a:pt x="7057130" y="175320"/>
                </a:cubicBezTo>
                <a:cubicBezTo>
                  <a:pt x="7062092" y="175121"/>
                  <a:pt x="7066110" y="177453"/>
                  <a:pt x="7069186" y="182314"/>
                </a:cubicBezTo>
                <a:cubicBezTo>
                  <a:pt x="7072262" y="187176"/>
                  <a:pt x="7073800" y="193477"/>
                  <a:pt x="7073800" y="201216"/>
                </a:cubicBezTo>
                <a:cubicBezTo>
                  <a:pt x="7073800" y="220861"/>
                  <a:pt x="7064672" y="251916"/>
                  <a:pt x="7046415" y="294382"/>
                </a:cubicBezTo>
                <a:cubicBezTo>
                  <a:pt x="7029945" y="332482"/>
                  <a:pt x="7019030" y="359172"/>
                  <a:pt x="7013673" y="374452"/>
                </a:cubicBezTo>
                <a:cubicBezTo>
                  <a:pt x="7008315" y="389731"/>
                  <a:pt x="7005636" y="401737"/>
                  <a:pt x="7005636" y="410468"/>
                </a:cubicBezTo>
                <a:cubicBezTo>
                  <a:pt x="7005636" y="418802"/>
                  <a:pt x="7010398" y="424160"/>
                  <a:pt x="7019924" y="426541"/>
                </a:cubicBezTo>
                <a:cubicBezTo>
                  <a:pt x="7026472" y="428129"/>
                  <a:pt x="7030888" y="429965"/>
                  <a:pt x="7033170" y="432048"/>
                </a:cubicBezTo>
                <a:cubicBezTo>
                  <a:pt x="7035452" y="434132"/>
                  <a:pt x="7036592" y="437356"/>
                  <a:pt x="7036592" y="441722"/>
                </a:cubicBezTo>
                <a:cubicBezTo>
                  <a:pt x="7036592" y="447874"/>
                  <a:pt x="7032922" y="451842"/>
                  <a:pt x="7025579" y="453628"/>
                </a:cubicBezTo>
                <a:cubicBezTo>
                  <a:pt x="7023793" y="454025"/>
                  <a:pt x="7015062" y="454819"/>
                  <a:pt x="6999386" y="456009"/>
                </a:cubicBezTo>
                <a:cubicBezTo>
                  <a:pt x="6985892" y="457002"/>
                  <a:pt x="6975077" y="458440"/>
                  <a:pt x="6966941" y="460326"/>
                </a:cubicBezTo>
                <a:cubicBezTo>
                  <a:pt x="6958805" y="462211"/>
                  <a:pt x="6947196" y="465931"/>
                  <a:pt x="6932115" y="471488"/>
                </a:cubicBezTo>
                <a:cubicBezTo>
                  <a:pt x="6927154" y="473274"/>
                  <a:pt x="6922789" y="474167"/>
                  <a:pt x="6919018" y="474167"/>
                </a:cubicBezTo>
                <a:cubicBezTo>
                  <a:pt x="6907509" y="474167"/>
                  <a:pt x="6901754" y="465237"/>
                  <a:pt x="6901754" y="447377"/>
                </a:cubicBezTo>
                <a:cubicBezTo>
                  <a:pt x="6901754" y="442813"/>
                  <a:pt x="6902548" y="434479"/>
                  <a:pt x="6904136" y="422374"/>
                </a:cubicBezTo>
                <a:cubicBezTo>
                  <a:pt x="6893222" y="432892"/>
                  <a:pt x="6883994" y="441226"/>
                  <a:pt x="6876454" y="447377"/>
                </a:cubicBezTo>
                <a:cubicBezTo>
                  <a:pt x="6854030" y="465038"/>
                  <a:pt x="6831210" y="473869"/>
                  <a:pt x="6807992" y="473869"/>
                </a:cubicBezTo>
                <a:cubicBezTo>
                  <a:pt x="6789538" y="473869"/>
                  <a:pt x="6774655" y="466725"/>
                  <a:pt x="6763344" y="452438"/>
                </a:cubicBezTo>
                <a:cubicBezTo>
                  <a:pt x="6754812" y="441920"/>
                  <a:pt x="6750544" y="429419"/>
                  <a:pt x="6750544" y="414933"/>
                </a:cubicBezTo>
                <a:cubicBezTo>
                  <a:pt x="6750544" y="396478"/>
                  <a:pt x="6758681" y="369987"/>
                  <a:pt x="6774952" y="335459"/>
                </a:cubicBezTo>
                <a:cubicBezTo>
                  <a:pt x="6791820" y="299541"/>
                  <a:pt x="6803280" y="274042"/>
                  <a:pt x="6809332" y="258961"/>
                </a:cubicBezTo>
                <a:cubicBezTo>
                  <a:pt x="6815384" y="243880"/>
                  <a:pt x="6818410" y="232966"/>
                  <a:pt x="6818410" y="226219"/>
                </a:cubicBezTo>
                <a:cubicBezTo>
                  <a:pt x="6818410" y="221258"/>
                  <a:pt x="6817220" y="217736"/>
                  <a:pt x="6814838" y="215652"/>
                </a:cubicBezTo>
                <a:cubicBezTo>
                  <a:pt x="6812457" y="213568"/>
                  <a:pt x="6807894" y="212130"/>
                  <a:pt x="6801146" y="211336"/>
                </a:cubicBezTo>
                <a:cubicBezTo>
                  <a:pt x="6791026" y="209947"/>
                  <a:pt x="6785966" y="205482"/>
                  <a:pt x="6785966" y="197941"/>
                </a:cubicBezTo>
                <a:cubicBezTo>
                  <a:pt x="6785966" y="189210"/>
                  <a:pt x="6793407" y="185142"/>
                  <a:pt x="6808290" y="185738"/>
                </a:cubicBezTo>
                <a:cubicBezTo>
                  <a:pt x="6843414" y="186134"/>
                  <a:pt x="6868416" y="183555"/>
                  <a:pt x="6883300" y="177998"/>
                </a:cubicBezTo>
                <a:cubicBezTo>
                  <a:pt x="6891237" y="175419"/>
                  <a:pt x="6897289" y="174129"/>
                  <a:pt x="6901456" y="174129"/>
                </a:cubicBezTo>
                <a:close/>
                <a:moveTo>
                  <a:pt x="4935735" y="174129"/>
                </a:moveTo>
                <a:cubicBezTo>
                  <a:pt x="4942482" y="174129"/>
                  <a:pt x="4947096" y="176609"/>
                  <a:pt x="4949576" y="181570"/>
                </a:cubicBezTo>
                <a:cubicBezTo>
                  <a:pt x="4952056" y="186531"/>
                  <a:pt x="4953296" y="196056"/>
                  <a:pt x="4953296" y="210145"/>
                </a:cubicBezTo>
                <a:cubicBezTo>
                  <a:pt x="4953296" y="222250"/>
                  <a:pt x="4952106" y="241796"/>
                  <a:pt x="4949725" y="268784"/>
                </a:cubicBezTo>
                <a:cubicBezTo>
                  <a:pt x="4946748" y="303312"/>
                  <a:pt x="4945260" y="328910"/>
                  <a:pt x="4945260" y="345579"/>
                </a:cubicBezTo>
                <a:cubicBezTo>
                  <a:pt x="4945260" y="357287"/>
                  <a:pt x="4946153" y="371674"/>
                  <a:pt x="4947939" y="388739"/>
                </a:cubicBezTo>
                <a:cubicBezTo>
                  <a:pt x="4954487" y="378024"/>
                  <a:pt x="4963020" y="364629"/>
                  <a:pt x="4973537" y="348555"/>
                </a:cubicBezTo>
                <a:cubicBezTo>
                  <a:pt x="4993381" y="318393"/>
                  <a:pt x="5007272" y="294928"/>
                  <a:pt x="5015209" y="278160"/>
                </a:cubicBezTo>
                <a:cubicBezTo>
                  <a:pt x="5023147" y="261392"/>
                  <a:pt x="5027115" y="247055"/>
                  <a:pt x="5027115" y="235148"/>
                </a:cubicBezTo>
                <a:cubicBezTo>
                  <a:pt x="5027115" y="226020"/>
                  <a:pt x="5023940" y="219373"/>
                  <a:pt x="5017590" y="215205"/>
                </a:cubicBezTo>
                <a:cubicBezTo>
                  <a:pt x="5016201" y="214015"/>
                  <a:pt x="5010844" y="212427"/>
                  <a:pt x="5001517" y="210443"/>
                </a:cubicBezTo>
                <a:cubicBezTo>
                  <a:pt x="4994770" y="208856"/>
                  <a:pt x="4991396" y="204986"/>
                  <a:pt x="4991396" y="198834"/>
                </a:cubicBezTo>
                <a:cubicBezTo>
                  <a:pt x="4991396" y="191492"/>
                  <a:pt x="4995861" y="187027"/>
                  <a:pt x="5004791" y="185440"/>
                </a:cubicBezTo>
                <a:cubicBezTo>
                  <a:pt x="5006379" y="185043"/>
                  <a:pt x="5013324" y="184845"/>
                  <a:pt x="5025627" y="184845"/>
                </a:cubicBezTo>
                <a:cubicBezTo>
                  <a:pt x="5031382" y="184845"/>
                  <a:pt x="5039121" y="184100"/>
                  <a:pt x="5048844" y="182612"/>
                </a:cubicBezTo>
                <a:cubicBezTo>
                  <a:pt x="5058568" y="181124"/>
                  <a:pt x="5065712" y="179685"/>
                  <a:pt x="5070275" y="178296"/>
                </a:cubicBezTo>
                <a:cubicBezTo>
                  <a:pt x="5077221" y="175915"/>
                  <a:pt x="5082380" y="174724"/>
                  <a:pt x="5085754" y="174724"/>
                </a:cubicBezTo>
                <a:cubicBezTo>
                  <a:pt x="5090120" y="174724"/>
                  <a:pt x="5093691" y="176857"/>
                  <a:pt x="5096469" y="181124"/>
                </a:cubicBezTo>
                <a:cubicBezTo>
                  <a:pt x="5099247" y="185390"/>
                  <a:pt x="5100636" y="190897"/>
                  <a:pt x="5100636" y="197644"/>
                </a:cubicBezTo>
                <a:cubicBezTo>
                  <a:pt x="5100636" y="210145"/>
                  <a:pt x="5097263" y="224433"/>
                  <a:pt x="5090516" y="240506"/>
                </a:cubicBezTo>
                <a:cubicBezTo>
                  <a:pt x="5085952" y="251817"/>
                  <a:pt x="5079354" y="263575"/>
                  <a:pt x="5070722" y="275779"/>
                </a:cubicBezTo>
                <a:cubicBezTo>
                  <a:pt x="5062090" y="287982"/>
                  <a:pt x="5046265" y="307975"/>
                  <a:pt x="5023246" y="335756"/>
                </a:cubicBezTo>
                <a:cubicBezTo>
                  <a:pt x="4987130" y="380008"/>
                  <a:pt x="4966592" y="414536"/>
                  <a:pt x="4961631" y="439341"/>
                </a:cubicBezTo>
                <a:cubicBezTo>
                  <a:pt x="4960440" y="445691"/>
                  <a:pt x="4959051" y="449659"/>
                  <a:pt x="4957464" y="451247"/>
                </a:cubicBezTo>
                <a:cubicBezTo>
                  <a:pt x="4955877" y="452834"/>
                  <a:pt x="4952007" y="454124"/>
                  <a:pt x="4945855" y="455117"/>
                </a:cubicBezTo>
                <a:cubicBezTo>
                  <a:pt x="4918471" y="460673"/>
                  <a:pt x="4897039" y="466229"/>
                  <a:pt x="4881561" y="471785"/>
                </a:cubicBezTo>
                <a:cubicBezTo>
                  <a:pt x="4878784" y="472777"/>
                  <a:pt x="4876105" y="473274"/>
                  <a:pt x="4873525" y="473274"/>
                </a:cubicBezTo>
                <a:cubicBezTo>
                  <a:pt x="4865190" y="473274"/>
                  <a:pt x="4859485" y="466229"/>
                  <a:pt x="4856409" y="452140"/>
                </a:cubicBezTo>
                <a:cubicBezTo>
                  <a:pt x="4853334" y="438051"/>
                  <a:pt x="4851796" y="411460"/>
                  <a:pt x="4851796" y="372368"/>
                </a:cubicBezTo>
                <a:cubicBezTo>
                  <a:pt x="4851796" y="340816"/>
                  <a:pt x="4853086" y="303312"/>
                  <a:pt x="4855665" y="259854"/>
                </a:cubicBezTo>
                <a:cubicBezTo>
                  <a:pt x="4856261" y="249337"/>
                  <a:pt x="4856558" y="241598"/>
                  <a:pt x="4856558" y="236637"/>
                </a:cubicBezTo>
                <a:cubicBezTo>
                  <a:pt x="4856558" y="227509"/>
                  <a:pt x="4855318" y="221059"/>
                  <a:pt x="4852838" y="217289"/>
                </a:cubicBezTo>
                <a:cubicBezTo>
                  <a:pt x="4850357" y="213519"/>
                  <a:pt x="4845744" y="211237"/>
                  <a:pt x="4838996" y="210443"/>
                </a:cubicBezTo>
                <a:cubicBezTo>
                  <a:pt x="4832250" y="209451"/>
                  <a:pt x="4827636" y="208062"/>
                  <a:pt x="4825155" y="206276"/>
                </a:cubicBezTo>
                <a:cubicBezTo>
                  <a:pt x="4822675" y="204490"/>
                  <a:pt x="4821435" y="201712"/>
                  <a:pt x="4821435" y="197941"/>
                </a:cubicBezTo>
                <a:cubicBezTo>
                  <a:pt x="4821435" y="192584"/>
                  <a:pt x="4823370" y="189061"/>
                  <a:pt x="4827239" y="187375"/>
                </a:cubicBezTo>
                <a:cubicBezTo>
                  <a:pt x="4831109" y="185688"/>
                  <a:pt x="4839394" y="184845"/>
                  <a:pt x="4852093" y="184845"/>
                </a:cubicBezTo>
                <a:cubicBezTo>
                  <a:pt x="4866580" y="184845"/>
                  <a:pt x="4878138" y="184299"/>
                  <a:pt x="4886770" y="183207"/>
                </a:cubicBezTo>
                <a:cubicBezTo>
                  <a:pt x="4895402" y="182116"/>
                  <a:pt x="4907259" y="179784"/>
                  <a:pt x="4922340" y="176213"/>
                </a:cubicBezTo>
                <a:cubicBezTo>
                  <a:pt x="4927897" y="174823"/>
                  <a:pt x="4932362" y="174129"/>
                  <a:pt x="4935735" y="174129"/>
                </a:cubicBezTo>
                <a:close/>
                <a:moveTo>
                  <a:pt x="1525786" y="174129"/>
                </a:moveTo>
                <a:cubicBezTo>
                  <a:pt x="1532532" y="174129"/>
                  <a:pt x="1537146" y="176609"/>
                  <a:pt x="1539627" y="181570"/>
                </a:cubicBezTo>
                <a:cubicBezTo>
                  <a:pt x="1542107" y="186531"/>
                  <a:pt x="1543347" y="196056"/>
                  <a:pt x="1543347" y="210145"/>
                </a:cubicBezTo>
                <a:cubicBezTo>
                  <a:pt x="1543347" y="222250"/>
                  <a:pt x="1542157" y="241796"/>
                  <a:pt x="1539775" y="268784"/>
                </a:cubicBezTo>
                <a:cubicBezTo>
                  <a:pt x="1536798" y="303312"/>
                  <a:pt x="1535311" y="328910"/>
                  <a:pt x="1535311" y="345579"/>
                </a:cubicBezTo>
                <a:cubicBezTo>
                  <a:pt x="1535311" y="357287"/>
                  <a:pt x="1536203" y="371674"/>
                  <a:pt x="1537990" y="388739"/>
                </a:cubicBezTo>
                <a:cubicBezTo>
                  <a:pt x="1544538" y="378024"/>
                  <a:pt x="1553070" y="364629"/>
                  <a:pt x="1563588" y="348555"/>
                </a:cubicBezTo>
                <a:cubicBezTo>
                  <a:pt x="1583432" y="318393"/>
                  <a:pt x="1597322" y="294928"/>
                  <a:pt x="1605260" y="278160"/>
                </a:cubicBezTo>
                <a:cubicBezTo>
                  <a:pt x="1613197" y="261392"/>
                  <a:pt x="1617166" y="247055"/>
                  <a:pt x="1617166" y="235148"/>
                </a:cubicBezTo>
                <a:cubicBezTo>
                  <a:pt x="1617166" y="226020"/>
                  <a:pt x="1613990" y="219373"/>
                  <a:pt x="1607641" y="215205"/>
                </a:cubicBezTo>
                <a:cubicBezTo>
                  <a:pt x="1606252" y="214015"/>
                  <a:pt x="1600894" y="212427"/>
                  <a:pt x="1591567" y="210443"/>
                </a:cubicBezTo>
                <a:cubicBezTo>
                  <a:pt x="1584821" y="208856"/>
                  <a:pt x="1581448" y="204986"/>
                  <a:pt x="1581448" y="198834"/>
                </a:cubicBezTo>
                <a:cubicBezTo>
                  <a:pt x="1581448" y="191492"/>
                  <a:pt x="1585912" y="187027"/>
                  <a:pt x="1594842" y="185440"/>
                </a:cubicBezTo>
                <a:cubicBezTo>
                  <a:pt x="1596429" y="185043"/>
                  <a:pt x="1603375" y="184845"/>
                  <a:pt x="1615678" y="184845"/>
                </a:cubicBezTo>
                <a:cubicBezTo>
                  <a:pt x="1621432" y="184845"/>
                  <a:pt x="1629171" y="184100"/>
                  <a:pt x="1638895" y="182612"/>
                </a:cubicBezTo>
                <a:cubicBezTo>
                  <a:pt x="1648619" y="181124"/>
                  <a:pt x="1655763" y="179685"/>
                  <a:pt x="1660326" y="178296"/>
                </a:cubicBezTo>
                <a:cubicBezTo>
                  <a:pt x="1667271" y="175915"/>
                  <a:pt x="1672431" y="174724"/>
                  <a:pt x="1675804" y="174724"/>
                </a:cubicBezTo>
                <a:cubicBezTo>
                  <a:pt x="1680170" y="174724"/>
                  <a:pt x="1683742" y="176857"/>
                  <a:pt x="1686519" y="181124"/>
                </a:cubicBezTo>
                <a:cubicBezTo>
                  <a:pt x="1689298" y="185390"/>
                  <a:pt x="1690687" y="190897"/>
                  <a:pt x="1690687" y="197644"/>
                </a:cubicBezTo>
                <a:cubicBezTo>
                  <a:pt x="1690687" y="210145"/>
                  <a:pt x="1687314" y="224433"/>
                  <a:pt x="1680567" y="240506"/>
                </a:cubicBezTo>
                <a:cubicBezTo>
                  <a:pt x="1676003" y="251817"/>
                  <a:pt x="1669405" y="263575"/>
                  <a:pt x="1660773" y="275779"/>
                </a:cubicBezTo>
                <a:cubicBezTo>
                  <a:pt x="1652141" y="287982"/>
                  <a:pt x="1636315" y="307975"/>
                  <a:pt x="1613296" y="335756"/>
                </a:cubicBezTo>
                <a:cubicBezTo>
                  <a:pt x="1577180" y="380008"/>
                  <a:pt x="1556643" y="414536"/>
                  <a:pt x="1551682" y="439341"/>
                </a:cubicBezTo>
                <a:cubicBezTo>
                  <a:pt x="1550491" y="445691"/>
                  <a:pt x="1549102" y="449659"/>
                  <a:pt x="1547514" y="451247"/>
                </a:cubicBezTo>
                <a:cubicBezTo>
                  <a:pt x="1545927" y="452834"/>
                  <a:pt x="1542057" y="454124"/>
                  <a:pt x="1535906" y="455117"/>
                </a:cubicBezTo>
                <a:cubicBezTo>
                  <a:pt x="1508522" y="460673"/>
                  <a:pt x="1487090" y="466229"/>
                  <a:pt x="1471612" y="471785"/>
                </a:cubicBezTo>
                <a:cubicBezTo>
                  <a:pt x="1468834" y="472777"/>
                  <a:pt x="1466156" y="473274"/>
                  <a:pt x="1463576" y="473274"/>
                </a:cubicBezTo>
                <a:cubicBezTo>
                  <a:pt x="1455241" y="473274"/>
                  <a:pt x="1449536" y="466229"/>
                  <a:pt x="1446460" y="452140"/>
                </a:cubicBezTo>
                <a:cubicBezTo>
                  <a:pt x="1443384" y="438051"/>
                  <a:pt x="1441847" y="411460"/>
                  <a:pt x="1441847" y="372368"/>
                </a:cubicBezTo>
                <a:cubicBezTo>
                  <a:pt x="1441847" y="340816"/>
                  <a:pt x="1443137" y="303312"/>
                  <a:pt x="1445716" y="259854"/>
                </a:cubicBezTo>
                <a:cubicBezTo>
                  <a:pt x="1446311" y="249337"/>
                  <a:pt x="1446609" y="241598"/>
                  <a:pt x="1446609" y="236637"/>
                </a:cubicBezTo>
                <a:cubicBezTo>
                  <a:pt x="1446609" y="227509"/>
                  <a:pt x="1445369" y="221059"/>
                  <a:pt x="1442889" y="217289"/>
                </a:cubicBezTo>
                <a:cubicBezTo>
                  <a:pt x="1440408" y="213519"/>
                  <a:pt x="1435794" y="211237"/>
                  <a:pt x="1429047" y="210443"/>
                </a:cubicBezTo>
                <a:cubicBezTo>
                  <a:pt x="1422300" y="209451"/>
                  <a:pt x="1417687" y="208062"/>
                  <a:pt x="1415206" y="206276"/>
                </a:cubicBezTo>
                <a:cubicBezTo>
                  <a:pt x="1412726" y="204490"/>
                  <a:pt x="1411486" y="201712"/>
                  <a:pt x="1411486" y="197941"/>
                </a:cubicBezTo>
                <a:cubicBezTo>
                  <a:pt x="1411486" y="192584"/>
                  <a:pt x="1413420" y="189061"/>
                  <a:pt x="1417290" y="187375"/>
                </a:cubicBezTo>
                <a:cubicBezTo>
                  <a:pt x="1421159" y="185688"/>
                  <a:pt x="1429444" y="184845"/>
                  <a:pt x="1442144" y="184845"/>
                </a:cubicBezTo>
                <a:cubicBezTo>
                  <a:pt x="1456630" y="184845"/>
                  <a:pt x="1468190" y="184299"/>
                  <a:pt x="1476822" y="183207"/>
                </a:cubicBezTo>
                <a:cubicBezTo>
                  <a:pt x="1485453" y="182116"/>
                  <a:pt x="1497310" y="179784"/>
                  <a:pt x="1512392" y="176213"/>
                </a:cubicBezTo>
                <a:cubicBezTo>
                  <a:pt x="1517947" y="174823"/>
                  <a:pt x="1522412" y="174129"/>
                  <a:pt x="1525786" y="174129"/>
                </a:cubicBezTo>
                <a:close/>
                <a:moveTo>
                  <a:pt x="6705598" y="173831"/>
                </a:moveTo>
                <a:cubicBezTo>
                  <a:pt x="6728220" y="173831"/>
                  <a:pt x="6745386" y="179586"/>
                  <a:pt x="6757093" y="191095"/>
                </a:cubicBezTo>
                <a:cubicBezTo>
                  <a:pt x="6768603" y="202605"/>
                  <a:pt x="6774357" y="216892"/>
                  <a:pt x="6774357" y="233958"/>
                </a:cubicBezTo>
                <a:cubicBezTo>
                  <a:pt x="6774357" y="265509"/>
                  <a:pt x="6759078" y="293985"/>
                  <a:pt x="6728518" y="319385"/>
                </a:cubicBezTo>
                <a:cubicBezTo>
                  <a:pt x="6705698" y="338237"/>
                  <a:pt x="6682382" y="347663"/>
                  <a:pt x="6658569" y="347663"/>
                </a:cubicBezTo>
                <a:cubicBezTo>
                  <a:pt x="6637336" y="347663"/>
                  <a:pt x="6623148" y="336748"/>
                  <a:pt x="6616004" y="314920"/>
                </a:cubicBezTo>
                <a:cubicBezTo>
                  <a:pt x="6601121" y="346472"/>
                  <a:pt x="6593680" y="374551"/>
                  <a:pt x="6593680" y="399157"/>
                </a:cubicBezTo>
                <a:cubicBezTo>
                  <a:pt x="6593680" y="416223"/>
                  <a:pt x="6600030" y="424756"/>
                  <a:pt x="6612730" y="424756"/>
                </a:cubicBezTo>
                <a:cubicBezTo>
                  <a:pt x="6620668" y="424756"/>
                  <a:pt x="6629349" y="422077"/>
                  <a:pt x="6638775" y="416719"/>
                </a:cubicBezTo>
                <a:cubicBezTo>
                  <a:pt x="6648201" y="411361"/>
                  <a:pt x="6660554" y="402034"/>
                  <a:pt x="6675833" y="388739"/>
                </a:cubicBezTo>
                <a:cubicBezTo>
                  <a:pt x="6687342" y="378817"/>
                  <a:pt x="6695280" y="373856"/>
                  <a:pt x="6699646" y="373856"/>
                </a:cubicBezTo>
                <a:cubicBezTo>
                  <a:pt x="6702622" y="373856"/>
                  <a:pt x="6705351" y="375146"/>
                  <a:pt x="6707831" y="377726"/>
                </a:cubicBezTo>
                <a:cubicBezTo>
                  <a:pt x="6710312" y="380306"/>
                  <a:pt x="6711552" y="383183"/>
                  <a:pt x="6711552" y="386358"/>
                </a:cubicBezTo>
                <a:cubicBezTo>
                  <a:pt x="6711552" y="395684"/>
                  <a:pt x="6699249" y="410567"/>
                  <a:pt x="6674642" y="431006"/>
                </a:cubicBezTo>
                <a:cubicBezTo>
                  <a:pt x="6656386" y="446088"/>
                  <a:pt x="6639172" y="457200"/>
                  <a:pt x="6622999" y="464344"/>
                </a:cubicBezTo>
                <a:cubicBezTo>
                  <a:pt x="6606826" y="471488"/>
                  <a:pt x="6590802" y="475059"/>
                  <a:pt x="6574928" y="475059"/>
                </a:cubicBezTo>
                <a:cubicBezTo>
                  <a:pt x="6547940" y="475059"/>
                  <a:pt x="6527402" y="467023"/>
                  <a:pt x="6513312" y="450949"/>
                </a:cubicBezTo>
                <a:cubicBezTo>
                  <a:pt x="6501010" y="437059"/>
                  <a:pt x="6494858" y="419299"/>
                  <a:pt x="6494858" y="397669"/>
                </a:cubicBezTo>
                <a:cubicBezTo>
                  <a:pt x="6494858" y="366514"/>
                  <a:pt x="6505871" y="333276"/>
                  <a:pt x="6527898" y="297954"/>
                </a:cubicBezTo>
                <a:cubicBezTo>
                  <a:pt x="6554290" y="255687"/>
                  <a:pt x="6587826" y="222250"/>
                  <a:pt x="6628506" y="197644"/>
                </a:cubicBezTo>
                <a:cubicBezTo>
                  <a:pt x="6654700" y="181769"/>
                  <a:pt x="6680397" y="173831"/>
                  <a:pt x="6705598" y="173831"/>
                </a:cubicBezTo>
                <a:close/>
                <a:moveTo>
                  <a:pt x="9419628" y="173534"/>
                </a:moveTo>
                <a:cubicBezTo>
                  <a:pt x="9429947" y="173534"/>
                  <a:pt x="9435106" y="182166"/>
                  <a:pt x="9435106" y="199430"/>
                </a:cubicBezTo>
                <a:cubicBezTo>
                  <a:pt x="9435106" y="212725"/>
                  <a:pt x="9432427" y="227509"/>
                  <a:pt x="9427070" y="243780"/>
                </a:cubicBezTo>
                <a:cubicBezTo>
                  <a:pt x="9421712" y="260052"/>
                  <a:pt x="9408913" y="292100"/>
                  <a:pt x="9388672" y="339923"/>
                </a:cubicBezTo>
                <a:cubicBezTo>
                  <a:pt x="9380338" y="359767"/>
                  <a:pt x="9374583" y="376337"/>
                  <a:pt x="9371408" y="389632"/>
                </a:cubicBezTo>
                <a:cubicBezTo>
                  <a:pt x="9368233" y="402927"/>
                  <a:pt x="9366745" y="417513"/>
                  <a:pt x="9366943" y="433388"/>
                </a:cubicBezTo>
                <a:cubicBezTo>
                  <a:pt x="9366943" y="440928"/>
                  <a:pt x="9365306" y="446286"/>
                  <a:pt x="9362032" y="449461"/>
                </a:cubicBezTo>
                <a:cubicBezTo>
                  <a:pt x="9358758" y="452636"/>
                  <a:pt x="9352259" y="454918"/>
                  <a:pt x="9342535" y="456307"/>
                </a:cubicBezTo>
                <a:cubicBezTo>
                  <a:pt x="9328447" y="458093"/>
                  <a:pt x="9310984" y="462558"/>
                  <a:pt x="9290148" y="469702"/>
                </a:cubicBezTo>
                <a:cubicBezTo>
                  <a:pt x="9284989" y="471488"/>
                  <a:pt x="9280722" y="472381"/>
                  <a:pt x="9277349" y="472381"/>
                </a:cubicBezTo>
                <a:cubicBezTo>
                  <a:pt x="9268022" y="472381"/>
                  <a:pt x="9263359" y="463749"/>
                  <a:pt x="9263359" y="446484"/>
                </a:cubicBezTo>
                <a:cubicBezTo>
                  <a:pt x="9263359" y="427633"/>
                  <a:pt x="9267923" y="404912"/>
                  <a:pt x="9277051" y="378321"/>
                </a:cubicBezTo>
                <a:cubicBezTo>
                  <a:pt x="9282806" y="361652"/>
                  <a:pt x="9296200" y="330101"/>
                  <a:pt x="9317235" y="283666"/>
                </a:cubicBezTo>
                <a:cubicBezTo>
                  <a:pt x="9330331" y="254496"/>
                  <a:pt x="9336880" y="235248"/>
                  <a:pt x="9336880" y="225921"/>
                </a:cubicBezTo>
                <a:cubicBezTo>
                  <a:pt x="9336880" y="217587"/>
                  <a:pt x="9331919" y="212527"/>
                  <a:pt x="9321997" y="210741"/>
                </a:cubicBezTo>
                <a:cubicBezTo>
                  <a:pt x="9310290" y="208756"/>
                  <a:pt x="9304435" y="204291"/>
                  <a:pt x="9304435" y="197346"/>
                </a:cubicBezTo>
                <a:cubicBezTo>
                  <a:pt x="9304435" y="188615"/>
                  <a:pt x="9310388" y="184448"/>
                  <a:pt x="9322295" y="184845"/>
                </a:cubicBezTo>
                <a:lnTo>
                  <a:pt x="9329438" y="185142"/>
                </a:lnTo>
                <a:cubicBezTo>
                  <a:pt x="9341543" y="185142"/>
                  <a:pt x="9355285" y="184299"/>
                  <a:pt x="9370664" y="182612"/>
                </a:cubicBezTo>
                <a:cubicBezTo>
                  <a:pt x="9386043" y="180925"/>
                  <a:pt x="9397106" y="178991"/>
                  <a:pt x="9403852" y="176808"/>
                </a:cubicBezTo>
                <a:cubicBezTo>
                  <a:pt x="9410996" y="174625"/>
                  <a:pt x="9416255" y="173534"/>
                  <a:pt x="9419628" y="173534"/>
                </a:cubicBezTo>
                <a:close/>
                <a:moveTo>
                  <a:pt x="8642745" y="173534"/>
                </a:moveTo>
                <a:cubicBezTo>
                  <a:pt x="8647508" y="173534"/>
                  <a:pt x="8651377" y="175667"/>
                  <a:pt x="8654354" y="179933"/>
                </a:cubicBezTo>
                <a:cubicBezTo>
                  <a:pt x="8657331" y="184200"/>
                  <a:pt x="8658819" y="189706"/>
                  <a:pt x="8658819" y="196453"/>
                </a:cubicBezTo>
                <a:cubicBezTo>
                  <a:pt x="8658819" y="213320"/>
                  <a:pt x="8653163" y="232470"/>
                  <a:pt x="8641852" y="253901"/>
                </a:cubicBezTo>
                <a:cubicBezTo>
                  <a:pt x="8636693" y="263227"/>
                  <a:pt x="8631732" y="271264"/>
                  <a:pt x="8626970" y="278011"/>
                </a:cubicBezTo>
                <a:cubicBezTo>
                  <a:pt x="8622207" y="284758"/>
                  <a:pt x="8607920" y="303510"/>
                  <a:pt x="8584107" y="334268"/>
                </a:cubicBezTo>
                <a:cubicBezTo>
                  <a:pt x="8513860" y="425351"/>
                  <a:pt x="8478737" y="486966"/>
                  <a:pt x="8478737" y="519113"/>
                </a:cubicBezTo>
                <a:cubicBezTo>
                  <a:pt x="8478737" y="526256"/>
                  <a:pt x="8481118" y="531713"/>
                  <a:pt x="8485881" y="535484"/>
                </a:cubicBezTo>
                <a:cubicBezTo>
                  <a:pt x="8487270" y="536674"/>
                  <a:pt x="8493620" y="539056"/>
                  <a:pt x="8504931" y="542627"/>
                </a:cubicBezTo>
                <a:cubicBezTo>
                  <a:pt x="8510884" y="544612"/>
                  <a:pt x="8513860" y="548283"/>
                  <a:pt x="8513860" y="553641"/>
                </a:cubicBezTo>
                <a:cubicBezTo>
                  <a:pt x="8513860" y="561777"/>
                  <a:pt x="8508205" y="566142"/>
                  <a:pt x="8496894" y="566738"/>
                </a:cubicBezTo>
                <a:cubicBezTo>
                  <a:pt x="8481019" y="567531"/>
                  <a:pt x="8463358" y="571599"/>
                  <a:pt x="8443911" y="578942"/>
                </a:cubicBezTo>
                <a:cubicBezTo>
                  <a:pt x="8431410" y="583506"/>
                  <a:pt x="8423670" y="585788"/>
                  <a:pt x="8420694" y="585788"/>
                </a:cubicBezTo>
                <a:cubicBezTo>
                  <a:pt x="8416328" y="585788"/>
                  <a:pt x="8412657" y="583654"/>
                  <a:pt x="8409681" y="579388"/>
                </a:cubicBezTo>
                <a:cubicBezTo>
                  <a:pt x="8406704" y="575122"/>
                  <a:pt x="8405216" y="569714"/>
                  <a:pt x="8405216" y="563166"/>
                </a:cubicBezTo>
                <a:cubicBezTo>
                  <a:pt x="8405216" y="554236"/>
                  <a:pt x="8407349" y="543520"/>
                  <a:pt x="8411615" y="531019"/>
                </a:cubicBezTo>
                <a:cubicBezTo>
                  <a:pt x="8415882" y="518517"/>
                  <a:pt x="8421190" y="507504"/>
                  <a:pt x="8427540" y="497979"/>
                </a:cubicBezTo>
                <a:cubicBezTo>
                  <a:pt x="8437264" y="483295"/>
                  <a:pt x="8442919" y="474663"/>
                  <a:pt x="8444506" y="472083"/>
                </a:cubicBezTo>
                <a:cubicBezTo>
                  <a:pt x="8440141" y="473472"/>
                  <a:pt x="8436470" y="474167"/>
                  <a:pt x="8433493" y="474167"/>
                </a:cubicBezTo>
                <a:cubicBezTo>
                  <a:pt x="8423572" y="474167"/>
                  <a:pt x="8417618" y="465733"/>
                  <a:pt x="8415634" y="448866"/>
                </a:cubicBezTo>
                <a:cubicBezTo>
                  <a:pt x="8412261" y="418306"/>
                  <a:pt x="8410574" y="393105"/>
                  <a:pt x="8410574" y="373261"/>
                </a:cubicBezTo>
                <a:cubicBezTo>
                  <a:pt x="8410574" y="354806"/>
                  <a:pt x="8410971" y="335161"/>
                  <a:pt x="8411764" y="314325"/>
                </a:cubicBezTo>
                <a:cubicBezTo>
                  <a:pt x="8413154" y="283170"/>
                  <a:pt x="8413848" y="257770"/>
                  <a:pt x="8413848" y="238125"/>
                </a:cubicBezTo>
                <a:cubicBezTo>
                  <a:pt x="8413848" y="228600"/>
                  <a:pt x="8412707" y="222151"/>
                  <a:pt x="8410425" y="218777"/>
                </a:cubicBezTo>
                <a:cubicBezTo>
                  <a:pt x="8408143" y="215404"/>
                  <a:pt x="8403033" y="212923"/>
                  <a:pt x="8395095" y="211336"/>
                </a:cubicBezTo>
                <a:cubicBezTo>
                  <a:pt x="8384182" y="209153"/>
                  <a:pt x="8378724" y="204589"/>
                  <a:pt x="8378724" y="197644"/>
                </a:cubicBezTo>
                <a:cubicBezTo>
                  <a:pt x="8378724" y="191691"/>
                  <a:pt x="8382495" y="187821"/>
                  <a:pt x="8390035" y="186035"/>
                </a:cubicBezTo>
                <a:cubicBezTo>
                  <a:pt x="8392218" y="185440"/>
                  <a:pt x="8402041" y="185043"/>
                  <a:pt x="8419503" y="184845"/>
                </a:cubicBezTo>
                <a:cubicBezTo>
                  <a:pt x="8440141" y="184845"/>
                  <a:pt x="8460282" y="182066"/>
                  <a:pt x="8479927" y="176510"/>
                </a:cubicBezTo>
                <a:cubicBezTo>
                  <a:pt x="8486079" y="174923"/>
                  <a:pt x="8491040" y="174129"/>
                  <a:pt x="8494810" y="174129"/>
                </a:cubicBezTo>
                <a:cubicBezTo>
                  <a:pt x="8505923" y="174129"/>
                  <a:pt x="8511479" y="184944"/>
                  <a:pt x="8511479" y="206573"/>
                </a:cubicBezTo>
                <a:cubicBezTo>
                  <a:pt x="8511479" y="213916"/>
                  <a:pt x="8510884" y="226020"/>
                  <a:pt x="8509693" y="242888"/>
                </a:cubicBezTo>
                <a:cubicBezTo>
                  <a:pt x="8506121" y="293092"/>
                  <a:pt x="8504335" y="329009"/>
                  <a:pt x="8504335" y="350639"/>
                </a:cubicBezTo>
                <a:cubicBezTo>
                  <a:pt x="8504335" y="360958"/>
                  <a:pt x="8505427" y="372269"/>
                  <a:pt x="8507610" y="384572"/>
                </a:cubicBezTo>
                <a:cubicBezTo>
                  <a:pt x="8521897" y="365720"/>
                  <a:pt x="8537772" y="341511"/>
                  <a:pt x="8555235" y="311944"/>
                </a:cubicBezTo>
                <a:cubicBezTo>
                  <a:pt x="8574880" y="278805"/>
                  <a:pt x="8584702" y="252512"/>
                  <a:pt x="8584702" y="233065"/>
                </a:cubicBezTo>
                <a:cubicBezTo>
                  <a:pt x="8584702" y="223540"/>
                  <a:pt x="8581428" y="217091"/>
                  <a:pt x="8574880" y="213717"/>
                </a:cubicBezTo>
                <a:cubicBezTo>
                  <a:pt x="8573293" y="213122"/>
                  <a:pt x="8567935" y="211832"/>
                  <a:pt x="8558806" y="209848"/>
                </a:cubicBezTo>
                <a:cubicBezTo>
                  <a:pt x="8552655" y="208459"/>
                  <a:pt x="8549579" y="204788"/>
                  <a:pt x="8549579" y="198834"/>
                </a:cubicBezTo>
                <a:cubicBezTo>
                  <a:pt x="8549579" y="191691"/>
                  <a:pt x="8552953" y="187424"/>
                  <a:pt x="8559699" y="186035"/>
                </a:cubicBezTo>
                <a:cubicBezTo>
                  <a:pt x="8561089" y="185837"/>
                  <a:pt x="8568133" y="185638"/>
                  <a:pt x="8580833" y="185440"/>
                </a:cubicBezTo>
                <a:cubicBezTo>
                  <a:pt x="8596113" y="185440"/>
                  <a:pt x="8612186" y="182463"/>
                  <a:pt x="8629053" y="176510"/>
                </a:cubicBezTo>
                <a:cubicBezTo>
                  <a:pt x="8634808" y="174526"/>
                  <a:pt x="8639372" y="173534"/>
                  <a:pt x="8642745" y="173534"/>
                </a:cubicBezTo>
                <a:close/>
                <a:moveTo>
                  <a:pt x="6485928" y="173534"/>
                </a:moveTo>
                <a:cubicBezTo>
                  <a:pt x="6496248" y="173534"/>
                  <a:pt x="6501406" y="182166"/>
                  <a:pt x="6501406" y="199430"/>
                </a:cubicBezTo>
                <a:cubicBezTo>
                  <a:pt x="6501406" y="212725"/>
                  <a:pt x="6498728" y="227509"/>
                  <a:pt x="6493370" y="243781"/>
                </a:cubicBezTo>
                <a:cubicBezTo>
                  <a:pt x="6488012" y="260052"/>
                  <a:pt x="6475212" y="292100"/>
                  <a:pt x="6454972" y="339923"/>
                </a:cubicBezTo>
                <a:cubicBezTo>
                  <a:pt x="6446638" y="359767"/>
                  <a:pt x="6440884" y="376337"/>
                  <a:pt x="6437708" y="389632"/>
                </a:cubicBezTo>
                <a:cubicBezTo>
                  <a:pt x="6434533" y="402927"/>
                  <a:pt x="6433045" y="417513"/>
                  <a:pt x="6433243" y="433388"/>
                </a:cubicBezTo>
                <a:cubicBezTo>
                  <a:pt x="6433243" y="440928"/>
                  <a:pt x="6431606" y="446286"/>
                  <a:pt x="6428332" y="449461"/>
                </a:cubicBezTo>
                <a:cubicBezTo>
                  <a:pt x="6425058" y="452636"/>
                  <a:pt x="6418559" y="454918"/>
                  <a:pt x="6408836" y="456307"/>
                </a:cubicBezTo>
                <a:cubicBezTo>
                  <a:pt x="6394747" y="458093"/>
                  <a:pt x="6377284" y="462558"/>
                  <a:pt x="6356448" y="469702"/>
                </a:cubicBezTo>
                <a:cubicBezTo>
                  <a:pt x="6351289" y="471488"/>
                  <a:pt x="6347022" y="472381"/>
                  <a:pt x="6343649" y="472381"/>
                </a:cubicBezTo>
                <a:cubicBezTo>
                  <a:pt x="6334323" y="472381"/>
                  <a:pt x="6329659" y="463749"/>
                  <a:pt x="6329659" y="446484"/>
                </a:cubicBezTo>
                <a:cubicBezTo>
                  <a:pt x="6329659" y="427633"/>
                  <a:pt x="6334223" y="404912"/>
                  <a:pt x="6343351" y="378321"/>
                </a:cubicBezTo>
                <a:cubicBezTo>
                  <a:pt x="6349106" y="361652"/>
                  <a:pt x="6362501" y="330101"/>
                  <a:pt x="6383535" y="283666"/>
                </a:cubicBezTo>
                <a:cubicBezTo>
                  <a:pt x="6396632" y="254496"/>
                  <a:pt x="6403180" y="235248"/>
                  <a:pt x="6403180" y="225921"/>
                </a:cubicBezTo>
                <a:cubicBezTo>
                  <a:pt x="6403180" y="217587"/>
                  <a:pt x="6398219" y="212527"/>
                  <a:pt x="6388297" y="210741"/>
                </a:cubicBezTo>
                <a:cubicBezTo>
                  <a:pt x="6376590" y="208756"/>
                  <a:pt x="6370736" y="204291"/>
                  <a:pt x="6370736" y="197346"/>
                </a:cubicBezTo>
                <a:cubicBezTo>
                  <a:pt x="6370736" y="188615"/>
                  <a:pt x="6376689" y="184448"/>
                  <a:pt x="6388595" y="184845"/>
                </a:cubicBezTo>
                <a:lnTo>
                  <a:pt x="6395739" y="185142"/>
                </a:lnTo>
                <a:cubicBezTo>
                  <a:pt x="6407844" y="185142"/>
                  <a:pt x="6421585" y="184299"/>
                  <a:pt x="6436964" y="182612"/>
                </a:cubicBezTo>
                <a:cubicBezTo>
                  <a:pt x="6452343" y="180925"/>
                  <a:pt x="6463406" y="178991"/>
                  <a:pt x="6470152" y="176808"/>
                </a:cubicBezTo>
                <a:cubicBezTo>
                  <a:pt x="6477296" y="174625"/>
                  <a:pt x="6482555" y="173534"/>
                  <a:pt x="6485928" y="173534"/>
                </a:cubicBezTo>
                <a:close/>
                <a:moveTo>
                  <a:pt x="4676179" y="173534"/>
                </a:moveTo>
                <a:cubicBezTo>
                  <a:pt x="4686498" y="173534"/>
                  <a:pt x="4691657" y="182166"/>
                  <a:pt x="4691657" y="199430"/>
                </a:cubicBezTo>
                <a:cubicBezTo>
                  <a:pt x="4691657" y="212725"/>
                  <a:pt x="4688978" y="227509"/>
                  <a:pt x="4683620" y="243780"/>
                </a:cubicBezTo>
                <a:cubicBezTo>
                  <a:pt x="4678262" y="260052"/>
                  <a:pt x="4665463" y="292100"/>
                  <a:pt x="4645223" y="339923"/>
                </a:cubicBezTo>
                <a:cubicBezTo>
                  <a:pt x="4636888" y="359767"/>
                  <a:pt x="4631134" y="376337"/>
                  <a:pt x="4627958" y="389632"/>
                </a:cubicBezTo>
                <a:cubicBezTo>
                  <a:pt x="4624783" y="402927"/>
                  <a:pt x="4623295" y="417513"/>
                  <a:pt x="4623494" y="433388"/>
                </a:cubicBezTo>
                <a:cubicBezTo>
                  <a:pt x="4623494" y="440928"/>
                  <a:pt x="4621857" y="446286"/>
                  <a:pt x="4618582" y="449461"/>
                </a:cubicBezTo>
                <a:cubicBezTo>
                  <a:pt x="4615308" y="452636"/>
                  <a:pt x="4608809" y="454918"/>
                  <a:pt x="4599086" y="456307"/>
                </a:cubicBezTo>
                <a:cubicBezTo>
                  <a:pt x="4584997" y="458093"/>
                  <a:pt x="4567534" y="462558"/>
                  <a:pt x="4546698" y="469702"/>
                </a:cubicBezTo>
                <a:cubicBezTo>
                  <a:pt x="4541539" y="471488"/>
                  <a:pt x="4537272" y="472381"/>
                  <a:pt x="4533899" y="472381"/>
                </a:cubicBezTo>
                <a:cubicBezTo>
                  <a:pt x="4524573" y="472381"/>
                  <a:pt x="4519909" y="463749"/>
                  <a:pt x="4519909" y="446484"/>
                </a:cubicBezTo>
                <a:cubicBezTo>
                  <a:pt x="4519909" y="427633"/>
                  <a:pt x="4524473" y="404912"/>
                  <a:pt x="4533601" y="378321"/>
                </a:cubicBezTo>
                <a:cubicBezTo>
                  <a:pt x="4539356" y="361652"/>
                  <a:pt x="4552751" y="330101"/>
                  <a:pt x="4573785" y="283666"/>
                </a:cubicBezTo>
                <a:cubicBezTo>
                  <a:pt x="4586882" y="254496"/>
                  <a:pt x="4593430" y="235248"/>
                  <a:pt x="4593430" y="225921"/>
                </a:cubicBezTo>
                <a:cubicBezTo>
                  <a:pt x="4593430" y="217587"/>
                  <a:pt x="4588469" y="212527"/>
                  <a:pt x="4578548" y="210741"/>
                </a:cubicBezTo>
                <a:cubicBezTo>
                  <a:pt x="4566840" y="208756"/>
                  <a:pt x="4560986" y="204291"/>
                  <a:pt x="4560986" y="197346"/>
                </a:cubicBezTo>
                <a:cubicBezTo>
                  <a:pt x="4560986" y="188615"/>
                  <a:pt x="4566939" y="184448"/>
                  <a:pt x="4578845" y="184845"/>
                </a:cubicBezTo>
                <a:lnTo>
                  <a:pt x="4585989" y="185142"/>
                </a:lnTo>
                <a:cubicBezTo>
                  <a:pt x="4598094" y="185142"/>
                  <a:pt x="4611835" y="184299"/>
                  <a:pt x="4627214" y="182612"/>
                </a:cubicBezTo>
                <a:cubicBezTo>
                  <a:pt x="4642593" y="180925"/>
                  <a:pt x="4653656" y="178991"/>
                  <a:pt x="4660403" y="176808"/>
                </a:cubicBezTo>
                <a:cubicBezTo>
                  <a:pt x="4667547" y="174625"/>
                  <a:pt x="4672805" y="173534"/>
                  <a:pt x="4676179" y="173534"/>
                </a:cubicBezTo>
                <a:close/>
                <a:moveTo>
                  <a:pt x="2771476" y="173534"/>
                </a:moveTo>
                <a:cubicBezTo>
                  <a:pt x="2781200" y="173534"/>
                  <a:pt x="2786061" y="181372"/>
                  <a:pt x="2786061" y="197048"/>
                </a:cubicBezTo>
                <a:cubicBezTo>
                  <a:pt x="2786061" y="201017"/>
                  <a:pt x="2784871" y="210443"/>
                  <a:pt x="2782490" y="225326"/>
                </a:cubicBezTo>
                <a:cubicBezTo>
                  <a:pt x="2797968" y="206673"/>
                  <a:pt x="2811362" y="193526"/>
                  <a:pt x="2822673" y="185886"/>
                </a:cubicBezTo>
                <a:cubicBezTo>
                  <a:pt x="2833984" y="178247"/>
                  <a:pt x="2845692" y="174427"/>
                  <a:pt x="2857797" y="174427"/>
                </a:cubicBezTo>
                <a:cubicBezTo>
                  <a:pt x="2868711" y="174427"/>
                  <a:pt x="2877640" y="177998"/>
                  <a:pt x="2884586" y="185142"/>
                </a:cubicBezTo>
                <a:cubicBezTo>
                  <a:pt x="2891531" y="192286"/>
                  <a:pt x="2895004" y="201414"/>
                  <a:pt x="2895004" y="212527"/>
                </a:cubicBezTo>
                <a:cubicBezTo>
                  <a:pt x="2895004" y="231775"/>
                  <a:pt x="2887463" y="249039"/>
                  <a:pt x="2872382" y="264319"/>
                </a:cubicBezTo>
                <a:cubicBezTo>
                  <a:pt x="2860674" y="276225"/>
                  <a:pt x="2848668" y="282178"/>
                  <a:pt x="2836365" y="282178"/>
                </a:cubicBezTo>
                <a:cubicBezTo>
                  <a:pt x="2831603" y="282178"/>
                  <a:pt x="2827585" y="280888"/>
                  <a:pt x="2824310" y="278309"/>
                </a:cubicBezTo>
                <a:cubicBezTo>
                  <a:pt x="2821036" y="275729"/>
                  <a:pt x="2819399" y="272653"/>
                  <a:pt x="2819399" y="269081"/>
                </a:cubicBezTo>
                <a:cubicBezTo>
                  <a:pt x="2819399" y="267295"/>
                  <a:pt x="2819994" y="265113"/>
                  <a:pt x="2821185" y="262533"/>
                </a:cubicBezTo>
                <a:cubicBezTo>
                  <a:pt x="2822376" y="259755"/>
                  <a:pt x="2822971" y="257572"/>
                  <a:pt x="2822971" y="255984"/>
                </a:cubicBezTo>
                <a:cubicBezTo>
                  <a:pt x="2822971" y="253008"/>
                  <a:pt x="2821383" y="251520"/>
                  <a:pt x="2818208" y="251520"/>
                </a:cubicBezTo>
                <a:cubicBezTo>
                  <a:pt x="2812057" y="251520"/>
                  <a:pt x="2803474" y="257026"/>
                  <a:pt x="2792461" y="268039"/>
                </a:cubicBezTo>
                <a:cubicBezTo>
                  <a:pt x="2781448" y="279053"/>
                  <a:pt x="2770980" y="292497"/>
                  <a:pt x="2761058" y="308372"/>
                </a:cubicBezTo>
                <a:cubicBezTo>
                  <a:pt x="2733475" y="353616"/>
                  <a:pt x="2719386" y="391220"/>
                  <a:pt x="2718791" y="421184"/>
                </a:cubicBezTo>
                <a:cubicBezTo>
                  <a:pt x="2718593" y="436860"/>
                  <a:pt x="2717650" y="446236"/>
                  <a:pt x="2715963" y="449312"/>
                </a:cubicBezTo>
                <a:cubicBezTo>
                  <a:pt x="2714277" y="452388"/>
                  <a:pt x="2708869" y="454521"/>
                  <a:pt x="2699741" y="455712"/>
                </a:cubicBezTo>
                <a:cubicBezTo>
                  <a:pt x="2678707" y="458490"/>
                  <a:pt x="2660947" y="462955"/>
                  <a:pt x="2646461" y="469106"/>
                </a:cubicBezTo>
                <a:cubicBezTo>
                  <a:pt x="2639714" y="471884"/>
                  <a:pt x="2634257" y="473274"/>
                  <a:pt x="2630090" y="473274"/>
                </a:cubicBezTo>
                <a:cubicBezTo>
                  <a:pt x="2619969" y="473274"/>
                  <a:pt x="2614909" y="464145"/>
                  <a:pt x="2614909" y="445889"/>
                </a:cubicBezTo>
                <a:cubicBezTo>
                  <a:pt x="2614909" y="426839"/>
                  <a:pt x="2621061" y="400348"/>
                  <a:pt x="2633364" y="366415"/>
                </a:cubicBezTo>
                <a:cubicBezTo>
                  <a:pt x="2639912" y="348754"/>
                  <a:pt x="2653208" y="317401"/>
                  <a:pt x="2673250" y="272355"/>
                </a:cubicBezTo>
                <a:cubicBezTo>
                  <a:pt x="2682973" y="250527"/>
                  <a:pt x="2687835" y="234851"/>
                  <a:pt x="2687835" y="225326"/>
                </a:cubicBezTo>
                <a:cubicBezTo>
                  <a:pt x="2687835" y="218381"/>
                  <a:pt x="2683767" y="214015"/>
                  <a:pt x="2675631" y="212229"/>
                </a:cubicBezTo>
                <a:cubicBezTo>
                  <a:pt x="2667495" y="210245"/>
                  <a:pt x="2662137" y="208310"/>
                  <a:pt x="2659558" y="206425"/>
                </a:cubicBezTo>
                <a:cubicBezTo>
                  <a:pt x="2656978" y="204539"/>
                  <a:pt x="2655688" y="201414"/>
                  <a:pt x="2655688" y="197048"/>
                </a:cubicBezTo>
                <a:cubicBezTo>
                  <a:pt x="2655688" y="188913"/>
                  <a:pt x="2663030" y="184845"/>
                  <a:pt x="2677715" y="184845"/>
                </a:cubicBezTo>
                <a:cubicBezTo>
                  <a:pt x="2709068" y="185241"/>
                  <a:pt x="2735956" y="182265"/>
                  <a:pt x="2758379" y="175915"/>
                </a:cubicBezTo>
                <a:cubicBezTo>
                  <a:pt x="2763539" y="174327"/>
                  <a:pt x="2767904" y="173534"/>
                  <a:pt x="2771476" y="173534"/>
                </a:cubicBezTo>
                <a:close/>
                <a:moveTo>
                  <a:pt x="3648372" y="173236"/>
                </a:moveTo>
                <a:cubicBezTo>
                  <a:pt x="3663850" y="173236"/>
                  <a:pt x="3675756" y="178991"/>
                  <a:pt x="3684090" y="190500"/>
                </a:cubicBezTo>
                <a:cubicBezTo>
                  <a:pt x="3687067" y="186730"/>
                  <a:pt x="3689994" y="184448"/>
                  <a:pt x="3692871" y="183654"/>
                </a:cubicBezTo>
                <a:cubicBezTo>
                  <a:pt x="3695748" y="182860"/>
                  <a:pt x="3702446" y="182364"/>
                  <a:pt x="3712963" y="182166"/>
                </a:cubicBezTo>
                <a:cubicBezTo>
                  <a:pt x="3723679" y="181967"/>
                  <a:pt x="3736478" y="179784"/>
                  <a:pt x="3751361" y="175617"/>
                </a:cubicBezTo>
                <a:cubicBezTo>
                  <a:pt x="3756123" y="174427"/>
                  <a:pt x="3760092" y="173831"/>
                  <a:pt x="3763267" y="173831"/>
                </a:cubicBezTo>
                <a:cubicBezTo>
                  <a:pt x="3774181" y="173831"/>
                  <a:pt x="3779638" y="181273"/>
                  <a:pt x="3779638" y="196155"/>
                </a:cubicBezTo>
                <a:cubicBezTo>
                  <a:pt x="3779638" y="208856"/>
                  <a:pt x="3777108" y="223441"/>
                  <a:pt x="3772048" y="239911"/>
                </a:cubicBezTo>
                <a:cubicBezTo>
                  <a:pt x="3766988" y="256381"/>
                  <a:pt x="3757413" y="281186"/>
                  <a:pt x="3743324" y="314325"/>
                </a:cubicBezTo>
                <a:cubicBezTo>
                  <a:pt x="3731219" y="342900"/>
                  <a:pt x="3723182" y="363240"/>
                  <a:pt x="3719214" y="375345"/>
                </a:cubicBezTo>
                <a:cubicBezTo>
                  <a:pt x="3715245" y="387449"/>
                  <a:pt x="3707903" y="414338"/>
                  <a:pt x="3697187" y="456009"/>
                </a:cubicBezTo>
                <a:cubicBezTo>
                  <a:pt x="3688059" y="491728"/>
                  <a:pt x="3674268" y="518716"/>
                  <a:pt x="3655813" y="536972"/>
                </a:cubicBezTo>
                <a:cubicBezTo>
                  <a:pt x="3623666" y="568920"/>
                  <a:pt x="3579018" y="584895"/>
                  <a:pt x="3521868" y="584895"/>
                </a:cubicBezTo>
                <a:cubicBezTo>
                  <a:pt x="3487141" y="584895"/>
                  <a:pt x="3462039" y="576957"/>
                  <a:pt x="3446561" y="561082"/>
                </a:cubicBezTo>
                <a:cubicBezTo>
                  <a:pt x="3434654" y="548779"/>
                  <a:pt x="3428701" y="534591"/>
                  <a:pt x="3428701" y="518517"/>
                </a:cubicBezTo>
                <a:cubicBezTo>
                  <a:pt x="3428701" y="503436"/>
                  <a:pt x="3433067" y="490984"/>
                  <a:pt x="3441798" y="481161"/>
                </a:cubicBezTo>
                <a:cubicBezTo>
                  <a:pt x="3450529" y="471339"/>
                  <a:pt x="3463130" y="464741"/>
                  <a:pt x="3479601" y="461367"/>
                </a:cubicBezTo>
                <a:cubicBezTo>
                  <a:pt x="3459360" y="445492"/>
                  <a:pt x="3449240" y="423664"/>
                  <a:pt x="3449240" y="395883"/>
                </a:cubicBezTo>
                <a:cubicBezTo>
                  <a:pt x="3449240" y="366713"/>
                  <a:pt x="3458368" y="336252"/>
                  <a:pt x="3476624" y="304502"/>
                </a:cubicBezTo>
                <a:cubicBezTo>
                  <a:pt x="3494880" y="272752"/>
                  <a:pt x="3520181" y="243483"/>
                  <a:pt x="3552526" y="216694"/>
                </a:cubicBezTo>
                <a:cubicBezTo>
                  <a:pt x="3568004" y="203597"/>
                  <a:pt x="3584574" y="193080"/>
                  <a:pt x="3602235" y="185142"/>
                </a:cubicBezTo>
                <a:cubicBezTo>
                  <a:pt x="3619896" y="177205"/>
                  <a:pt x="3635275" y="173236"/>
                  <a:pt x="3648372" y="173236"/>
                </a:cubicBezTo>
                <a:close/>
                <a:moveTo>
                  <a:pt x="5652789" y="172938"/>
                </a:moveTo>
                <a:cubicBezTo>
                  <a:pt x="5671045" y="172938"/>
                  <a:pt x="5685531" y="179090"/>
                  <a:pt x="5696246" y="191393"/>
                </a:cubicBezTo>
                <a:cubicBezTo>
                  <a:pt x="5705970" y="202704"/>
                  <a:pt x="5710832" y="216595"/>
                  <a:pt x="5710832" y="233065"/>
                </a:cubicBezTo>
                <a:cubicBezTo>
                  <a:pt x="5710832" y="244376"/>
                  <a:pt x="5709245" y="255389"/>
                  <a:pt x="5706069" y="266105"/>
                </a:cubicBezTo>
                <a:cubicBezTo>
                  <a:pt x="5702894" y="276820"/>
                  <a:pt x="5696048" y="294680"/>
                  <a:pt x="5685531" y="319683"/>
                </a:cubicBezTo>
                <a:cubicBezTo>
                  <a:pt x="5666481" y="364728"/>
                  <a:pt x="5656956" y="393998"/>
                  <a:pt x="5656956" y="407491"/>
                </a:cubicBezTo>
                <a:cubicBezTo>
                  <a:pt x="5656956" y="416620"/>
                  <a:pt x="5661620" y="422275"/>
                  <a:pt x="5670946" y="424458"/>
                </a:cubicBezTo>
                <a:cubicBezTo>
                  <a:pt x="5677098" y="425847"/>
                  <a:pt x="5681215" y="427434"/>
                  <a:pt x="5683298" y="429220"/>
                </a:cubicBezTo>
                <a:cubicBezTo>
                  <a:pt x="5685382" y="431006"/>
                  <a:pt x="5686424" y="433884"/>
                  <a:pt x="5686424" y="437852"/>
                </a:cubicBezTo>
                <a:cubicBezTo>
                  <a:pt x="5686424" y="444202"/>
                  <a:pt x="5682951" y="448568"/>
                  <a:pt x="5676006" y="450949"/>
                </a:cubicBezTo>
                <a:cubicBezTo>
                  <a:pt x="5673625" y="451743"/>
                  <a:pt x="5664100" y="452438"/>
                  <a:pt x="5647431" y="453033"/>
                </a:cubicBezTo>
                <a:cubicBezTo>
                  <a:pt x="5629175" y="453628"/>
                  <a:pt x="5607247" y="458986"/>
                  <a:pt x="5581649" y="469106"/>
                </a:cubicBezTo>
                <a:cubicBezTo>
                  <a:pt x="5575497" y="471488"/>
                  <a:pt x="5570239" y="472678"/>
                  <a:pt x="5565873" y="472678"/>
                </a:cubicBezTo>
                <a:cubicBezTo>
                  <a:pt x="5556348" y="472678"/>
                  <a:pt x="5551586" y="464245"/>
                  <a:pt x="5551586" y="447377"/>
                </a:cubicBezTo>
                <a:cubicBezTo>
                  <a:pt x="5551586" y="433090"/>
                  <a:pt x="5554413" y="416719"/>
                  <a:pt x="5560069" y="398264"/>
                </a:cubicBezTo>
                <a:cubicBezTo>
                  <a:pt x="5565724" y="379809"/>
                  <a:pt x="5576787" y="350937"/>
                  <a:pt x="5593257" y="311646"/>
                </a:cubicBezTo>
                <a:cubicBezTo>
                  <a:pt x="5605759" y="281087"/>
                  <a:pt x="5613052" y="262930"/>
                  <a:pt x="5615135" y="257175"/>
                </a:cubicBezTo>
                <a:cubicBezTo>
                  <a:pt x="5617219" y="251420"/>
                  <a:pt x="5618261" y="246658"/>
                  <a:pt x="5618261" y="242888"/>
                </a:cubicBezTo>
                <a:cubicBezTo>
                  <a:pt x="5618261" y="234950"/>
                  <a:pt x="5614986" y="230981"/>
                  <a:pt x="5608438" y="230981"/>
                </a:cubicBezTo>
                <a:cubicBezTo>
                  <a:pt x="5600104" y="230981"/>
                  <a:pt x="5587900" y="239266"/>
                  <a:pt x="5571826" y="255836"/>
                </a:cubicBezTo>
                <a:cubicBezTo>
                  <a:pt x="5555753" y="272405"/>
                  <a:pt x="5541565" y="291306"/>
                  <a:pt x="5529261" y="312539"/>
                </a:cubicBezTo>
                <a:cubicBezTo>
                  <a:pt x="5514776" y="337741"/>
                  <a:pt x="5504804" y="359222"/>
                  <a:pt x="5499347" y="376982"/>
                </a:cubicBezTo>
                <a:cubicBezTo>
                  <a:pt x="5493890" y="394742"/>
                  <a:pt x="5491062" y="415131"/>
                  <a:pt x="5490864" y="438150"/>
                </a:cubicBezTo>
                <a:cubicBezTo>
                  <a:pt x="5490864" y="445294"/>
                  <a:pt x="5489375" y="449858"/>
                  <a:pt x="5486399" y="451842"/>
                </a:cubicBezTo>
                <a:cubicBezTo>
                  <a:pt x="5483422" y="453827"/>
                  <a:pt x="5474989" y="455811"/>
                  <a:pt x="5461098" y="457795"/>
                </a:cubicBezTo>
                <a:cubicBezTo>
                  <a:pt x="5456931" y="458391"/>
                  <a:pt x="5449391" y="460127"/>
                  <a:pt x="5438476" y="463004"/>
                </a:cubicBezTo>
                <a:cubicBezTo>
                  <a:pt x="5427562" y="465882"/>
                  <a:pt x="5420121" y="468114"/>
                  <a:pt x="5416152" y="469702"/>
                </a:cubicBezTo>
                <a:cubicBezTo>
                  <a:pt x="5409604" y="472083"/>
                  <a:pt x="5404543" y="473274"/>
                  <a:pt x="5400971" y="473274"/>
                </a:cubicBezTo>
                <a:cubicBezTo>
                  <a:pt x="5391248" y="473274"/>
                  <a:pt x="5386386" y="464542"/>
                  <a:pt x="5386386" y="447080"/>
                </a:cubicBezTo>
                <a:cubicBezTo>
                  <a:pt x="5386386" y="430808"/>
                  <a:pt x="5391199" y="408633"/>
                  <a:pt x="5400823" y="380554"/>
                </a:cubicBezTo>
                <a:cubicBezTo>
                  <a:pt x="5410447" y="352475"/>
                  <a:pt x="5426570" y="313631"/>
                  <a:pt x="5449192" y="264021"/>
                </a:cubicBezTo>
                <a:cubicBezTo>
                  <a:pt x="5457328" y="246559"/>
                  <a:pt x="5461396" y="234255"/>
                  <a:pt x="5461396" y="227112"/>
                </a:cubicBezTo>
                <a:cubicBezTo>
                  <a:pt x="5461396" y="218579"/>
                  <a:pt x="5456733" y="213420"/>
                  <a:pt x="5447406" y="211634"/>
                </a:cubicBezTo>
                <a:cubicBezTo>
                  <a:pt x="5439866" y="210245"/>
                  <a:pt x="5434755" y="208607"/>
                  <a:pt x="5432077" y="206722"/>
                </a:cubicBezTo>
                <a:cubicBezTo>
                  <a:pt x="5429398" y="204837"/>
                  <a:pt x="5428058" y="202009"/>
                  <a:pt x="5428058" y="198239"/>
                </a:cubicBezTo>
                <a:cubicBezTo>
                  <a:pt x="5428058" y="189111"/>
                  <a:pt x="5433813" y="184547"/>
                  <a:pt x="5445322" y="184547"/>
                </a:cubicBezTo>
                <a:lnTo>
                  <a:pt x="5468539" y="184845"/>
                </a:lnTo>
                <a:cubicBezTo>
                  <a:pt x="5489971" y="184845"/>
                  <a:pt x="5509815" y="182166"/>
                  <a:pt x="5528071" y="176808"/>
                </a:cubicBezTo>
                <a:cubicBezTo>
                  <a:pt x="5534223" y="175022"/>
                  <a:pt x="5539183" y="174129"/>
                  <a:pt x="5542954" y="174129"/>
                </a:cubicBezTo>
                <a:cubicBezTo>
                  <a:pt x="5547716" y="174129"/>
                  <a:pt x="5551536" y="176213"/>
                  <a:pt x="5554413" y="180380"/>
                </a:cubicBezTo>
                <a:cubicBezTo>
                  <a:pt x="5557291" y="184547"/>
                  <a:pt x="5558729" y="190202"/>
                  <a:pt x="5558729" y="197346"/>
                </a:cubicBezTo>
                <a:cubicBezTo>
                  <a:pt x="5558729" y="205284"/>
                  <a:pt x="5557340" y="215106"/>
                  <a:pt x="5554562" y="226814"/>
                </a:cubicBezTo>
                <a:cubicBezTo>
                  <a:pt x="5565477" y="215702"/>
                  <a:pt x="5573910" y="207665"/>
                  <a:pt x="5579863" y="202704"/>
                </a:cubicBezTo>
                <a:cubicBezTo>
                  <a:pt x="5602485" y="182860"/>
                  <a:pt x="5626794" y="172938"/>
                  <a:pt x="5652789" y="172938"/>
                </a:cubicBezTo>
                <a:close/>
                <a:moveTo>
                  <a:pt x="3395364" y="172938"/>
                </a:moveTo>
                <a:cubicBezTo>
                  <a:pt x="3413620" y="172938"/>
                  <a:pt x="3428106" y="179090"/>
                  <a:pt x="3438822" y="191393"/>
                </a:cubicBezTo>
                <a:cubicBezTo>
                  <a:pt x="3448545" y="202704"/>
                  <a:pt x="3453407" y="216595"/>
                  <a:pt x="3453407" y="233065"/>
                </a:cubicBezTo>
                <a:cubicBezTo>
                  <a:pt x="3453407" y="244376"/>
                  <a:pt x="3451819" y="255389"/>
                  <a:pt x="3448644" y="266105"/>
                </a:cubicBezTo>
                <a:cubicBezTo>
                  <a:pt x="3445469" y="276820"/>
                  <a:pt x="3438623" y="294680"/>
                  <a:pt x="3428106" y="319683"/>
                </a:cubicBezTo>
                <a:cubicBezTo>
                  <a:pt x="3409056" y="364728"/>
                  <a:pt x="3399531" y="393998"/>
                  <a:pt x="3399531" y="407491"/>
                </a:cubicBezTo>
                <a:cubicBezTo>
                  <a:pt x="3399531" y="416620"/>
                  <a:pt x="3404194" y="422275"/>
                  <a:pt x="3413521" y="424458"/>
                </a:cubicBezTo>
                <a:cubicBezTo>
                  <a:pt x="3419673" y="425847"/>
                  <a:pt x="3423790" y="427434"/>
                  <a:pt x="3425874" y="429220"/>
                </a:cubicBezTo>
                <a:cubicBezTo>
                  <a:pt x="3427957" y="431006"/>
                  <a:pt x="3428999" y="433884"/>
                  <a:pt x="3428999" y="437852"/>
                </a:cubicBezTo>
                <a:cubicBezTo>
                  <a:pt x="3428999" y="444202"/>
                  <a:pt x="3425526" y="448568"/>
                  <a:pt x="3418581" y="450949"/>
                </a:cubicBezTo>
                <a:cubicBezTo>
                  <a:pt x="3416200" y="451743"/>
                  <a:pt x="3406675" y="452438"/>
                  <a:pt x="3390006" y="453033"/>
                </a:cubicBezTo>
                <a:cubicBezTo>
                  <a:pt x="3371750" y="453628"/>
                  <a:pt x="3349822" y="458986"/>
                  <a:pt x="3324224" y="469106"/>
                </a:cubicBezTo>
                <a:cubicBezTo>
                  <a:pt x="3318072" y="471488"/>
                  <a:pt x="3312814" y="472678"/>
                  <a:pt x="3308448" y="472678"/>
                </a:cubicBezTo>
                <a:cubicBezTo>
                  <a:pt x="3298923" y="472678"/>
                  <a:pt x="3294161" y="464245"/>
                  <a:pt x="3294161" y="447377"/>
                </a:cubicBezTo>
                <a:cubicBezTo>
                  <a:pt x="3294161" y="433090"/>
                  <a:pt x="3296988" y="416719"/>
                  <a:pt x="3302644" y="398264"/>
                </a:cubicBezTo>
                <a:cubicBezTo>
                  <a:pt x="3308299" y="379809"/>
                  <a:pt x="3319362" y="350937"/>
                  <a:pt x="3335833" y="311646"/>
                </a:cubicBezTo>
                <a:cubicBezTo>
                  <a:pt x="3348334" y="281087"/>
                  <a:pt x="3355627" y="262930"/>
                  <a:pt x="3357710" y="257175"/>
                </a:cubicBezTo>
                <a:cubicBezTo>
                  <a:pt x="3359794" y="251420"/>
                  <a:pt x="3360836" y="246658"/>
                  <a:pt x="3360836" y="242888"/>
                </a:cubicBezTo>
                <a:cubicBezTo>
                  <a:pt x="3360836" y="234950"/>
                  <a:pt x="3357561" y="230981"/>
                  <a:pt x="3351013" y="230981"/>
                </a:cubicBezTo>
                <a:cubicBezTo>
                  <a:pt x="3342679" y="230981"/>
                  <a:pt x="3330475" y="239266"/>
                  <a:pt x="3314401" y="255836"/>
                </a:cubicBezTo>
                <a:cubicBezTo>
                  <a:pt x="3298328" y="272405"/>
                  <a:pt x="3284140" y="291306"/>
                  <a:pt x="3271836" y="312539"/>
                </a:cubicBezTo>
                <a:cubicBezTo>
                  <a:pt x="3257350" y="337741"/>
                  <a:pt x="3247379" y="359222"/>
                  <a:pt x="3241922" y="376982"/>
                </a:cubicBezTo>
                <a:cubicBezTo>
                  <a:pt x="3236465" y="394742"/>
                  <a:pt x="3233637" y="415131"/>
                  <a:pt x="3233439" y="438150"/>
                </a:cubicBezTo>
                <a:cubicBezTo>
                  <a:pt x="3233439" y="445294"/>
                  <a:pt x="3231951" y="449858"/>
                  <a:pt x="3228974" y="451842"/>
                </a:cubicBezTo>
                <a:cubicBezTo>
                  <a:pt x="3225997" y="453827"/>
                  <a:pt x="3217564" y="455811"/>
                  <a:pt x="3203673" y="457795"/>
                </a:cubicBezTo>
                <a:cubicBezTo>
                  <a:pt x="3199506" y="458391"/>
                  <a:pt x="3191965" y="460127"/>
                  <a:pt x="3181051" y="463004"/>
                </a:cubicBezTo>
                <a:cubicBezTo>
                  <a:pt x="3170137" y="465882"/>
                  <a:pt x="3162696" y="468114"/>
                  <a:pt x="3158727" y="469702"/>
                </a:cubicBezTo>
                <a:cubicBezTo>
                  <a:pt x="3152179" y="472083"/>
                  <a:pt x="3147119" y="473274"/>
                  <a:pt x="3143547" y="473274"/>
                </a:cubicBezTo>
                <a:cubicBezTo>
                  <a:pt x="3133823" y="473274"/>
                  <a:pt x="3128961" y="464542"/>
                  <a:pt x="3128961" y="447080"/>
                </a:cubicBezTo>
                <a:cubicBezTo>
                  <a:pt x="3128961" y="430808"/>
                  <a:pt x="3133774" y="408633"/>
                  <a:pt x="3143398" y="380554"/>
                </a:cubicBezTo>
                <a:cubicBezTo>
                  <a:pt x="3153022" y="352475"/>
                  <a:pt x="3169145" y="313631"/>
                  <a:pt x="3191767" y="264021"/>
                </a:cubicBezTo>
                <a:cubicBezTo>
                  <a:pt x="3199903" y="246559"/>
                  <a:pt x="3203971" y="234255"/>
                  <a:pt x="3203971" y="227112"/>
                </a:cubicBezTo>
                <a:cubicBezTo>
                  <a:pt x="3203971" y="218579"/>
                  <a:pt x="3199307" y="213420"/>
                  <a:pt x="3189981" y="211634"/>
                </a:cubicBezTo>
                <a:cubicBezTo>
                  <a:pt x="3182440" y="210245"/>
                  <a:pt x="3177331" y="208607"/>
                  <a:pt x="3174652" y="206722"/>
                </a:cubicBezTo>
                <a:cubicBezTo>
                  <a:pt x="3171973" y="204837"/>
                  <a:pt x="3170633" y="202009"/>
                  <a:pt x="3170633" y="198239"/>
                </a:cubicBezTo>
                <a:cubicBezTo>
                  <a:pt x="3170633" y="189111"/>
                  <a:pt x="3176388" y="184547"/>
                  <a:pt x="3187897" y="184547"/>
                </a:cubicBezTo>
                <a:lnTo>
                  <a:pt x="3211115" y="184845"/>
                </a:lnTo>
                <a:cubicBezTo>
                  <a:pt x="3232546" y="184845"/>
                  <a:pt x="3252390" y="182166"/>
                  <a:pt x="3270646" y="176808"/>
                </a:cubicBezTo>
                <a:cubicBezTo>
                  <a:pt x="3276798" y="175022"/>
                  <a:pt x="3281758" y="174129"/>
                  <a:pt x="3285529" y="174129"/>
                </a:cubicBezTo>
                <a:cubicBezTo>
                  <a:pt x="3290291" y="174129"/>
                  <a:pt x="3294111" y="176213"/>
                  <a:pt x="3296988" y="180380"/>
                </a:cubicBezTo>
                <a:cubicBezTo>
                  <a:pt x="3299866" y="184547"/>
                  <a:pt x="3301304" y="190202"/>
                  <a:pt x="3301304" y="197346"/>
                </a:cubicBezTo>
                <a:cubicBezTo>
                  <a:pt x="3301304" y="205284"/>
                  <a:pt x="3299915" y="215106"/>
                  <a:pt x="3297137" y="226814"/>
                </a:cubicBezTo>
                <a:cubicBezTo>
                  <a:pt x="3308051" y="215702"/>
                  <a:pt x="3316485" y="207665"/>
                  <a:pt x="3322438" y="202704"/>
                </a:cubicBezTo>
                <a:cubicBezTo>
                  <a:pt x="3345060" y="182860"/>
                  <a:pt x="3369369" y="172938"/>
                  <a:pt x="3395364" y="172938"/>
                </a:cubicBezTo>
                <a:close/>
                <a:moveTo>
                  <a:pt x="2242839" y="172938"/>
                </a:moveTo>
                <a:cubicBezTo>
                  <a:pt x="2261095" y="172938"/>
                  <a:pt x="2275581" y="179090"/>
                  <a:pt x="2286297" y="191393"/>
                </a:cubicBezTo>
                <a:cubicBezTo>
                  <a:pt x="2296020" y="202704"/>
                  <a:pt x="2300882" y="216595"/>
                  <a:pt x="2300882" y="233065"/>
                </a:cubicBezTo>
                <a:cubicBezTo>
                  <a:pt x="2300882" y="244376"/>
                  <a:pt x="2299294" y="255389"/>
                  <a:pt x="2296119" y="266105"/>
                </a:cubicBezTo>
                <a:cubicBezTo>
                  <a:pt x="2292944" y="276820"/>
                  <a:pt x="2286098" y="294680"/>
                  <a:pt x="2275581" y="319683"/>
                </a:cubicBezTo>
                <a:cubicBezTo>
                  <a:pt x="2256531" y="364728"/>
                  <a:pt x="2247006" y="393998"/>
                  <a:pt x="2247006" y="407491"/>
                </a:cubicBezTo>
                <a:cubicBezTo>
                  <a:pt x="2247006" y="416620"/>
                  <a:pt x="2251669" y="422275"/>
                  <a:pt x="2260996" y="424458"/>
                </a:cubicBezTo>
                <a:cubicBezTo>
                  <a:pt x="2267147" y="425847"/>
                  <a:pt x="2271265" y="427434"/>
                  <a:pt x="2273349" y="429220"/>
                </a:cubicBezTo>
                <a:cubicBezTo>
                  <a:pt x="2275432" y="431006"/>
                  <a:pt x="2276474" y="433884"/>
                  <a:pt x="2276474" y="437852"/>
                </a:cubicBezTo>
                <a:cubicBezTo>
                  <a:pt x="2276474" y="444202"/>
                  <a:pt x="2273001" y="448568"/>
                  <a:pt x="2266056" y="450949"/>
                </a:cubicBezTo>
                <a:cubicBezTo>
                  <a:pt x="2263675" y="451743"/>
                  <a:pt x="2254150" y="452438"/>
                  <a:pt x="2237481" y="453033"/>
                </a:cubicBezTo>
                <a:cubicBezTo>
                  <a:pt x="2219225" y="453628"/>
                  <a:pt x="2197298" y="458986"/>
                  <a:pt x="2171699" y="469106"/>
                </a:cubicBezTo>
                <a:cubicBezTo>
                  <a:pt x="2165548" y="471488"/>
                  <a:pt x="2160290" y="472678"/>
                  <a:pt x="2155924" y="472678"/>
                </a:cubicBezTo>
                <a:cubicBezTo>
                  <a:pt x="2146399" y="472678"/>
                  <a:pt x="2141636" y="464245"/>
                  <a:pt x="2141636" y="447377"/>
                </a:cubicBezTo>
                <a:cubicBezTo>
                  <a:pt x="2141636" y="433090"/>
                  <a:pt x="2144464" y="416719"/>
                  <a:pt x="2150119" y="398264"/>
                </a:cubicBezTo>
                <a:cubicBezTo>
                  <a:pt x="2155775" y="379809"/>
                  <a:pt x="2166838" y="350937"/>
                  <a:pt x="2183308" y="311646"/>
                </a:cubicBezTo>
                <a:cubicBezTo>
                  <a:pt x="2195810" y="281087"/>
                  <a:pt x="2203102" y="262930"/>
                  <a:pt x="2205185" y="257175"/>
                </a:cubicBezTo>
                <a:cubicBezTo>
                  <a:pt x="2207269" y="251420"/>
                  <a:pt x="2208311" y="246658"/>
                  <a:pt x="2208311" y="242888"/>
                </a:cubicBezTo>
                <a:cubicBezTo>
                  <a:pt x="2208311" y="234950"/>
                  <a:pt x="2205036" y="230981"/>
                  <a:pt x="2198488" y="230981"/>
                </a:cubicBezTo>
                <a:cubicBezTo>
                  <a:pt x="2190155" y="230981"/>
                  <a:pt x="2177950" y="239266"/>
                  <a:pt x="2161877" y="255836"/>
                </a:cubicBezTo>
                <a:cubicBezTo>
                  <a:pt x="2145804" y="272405"/>
                  <a:pt x="2131615" y="291306"/>
                  <a:pt x="2119312" y="312539"/>
                </a:cubicBezTo>
                <a:cubicBezTo>
                  <a:pt x="2104826" y="337741"/>
                  <a:pt x="2094855" y="359222"/>
                  <a:pt x="2089398" y="376982"/>
                </a:cubicBezTo>
                <a:cubicBezTo>
                  <a:pt x="2083941" y="394742"/>
                  <a:pt x="2081113" y="415131"/>
                  <a:pt x="2080915" y="438150"/>
                </a:cubicBezTo>
                <a:cubicBezTo>
                  <a:pt x="2080915" y="445294"/>
                  <a:pt x="2079426" y="449858"/>
                  <a:pt x="2076449" y="451842"/>
                </a:cubicBezTo>
                <a:cubicBezTo>
                  <a:pt x="2073473" y="453827"/>
                  <a:pt x="2065040" y="455811"/>
                  <a:pt x="2051149" y="457795"/>
                </a:cubicBezTo>
                <a:cubicBezTo>
                  <a:pt x="2046982" y="458391"/>
                  <a:pt x="2039441" y="460127"/>
                  <a:pt x="2028527" y="463004"/>
                </a:cubicBezTo>
                <a:cubicBezTo>
                  <a:pt x="2017612" y="465882"/>
                  <a:pt x="2010171" y="468114"/>
                  <a:pt x="2006203" y="469702"/>
                </a:cubicBezTo>
                <a:cubicBezTo>
                  <a:pt x="1999654" y="472083"/>
                  <a:pt x="1994594" y="473274"/>
                  <a:pt x="1991022" y="473274"/>
                </a:cubicBezTo>
                <a:cubicBezTo>
                  <a:pt x="1981299" y="473274"/>
                  <a:pt x="1976437" y="464542"/>
                  <a:pt x="1976437" y="447080"/>
                </a:cubicBezTo>
                <a:cubicBezTo>
                  <a:pt x="1976437" y="430808"/>
                  <a:pt x="1981249" y="408633"/>
                  <a:pt x="1990874" y="380554"/>
                </a:cubicBezTo>
                <a:cubicBezTo>
                  <a:pt x="2000498" y="352475"/>
                  <a:pt x="2016621" y="313631"/>
                  <a:pt x="2039242" y="264021"/>
                </a:cubicBezTo>
                <a:cubicBezTo>
                  <a:pt x="2047378" y="246559"/>
                  <a:pt x="2051447" y="234255"/>
                  <a:pt x="2051447" y="227112"/>
                </a:cubicBezTo>
                <a:cubicBezTo>
                  <a:pt x="2051447" y="218579"/>
                  <a:pt x="2046783" y="213420"/>
                  <a:pt x="2037457" y="211634"/>
                </a:cubicBezTo>
                <a:cubicBezTo>
                  <a:pt x="2029916" y="210245"/>
                  <a:pt x="2024806" y="208607"/>
                  <a:pt x="2022127" y="206722"/>
                </a:cubicBezTo>
                <a:cubicBezTo>
                  <a:pt x="2019449" y="204837"/>
                  <a:pt x="2018109" y="202009"/>
                  <a:pt x="2018109" y="198239"/>
                </a:cubicBezTo>
                <a:cubicBezTo>
                  <a:pt x="2018109" y="189111"/>
                  <a:pt x="2023864" y="184547"/>
                  <a:pt x="2035373" y="184547"/>
                </a:cubicBezTo>
                <a:lnTo>
                  <a:pt x="2058590" y="184845"/>
                </a:lnTo>
                <a:cubicBezTo>
                  <a:pt x="2080022" y="184845"/>
                  <a:pt x="2099865" y="182166"/>
                  <a:pt x="2118121" y="176808"/>
                </a:cubicBezTo>
                <a:cubicBezTo>
                  <a:pt x="2124273" y="175022"/>
                  <a:pt x="2129235" y="174129"/>
                  <a:pt x="2133004" y="174129"/>
                </a:cubicBezTo>
                <a:cubicBezTo>
                  <a:pt x="2137767" y="174129"/>
                  <a:pt x="2141587" y="176213"/>
                  <a:pt x="2144464" y="180380"/>
                </a:cubicBezTo>
                <a:cubicBezTo>
                  <a:pt x="2147341" y="184547"/>
                  <a:pt x="2148780" y="190202"/>
                  <a:pt x="2148780" y="197346"/>
                </a:cubicBezTo>
                <a:cubicBezTo>
                  <a:pt x="2148780" y="205284"/>
                  <a:pt x="2147391" y="215106"/>
                  <a:pt x="2144613" y="226814"/>
                </a:cubicBezTo>
                <a:cubicBezTo>
                  <a:pt x="2155527" y="215702"/>
                  <a:pt x="2163961" y="207665"/>
                  <a:pt x="2169914" y="202704"/>
                </a:cubicBezTo>
                <a:cubicBezTo>
                  <a:pt x="2192535" y="182860"/>
                  <a:pt x="2216843" y="172938"/>
                  <a:pt x="2242839" y="172938"/>
                </a:cubicBezTo>
                <a:close/>
                <a:moveTo>
                  <a:pt x="1204615" y="172938"/>
                </a:moveTo>
                <a:cubicBezTo>
                  <a:pt x="1222871" y="172938"/>
                  <a:pt x="1237357" y="179090"/>
                  <a:pt x="1248073" y="191393"/>
                </a:cubicBezTo>
                <a:cubicBezTo>
                  <a:pt x="1257795" y="202704"/>
                  <a:pt x="1262657" y="216595"/>
                  <a:pt x="1262657" y="233065"/>
                </a:cubicBezTo>
                <a:cubicBezTo>
                  <a:pt x="1262657" y="244376"/>
                  <a:pt x="1261069" y="255389"/>
                  <a:pt x="1257895" y="266105"/>
                </a:cubicBezTo>
                <a:cubicBezTo>
                  <a:pt x="1254720" y="276820"/>
                  <a:pt x="1247873" y="294680"/>
                  <a:pt x="1237357" y="319683"/>
                </a:cubicBezTo>
                <a:cubicBezTo>
                  <a:pt x="1218307" y="364728"/>
                  <a:pt x="1208782" y="393998"/>
                  <a:pt x="1208782" y="407491"/>
                </a:cubicBezTo>
                <a:cubicBezTo>
                  <a:pt x="1208782" y="416620"/>
                  <a:pt x="1213445" y="422275"/>
                  <a:pt x="1222772" y="424458"/>
                </a:cubicBezTo>
                <a:cubicBezTo>
                  <a:pt x="1228923" y="425847"/>
                  <a:pt x="1233041" y="427434"/>
                  <a:pt x="1235124" y="429220"/>
                </a:cubicBezTo>
                <a:cubicBezTo>
                  <a:pt x="1237208" y="431006"/>
                  <a:pt x="1238250" y="433884"/>
                  <a:pt x="1238250" y="437852"/>
                </a:cubicBezTo>
                <a:cubicBezTo>
                  <a:pt x="1238250" y="444202"/>
                  <a:pt x="1234778" y="448568"/>
                  <a:pt x="1227832" y="450949"/>
                </a:cubicBezTo>
                <a:cubicBezTo>
                  <a:pt x="1225450" y="451743"/>
                  <a:pt x="1215925" y="452438"/>
                  <a:pt x="1199257" y="453033"/>
                </a:cubicBezTo>
                <a:cubicBezTo>
                  <a:pt x="1181000" y="453628"/>
                  <a:pt x="1159073" y="458986"/>
                  <a:pt x="1133475" y="469106"/>
                </a:cubicBezTo>
                <a:cubicBezTo>
                  <a:pt x="1127323" y="471488"/>
                  <a:pt x="1122064" y="472678"/>
                  <a:pt x="1117699" y="472678"/>
                </a:cubicBezTo>
                <a:cubicBezTo>
                  <a:pt x="1108174" y="472678"/>
                  <a:pt x="1103411" y="464245"/>
                  <a:pt x="1103411" y="447377"/>
                </a:cubicBezTo>
                <a:cubicBezTo>
                  <a:pt x="1103411" y="433090"/>
                  <a:pt x="1106239" y="416719"/>
                  <a:pt x="1111894" y="398264"/>
                </a:cubicBezTo>
                <a:cubicBezTo>
                  <a:pt x="1117550" y="379809"/>
                  <a:pt x="1128613" y="350937"/>
                  <a:pt x="1145083" y="311646"/>
                </a:cubicBezTo>
                <a:cubicBezTo>
                  <a:pt x="1157585" y="281087"/>
                  <a:pt x="1164878" y="262930"/>
                  <a:pt x="1166961" y="257175"/>
                </a:cubicBezTo>
                <a:cubicBezTo>
                  <a:pt x="1169044" y="251420"/>
                  <a:pt x="1170086" y="246658"/>
                  <a:pt x="1170086" y="242888"/>
                </a:cubicBezTo>
                <a:cubicBezTo>
                  <a:pt x="1170086" y="234950"/>
                  <a:pt x="1166812" y="230981"/>
                  <a:pt x="1160264" y="230981"/>
                </a:cubicBezTo>
                <a:cubicBezTo>
                  <a:pt x="1151929" y="230981"/>
                  <a:pt x="1139726" y="239266"/>
                  <a:pt x="1123652" y="255836"/>
                </a:cubicBezTo>
                <a:cubicBezTo>
                  <a:pt x="1107578" y="272405"/>
                  <a:pt x="1093390" y="291306"/>
                  <a:pt x="1081087" y="312539"/>
                </a:cubicBezTo>
                <a:cubicBezTo>
                  <a:pt x="1066601" y="337741"/>
                  <a:pt x="1056630" y="359222"/>
                  <a:pt x="1051173" y="376982"/>
                </a:cubicBezTo>
                <a:cubicBezTo>
                  <a:pt x="1045715" y="394742"/>
                  <a:pt x="1042888" y="415131"/>
                  <a:pt x="1042689" y="438150"/>
                </a:cubicBezTo>
                <a:cubicBezTo>
                  <a:pt x="1042689" y="445294"/>
                  <a:pt x="1041201" y="449858"/>
                  <a:pt x="1038224" y="451842"/>
                </a:cubicBezTo>
                <a:cubicBezTo>
                  <a:pt x="1035248" y="453827"/>
                  <a:pt x="1026814" y="455811"/>
                  <a:pt x="1012923" y="457795"/>
                </a:cubicBezTo>
                <a:cubicBezTo>
                  <a:pt x="1008757" y="458391"/>
                  <a:pt x="1001216" y="460127"/>
                  <a:pt x="990302" y="463004"/>
                </a:cubicBezTo>
                <a:cubicBezTo>
                  <a:pt x="979388" y="465882"/>
                  <a:pt x="971946" y="468114"/>
                  <a:pt x="967978" y="469702"/>
                </a:cubicBezTo>
                <a:cubicBezTo>
                  <a:pt x="961430" y="472083"/>
                  <a:pt x="956369" y="473274"/>
                  <a:pt x="952798" y="473274"/>
                </a:cubicBezTo>
                <a:cubicBezTo>
                  <a:pt x="943074" y="473274"/>
                  <a:pt x="938212" y="464542"/>
                  <a:pt x="938212" y="447080"/>
                </a:cubicBezTo>
                <a:cubicBezTo>
                  <a:pt x="938212" y="430808"/>
                  <a:pt x="943024" y="408633"/>
                  <a:pt x="952649" y="380554"/>
                </a:cubicBezTo>
                <a:cubicBezTo>
                  <a:pt x="962273" y="352475"/>
                  <a:pt x="978396" y="313631"/>
                  <a:pt x="1001017" y="264021"/>
                </a:cubicBezTo>
                <a:cubicBezTo>
                  <a:pt x="1009153" y="246559"/>
                  <a:pt x="1013221" y="234255"/>
                  <a:pt x="1013221" y="227112"/>
                </a:cubicBezTo>
                <a:cubicBezTo>
                  <a:pt x="1013221" y="218579"/>
                  <a:pt x="1008558" y="213420"/>
                  <a:pt x="999231" y="211634"/>
                </a:cubicBezTo>
                <a:cubicBezTo>
                  <a:pt x="991691" y="210245"/>
                  <a:pt x="986581" y="208607"/>
                  <a:pt x="983902" y="206722"/>
                </a:cubicBezTo>
                <a:cubicBezTo>
                  <a:pt x="981223" y="204837"/>
                  <a:pt x="979884" y="202009"/>
                  <a:pt x="979884" y="198239"/>
                </a:cubicBezTo>
                <a:cubicBezTo>
                  <a:pt x="979884" y="189111"/>
                  <a:pt x="985639" y="184547"/>
                  <a:pt x="997148" y="184547"/>
                </a:cubicBezTo>
                <a:lnTo>
                  <a:pt x="1020365" y="184845"/>
                </a:lnTo>
                <a:cubicBezTo>
                  <a:pt x="1041796" y="184845"/>
                  <a:pt x="1061641" y="182166"/>
                  <a:pt x="1079897" y="176808"/>
                </a:cubicBezTo>
                <a:cubicBezTo>
                  <a:pt x="1086048" y="175022"/>
                  <a:pt x="1091009" y="174129"/>
                  <a:pt x="1094780" y="174129"/>
                </a:cubicBezTo>
                <a:cubicBezTo>
                  <a:pt x="1099542" y="174129"/>
                  <a:pt x="1103362" y="176213"/>
                  <a:pt x="1106239" y="180380"/>
                </a:cubicBezTo>
                <a:cubicBezTo>
                  <a:pt x="1109116" y="184547"/>
                  <a:pt x="1110555" y="190202"/>
                  <a:pt x="1110555" y="197346"/>
                </a:cubicBezTo>
                <a:cubicBezTo>
                  <a:pt x="1110555" y="205284"/>
                  <a:pt x="1109165" y="215106"/>
                  <a:pt x="1106388" y="226814"/>
                </a:cubicBezTo>
                <a:cubicBezTo>
                  <a:pt x="1117302" y="215702"/>
                  <a:pt x="1125736" y="207665"/>
                  <a:pt x="1131689" y="202704"/>
                </a:cubicBezTo>
                <a:cubicBezTo>
                  <a:pt x="1154311" y="182860"/>
                  <a:pt x="1178619" y="172938"/>
                  <a:pt x="1204615" y="172938"/>
                </a:cubicBezTo>
                <a:close/>
                <a:moveTo>
                  <a:pt x="8354317" y="172641"/>
                </a:moveTo>
                <a:cubicBezTo>
                  <a:pt x="8363842" y="172641"/>
                  <a:pt x="8368604" y="180677"/>
                  <a:pt x="8368604" y="196751"/>
                </a:cubicBezTo>
                <a:cubicBezTo>
                  <a:pt x="8368604" y="209054"/>
                  <a:pt x="8366520" y="222200"/>
                  <a:pt x="8362353" y="236190"/>
                </a:cubicBezTo>
                <a:cubicBezTo>
                  <a:pt x="8358186" y="250180"/>
                  <a:pt x="8348959" y="274638"/>
                  <a:pt x="8334671" y="309563"/>
                </a:cubicBezTo>
                <a:cubicBezTo>
                  <a:pt x="8319392" y="347067"/>
                  <a:pt x="8310016" y="370880"/>
                  <a:pt x="8306543" y="381000"/>
                </a:cubicBezTo>
                <a:cubicBezTo>
                  <a:pt x="8303070" y="391120"/>
                  <a:pt x="8301334" y="399653"/>
                  <a:pt x="8301334" y="406599"/>
                </a:cubicBezTo>
                <a:cubicBezTo>
                  <a:pt x="8301334" y="416520"/>
                  <a:pt x="8306791" y="422573"/>
                  <a:pt x="8317705" y="424756"/>
                </a:cubicBezTo>
                <a:cubicBezTo>
                  <a:pt x="8327627" y="426740"/>
                  <a:pt x="8332588" y="431304"/>
                  <a:pt x="8332588" y="438448"/>
                </a:cubicBezTo>
                <a:cubicBezTo>
                  <a:pt x="8332588" y="444996"/>
                  <a:pt x="8328619" y="449263"/>
                  <a:pt x="8320681" y="451247"/>
                </a:cubicBezTo>
                <a:cubicBezTo>
                  <a:pt x="8318895" y="451644"/>
                  <a:pt x="8309966" y="452338"/>
                  <a:pt x="8293892" y="453331"/>
                </a:cubicBezTo>
                <a:cubicBezTo>
                  <a:pt x="8286550" y="453727"/>
                  <a:pt x="8275686" y="455613"/>
                  <a:pt x="8261299" y="458986"/>
                </a:cubicBezTo>
                <a:cubicBezTo>
                  <a:pt x="8246912" y="462359"/>
                  <a:pt x="8236246" y="465435"/>
                  <a:pt x="8229301" y="468213"/>
                </a:cubicBezTo>
                <a:cubicBezTo>
                  <a:pt x="8222356" y="471190"/>
                  <a:pt x="8217097" y="472678"/>
                  <a:pt x="8213525" y="472678"/>
                </a:cubicBezTo>
                <a:cubicBezTo>
                  <a:pt x="8208762" y="472678"/>
                  <a:pt x="8205042" y="470396"/>
                  <a:pt x="8202363" y="465832"/>
                </a:cubicBezTo>
                <a:cubicBezTo>
                  <a:pt x="8199684" y="461268"/>
                  <a:pt x="8198344" y="455117"/>
                  <a:pt x="8198344" y="447377"/>
                </a:cubicBezTo>
                <a:cubicBezTo>
                  <a:pt x="8198344" y="439837"/>
                  <a:pt x="8199040" y="430609"/>
                  <a:pt x="8200428" y="419695"/>
                </a:cubicBezTo>
                <a:cubicBezTo>
                  <a:pt x="8196856" y="422870"/>
                  <a:pt x="8187629" y="431304"/>
                  <a:pt x="8172746" y="444996"/>
                </a:cubicBezTo>
                <a:cubicBezTo>
                  <a:pt x="8152704" y="463649"/>
                  <a:pt x="8131273" y="472976"/>
                  <a:pt x="8108452" y="472976"/>
                </a:cubicBezTo>
                <a:cubicBezTo>
                  <a:pt x="8088609" y="472976"/>
                  <a:pt x="8071940" y="465832"/>
                  <a:pt x="8058446" y="451545"/>
                </a:cubicBezTo>
                <a:cubicBezTo>
                  <a:pt x="8044754" y="437456"/>
                  <a:pt x="8037908" y="419695"/>
                  <a:pt x="8037908" y="398264"/>
                </a:cubicBezTo>
                <a:cubicBezTo>
                  <a:pt x="8037908" y="371674"/>
                  <a:pt x="8045746" y="343148"/>
                  <a:pt x="8061423" y="312688"/>
                </a:cubicBezTo>
                <a:cubicBezTo>
                  <a:pt x="8077100" y="282228"/>
                  <a:pt x="8097737" y="255389"/>
                  <a:pt x="8123336" y="232172"/>
                </a:cubicBezTo>
                <a:cubicBezTo>
                  <a:pt x="8143576" y="213717"/>
                  <a:pt x="8164114" y="199231"/>
                  <a:pt x="8184950" y="188714"/>
                </a:cubicBezTo>
                <a:cubicBezTo>
                  <a:pt x="8205786" y="178197"/>
                  <a:pt x="8224142" y="172938"/>
                  <a:pt x="8240016" y="172938"/>
                </a:cubicBezTo>
                <a:cubicBezTo>
                  <a:pt x="8254106" y="172938"/>
                  <a:pt x="8265218" y="179189"/>
                  <a:pt x="8273354" y="191691"/>
                </a:cubicBezTo>
                <a:cubicBezTo>
                  <a:pt x="8276132" y="187325"/>
                  <a:pt x="8278910" y="184597"/>
                  <a:pt x="8281688" y="183505"/>
                </a:cubicBezTo>
                <a:cubicBezTo>
                  <a:pt x="8284466" y="182414"/>
                  <a:pt x="8289626" y="181967"/>
                  <a:pt x="8297166" y="182166"/>
                </a:cubicBezTo>
                <a:cubicBezTo>
                  <a:pt x="8309470" y="182364"/>
                  <a:pt x="8324551" y="179884"/>
                  <a:pt x="8342410" y="174724"/>
                </a:cubicBezTo>
                <a:cubicBezTo>
                  <a:pt x="8346975" y="173335"/>
                  <a:pt x="8350943" y="172641"/>
                  <a:pt x="8354317" y="172641"/>
                </a:cubicBezTo>
                <a:close/>
                <a:moveTo>
                  <a:pt x="7687566" y="172641"/>
                </a:moveTo>
                <a:cubicBezTo>
                  <a:pt x="7697092" y="172641"/>
                  <a:pt x="7701854" y="180677"/>
                  <a:pt x="7701854" y="196751"/>
                </a:cubicBezTo>
                <a:cubicBezTo>
                  <a:pt x="7701854" y="209054"/>
                  <a:pt x="7699770" y="222200"/>
                  <a:pt x="7695604" y="236190"/>
                </a:cubicBezTo>
                <a:cubicBezTo>
                  <a:pt x="7691436" y="250180"/>
                  <a:pt x="7682208" y="274638"/>
                  <a:pt x="7667921" y="309563"/>
                </a:cubicBezTo>
                <a:cubicBezTo>
                  <a:pt x="7652642" y="347067"/>
                  <a:pt x="7643266" y="370880"/>
                  <a:pt x="7639792" y="381000"/>
                </a:cubicBezTo>
                <a:cubicBezTo>
                  <a:pt x="7636320" y="391120"/>
                  <a:pt x="7634584" y="399653"/>
                  <a:pt x="7634584" y="406599"/>
                </a:cubicBezTo>
                <a:cubicBezTo>
                  <a:pt x="7634584" y="416520"/>
                  <a:pt x="7640041" y="422573"/>
                  <a:pt x="7650955" y="424756"/>
                </a:cubicBezTo>
                <a:cubicBezTo>
                  <a:pt x="7660877" y="426740"/>
                  <a:pt x="7665838" y="431304"/>
                  <a:pt x="7665838" y="438448"/>
                </a:cubicBezTo>
                <a:cubicBezTo>
                  <a:pt x="7665838" y="444996"/>
                  <a:pt x="7661870" y="449263"/>
                  <a:pt x="7653932" y="451247"/>
                </a:cubicBezTo>
                <a:cubicBezTo>
                  <a:pt x="7652146" y="451644"/>
                  <a:pt x="7643216" y="452338"/>
                  <a:pt x="7627142" y="453331"/>
                </a:cubicBezTo>
                <a:cubicBezTo>
                  <a:pt x="7619800" y="453727"/>
                  <a:pt x="7608936" y="455613"/>
                  <a:pt x="7594549" y="458986"/>
                </a:cubicBezTo>
                <a:cubicBezTo>
                  <a:pt x="7580162" y="462359"/>
                  <a:pt x="7569496" y="465435"/>
                  <a:pt x="7562551" y="468213"/>
                </a:cubicBezTo>
                <a:cubicBezTo>
                  <a:pt x="7555606" y="471190"/>
                  <a:pt x="7550347" y="472678"/>
                  <a:pt x="7546775" y="472678"/>
                </a:cubicBezTo>
                <a:cubicBezTo>
                  <a:pt x="7542012" y="472678"/>
                  <a:pt x="7538292" y="470396"/>
                  <a:pt x="7535613" y="465832"/>
                </a:cubicBezTo>
                <a:cubicBezTo>
                  <a:pt x="7532934" y="461268"/>
                  <a:pt x="7531594" y="455117"/>
                  <a:pt x="7531594" y="447377"/>
                </a:cubicBezTo>
                <a:cubicBezTo>
                  <a:pt x="7531594" y="439837"/>
                  <a:pt x="7532290" y="430609"/>
                  <a:pt x="7533678" y="419695"/>
                </a:cubicBezTo>
                <a:cubicBezTo>
                  <a:pt x="7530106" y="422870"/>
                  <a:pt x="7520879" y="431304"/>
                  <a:pt x="7505996" y="444996"/>
                </a:cubicBezTo>
                <a:cubicBezTo>
                  <a:pt x="7485954" y="463649"/>
                  <a:pt x="7464523" y="472976"/>
                  <a:pt x="7441702" y="472976"/>
                </a:cubicBezTo>
                <a:cubicBezTo>
                  <a:pt x="7421859" y="472976"/>
                  <a:pt x="7405190" y="465832"/>
                  <a:pt x="7391696" y="451545"/>
                </a:cubicBezTo>
                <a:cubicBezTo>
                  <a:pt x="7378004" y="437456"/>
                  <a:pt x="7371158" y="419695"/>
                  <a:pt x="7371158" y="398264"/>
                </a:cubicBezTo>
                <a:cubicBezTo>
                  <a:pt x="7371158" y="371674"/>
                  <a:pt x="7378996" y="343148"/>
                  <a:pt x="7394673" y="312688"/>
                </a:cubicBezTo>
                <a:cubicBezTo>
                  <a:pt x="7410350" y="282228"/>
                  <a:pt x="7430987" y="255389"/>
                  <a:pt x="7456586" y="232172"/>
                </a:cubicBezTo>
                <a:cubicBezTo>
                  <a:pt x="7476826" y="213717"/>
                  <a:pt x="7497364" y="199231"/>
                  <a:pt x="7518200" y="188714"/>
                </a:cubicBezTo>
                <a:cubicBezTo>
                  <a:pt x="7539036" y="178197"/>
                  <a:pt x="7557392" y="172938"/>
                  <a:pt x="7573266" y="172938"/>
                </a:cubicBezTo>
                <a:cubicBezTo>
                  <a:pt x="7587356" y="172938"/>
                  <a:pt x="7598468" y="179189"/>
                  <a:pt x="7606604" y="191691"/>
                </a:cubicBezTo>
                <a:cubicBezTo>
                  <a:pt x="7609382" y="187325"/>
                  <a:pt x="7612160" y="184597"/>
                  <a:pt x="7614938" y="183505"/>
                </a:cubicBezTo>
                <a:cubicBezTo>
                  <a:pt x="7617716" y="182414"/>
                  <a:pt x="7622876" y="181967"/>
                  <a:pt x="7630416" y="182166"/>
                </a:cubicBezTo>
                <a:cubicBezTo>
                  <a:pt x="7642720" y="182364"/>
                  <a:pt x="7657801" y="179884"/>
                  <a:pt x="7675660" y="174724"/>
                </a:cubicBezTo>
                <a:cubicBezTo>
                  <a:pt x="7680224" y="173335"/>
                  <a:pt x="7684194" y="172641"/>
                  <a:pt x="7687566" y="172641"/>
                </a:cubicBezTo>
                <a:close/>
                <a:moveTo>
                  <a:pt x="6111179" y="172641"/>
                </a:moveTo>
                <a:cubicBezTo>
                  <a:pt x="6127650" y="172641"/>
                  <a:pt x="6140995" y="177750"/>
                  <a:pt x="6151214" y="187970"/>
                </a:cubicBezTo>
                <a:cubicBezTo>
                  <a:pt x="6161434" y="198189"/>
                  <a:pt x="6167337" y="212229"/>
                  <a:pt x="6168925" y="230088"/>
                </a:cubicBezTo>
                <a:cubicBezTo>
                  <a:pt x="6188769" y="209252"/>
                  <a:pt x="6206132" y="194568"/>
                  <a:pt x="6221014" y="186035"/>
                </a:cubicBezTo>
                <a:cubicBezTo>
                  <a:pt x="6235897" y="177502"/>
                  <a:pt x="6251574" y="173236"/>
                  <a:pt x="6268044" y="173236"/>
                </a:cubicBezTo>
                <a:cubicBezTo>
                  <a:pt x="6287094" y="173236"/>
                  <a:pt x="6302672" y="178792"/>
                  <a:pt x="6314776" y="189905"/>
                </a:cubicBezTo>
                <a:cubicBezTo>
                  <a:pt x="6325889" y="200223"/>
                  <a:pt x="6331445" y="214213"/>
                  <a:pt x="6331445" y="231874"/>
                </a:cubicBezTo>
                <a:cubicBezTo>
                  <a:pt x="6331445" y="241796"/>
                  <a:pt x="6329858" y="252164"/>
                  <a:pt x="6326682" y="262979"/>
                </a:cubicBezTo>
                <a:cubicBezTo>
                  <a:pt x="6323508" y="273794"/>
                  <a:pt x="6317157" y="290612"/>
                  <a:pt x="6307632" y="313432"/>
                </a:cubicBezTo>
                <a:cubicBezTo>
                  <a:pt x="6287591" y="361057"/>
                  <a:pt x="6277569" y="392807"/>
                  <a:pt x="6277569" y="408682"/>
                </a:cubicBezTo>
                <a:cubicBezTo>
                  <a:pt x="6277569" y="416620"/>
                  <a:pt x="6281240" y="421581"/>
                  <a:pt x="6288582" y="423565"/>
                </a:cubicBezTo>
                <a:cubicBezTo>
                  <a:pt x="6297314" y="425946"/>
                  <a:pt x="6302523" y="427831"/>
                  <a:pt x="6304209" y="429220"/>
                </a:cubicBezTo>
                <a:cubicBezTo>
                  <a:pt x="6305896" y="430609"/>
                  <a:pt x="6306739" y="433487"/>
                  <a:pt x="6306739" y="437852"/>
                </a:cubicBezTo>
                <a:cubicBezTo>
                  <a:pt x="6306739" y="443409"/>
                  <a:pt x="6304358" y="447278"/>
                  <a:pt x="6299596" y="449461"/>
                </a:cubicBezTo>
                <a:cubicBezTo>
                  <a:pt x="6294833" y="451644"/>
                  <a:pt x="6285904" y="453033"/>
                  <a:pt x="6272807" y="453628"/>
                </a:cubicBezTo>
                <a:cubicBezTo>
                  <a:pt x="6245819" y="455017"/>
                  <a:pt x="6221709" y="460276"/>
                  <a:pt x="6200476" y="469404"/>
                </a:cubicBezTo>
                <a:cubicBezTo>
                  <a:pt x="6195118" y="471587"/>
                  <a:pt x="6190753" y="472678"/>
                  <a:pt x="6187379" y="472678"/>
                </a:cubicBezTo>
                <a:cubicBezTo>
                  <a:pt x="6177259" y="472678"/>
                  <a:pt x="6172199" y="462657"/>
                  <a:pt x="6172199" y="442615"/>
                </a:cubicBezTo>
                <a:cubicBezTo>
                  <a:pt x="6172199" y="426343"/>
                  <a:pt x="6176118" y="406797"/>
                  <a:pt x="6183956" y="383977"/>
                </a:cubicBezTo>
                <a:cubicBezTo>
                  <a:pt x="6191795" y="361156"/>
                  <a:pt x="6207322" y="324148"/>
                  <a:pt x="6230539" y="272951"/>
                </a:cubicBezTo>
                <a:cubicBezTo>
                  <a:pt x="6236691" y="259457"/>
                  <a:pt x="6239767" y="249535"/>
                  <a:pt x="6239767" y="243185"/>
                </a:cubicBezTo>
                <a:cubicBezTo>
                  <a:pt x="6239767" y="235645"/>
                  <a:pt x="6236493" y="231874"/>
                  <a:pt x="6229944" y="231874"/>
                </a:cubicBezTo>
                <a:cubicBezTo>
                  <a:pt x="6221014" y="231874"/>
                  <a:pt x="6209902" y="238026"/>
                  <a:pt x="6196607" y="250329"/>
                </a:cubicBezTo>
                <a:cubicBezTo>
                  <a:pt x="6183312" y="262632"/>
                  <a:pt x="6169917" y="279102"/>
                  <a:pt x="6156423" y="299740"/>
                </a:cubicBezTo>
                <a:cubicBezTo>
                  <a:pt x="6141540" y="322560"/>
                  <a:pt x="6130329" y="345877"/>
                  <a:pt x="6122788" y="369689"/>
                </a:cubicBezTo>
                <a:cubicBezTo>
                  <a:pt x="6116637" y="388739"/>
                  <a:pt x="6113561" y="402034"/>
                  <a:pt x="6113561" y="409575"/>
                </a:cubicBezTo>
                <a:cubicBezTo>
                  <a:pt x="6113561" y="415925"/>
                  <a:pt x="6117132" y="420588"/>
                  <a:pt x="6124276" y="423565"/>
                </a:cubicBezTo>
                <a:cubicBezTo>
                  <a:pt x="6133801" y="427732"/>
                  <a:pt x="6138564" y="432892"/>
                  <a:pt x="6138564" y="439043"/>
                </a:cubicBezTo>
                <a:cubicBezTo>
                  <a:pt x="6138564" y="444798"/>
                  <a:pt x="6135289" y="448866"/>
                  <a:pt x="6128741" y="451247"/>
                </a:cubicBezTo>
                <a:cubicBezTo>
                  <a:pt x="6126162" y="452239"/>
                  <a:pt x="6117728" y="453132"/>
                  <a:pt x="6103440" y="453926"/>
                </a:cubicBezTo>
                <a:cubicBezTo>
                  <a:pt x="6094511" y="454323"/>
                  <a:pt x="6083646" y="455960"/>
                  <a:pt x="6070847" y="458837"/>
                </a:cubicBezTo>
                <a:cubicBezTo>
                  <a:pt x="6058048" y="461715"/>
                  <a:pt x="6047481" y="464840"/>
                  <a:pt x="6039146" y="468213"/>
                </a:cubicBezTo>
                <a:cubicBezTo>
                  <a:pt x="6032598" y="470793"/>
                  <a:pt x="6027240" y="472083"/>
                  <a:pt x="6023073" y="472083"/>
                </a:cubicBezTo>
                <a:cubicBezTo>
                  <a:pt x="6013350" y="472083"/>
                  <a:pt x="6008488" y="463153"/>
                  <a:pt x="6008488" y="445294"/>
                </a:cubicBezTo>
                <a:cubicBezTo>
                  <a:pt x="6008488" y="418505"/>
                  <a:pt x="6025554" y="366514"/>
                  <a:pt x="6059685" y="289322"/>
                </a:cubicBezTo>
                <a:cubicBezTo>
                  <a:pt x="6070599" y="264716"/>
                  <a:pt x="6076056" y="249039"/>
                  <a:pt x="6076056" y="242292"/>
                </a:cubicBezTo>
                <a:cubicBezTo>
                  <a:pt x="6076056" y="234752"/>
                  <a:pt x="6072782" y="230981"/>
                  <a:pt x="6066233" y="230981"/>
                </a:cubicBezTo>
                <a:cubicBezTo>
                  <a:pt x="6055518" y="230981"/>
                  <a:pt x="6041280" y="240953"/>
                  <a:pt x="6023520" y="260896"/>
                </a:cubicBezTo>
                <a:cubicBezTo>
                  <a:pt x="6005760" y="280839"/>
                  <a:pt x="5989537" y="305098"/>
                  <a:pt x="5974853" y="333673"/>
                </a:cubicBezTo>
                <a:cubicBezTo>
                  <a:pt x="5956597" y="368796"/>
                  <a:pt x="5947568" y="401836"/>
                  <a:pt x="5947766" y="432792"/>
                </a:cubicBezTo>
                <a:cubicBezTo>
                  <a:pt x="5947766" y="441325"/>
                  <a:pt x="5946675" y="446931"/>
                  <a:pt x="5944492" y="449610"/>
                </a:cubicBezTo>
                <a:cubicBezTo>
                  <a:pt x="5942309" y="452289"/>
                  <a:pt x="5937348" y="454124"/>
                  <a:pt x="5929609" y="455117"/>
                </a:cubicBezTo>
                <a:cubicBezTo>
                  <a:pt x="5923061" y="455712"/>
                  <a:pt x="5914131" y="457399"/>
                  <a:pt x="5902820" y="460177"/>
                </a:cubicBezTo>
                <a:cubicBezTo>
                  <a:pt x="5891509" y="462955"/>
                  <a:pt x="5882679" y="465534"/>
                  <a:pt x="5876329" y="467916"/>
                </a:cubicBezTo>
                <a:cubicBezTo>
                  <a:pt x="5869185" y="470495"/>
                  <a:pt x="5863529" y="471785"/>
                  <a:pt x="5859362" y="471785"/>
                </a:cubicBezTo>
                <a:cubicBezTo>
                  <a:pt x="5849044" y="471785"/>
                  <a:pt x="5843884" y="463352"/>
                  <a:pt x="5843884" y="446484"/>
                </a:cubicBezTo>
                <a:cubicBezTo>
                  <a:pt x="5843884" y="428228"/>
                  <a:pt x="5850929" y="399852"/>
                  <a:pt x="5865018" y="361355"/>
                </a:cubicBezTo>
                <a:cubicBezTo>
                  <a:pt x="5872360" y="341114"/>
                  <a:pt x="5886251" y="308570"/>
                  <a:pt x="5906689" y="263723"/>
                </a:cubicBezTo>
                <a:cubicBezTo>
                  <a:pt x="5914429" y="246658"/>
                  <a:pt x="5918298" y="233859"/>
                  <a:pt x="5918298" y="225326"/>
                </a:cubicBezTo>
                <a:cubicBezTo>
                  <a:pt x="5918298" y="217388"/>
                  <a:pt x="5913933" y="212527"/>
                  <a:pt x="5905201" y="210741"/>
                </a:cubicBezTo>
                <a:cubicBezTo>
                  <a:pt x="5897462" y="209153"/>
                  <a:pt x="5892253" y="207417"/>
                  <a:pt x="5889574" y="205532"/>
                </a:cubicBezTo>
                <a:cubicBezTo>
                  <a:pt x="5886895" y="203647"/>
                  <a:pt x="5885556" y="200620"/>
                  <a:pt x="5885556" y="196453"/>
                </a:cubicBezTo>
                <a:cubicBezTo>
                  <a:pt x="5885556" y="187722"/>
                  <a:pt x="5892402" y="183455"/>
                  <a:pt x="5906094" y="183654"/>
                </a:cubicBezTo>
                <a:cubicBezTo>
                  <a:pt x="5940821" y="184051"/>
                  <a:pt x="5968999" y="181074"/>
                  <a:pt x="5990629" y="174724"/>
                </a:cubicBezTo>
                <a:cubicBezTo>
                  <a:pt x="5994200" y="173930"/>
                  <a:pt x="5997376" y="173534"/>
                  <a:pt x="6000154" y="173534"/>
                </a:cubicBezTo>
                <a:cubicBezTo>
                  <a:pt x="6011068" y="173534"/>
                  <a:pt x="6016525" y="181372"/>
                  <a:pt x="6016525" y="197048"/>
                </a:cubicBezTo>
                <a:cubicBezTo>
                  <a:pt x="6016525" y="204589"/>
                  <a:pt x="6014937" y="214511"/>
                  <a:pt x="6011762" y="226814"/>
                </a:cubicBezTo>
                <a:cubicBezTo>
                  <a:pt x="6023272" y="214709"/>
                  <a:pt x="6032598" y="205780"/>
                  <a:pt x="6039742" y="200025"/>
                </a:cubicBezTo>
                <a:cubicBezTo>
                  <a:pt x="6061768" y="181769"/>
                  <a:pt x="6085581" y="172641"/>
                  <a:pt x="6111179" y="172641"/>
                </a:cubicBezTo>
                <a:close/>
                <a:moveTo>
                  <a:pt x="5382517" y="172641"/>
                </a:moveTo>
                <a:cubicBezTo>
                  <a:pt x="5392042" y="172641"/>
                  <a:pt x="5396804" y="180677"/>
                  <a:pt x="5396804" y="196751"/>
                </a:cubicBezTo>
                <a:cubicBezTo>
                  <a:pt x="5396804" y="209054"/>
                  <a:pt x="5394721" y="222200"/>
                  <a:pt x="5390554" y="236190"/>
                </a:cubicBezTo>
                <a:cubicBezTo>
                  <a:pt x="5386386" y="250180"/>
                  <a:pt x="5377159" y="274638"/>
                  <a:pt x="5362871" y="309563"/>
                </a:cubicBezTo>
                <a:cubicBezTo>
                  <a:pt x="5347592" y="347067"/>
                  <a:pt x="5338216" y="370880"/>
                  <a:pt x="5334743" y="381000"/>
                </a:cubicBezTo>
                <a:cubicBezTo>
                  <a:pt x="5331271" y="391120"/>
                  <a:pt x="5329534" y="399653"/>
                  <a:pt x="5329534" y="406599"/>
                </a:cubicBezTo>
                <a:cubicBezTo>
                  <a:pt x="5329534" y="416520"/>
                  <a:pt x="5334991" y="422573"/>
                  <a:pt x="5345905" y="424756"/>
                </a:cubicBezTo>
                <a:cubicBezTo>
                  <a:pt x="5355827" y="426740"/>
                  <a:pt x="5360788" y="431304"/>
                  <a:pt x="5360788" y="438448"/>
                </a:cubicBezTo>
                <a:cubicBezTo>
                  <a:pt x="5360788" y="444996"/>
                  <a:pt x="5356820" y="449263"/>
                  <a:pt x="5348882" y="451247"/>
                </a:cubicBezTo>
                <a:cubicBezTo>
                  <a:pt x="5347096" y="451644"/>
                  <a:pt x="5338166" y="452338"/>
                  <a:pt x="5322093" y="453331"/>
                </a:cubicBezTo>
                <a:cubicBezTo>
                  <a:pt x="5314751" y="453727"/>
                  <a:pt x="5303886" y="455613"/>
                  <a:pt x="5289499" y="458986"/>
                </a:cubicBezTo>
                <a:cubicBezTo>
                  <a:pt x="5275113" y="462359"/>
                  <a:pt x="5264447" y="465435"/>
                  <a:pt x="5257501" y="468213"/>
                </a:cubicBezTo>
                <a:cubicBezTo>
                  <a:pt x="5250556" y="471190"/>
                  <a:pt x="5245297" y="472678"/>
                  <a:pt x="5241725" y="472678"/>
                </a:cubicBezTo>
                <a:cubicBezTo>
                  <a:pt x="5236963" y="472678"/>
                  <a:pt x="5233242" y="470396"/>
                  <a:pt x="5230563" y="465832"/>
                </a:cubicBezTo>
                <a:cubicBezTo>
                  <a:pt x="5227884" y="461268"/>
                  <a:pt x="5226545" y="455117"/>
                  <a:pt x="5226545" y="447377"/>
                </a:cubicBezTo>
                <a:cubicBezTo>
                  <a:pt x="5226545" y="439837"/>
                  <a:pt x="5227240" y="430609"/>
                  <a:pt x="5228629" y="419695"/>
                </a:cubicBezTo>
                <a:cubicBezTo>
                  <a:pt x="5225057" y="422870"/>
                  <a:pt x="5215829" y="431304"/>
                  <a:pt x="5200946" y="444996"/>
                </a:cubicBezTo>
                <a:cubicBezTo>
                  <a:pt x="5180905" y="463649"/>
                  <a:pt x="5159473" y="472976"/>
                  <a:pt x="5136653" y="472976"/>
                </a:cubicBezTo>
                <a:cubicBezTo>
                  <a:pt x="5116809" y="472976"/>
                  <a:pt x="5100140" y="465832"/>
                  <a:pt x="5086646" y="451545"/>
                </a:cubicBezTo>
                <a:cubicBezTo>
                  <a:pt x="5072954" y="437456"/>
                  <a:pt x="5066108" y="419695"/>
                  <a:pt x="5066108" y="398264"/>
                </a:cubicBezTo>
                <a:cubicBezTo>
                  <a:pt x="5066108" y="371674"/>
                  <a:pt x="5073947" y="343148"/>
                  <a:pt x="5089623" y="312688"/>
                </a:cubicBezTo>
                <a:cubicBezTo>
                  <a:pt x="5105300" y="282228"/>
                  <a:pt x="5125937" y="255389"/>
                  <a:pt x="5151536" y="232172"/>
                </a:cubicBezTo>
                <a:cubicBezTo>
                  <a:pt x="5171776" y="213717"/>
                  <a:pt x="5192314" y="199231"/>
                  <a:pt x="5213150" y="188714"/>
                </a:cubicBezTo>
                <a:cubicBezTo>
                  <a:pt x="5233986" y="178197"/>
                  <a:pt x="5252342" y="172938"/>
                  <a:pt x="5268217" y="172938"/>
                </a:cubicBezTo>
                <a:cubicBezTo>
                  <a:pt x="5282306" y="172938"/>
                  <a:pt x="5293419" y="179189"/>
                  <a:pt x="5301554" y="191691"/>
                </a:cubicBezTo>
                <a:cubicBezTo>
                  <a:pt x="5304333" y="187325"/>
                  <a:pt x="5307111" y="184597"/>
                  <a:pt x="5309889" y="183505"/>
                </a:cubicBezTo>
                <a:cubicBezTo>
                  <a:pt x="5312667" y="182414"/>
                  <a:pt x="5317827" y="181967"/>
                  <a:pt x="5325367" y="182166"/>
                </a:cubicBezTo>
                <a:cubicBezTo>
                  <a:pt x="5337670" y="182364"/>
                  <a:pt x="5352751" y="179884"/>
                  <a:pt x="5370611" y="174724"/>
                </a:cubicBezTo>
                <a:cubicBezTo>
                  <a:pt x="5375175" y="173335"/>
                  <a:pt x="5379144" y="172641"/>
                  <a:pt x="5382517" y="172641"/>
                </a:cubicBezTo>
                <a:close/>
                <a:moveTo>
                  <a:pt x="4515742" y="172641"/>
                </a:moveTo>
                <a:cubicBezTo>
                  <a:pt x="4525267" y="172641"/>
                  <a:pt x="4530030" y="180677"/>
                  <a:pt x="4530030" y="196751"/>
                </a:cubicBezTo>
                <a:cubicBezTo>
                  <a:pt x="4530030" y="209054"/>
                  <a:pt x="4527946" y="222200"/>
                  <a:pt x="4523779" y="236190"/>
                </a:cubicBezTo>
                <a:cubicBezTo>
                  <a:pt x="4519612" y="250180"/>
                  <a:pt x="4510384" y="274638"/>
                  <a:pt x="4496097" y="309563"/>
                </a:cubicBezTo>
                <a:cubicBezTo>
                  <a:pt x="4480817" y="347067"/>
                  <a:pt x="4471441" y="370880"/>
                  <a:pt x="4467968" y="381000"/>
                </a:cubicBezTo>
                <a:cubicBezTo>
                  <a:pt x="4464496" y="391120"/>
                  <a:pt x="4462759" y="399653"/>
                  <a:pt x="4462759" y="406599"/>
                </a:cubicBezTo>
                <a:cubicBezTo>
                  <a:pt x="4462759" y="416520"/>
                  <a:pt x="4468216" y="422573"/>
                  <a:pt x="4479130" y="424756"/>
                </a:cubicBezTo>
                <a:cubicBezTo>
                  <a:pt x="4489052" y="426740"/>
                  <a:pt x="4494013" y="431304"/>
                  <a:pt x="4494013" y="438448"/>
                </a:cubicBezTo>
                <a:cubicBezTo>
                  <a:pt x="4494013" y="444996"/>
                  <a:pt x="4490045" y="449263"/>
                  <a:pt x="4482107" y="451247"/>
                </a:cubicBezTo>
                <a:cubicBezTo>
                  <a:pt x="4480321" y="451644"/>
                  <a:pt x="4471391" y="452338"/>
                  <a:pt x="4455318" y="453331"/>
                </a:cubicBezTo>
                <a:cubicBezTo>
                  <a:pt x="4447976" y="453727"/>
                  <a:pt x="4437111" y="455613"/>
                  <a:pt x="4422725" y="458986"/>
                </a:cubicBezTo>
                <a:cubicBezTo>
                  <a:pt x="4408338" y="462359"/>
                  <a:pt x="4397672" y="465435"/>
                  <a:pt x="4390726" y="468213"/>
                </a:cubicBezTo>
                <a:cubicBezTo>
                  <a:pt x="4383781" y="471190"/>
                  <a:pt x="4378523" y="472678"/>
                  <a:pt x="4374951" y="472678"/>
                </a:cubicBezTo>
                <a:cubicBezTo>
                  <a:pt x="4370188" y="472678"/>
                  <a:pt x="4366467" y="470396"/>
                  <a:pt x="4363789" y="465832"/>
                </a:cubicBezTo>
                <a:cubicBezTo>
                  <a:pt x="4361110" y="461268"/>
                  <a:pt x="4359770" y="455117"/>
                  <a:pt x="4359770" y="447377"/>
                </a:cubicBezTo>
                <a:cubicBezTo>
                  <a:pt x="4359770" y="439837"/>
                  <a:pt x="4360465" y="430609"/>
                  <a:pt x="4361854" y="419695"/>
                </a:cubicBezTo>
                <a:cubicBezTo>
                  <a:pt x="4358282" y="422870"/>
                  <a:pt x="4349055" y="431304"/>
                  <a:pt x="4334172" y="444996"/>
                </a:cubicBezTo>
                <a:cubicBezTo>
                  <a:pt x="4314129" y="463649"/>
                  <a:pt x="4292698" y="472976"/>
                  <a:pt x="4269878" y="472976"/>
                </a:cubicBezTo>
                <a:cubicBezTo>
                  <a:pt x="4250034" y="472976"/>
                  <a:pt x="4233365" y="465832"/>
                  <a:pt x="4219872" y="451545"/>
                </a:cubicBezTo>
                <a:cubicBezTo>
                  <a:pt x="4206180" y="437456"/>
                  <a:pt x="4199333" y="419695"/>
                  <a:pt x="4199333" y="398264"/>
                </a:cubicBezTo>
                <a:cubicBezTo>
                  <a:pt x="4199333" y="371674"/>
                  <a:pt x="4207172" y="343148"/>
                  <a:pt x="4222848" y="312688"/>
                </a:cubicBezTo>
                <a:cubicBezTo>
                  <a:pt x="4238525" y="282228"/>
                  <a:pt x="4259162" y="255389"/>
                  <a:pt x="4284761" y="232172"/>
                </a:cubicBezTo>
                <a:cubicBezTo>
                  <a:pt x="4305001" y="213717"/>
                  <a:pt x="4325540" y="199231"/>
                  <a:pt x="4346376" y="188714"/>
                </a:cubicBezTo>
                <a:cubicBezTo>
                  <a:pt x="4367212" y="178197"/>
                  <a:pt x="4385567" y="172938"/>
                  <a:pt x="4401442" y="172938"/>
                </a:cubicBezTo>
                <a:cubicBezTo>
                  <a:pt x="4415531" y="172938"/>
                  <a:pt x="4426644" y="179189"/>
                  <a:pt x="4434780" y="191691"/>
                </a:cubicBezTo>
                <a:cubicBezTo>
                  <a:pt x="4437558" y="187325"/>
                  <a:pt x="4440336" y="184597"/>
                  <a:pt x="4443114" y="183505"/>
                </a:cubicBezTo>
                <a:cubicBezTo>
                  <a:pt x="4445892" y="182414"/>
                  <a:pt x="4451052" y="181967"/>
                  <a:pt x="4458592" y="182166"/>
                </a:cubicBezTo>
                <a:cubicBezTo>
                  <a:pt x="4470895" y="182364"/>
                  <a:pt x="4485976" y="179884"/>
                  <a:pt x="4503836" y="174724"/>
                </a:cubicBezTo>
                <a:cubicBezTo>
                  <a:pt x="4508400" y="173335"/>
                  <a:pt x="4512369" y="172641"/>
                  <a:pt x="4515742" y="172641"/>
                </a:cubicBezTo>
                <a:close/>
                <a:moveTo>
                  <a:pt x="1972568" y="172641"/>
                </a:moveTo>
                <a:cubicBezTo>
                  <a:pt x="1982093" y="172641"/>
                  <a:pt x="1986855" y="180677"/>
                  <a:pt x="1986855" y="196751"/>
                </a:cubicBezTo>
                <a:cubicBezTo>
                  <a:pt x="1986855" y="209054"/>
                  <a:pt x="1984771" y="222200"/>
                  <a:pt x="1980604" y="236190"/>
                </a:cubicBezTo>
                <a:cubicBezTo>
                  <a:pt x="1976437" y="250180"/>
                  <a:pt x="1967210" y="274638"/>
                  <a:pt x="1952922" y="309563"/>
                </a:cubicBezTo>
                <a:cubicBezTo>
                  <a:pt x="1937642" y="347067"/>
                  <a:pt x="1928266" y="370880"/>
                  <a:pt x="1924794" y="381000"/>
                </a:cubicBezTo>
                <a:cubicBezTo>
                  <a:pt x="1921321" y="391120"/>
                  <a:pt x="1919585" y="399653"/>
                  <a:pt x="1919585" y="406599"/>
                </a:cubicBezTo>
                <a:cubicBezTo>
                  <a:pt x="1919585" y="416520"/>
                  <a:pt x="1925042" y="422573"/>
                  <a:pt x="1935955" y="424756"/>
                </a:cubicBezTo>
                <a:cubicBezTo>
                  <a:pt x="1945878" y="426740"/>
                  <a:pt x="1950839" y="431304"/>
                  <a:pt x="1950839" y="438448"/>
                </a:cubicBezTo>
                <a:cubicBezTo>
                  <a:pt x="1950839" y="444996"/>
                  <a:pt x="1946870" y="449263"/>
                  <a:pt x="1938932" y="451247"/>
                </a:cubicBezTo>
                <a:cubicBezTo>
                  <a:pt x="1937146" y="451644"/>
                  <a:pt x="1928217" y="452338"/>
                  <a:pt x="1912144" y="453331"/>
                </a:cubicBezTo>
                <a:cubicBezTo>
                  <a:pt x="1904801" y="453727"/>
                  <a:pt x="1893937" y="455613"/>
                  <a:pt x="1879550" y="458986"/>
                </a:cubicBezTo>
                <a:cubicBezTo>
                  <a:pt x="1865164" y="462359"/>
                  <a:pt x="1854497" y="465435"/>
                  <a:pt x="1847552" y="468213"/>
                </a:cubicBezTo>
                <a:cubicBezTo>
                  <a:pt x="1840606" y="471190"/>
                  <a:pt x="1835348" y="472678"/>
                  <a:pt x="1831777" y="472678"/>
                </a:cubicBezTo>
                <a:cubicBezTo>
                  <a:pt x="1827014" y="472678"/>
                  <a:pt x="1823293" y="470396"/>
                  <a:pt x="1820614" y="465832"/>
                </a:cubicBezTo>
                <a:cubicBezTo>
                  <a:pt x="1817935" y="461268"/>
                  <a:pt x="1816596" y="455117"/>
                  <a:pt x="1816596" y="447377"/>
                </a:cubicBezTo>
                <a:cubicBezTo>
                  <a:pt x="1816596" y="439837"/>
                  <a:pt x="1817290" y="430609"/>
                  <a:pt x="1818679" y="419695"/>
                </a:cubicBezTo>
                <a:cubicBezTo>
                  <a:pt x="1815107" y="422870"/>
                  <a:pt x="1805880" y="431304"/>
                  <a:pt x="1790997" y="444996"/>
                </a:cubicBezTo>
                <a:cubicBezTo>
                  <a:pt x="1770955" y="463649"/>
                  <a:pt x="1749523" y="472976"/>
                  <a:pt x="1726704" y="472976"/>
                </a:cubicBezTo>
                <a:cubicBezTo>
                  <a:pt x="1706860" y="472976"/>
                  <a:pt x="1690191" y="465832"/>
                  <a:pt x="1676697" y="451545"/>
                </a:cubicBezTo>
                <a:cubicBezTo>
                  <a:pt x="1663005" y="437456"/>
                  <a:pt x="1656159" y="419695"/>
                  <a:pt x="1656159" y="398264"/>
                </a:cubicBezTo>
                <a:cubicBezTo>
                  <a:pt x="1656159" y="371674"/>
                  <a:pt x="1663997" y="343148"/>
                  <a:pt x="1679674" y="312688"/>
                </a:cubicBezTo>
                <a:cubicBezTo>
                  <a:pt x="1695350" y="282228"/>
                  <a:pt x="1715988" y="255389"/>
                  <a:pt x="1741586" y="232172"/>
                </a:cubicBezTo>
                <a:cubicBezTo>
                  <a:pt x="1761827" y="213717"/>
                  <a:pt x="1782365" y="199231"/>
                  <a:pt x="1803201" y="188714"/>
                </a:cubicBezTo>
                <a:cubicBezTo>
                  <a:pt x="1824037" y="178197"/>
                  <a:pt x="1842392" y="172938"/>
                  <a:pt x="1858268" y="172938"/>
                </a:cubicBezTo>
                <a:cubicBezTo>
                  <a:pt x="1872357" y="172938"/>
                  <a:pt x="1883469" y="179189"/>
                  <a:pt x="1891605" y="191691"/>
                </a:cubicBezTo>
                <a:cubicBezTo>
                  <a:pt x="1894384" y="187325"/>
                  <a:pt x="1897161" y="184597"/>
                  <a:pt x="1899940" y="183505"/>
                </a:cubicBezTo>
                <a:cubicBezTo>
                  <a:pt x="1902717" y="182414"/>
                  <a:pt x="1907877" y="181967"/>
                  <a:pt x="1915418" y="182166"/>
                </a:cubicBezTo>
                <a:cubicBezTo>
                  <a:pt x="1927721" y="182364"/>
                  <a:pt x="1942802" y="179884"/>
                  <a:pt x="1960661" y="174724"/>
                </a:cubicBezTo>
                <a:cubicBezTo>
                  <a:pt x="1965225" y="173335"/>
                  <a:pt x="1969195" y="172641"/>
                  <a:pt x="1972568" y="172641"/>
                </a:cubicBezTo>
                <a:close/>
                <a:moveTo>
                  <a:pt x="934343" y="172641"/>
                </a:moveTo>
                <a:cubicBezTo>
                  <a:pt x="943867" y="172641"/>
                  <a:pt x="948630" y="180677"/>
                  <a:pt x="948630" y="196751"/>
                </a:cubicBezTo>
                <a:cubicBezTo>
                  <a:pt x="948630" y="209054"/>
                  <a:pt x="946547" y="222200"/>
                  <a:pt x="942379" y="236190"/>
                </a:cubicBezTo>
                <a:cubicBezTo>
                  <a:pt x="938212" y="250180"/>
                  <a:pt x="928985" y="274638"/>
                  <a:pt x="914697" y="309563"/>
                </a:cubicBezTo>
                <a:cubicBezTo>
                  <a:pt x="899418" y="347067"/>
                  <a:pt x="890042" y="370880"/>
                  <a:pt x="886569" y="381000"/>
                </a:cubicBezTo>
                <a:cubicBezTo>
                  <a:pt x="883096" y="391120"/>
                  <a:pt x="881360" y="399653"/>
                  <a:pt x="881360" y="406599"/>
                </a:cubicBezTo>
                <a:cubicBezTo>
                  <a:pt x="881360" y="416520"/>
                  <a:pt x="886817" y="422573"/>
                  <a:pt x="897731" y="424756"/>
                </a:cubicBezTo>
                <a:cubicBezTo>
                  <a:pt x="907652" y="426740"/>
                  <a:pt x="912614" y="431304"/>
                  <a:pt x="912614" y="438448"/>
                </a:cubicBezTo>
                <a:cubicBezTo>
                  <a:pt x="912614" y="444996"/>
                  <a:pt x="908645" y="449263"/>
                  <a:pt x="900707" y="451247"/>
                </a:cubicBezTo>
                <a:cubicBezTo>
                  <a:pt x="898922" y="451644"/>
                  <a:pt x="889991" y="452338"/>
                  <a:pt x="873918" y="453331"/>
                </a:cubicBezTo>
                <a:cubicBezTo>
                  <a:pt x="866576" y="453727"/>
                  <a:pt x="855712" y="455613"/>
                  <a:pt x="841325" y="458986"/>
                </a:cubicBezTo>
                <a:cubicBezTo>
                  <a:pt x="826938" y="462359"/>
                  <a:pt x="816272" y="465435"/>
                  <a:pt x="809326" y="468213"/>
                </a:cubicBezTo>
                <a:cubicBezTo>
                  <a:pt x="802381" y="471190"/>
                  <a:pt x="797123" y="472678"/>
                  <a:pt x="793552" y="472678"/>
                </a:cubicBezTo>
                <a:cubicBezTo>
                  <a:pt x="788789" y="472678"/>
                  <a:pt x="785068" y="470396"/>
                  <a:pt x="782389" y="465832"/>
                </a:cubicBezTo>
                <a:cubicBezTo>
                  <a:pt x="779710" y="461268"/>
                  <a:pt x="778371" y="455117"/>
                  <a:pt x="778371" y="447377"/>
                </a:cubicBezTo>
                <a:cubicBezTo>
                  <a:pt x="778371" y="439837"/>
                  <a:pt x="779065" y="430609"/>
                  <a:pt x="780454" y="419695"/>
                </a:cubicBezTo>
                <a:cubicBezTo>
                  <a:pt x="776882" y="422870"/>
                  <a:pt x="767655" y="431304"/>
                  <a:pt x="752772" y="444996"/>
                </a:cubicBezTo>
                <a:cubicBezTo>
                  <a:pt x="732730" y="463649"/>
                  <a:pt x="711299" y="472976"/>
                  <a:pt x="688479" y="472976"/>
                </a:cubicBezTo>
                <a:cubicBezTo>
                  <a:pt x="668635" y="472976"/>
                  <a:pt x="651966" y="465832"/>
                  <a:pt x="638472" y="451545"/>
                </a:cubicBezTo>
                <a:cubicBezTo>
                  <a:pt x="624780" y="437456"/>
                  <a:pt x="617934" y="419695"/>
                  <a:pt x="617934" y="398264"/>
                </a:cubicBezTo>
                <a:cubicBezTo>
                  <a:pt x="617934" y="371674"/>
                  <a:pt x="625772" y="343148"/>
                  <a:pt x="641449" y="312688"/>
                </a:cubicBezTo>
                <a:cubicBezTo>
                  <a:pt x="657125" y="282228"/>
                  <a:pt x="677763" y="255389"/>
                  <a:pt x="703361" y="232172"/>
                </a:cubicBezTo>
                <a:cubicBezTo>
                  <a:pt x="723602" y="213717"/>
                  <a:pt x="744140" y="199231"/>
                  <a:pt x="764976" y="188714"/>
                </a:cubicBezTo>
                <a:cubicBezTo>
                  <a:pt x="785812" y="178197"/>
                  <a:pt x="804168" y="172938"/>
                  <a:pt x="820043" y="172938"/>
                </a:cubicBezTo>
                <a:cubicBezTo>
                  <a:pt x="834131" y="172938"/>
                  <a:pt x="845244" y="179189"/>
                  <a:pt x="853380" y="191691"/>
                </a:cubicBezTo>
                <a:cubicBezTo>
                  <a:pt x="856158" y="187325"/>
                  <a:pt x="858936" y="184597"/>
                  <a:pt x="861715" y="183505"/>
                </a:cubicBezTo>
                <a:cubicBezTo>
                  <a:pt x="864493" y="182414"/>
                  <a:pt x="869652" y="181967"/>
                  <a:pt x="877192" y="182166"/>
                </a:cubicBezTo>
                <a:cubicBezTo>
                  <a:pt x="889495" y="182364"/>
                  <a:pt x="904576" y="179884"/>
                  <a:pt x="922436" y="174724"/>
                </a:cubicBezTo>
                <a:cubicBezTo>
                  <a:pt x="927001" y="173335"/>
                  <a:pt x="930969" y="172641"/>
                  <a:pt x="934343" y="172641"/>
                </a:cubicBezTo>
                <a:close/>
                <a:moveTo>
                  <a:pt x="224730" y="96441"/>
                </a:moveTo>
                <a:cubicBezTo>
                  <a:pt x="217784" y="96441"/>
                  <a:pt x="211634" y="97730"/>
                  <a:pt x="206275" y="100310"/>
                </a:cubicBezTo>
                <a:cubicBezTo>
                  <a:pt x="202307" y="131663"/>
                  <a:pt x="189210" y="177105"/>
                  <a:pt x="166985" y="236637"/>
                </a:cubicBezTo>
                <a:cubicBezTo>
                  <a:pt x="184050" y="236637"/>
                  <a:pt x="195560" y="236934"/>
                  <a:pt x="201513" y="237530"/>
                </a:cubicBezTo>
                <a:cubicBezTo>
                  <a:pt x="206871" y="238125"/>
                  <a:pt x="211187" y="240010"/>
                  <a:pt x="214461" y="243185"/>
                </a:cubicBezTo>
                <a:cubicBezTo>
                  <a:pt x="217736" y="246360"/>
                  <a:pt x="219372" y="250230"/>
                  <a:pt x="219372" y="254794"/>
                </a:cubicBezTo>
                <a:cubicBezTo>
                  <a:pt x="219372" y="262533"/>
                  <a:pt x="215701" y="267395"/>
                  <a:pt x="208359" y="269379"/>
                </a:cubicBezTo>
                <a:cubicBezTo>
                  <a:pt x="204390" y="270570"/>
                  <a:pt x="195758" y="271165"/>
                  <a:pt x="182462" y="271165"/>
                </a:cubicBezTo>
                <a:lnTo>
                  <a:pt x="161329" y="270867"/>
                </a:lnTo>
                <a:cubicBezTo>
                  <a:pt x="160535" y="270867"/>
                  <a:pt x="158353" y="270966"/>
                  <a:pt x="154780" y="271165"/>
                </a:cubicBezTo>
                <a:cubicBezTo>
                  <a:pt x="141287" y="305891"/>
                  <a:pt x="130423" y="336500"/>
                  <a:pt x="122187" y="362992"/>
                </a:cubicBezTo>
                <a:cubicBezTo>
                  <a:pt x="113952" y="389483"/>
                  <a:pt x="109835" y="406995"/>
                  <a:pt x="109835" y="415528"/>
                </a:cubicBezTo>
                <a:cubicBezTo>
                  <a:pt x="109835" y="420291"/>
                  <a:pt x="111224" y="424160"/>
                  <a:pt x="114002" y="427137"/>
                </a:cubicBezTo>
                <a:cubicBezTo>
                  <a:pt x="116780" y="430113"/>
                  <a:pt x="120352" y="431602"/>
                  <a:pt x="124718" y="431602"/>
                </a:cubicBezTo>
                <a:cubicBezTo>
                  <a:pt x="137417" y="431602"/>
                  <a:pt x="152102" y="422970"/>
                  <a:pt x="168771" y="405706"/>
                </a:cubicBezTo>
                <a:cubicBezTo>
                  <a:pt x="185439" y="388441"/>
                  <a:pt x="201612" y="365026"/>
                  <a:pt x="217289" y="335459"/>
                </a:cubicBezTo>
                <a:cubicBezTo>
                  <a:pt x="233164" y="305693"/>
                  <a:pt x="246062" y="274092"/>
                  <a:pt x="255984" y="240655"/>
                </a:cubicBezTo>
                <a:cubicBezTo>
                  <a:pt x="265906" y="207218"/>
                  <a:pt x="270867" y="178693"/>
                  <a:pt x="270867" y="155079"/>
                </a:cubicBezTo>
                <a:cubicBezTo>
                  <a:pt x="270867" y="115987"/>
                  <a:pt x="255487" y="96441"/>
                  <a:pt x="224730" y="96441"/>
                </a:cubicBezTo>
                <a:close/>
                <a:moveTo>
                  <a:pt x="7367288" y="72926"/>
                </a:moveTo>
                <a:cubicBezTo>
                  <a:pt x="7371852" y="72926"/>
                  <a:pt x="7375524" y="74712"/>
                  <a:pt x="7378302" y="78284"/>
                </a:cubicBezTo>
                <a:cubicBezTo>
                  <a:pt x="7381080" y="81855"/>
                  <a:pt x="7382469" y="86320"/>
                  <a:pt x="7382469" y="91678"/>
                </a:cubicBezTo>
                <a:cubicBezTo>
                  <a:pt x="7382469" y="103584"/>
                  <a:pt x="7375424" y="131762"/>
                  <a:pt x="7361336" y="176213"/>
                </a:cubicBezTo>
                <a:lnTo>
                  <a:pt x="7359252" y="183356"/>
                </a:lnTo>
                <a:cubicBezTo>
                  <a:pt x="7368380" y="183158"/>
                  <a:pt x="7373986" y="182860"/>
                  <a:pt x="7376070" y="182463"/>
                </a:cubicBezTo>
                <a:cubicBezTo>
                  <a:pt x="7378153" y="182066"/>
                  <a:pt x="7382568" y="180380"/>
                  <a:pt x="7389315" y="177403"/>
                </a:cubicBezTo>
                <a:cubicBezTo>
                  <a:pt x="7391895" y="176213"/>
                  <a:pt x="7394177" y="175617"/>
                  <a:pt x="7396161" y="175617"/>
                </a:cubicBezTo>
                <a:cubicBezTo>
                  <a:pt x="7399336" y="175617"/>
                  <a:pt x="7402114" y="177105"/>
                  <a:pt x="7404496" y="180082"/>
                </a:cubicBezTo>
                <a:cubicBezTo>
                  <a:pt x="7406876" y="183059"/>
                  <a:pt x="7408068" y="186531"/>
                  <a:pt x="7408068" y="190500"/>
                </a:cubicBezTo>
                <a:cubicBezTo>
                  <a:pt x="7408068" y="197445"/>
                  <a:pt x="7405388" y="203200"/>
                  <a:pt x="7400030" y="207764"/>
                </a:cubicBezTo>
                <a:cubicBezTo>
                  <a:pt x="7394673" y="212328"/>
                  <a:pt x="7387926" y="214610"/>
                  <a:pt x="7379790" y="214610"/>
                </a:cubicBezTo>
                <a:lnTo>
                  <a:pt x="7355978" y="214313"/>
                </a:lnTo>
                <a:cubicBezTo>
                  <a:pt x="7355184" y="214313"/>
                  <a:pt x="7353100" y="214412"/>
                  <a:pt x="7349726" y="214610"/>
                </a:cubicBezTo>
                <a:cubicBezTo>
                  <a:pt x="7347147" y="221159"/>
                  <a:pt x="7341790" y="236141"/>
                  <a:pt x="7333654" y="259556"/>
                </a:cubicBezTo>
                <a:cubicBezTo>
                  <a:pt x="7318572" y="298252"/>
                  <a:pt x="7308849" y="325041"/>
                  <a:pt x="7304483" y="339923"/>
                </a:cubicBezTo>
                <a:cubicBezTo>
                  <a:pt x="7295752" y="369689"/>
                  <a:pt x="7291386" y="392509"/>
                  <a:pt x="7291386" y="408384"/>
                </a:cubicBezTo>
                <a:cubicBezTo>
                  <a:pt x="7291386" y="415131"/>
                  <a:pt x="7292576" y="419348"/>
                  <a:pt x="7294958" y="421035"/>
                </a:cubicBezTo>
                <a:cubicBezTo>
                  <a:pt x="7297339" y="422722"/>
                  <a:pt x="7304483" y="424756"/>
                  <a:pt x="7316389" y="427137"/>
                </a:cubicBezTo>
                <a:cubicBezTo>
                  <a:pt x="7323732" y="428526"/>
                  <a:pt x="7327402" y="432495"/>
                  <a:pt x="7327402" y="439043"/>
                </a:cubicBezTo>
                <a:cubicBezTo>
                  <a:pt x="7327402" y="446584"/>
                  <a:pt x="7323533" y="451247"/>
                  <a:pt x="7315794" y="453033"/>
                </a:cubicBezTo>
                <a:cubicBezTo>
                  <a:pt x="7313412" y="453628"/>
                  <a:pt x="7303888" y="454224"/>
                  <a:pt x="7287219" y="454819"/>
                </a:cubicBezTo>
                <a:cubicBezTo>
                  <a:pt x="7263208" y="455613"/>
                  <a:pt x="7242174" y="459879"/>
                  <a:pt x="7224116" y="467618"/>
                </a:cubicBezTo>
                <a:cubicBezTo>
                  <a:pt x="7215186" y="471587"/>
                  <a:pt x="7208142" y="473571"/>
                  <a:pt x="7202982" y="473571"/>
                </a:cubicBezTo>
                <a:cubicBezTo>
                  <a:pt x="7192266" y="473571"/>
                  <a:pt x="7186908" y="463749"/>
                  <a:pt x="7186908" y="444103"/>
                </a:cubicBezTo>
                <a:cubicBezTo>
                  <a:pt x="7186908" y="416520"/>
                  <a:pt x="7195938" y="375047"/>
                  <a:pt x="7213996" y="319683"/>
                </a:cubicBezTo>
                <a:cubicBezTo>
                  <a:pt x="7220544" y="299442"/>
                  <a:pt x="7230069" y="273149"/>
                  <a:pt x="7242570" y="240804"/>
                </a:cubicBezTo>
                <a:cubicBezTo>
                  <a:pt x="7247134" y="228898"/>
                  <a:pt x="7250409" y="220166"/>
                  <a:pt x="7252393" y="214610"/>
                </a:cubicBezTo>
                <a:cubicBezTo>
                  <a:pt x="7247432" y="215205"/>
                  <a:pt x="7243364" y="215503"/>
                  <a:pt x="7240189" y="215503"/>
                </a:cubicBezTo>
                <a:cubicBezTo>
                  <a:pt x="7233442" y="215503"/>
                  <a:pt x="7229027" y="214858"/>
                  <a:pt x="7226944" y="213568"/>
                </a:cubicBezTo>
                <a:cubicBezTo>
                  <a:pt x="7224860" y="212279"/>
                  <a:pt x="7223818" y="209550"/>
                  <a:pt x="7223818" y="205383"/>
                </a:cubicBezTo>
                <a:cubicBezTo>
                  <a:pt x="7223818" y="192881"/>
                  <a:pt x="7229573" y="185539"/>
                  <a:pt x="7241082" y="183356"/>
                </a:cubicBezTo>
                <a:cubicBezTo>
                  <a:pt x="7263903" y="178991"/>
                  <a:pt x="7284144" y="169267"/>
                  <a:pt x="7301804" y="154186"/>
                </a:cubicBezTo>
                <a:cubicBezTo>
                  <a:pt x="7319465" y="139105"/>
                  <a:pt x="7334150" y="118864"/>
                  <a:pt x="7345857" y="93464"/>
                </a:cubicBezTo>
                <a:cubicBezTo>
                  <a:pt x="7352208" y="79772"/>
                  <a:pt x="7359351" y="72926"/>
                  <a:pt x="7367288" y="72926"/>
                </a:cubicBezTo>
                <a:close/>
                <a:moveTo>
                  <a:pt x="2604789" y="72926"/>
                </a:moveTo>
                <a:cubicBezTo>
                  <a:pt x="2609353" y="72926"/>
                  <a:pt x="2613024" y="74712"/>
                  <a:pt x="2615802" y="78284"/>
                </a:cubicBezTo>
                <a:cubicBezTo>
                  <a:pt x="2618580" y="81855"/>
                  <a:pt x="2619969" y="86320"/>
                  <a:pt x="2619969" y="91678"/>
                </a:cubicBezTo>
                <a:cubicBezTo>
                  <a:pt x="2619969" y="103584"/>
                  <a:pt x="2612925" y="131762"/>
                  <a:pt x="2598836" y="176213"/>
                </a:cubicBezTo>
                <a:lnTo>
                  <a:pt x="2596752" y="183356"/>
                </a:lnTo>
                <a:cubicBezTo>
                  <a:pt x="2605880" y="183158"/>
                  <a:pt x="2611486" y="182860"/>
                  <a:pt x="2613570" y="182463"/>
                </a:cubicBezTo>
                <a:cubicBezTo>
                  <a:pt x="2615653" y="182066"/>
                  <a:pt x="2620068" y="180380"/>
                  <a:pt x="2626815" y="177403"/>
                </a:cubicBezTo>
                <a:cubicBezTo>
                  <a:pt x="2629395" y="176213"/>
                  <a:pt x="2631677" y="175617"/>
                  <a:pt x="2633661" y="175617"/>
                </a:cubicBezTo>
                <a:cubicBezTo>
                  <a:pt x="2636837" y="175617"/>
                  <a:pt x="2639615" y="177105"/>
                  <a:pt x="2641996" y="180082"/>
                </a:cubicBezTo>
                <a:cubicBezTo>
                  <a:pt x="2644377" y="183059"/>
                  <a:pt x="2645568" y="186531"/>
                  <a:pt x="2645568" y="190500"/>
                </a:cubicBezTo>
                <a:cubicBezTo>
                  <a:pt x="2645568" y="197445"/>
                  <a:pt x="2642889" y="203200"/>
                  <a:pt x="2637531" y="207764"/>
                </a:cubicBezTo>
                <a:cubicBezTo>
                  <a:pt x="2632173" y="212328"/>
                  <a:pt x="2625426" y="214610"/>
                  <a:pt x="2617290" y="214610"/>
                </a:cubicBezTo>
                <a:lnTo>
                  <a:pt x="2593478" y="214313"/>
                </a:lnTo>
                <a:cubicBezTo>
                  <a:pt x="2592684" y="214313"/>
                  <a:pt x="2590600" y="214412"/>
                  <a:pt x="2587227" y="214610"/>
                </a:cubicBezTo>
                <a:cubicBezTo>
                  <a:pt x="2584647" y="221159"/>
                  <a:pt x="2579290" y="236141"/>
                  <a:pt x="2571154" y="259556"/>
                </a:cubicBezTo>
                <a:cubicBezTo>
                  <a:pt x="2556072" y="298252"/>
                  <a:pt x="2546349" y="325041"/>
                  <a:pt x="2541983" y="339923"/>
                </a:cubicBezTo>
                <a:cubicBezTo>
                  <a:pt x="2533252" y="369689"/>
                  <a:pt x="2528886" y="392509"/>
                  <a:pt x="2528886" y="408384"/>
                </a:cubicBezTo>
                <a:cubicBezTo>
                  <a:pt x="2528886" y="415131"/>
                  <a:pt x="2530077" y="419348"/>
                  <a:pt x="2532458" y="421035"/>
                </a:cubicBezTo>
                <a:cubicBezTo>
                  <a:pt x="2534840" y="422722"/>
                  <a:pt x="2541983" y="424756"/>
                  <a:pt x="2553890" y="427137"/>
                </a:cubicBezTo>
                <a:cubicBezTo>
                  <a:pt x="2561232" y="428526"/>
                  <a:pt x="2564903" y="432495"/>
                  <a:pt x="2564903" y="439043"/>
                </a:cubicBezTo>
                <a:cubicBezTo>
                  <a:pt x="2564903" y="446584"/>
                  <a:pt x="2561033" y="451247"/>
                  <a:pt x="2553294" y="453033"/>
                </a:cubicBezTo>
                <a:cubicBezTo>
                  <a:pt x="2550913" y="453628"/>
                  <a:pt x="2541388" y="454224"/>
                  <a:pt x="2524719" y="454819"/>
                </a:cubicBezTo>
                <a:cubicBezTo>
                  <a:pt x="2500708" y="455613"/>
                  <a:pt x="2479674" y="459879"/>
                  <a:pt x="2461616" y="467618"/>
                </a:cubicBezTo>
                <a:cubicBezTo>
                  <a:pt x="2452686" y="471587"/>
                  <a:pt x="2445642" y="473571"/>
                  <a:pt x="2440483" y="473571"/>
                </a:cubicBezTo>
                <a:cubicBezTo>
                  <a:pt x="2429767" y="473571"/>
                  <a:pt x="2424409" y="463749"/>
                  <a:pt x="2424409" y="444103"/>
                </a:cubicBezTo>
                <a:cubicBezTo>
                  <a:pt x="2424409" y="416520"/>
                  <a:pt x="2433438" y="375047"/>
                  <a:pt x="2451496" y="319683"/>
                </a:cubicBezTo>
                <a:cubicBezTo>
                  <a:pt x="2458044" y="299442"/>
                  <a:pt x="2467569" y="273149"/>
                  <a:pt x="2480071" y="240804"/>
                </a:cubicBezTo>
                <a:cubicBezTo>
                  <a:pt x="2484635" y="228898"/>
                  <a:pt x="2487909" y="220166"/>
                  <a:pt x="2489894" y="214610"/>
                </a:cubicBezTo>
                <a:cubicBezTo>
                  <a:pt x="2484932" y="215205"/>
                  <a:pt x="2480865" y="215503"/>
                  <a:pt x="2477690" y="215503"/>
                </a:cubicBezTo>
                <a:cubicBezTo>
                  <a:pt x="2470943" y="215503"/>
                  <a:pt x="2466528" y="214858"/>
                  <a:pt x="2464444" y="213568"/>
                </a:cubicBezTo>
                <a:cubicBezTo>
                  <a:pt x="2462360" y="212279"/>
                  <a:pt x="2461319" y="209550"/>
                  <a:pt x="2461319" y="205383"/>
                </a:cubicBezTo>
                <a:cubicBezTo>
                  <a:pt x="2461319" y="192881"/>
                  <a:pt x="2467073" y="185539"/>
                  <a:pt x="2478583" y="183356"/>
                </a:cubicBezTo>
                <a:cubicBezTo>
                  <a:pt x="2501403" y="178991"/>
                  <a:pt x="2521644" y="169267"/>
                  <a:pt x="2539304" y="154186"/>
                </a:cubicBezTo>
                <a:cubicBezTo>
                  <a:pt x="2556965" y="139105"/>
                  <a:pt x="2571650" y="118864"/>
                  <a:pt x="2583358" y="93464"/>
                </a:cubicBezTo>
                <a:cubicBezTo>
                  <a:pt x="2589707" y="79772"/>
                  <a:pt x="2596851" y="72926"/>
                  <a:pt x="2604789" y="72926"/>
                </a:cubicBezTo>
                <a:close/>
                <a:moveTo>
                  <a:pt x="4068662" y="62210"/>
                </a:moveTo>
                <a:cubicBezTo>
                  <a:pt x="4073623" y="62210"/>
                  <a:pt x="4077592" y="64988"/>
                  <a:pt x="4080569" y="70545"/>
                </a:cubicBezTo>
                <a:cubicBezTo>
                  <a:pt x="4083545" y="76101"/>
                  <a:pt x="4085033" y="83245"/>
                  <a:pt x="4085033" y="91976"/>
                </a:cubicBezTo>
                <a:cubicBezTo>
                  <a:pt x="4085033" y="111621"/>
                  <a:pt x="4080072" y="135731"/>
                  <a:pt x="4070151" y="164306"/>
                </a:cubicBezTo>
                <a:cubicBezTo>
                  <a:pt x="4058641" y="197445"/>
                  <a:pt x="4051894" y="217289"/>
                  <a:pt x="4049910" y="223838"/>
                </a:cubicBezTo>
                <a:cubicBezTo>
                  <a:pt x="4065388" y="208558"/>
                  <a:pt x="4078187" y="197743"/>
                  <a:pt x="4088308" y="191393"/>
                </a:cubicBezTo>
                <a:cubicBezTo>
                  <a:pt x="4106762" y="179487"/>
                  <a:pt x="4124820" y="173534"/>
                  <a:pt x="4142481" y="173534"/>
                </a:cubicBezTo>
                <a:cubicBezTo>
                  <a:pt x="4162523" y="173534"/>
                  <a:pt x="4178944" y="180677"/>
                  <a:pt x="4191743" y="194965"/>
                </a:cubicBezTo>
                <a:cubicBezTo>
                  <a:pt x="4204542" y="209252"/>
                  <a:pt x="4210942" y="227608"/>
                  <a:pt x="4210942" y="250031"/>
                </a:cubicBezTo>
                <a:cubicBezTo>
                  <a:pt x="4210942" y="275630"/>
                  <a:pt x="4203203" y="303213"/>
                  <a:pt x="4187725" y="332780"/>
                </a:cubicBezTo>
                <a:cubicBezTo>
                  <a:pt x="4161134" y="383381"/>
                  <a:pt x="4124225" y="423367"/>
                  <a:pt x="4076997" y="452735"/>
                </a:cubicBezTo>
                <a:cubicBezTo>
                  <a:pt x="4053383" y="467420"/>
                  <a:pt x="4031753" y="474762"/>
                  <a:pt x="4012108" y="474762"/>
                </a:cubicBezTo>
                <a:cubicBezTo>
                  <a:pt x="3995439" y="474762"/>
                  <a:pt x="3981945" y="468610"/>
                  <a:pt x="3971626" y="456307"/>
                </a:cubicBezTo>
                <a:cubicBezTo>
                  <a:pt x="3969444" y="457101"/>
                  <a:pt x="3960712" y="459383"/>
                  <a:pt x="3945433" y="463153"/>
                </a:cubicBezTo>
                <a:cubicBezTo>
                  <a:pt x="3942059" y="463947"/>
                  <a:pt x="3935015" y="466328"/>
                  <a:pt x="3924299" y="470297"/>
                </a:cubicBezTo>
                <a:cubicBezTo>
                  <a:pt x="3917949" y="472480"/>
                  <a:pt x="3912591" y="473571"/>
                  <a:pt x="3908226" y="473571"/>
                </a:cubicBezTo>
                <a:cubicBezTo>
                  <a:pt x="3896915" y="473571"/>
                  <a:pt x="3891259" y="464046"/>
                  <a:pt x="3891259" y="444996"/>
                </a:cubicBezTo>
                <a:cubicBezTo>
                  <a:pt x="3891259" y="422176"/>
                  <a:pt x="3895178" y="396776"/>
                  <a:pt x="3903017" y="368796"/>
                </a:cubicBezTo>
                <a:cubicBezTo>
                  <a:pt x="3910855" y="340816"/>
                  <a:pt x="3928069" y="291207"/>
                  <a:pt x="3954660" y="219968"/>
                </a:cubicBezTo>
                <a:cubicBezTo>
                  <a:pt x="3970535" y="174724"/>
                  <a:pt x="3979812" y="147886"/>
                  <a:pt x="3982491" y="139452"/>
                </a:cubicBezTo>
                <a:cubicBezTo>
                  <a:pt x="3985170" y="131018"/>
                  <a:pt x="3986509" y="123924"/>
                  <a:pt x="3986509" y="118170"/>
                </a:cubicBezTo>
                <a:cubicBezTo>
                  <a:pt x="3986509" y="112415"/>
                  <a:pt x="3985269" y="108496"/>
                  <a:pt x="3982788" y="106412"/>
                </a:cubicBezTo>
                <a:cubicBezTo>
                  <a:pt x="3980308" y="104329"/>
                  <a:pt x="3974206" y="102096"/>
                  <a:pt x="3964483" y="99715"/>
                </a:cubicBezTo>
                <a:cubicBezTo>
                  <a:pt x="3957537" y="98127"/>
                  <a:pt x="3954065" y="94258"/>
                  <a:pt x="3954065" y="88106"/>
                </a:cubicBezTo>
                <a:cubicBezTo>
                  <a:pt x="3954065" y="80963"/>
                  <a:pt x="3958133" y="76498"/>
                  <a:pt x="3966269" y="74712"/>
                </a:cubicBezTo>
                <a:cubicBezTo>
                  <a:pt x="3967856" y="74315"/>
                  <a:pt x="3979266" y="73720"/>
                  <a:pt x="4000499" y="72926"/>
                </a:cubicBezTo>
                <a:cubicBezTo>
                  <a:pt x="4009032" y="72727"/>
                  <a:pt x="4019053" y="71735"/>
                  <a:pt x="4030562" y="69949"/>
                </a:cubicBezTo>
                <a:cubicBezTo>
                  <a:pt x="4042071" y="68163"/>
                  <a:pt x="4051001" y="66278"/>
                  <a:pt x="4057351" y="64294"/>
                </a:cubicBezTo>
                <a:cubicBezTo>
                  <a:pt x="4062114" y="62905"/>
                  <a:pt x="4065884" y="62210"/>
                  <a:pt x="4068662" y="62210"/>
                </a:cubicBezTo>
                <a:close/>
                <a:moveTo>
                  <a:pt x="245864" y="62210"/>
                </a:moveTo>
                <a:cubicBezTo>
                  <a:pt x="285948" y="62210"/>
                  <a:pt x="317698" y="73323"/>
                  <a:pt x="341114" y="95548"/>
                </a:cubicBezTo>
                <a:cubicBezTo>
                  <a:pt x="366117" y="119360"/>
                  <a:pt x="378618" y="150217"/>
                  <a:pt x="378618" y="188119"/>
                </a:cubicBezTo>
                <a:cubicBezTo>
                  <a:pt x="378618" y="240308"/>
                  <a:pt x="360064" y="291604"/>
                  <a:pt x="322956" y="342007"/>
                </a:cubicBezTo>
                <a:cubicBezTo>
                  <a:pt x="290016" y="387251"/>
                  <a:pt x="251122" y="420886"/>
                  <a:pt x="206275" y="442913"/>
                </a:cubicBezTo>
                <a:cubicBezTo>
                  <a:pt x="178693" y="456605"/>
                  <a:pt x="148332" y="463451"/>
                  <a:pt x="115193" y="463451"/>
                </a:cubicBezTo>
                <a:lnTo>
                  <a:pt x="75307" y="463153"/>
                </a:lnTo>
                <a:cubicBezTo>
                  <a:pt x="60027" y="463153"/>
                  <a:pt x="46632" y="465336"/>
                  <a:pt x="35123" y="469702"/>
                </a:cubicBezTo>
                <a:cubicBezTo>
                  <a:pt x="27384" y="472678"/>
                  <a:pt x="21630" y="474167"/>
                  <a:pt x="17859" y="474167"/>
                </a:cubicBezTo>
                <a:cubicBezTo>
                  <a:pt x="12303" y="474167"/>
                  <a:pt x="7937" y="471438"/>
                  <a:pt x="4762" y="465981"/>
                </a:cubicBezTo>
                <a:cubicBezTo>
                  <a:pt x="1587" y="460524"/>
                  <a:pt x="0" y="453033"/>
                  <a:pt x="0" y="443508"/>
                </a:cubicBezTo>
                <a:cubicBezTo>
                  <a:pt x="0" y="425649"/>
                  <a:pt x="3075" y="405259"/>
                  <a:pt x="9227" y="382340"/>
                </a:cubicBezTo>
                <a:cubicBezTo>
                  <a:pt x="15378" y="359420"/>
                  <a:pt x="27087" y="324743"/>
                  <a:pt x="44350" y="278309"/>
                </a:cubicBezTo>
                <a:lnTo>
                  <a:pt x="46732" y="271760"/>
                </a:lnTo>
                <a:cubicBezTo>
                  <a:pt x="35619" y="272752"/>
                  <a:pt x="27285" y="273248"/>
                  <a:pt x="21729" y="273248"/>
                </a:cubicBezTo>
                <a:cubicBezTo>
                  <a:pt x="9227" y="273248"/>
                  <a:pt x="2977" y="268089"/>
                  <a:pt x="2977" y="257770"/>
                </a:cubicBezTo>
                <a:cubicBezTo>
                  <a:pt x="2977" y="247848"/>
                  <a:pt x="9227" y="241796"/>
                  <a:pt x="21729" y="239613"/>
                </a:cubicBezTo>
                <a:cubicBezTo>
                  <a:pt x="24110" y="239216"/>
                  <a:pt x="31353" y="238621"/>
                  <a:pt x="43458" y="237827"/>
                </a:cubicBezTo>
                <a:cubicBezTo>
                  <a:pt x="47625" y="237629"/>
                  <a:pt x="52784" y="237232"/>
                  <a:pt x="58936" y="236637"/>
                </a:cubicBezTo>
                <a:cubicBezTo>
                  <a:pt x="66675" y="217587"/>
                  <a:pt x="74860" y="194915"/>
                  <a:pt x="83492" y="168622"/>
                </a:cubicBezTo>
                <a:cubicBezTo>
                  <a:pt x="92125" y="142329"/>
                  <a:pt x="96440" y="127198"/>
                  <a:pt x="96440" y="123230"/>
                </a:cubicBezTo>
                <a:cubicBezTo>
                  <a:pt x="96440" y="120055"/>
                  <a:pt x="95498" y="117723"/>
                  <a:pt x="93613" y="116235"/>
                </a:cubicBezTo>
                <a:cubicBezTo>
                  <a:pt x="91727" y="114746"/>
                  <a:pt x="87114" y="112514"/>
                  <a:pt x="79772" y="109538"/>
                </a:cubicBezTo>
                <a:cubicBezTo>
                  <a:pt x="72430" y="106561"/>
                  <a:pt x="68759" y="102096"/>
                  <a:pt x="68759" y="96143"/>
                </a:cubicBezTo>
                <a:cubicBezTo>
                  <a:pt x="68759" y="88999"/>
                  <a:pt x="71884" y="84137"/>
                  <a:pt x="78135" y="81558"/>
                </a:cubicBezTo>
                <a:cubicBezTo>
                  <a:pt x="84385" y="78978"/>
                  <a:pt x="99516" y="76398"/>
                  <a:pt x="123527" y="73819"/>
                </a:cubicBezTo>
                <a:cubicBezTo>
                  <a:pt x="126702" y="73422"/>
                  <a:pt x="139600" y="71735"/>
                  <a:pt x="162222" y="68759"/>
                </a:cubicBezTo>
                <a:cubicBezTo>
                  <a:pt x="196750" y="64393"/>
                  <a:pt x="224630" y="62210"/>
                  <a:pt x="245864" y="62210"/>
                </a:cubicBezTo>
                <a:close/>
                <a:moveTo>
                  <a:pt x="5268812" y="58341"/>
                </a:moveTo>
                <a:cubicBezTo>
                  <a:pt x="5273773" y="58341"/>
                  <a:pt x="5279825" y="61913"/>
                  <a:pt x="5286969" y="69056"/>
                </a:cubicBezTo>
                <a:cubicBezTo>
                  <a:pt x="5299868" y="81955"/>
                  <a:pt x="5310087" y="88404"/>
                  <a:pt x="5317628" y="88404"/>
                </a:cubicBezTo>
                <a:cubicBezTo>
                  <a:pt x="5325962" y="88404"/>
                  <a:pt x="5337075" y="82649"/>
                  <a:pt x="5350965" y="71140"/>
                </a:cubicBezTo>
                <a:cubicBezTo>
                  <a:pt x="5360689" y="63004"/>
                  <a:pt x="5367932" y="58936"/>
                  <a:pt x="5372694" y="58936"/>
                </a:cubicBezTo>
                <a:cubicBezTo>
                  <a:pt x="5377854" y="58936"/>
                  <a:pt x="5382517" y="60920"/>
                  <a:pt x="5386684" y="64889"/>
                </a:cubicBezTo>
                <a:cubicBezTo>
                  <a:pt x="5390851" y="68858"/>
                  <a:pt x="5392935" y="73323"/>
                  <a:pt x="5392935" y="78284"/>
                </a:cubicBezTo>
                <a:cubicBezTo>
                  <a:pt x="5392935" y="87809"/>
                  <a:pt x="5385097" y="99913"/>
                  <a:pt x="5369420" y="114598"/>
                </a:cubicBezTo>
                <a:cubicBezTo>
                  <a:pt x="5353744" y="129084"/>
                  <a:pt x="5336380" y="136327"/>
                  <a:pt x="5317330" y="136327"/>
                </a:cubicBezTo>
                <a:cubicBezTo>
                  <a:pt x="5298677" y="136327"/>
                  <a:pt x="5281810" y="127794"/>
                  <a:pt x="5266729" y="110728"/>
                </a:cubicBezTo>
                <a:cubicBezTo>
                  <a:pt x="5255815" y="98425"/>
                  <a:pt x="5250357" y="86320"/>
                  <a:pt x="5250357" y="74414"/>
                </a:cubicBezTo>
                <a:cubicBezTo>
                  <a:pt x="5250357" y="69850"/>
                  <a:pt x="5252143" y="66030"/>
                  <a:pt x="5255715" y="62954"/>
                </a:cubicBezTo>
                <a:cubicBezTo>
                  <a:pt x="5259287" y="59879"/>
                  <a:pt x="5263653" y="58341"/>
                  <a:pt x="5268812" y="58341"/>
                </a:cubicBezTo>
                <a:close/>
                <a:moveTo>
                  <a:pt x="1858863" y="58341"/>
                </a:moveTo>
                <a:cubicBezTo>
                  <a:pt x="1863824" y="58341"/>
                  <a:pt x="1869876" y="61913"/>
                  <a:pt x="1877020" y="69056"/>
                </a:cubicBezTo>
                <a:cubicBezTo>
                  <a:pt x="1889918" y="81955"/>
                  <a:pt x="1900138" y="88404"/>
                  <a:pt x="1907679" y="88404"/>
                </a:cubicBezTo>
                <a:cubicBezTo>
                  <a:pt x="1916013" y="88404"/>
                  <a:pt x="1927125" y="82649"/>
                  <a:pt x="1941016" y="71140"/>
                </a:cubicBezTo>
                <a:cubicBezTo>
                  <a:pt x="1950739" y="63004"/>
                  <a:pt x="1957982" y="58936"/>
                  <a:pt x="1962745" y="58936"/>
                </a:cubicBezTo>
                <a:cubicBezTo>
                  <a:pt x="1967904" y="58936"/>
                  <a:pt x="1972568" y="60920"/>
                  <a:pt x="1976735" y="64889"/>
                </a:cubicBezTo>
                <a:cubicBezTo>
                  <a:pt x="1980902" y="68858"/>
                  <a:pt x="1982986" y="73323"/>
                  <a:pt x="1982986" y="78284"/>
                </a:cubicBezTo>
                <a:cubicBezTo>
                  <a:pt x="1982986" y="87809"/>
                  <a:pt x="1975147" y="99913"/>
                  <a:pt x="1959471" y="114598"/>
                </a:cubicBezTo>
                <a:cubicBezTo>
                  <a:pt x="1943794" y="129084"/>
                  <a:pt x="1926431" y="136327"/>
                  <a:pt x="1907381" y="136327"/>
                </a:cubicBezTo>
                <a:cubicBezTo>
                  <a:pt x="1888728" y="136327"/>
                  <a:pt x="1871861" y="127794"/>
                  <a:pt x="1856780" y="110728"/>
                </a:cubicBezTo>
                <a:cubicBezTo>
                  <a:pt x="1845865" y="98425"/>
                  <a:pt x="1840408" y="86320"/>
                  <a:pt x="1840408" y="74414"/>
                </a:cubicBezTo>
                <a:cubicBezTo>
                  <a:pt x="1840408" y="69850"/>
                  <a:pt x="1842195" y="66030"/>
                  <a:pt x="1845766" y="62954"/>
                </a:cubicBezTo>
                <a:cubicBezTo>
                  <a:pt x="1849337" y="59879"/>
                  <a:pt x="1853704" y="58341"/>
                  <a:pt x="1858863" y="58341"/>
                </a:cubicBezTo>
                <a:close/>
                <a:moveTo>
                  <a:pt x="9247881" y="56555"/>
                </a:moveTo>
                <a:cubicBezTo>
                  <a:pt x="9253834" y="56555"/>
                  <a:pt x="9262168" y="63897"/>
                  <a:pt x="9272884" y="78581"/>
                </a:cubicBezTo>
                <a:cubicBezTo>
                  <a:pt x="9278242" y="85725"/>
                  <a:pt x="9286080" y="95448"/>
                  <a:pt x="9296399" y="107752"/>
                </a:cubicBezTo>
                <a:cubicBezTo>
                  <a:pt x="9300566" y="112911"/>
                  <a:pt x="9302649" y="116979"/>
                  <a:pt x="9302649" y="119955"/>
                </a:cubicBezTo>
                <a:cubicBezTo>
                  <a:pt x="9302649" y="123329"/>
                  <a:pt x="9299226" y="128042"/>
                  <a:pt x="9292380" y="134094"/>
                </a:cubicBezTo>
                <a:cubicBezTo>
                  <a:pt x="9285534" y="140147"/>
                  <a:pt x="9280325" y="143173"/>
                  <a:pt x="9276753" y="143173"/>
                </a:cubicBezTo>
                <a:cubicBezTo>
                  <a:pt x="9274372" y="143173"/>
                  <a:pt x="9267030" y="136029"/>
                  <a:pt x="9254727" y="121741"/>
                </a:cubicBezTo>
                <a:cubicBezTo>
                  <a:pt x="9246789" y="111026"/>
                  <a:pt x="9241233" y="103783"/>
                  <a:pt x="9238058" y="100013"/>
                </a:cubicBezTo>
                <a:cubicBezTo>
                  <a:pt x="9235478" y="101798"/>
                  <a:pt x="9228831" y="106759"/>
                  <a:pt x="9218115" y="114895"/>
                </a:cubicBezTo>
                <a:cubicBezTo>
                  <a:pt x="9194501" y="132953"/>
                  <a:pt x="9179817" y="141982"/>
                  <a:pt x="9174062" y="141982"/>
                </a:cubicBezTo>
                <a:cubicBezTo>
                  <a:pt x="9170887" y="141982"/>
                  <a:pt x="9167067" y="138857"/>
                  <a:pt x="9162602" y="132606"/>
                </a:cubicBezTo>
                <a:cubicBezTo>
                  <a:pt x="9158137" y="126355"/>
                  <a:pt x="9155905" y="121047"/>
                  <a:pt x="9155905" y="116681"/>
                </a:cubicBezTo>
                <a:cubicBezTo>
                  <a:pt x="9155905" y="112316"/>
                  <a:pt x="9159774" y="108049"/>
                  <a:pt x="9167513" y="103882"/>
                </a:cubicBezTo>
                <a:cubicBezTo>
                  <a:pt x="9185572" y="93960"/>
                  <a:pt x="9204225" y="82352"/>
                  <a:pt x="9223473" y="69056"/>
                </a:cubicBezTo>
                <a:cubicBezTo>
                  <a:pt x="9235776" y="60722"/>
                  <a:pt x="9243912" y="56555"/>
                  <a:pt x="9247881" y="56555"/>
                </a:cubicBezTo>
                <a:close/>
                <a:moveTo>
                  <a:pt x="9416949" y="54769"/>
                </a:moveTo>
                <a:cubicBezTo>
                  <a:pt x="9428062" y="54769"/>
                  <a:pt x="9437389" y="58489"/>
                  <a:pt x="9444929" y="65931"/>
                </a:cubicBezTo>
                <a:cubicBezTo>
                  <a:pt x="9452470" y="73372"/>
                  <a:pt x="9456240" y="82649"/>
                  <a:pt x="9456240" y="93762"/>
                </a:cubicBezTo>
                <a:cubicBezTo>
                  <a:pt x="9456240" y="107454"/>
                  <a:pt x="9449692" y="119459"/>
                  <a:pt x="9436595" y="129778"/>
                </a:cubicBezTo>
                <a:cubicBezTo>
                  <a:pt x="9418537" y="144066"/>
                  <a:pt x="9400281" y="151209"/>
                  <a:pt x="9381826" y="151209"/>
                </a:cubicBezTo>
                <a:cubicBezTo>
                  <a:pt x="9370317" y="151209"/>
                  <a:pt x="9360593" y="147389"/>
                  <a:pt x="9352656" y="139750"/>
                </a:cubicBezTo>
                <a:cubicBezTo>
                  <a:pt x="9344718" y="132110"/>
                  <a:pt x="9340749" y="122734"/>
                  <a:pt x="9340749" y="111621"/>
                </a:cubicBezTo>
                <a:cubicBezTo>
                  <a:pt x="9340749" y="103882"/>
                  <a:pt x="9343181" y="96242"/>
                  <a:pt x="9348042" y="88702"/>
                </a:cubicBezTo>
                <a:cubicBezTo>
                  <a:pt x="9352904" y="81161"/>
                  <a:pt x="9359403" y="74910"/>
                  <a:pt x="9367538" y="69949"/>
                </a:cubicBezTo>
                <a:cubicBezTo>
                  <a:pt x="9384604" y="59630"/>
                  <a:pt x="9401075" y="54570"/>
                  <a:pt x="9416949" y="54769"/>
                </a:cubicBezTo>
                <a:close/>
                <a:moveTo>
                  <a:pt x="6483250" y="54769"/>
                </a:moveTo>
                <a:cubicBezTo>
                  <a:pt x="6494362" y="54769"/>
                  <a:pt x="6503689" y="58489"/>
                  <a:pt x="6511229" y="65931"/>
                </a:cubicBezTo>
                <a:cubicBezTo>
                  <a:pt x="6518770" y="73372"/>
                  <a:pt x="6522540" y="82649"/>
                  <a:pt x="6522540" y="93762"/>
                </a:cubicBezTo>
                <a:cubicBezTo>
                  <a:pt x="6522540" y="107454"/>
                  <a:pt x="6515992" y="119459"/>
                  <a:pt x="6502894" y="129778"/>
                </a:cubicBezTo>
                <a:cubicBezTo>
                  <a:pt x="6484837" y="144066"/>
                  <a:pt x="6466580" y="151209"/>
                  <a:pt x="6448126" y="151209"/>
                </a:cubicBezTo>
                <a:cubicBezTo>
                  <a:pt x="6436616" y="151209"/>
                  <a:pt x="6426894" y="147389"/>
                  <a:pt x="6418956" y="139750"/>
                </a:cubicBezTo>
                <a:cubicBezTo>
                  <a:pt x="6411018" y="132110"/>
                  <a:pt x="6407050" y="122734"/>
                  <a:pt x="6407050" y="111621"/>
                </a:cubicBezTo>
                <a:cubicBezTo>
                  <a:pt x="6407050" y="103882"/>
                  <a:pt x="6409480" y="96242"/>
                  <a:pt x="6414342" y="88702"/>
                </a:cubicBezTo>
                <a:cubicBezTo>
                  <a:pt x="6419204" y="81161"/>
                  <a:pt x="6425703" y="74910"/>
                  <a:pt x="6433838" y="69949"/>
                </a:cubicBezTo>
                <a:cubicBezTo>
                  <a:pt x="6450904" y="59630"/>
                  <a:pt x="6467374" y="54570"/>
                  <a:pt x="6483250" y="54769"/>
                </a:cubicBezTo>
                <a:close/>
                <a:moveTo>
                  <a:pt x="4673500" y="54769"/>
                </a:moveTo>
                <a:cubicBezTo>
                  <a:pt x="4684612" y="54769"/>
                  <a:pt x="4693939" y="58489"/>
                  <a:pt x="4701480" y="65931"/>
                </a:cubicBezTo>
                <a:cubicBezTo>
                  <a:pt x="4709020" y="73372"/>
                  <a:pt x="4712791" y="82649"/>
                  <a:pt x="4712791" y="93762"/>
                </a:cubicBezTo>
                <a:cubicBezTo>
                  <a:pt x="4712791" y="107454"/>
                  <a:pt x="4706242" y="119459"/>
                  <a:pt x="4693145" y="129778"/>
                </a:cubicBezTo>
                <a:cubicBezTo>
                  <a:pt x="4675087" y="144066"/>
                  <a:pt x="4656831" y="151209"/>
                  <a:pt x="4638376" y="151209"/>
                </a:cubicBezTo>
                <a:cubicBezTo>
                  <a:pt x="4626867" y="151209"/>
                  <a:pt x="4617144" y="147389"/>
                  <a:pt x="4609206" y="139750"/>
                </a:cubicBezTo>
                <a:cubicBezTo>
                  <a:pt x="4601269" y="132110"/>
                  <a:pt x="4597300" y="122734"/>
                  <a:pt x="4597300" y="111621"/>
                </a:cubicBezTo>
                <a:cubicBezTo>
                  <a:pt x="4597300" y="103882"/>
                  <a:pt x="4599731" y="96242"/>
                  <a:pt x="4604592" y="88702"/>
                </a:cubicBezTo>
                <a:cubicBezTo>
                  <a:pt x="4609454" y="81161"/>
                  <a:pt x="4615953" y="74910"/>
                  <a:pt x="4624089" y="69949"/>
                </a:cubicBezTo>
                <a:cubicBezTo>
                  <a:pt x="4641154" y="59630"/>
                  <a:pt x="4657625" y="54570"/>
                  <a:pt x="4673500" y="54769"/>
                </a:cubicBezTo>
                <a:close/>
                <a:moveTo>
                  <a:pt x="8298060" y="45839"/>
                </a:moveTo>
                <a:cubicBezTo>
                  <a:pt x="8304013" y="45839"/>
                  <a:pt x="8312347" y="53181"/>
                  <a:pt x="8323063" y="67866"/>
                </a:cubicBezTo>
                <a:cubicBezTo>
                  <a:pt x="8328420" y="75009"/>
                  <a:pt x="8336259" y="84733"/>
                  <a:pt x="8346577" y="97036"/>
                </a:cubicBezTo>
                <a:cubicBezTo>
                  <a:pt x="8350745" y="102195"/>
                  <a:pt x="8352828" y="106263"/>
                  <a:pt x="8352828" y="109240"/>
                </a:cubicBezTo>
                <a:cubicBezTo>
                  <a:pt x="8352828" y="112613"/>
                  <a:pt x="8349405" y="117326"/>
                  <a:pt x="8342559" y="123379"/>
                </a:cubicBezTo>
                <a:cubicBezTo>
                  <a:pt x="8335713" y="129431"/>
                  <a:pt x="8330504" y="132457"/>
                  <a:pt x="8326932" y="132457"/>
                </a:cubicBezTo>
                <a:cubicBezTo>
                  <a:pt x="8324551" y="132457"/>
                  <a:pt x="8317209" y="125313"/>
                  <a:pt x="8304906" y="111026"/>
                </a:cubicBezTo>
                <a:cubicBezTo>
                  <a:pt x="8296968" y="100310"/>
                  <a:pt x="8291412" y="93067"/>
                  <a:pt x="8288237" y="89297"/>
                </a:cubicBezTo>
                <a:cubicBezTo>
                  <a:pt x="8285658" y="91083"/>
                  <a:pt x="8279010" y="96044"/>
                  <a:pt x="8268294" y="104180"/>
                </a:cubicBezTo>
                <a:cubicBezTo>
                  <a:pt x="8244680" y="122237"/>
                  <a:pt x="8229996" y="131266"/>
                  <a:pt x="8224241" y="131266"/>
                </a:cubicBezTo>
                <a:cubicBezTo>
                  <a:pt x="8221066" y="131266"/>
                  <a:pt x="8217246" y="128141"/>
                  <a:pt x="8212781" y="121890"/>
                </a:cubicBezTo>
                <a:cubicBezTo>
                  <a:pt x="8208316" y="115639"/>
                  <a:pt x="8206084" y="110331"/>
                  <a:pt x="8206084" y="105966"/>
                </a:cubicBezTo>
                <a:cubicBezTo>
                  <a:pt x="8206084" y="101600"/>
                  <a:pt x="8209954" y="97334"/>
                  <a:pt x="8217692" y="93166"/>
                </a:cubicBezTo>
                <a:cubicBezTo>
                  <a:pt x="8235750" y="83245"/>
                  <a:pt x="8254404" y="71636"/>
                  <a:pt x="8273652" y="58341"/>
                </a:cubicBezTo>
                <a:cubicBezTo>
                  <a:pt x="8285955" y="50006"/>
                  <a:pt x="8294091" y="45839"/>
                  <a:pt x="8298060" y="45839"/>
                </a:cubicBezTo>
                <a:close/>
                <a:moveTo>
                  <a:pt x="6740126" y="43160"/>
                </a:moveTo>
                <a:cubicBezTo>
                  <a:pt x="6746080" y="43160"/>
                  <a:pt x="6754414" y="50502"/>
                  <a:pt x="6765130" y="65187"/>
                </a:cubicBezTo>
                <a:cubicBezTo>
                  <a:pt x="6770488" y="72330"/>
                  <a:pt x="6778326" y="82054"/>
                  <a:pt x="6788644" y="94357"/>
                </a:cubicBezTo>
                <a:cubicBezTo>
                  <a:pt x="6792812" y="99516"/>
                  <a:pt x="6794896" y="103584"/>
                  <a:pt x="6794896" y="106561"/>
                </a:cubicBezTo>
                <a:cubicBezTo>
                  <a:pt x="6794896" y="109934"/>
                  <a:pt x="6791472" y="114647"/>
                  <a:pt x="6784626" y="120700"/>
                </a:cubicBezTo>
                <a:cubicBezTo>
                  <a:pt x="6777780" y="126752"/>
                  <a:pt x="6772571" y="129778"/>
                  <a:pt x="6769000" y="129778"/>
                </a:cubicBezTo>
                <a:cubicBezTo>
                  <a:pt x="6766618" y="129778"/>
                  <a:pt x="6759276" y="122634"/>
                  <a:pt x="6746973" y="108347"/>
                </a:cubicBezTo>
                <a:cubicBezTo>
                  <a:pt x="6739036" y="97631"/>
                  <a:pt x="6733480" y="90388"/>
                  <a:pt x="6730304" y="86618"/>
                </a:cubicBezTo>
                <a:cubicBezTo>
                  <a:pt x="6727724" y="88404"/>
                  <a:pt x="6721076" y="93365"/>
                  <a:pt x="6710361" y="101501"/>
                </a:cubicBezTo>
                <a:cubicBezTo>
                  <a:pt x="6686748" y="119559"/>
                  <a:pt x="6672063" y="128588"/>
                  <a:pt x="6666308" y="128588"/>
                </a:cubicBezTo>
                <a:cubicBezTo>
                  <a:pt x="6663133" y="128588"/>
                  <a:pt x="6659313" y="125462"/>
                  <a:pt x="6654848" y="119211"/>
                </a:cubicBezTo>
                <a:cubicBezTo>
                  <a:pt x="6650384" y="112961"/>
                  <a:pt x="6648151" y="107652"/>
                  <a:pt x="6648151" y="103287"/>
                </a:cubicBezTo>
                <a:cubicBezTo>
                  <a:pt x="6648151" y="98921"/>
                  <a:pt x="6652020" y="94655"/>
                  <a:pt x="6659760" y="90488"/>
                </a:cubicBezTo>
                <a:cubicBezTo>
                  <a:pt x="6677818" y="80566"/>
                  <a:pt x="6696470" y="68957"/>
                  <a:pt x="6715719" y="55662"/>
                </a:cubicBezTo>
                <a:cubicBezTo>
                  <a:pt x="6728022" y="47327"/>
                  <a:pt x="6736158" y="43160"/>
                  <a:pt x="6740126" y="43160"/>
                </a:cubicBezTo>
                <a:close/>
                <a:moveTo>
                  <a:pt x="7640239" y="35123"/>
                </a:moveTo>
                <a:cubicBezTo>
                  <a:pt x="7653733" y="35123"/>
                  <a:pt x="7665044" y="37802"/>
                  <a:pt x="7674172" y="43160"/>
                </a:cubicBezTo>
                <a:cubicBezTo>
                  <a:pt x="7684888" y="49312"/>
                  <a:pt x="7690246" y="58738"/>
                  <a:pt x="7690246" y="71438"/>
                </a:cubicBezTo>
                <a:cubicBezTo>
                  <a:pt x="7690246" y="79772"/>
                  <a:pt x="7687368" y="87809"/>
                  <a:pt x="7681614" y="95548"/>
                </a:cubicBezTo>
                <a:cubicBezTo>
                  <a:pt x="7676454" y="102295"/>
                  <a:pt x="7668716" y="107950"/>
                  <a:pt x="7658396" y="112514"/>
                </a:cubicBezTo>
                <a:cubicBezTo>
                  <a:pt x="7657206" y="113109"/>
                  <a:pt x="7651252" y="115391"/>
                  <a:pt x="7640537" y="119360"/>
                </a:cubicBezTo>
                <a:cubicBezTo>
                  <a:pt x="7634386" y="121741"/>
                  <a:pt x="7631310" y="123428"/>
                  <a:pt x="7631310" y="124420"/>
                </a:cubicBezTo>
                <a:cubicBezTo>
                  <a:pt x="7631310" y="124619"/>
                  <a:pt x="7632104" y="125413"/>
                  <a:pt x="7633691" y="126802"/>
                </a:cubicBezTo>
                <a:cubicBezTo>
                  <a:pt x="7635476" y="128191"/>
                  <a:pt x="7636370" y="129977"/>
                  <a:pt x="7636370" y="132159"/>
                </a:cubicBezTo>
                <a:cubicBezTo>
                  <a:pt x="7636370" y="135334"/>
                  <a:pt x="7634683" y="137815"/>
                  <a:pt x="7631310" y="139601"/>
                </a:cubicBezTo>
                <a:cubicBezTo>
                  <a:pt x="7627540" y="141784"/>
                  <a:pt x="7623174" y="142875"/>
                  <a:pt x="7618212" y="142875"/>
                </a:cubicBezTo>
                <a:cubicBezTo>
                  <a:pt x="7611863" y="142875"/>
                  <a:pt x="7606704" y="141188"/>
                  <a:pt x="7602734" y="137815"/>
                </a:cubicBezTo>
                <a:cubicBezTo>
                  <a:pt x="7598964" y="134838"/>
                  <a:pt x="7597079" y="130870"/>
                  <a:pt x="7597079" y="125909"/>
                </a:cubicBezTo>
                <a:cubicBezTo>
                  <a:pt x="7597079" y="120352"/>
                  <a:pt x="7599014" y="115540"/>
                  <a:pt x="7602884" y="111472"/>
                </a:cubicBezTo>
                <a:cubicBezTo>
                  <a:pt x="7606753" y="107404"/>
                  <a:pt x="7613649" y="102890"/>
                  <a:pt x="7623570" y="97929"/>
                </a:cubicBezTo>
                <a:cubicBezTo>
                  <a:pt x="7634485" y="92571"/>
                  <a:pt x="7641331" y="88503"/>
                  <a:pt x="7644108" y="85725"/>
                </a:cubicBezTo>
                <a:cubicBezTo>
                  <a:pt x="7648078" y="81558"/>
                  <a:pt x="7650062" y="75902"/>
                  <a:pt x="7650062" y="68759"/>
                </a:cubicBezTo>
                <a:cubicBezTo>
                  <a:pt x="7650062" y="63004"/>
                  <a:pt x="7648376" y="58539"/>
                  <a:pt x="7645002" y="55364"/>
                </a:cubicBezTo>
                <a:cubicBezTo>
                  <a:pt x="7641628" y="52189"/>
                  <a:pt x="7636866" y="50602"/>
                  <a:pt x="7630714" y="50602"/>
                </a:cubicBezTo>
                <a:cubicBezTo>
                  <a:pt x="7625158" y="50602"/>
                  <a:pt x="7620296" y="51842"/>
                  <a:pt x="7616129" y="54322"/>
                </a:cubicBezTo>
                <a:cubicBezTo>
                  <a:pt x="7611962" y="56803"/>
                  <a:pt x="7609878" y="59630"/>
                  <a:pt x="7609878" y="62805"/>
                </a:cubicBezTo>
                <a:cubicBezTo>
                  <a:pt x="7609878" y="63996"/>
                  <a:pt x="7609978" y="65385"/>
                  <a:pt x="7610176" y="66973"/>
                </a:cubicBezTo>
                <a:cubicBezTo>
                  <a:pt x="7610573" y="68957"/>
                  <a:pt x="7610771" y="70545"/>
                  <a:pt x="7610771" y="71735"/>
                </a:cubicBezTo>
                <a:cubicBezTo>
                  <a:pt x="7610771" y="75109"/>
                  <a:pt x="7609482" y="78085"/>
                  <a:pt x="7606902" y="80665"/>
                </a:cubicBezTo>
                <a:cubicBezTo>
                  <a:pt x="7604322" y="83245"/>
                  <a:pt x="7601346" y="84534"/>
                  <a:pt x="7597972" y="84534"/>
                </a:cubicBezTo>
                <a:cubicBezTo>
                  <a:pt x="7594202" y="84534"/>
                  <a:pt x="7591076" y="83245"/>
                  <a:pt x="7588596" y="80665"/>
                </a:cubicBezTo>
                <a:cubicBezTo>
                  <a:pt x="7586116" y="78085"/>
                  <a:pt x="7584875" y="74910"/>
                  <a:pt x="7584875" y="71140"/>
                </a:cubicBezTo>
                <a:cubicBezTo>
                  <a:pt x="7584875" y="63004"/>
                  <a:pt x="7589340" y="55463"/>
                  <a:pt x="7598270" y="48518"/>
                </a:cubicBezTo>
                <a:cubicBezTo>
                  <a:pt x="7609580" y="39588"/>
                  <a:pt x="7623570" y="35123"/>
                  <a:pt x="7640239" y="35123"/>
                </a:cubicBezTo>
                <a:close/>
                <a:moveTo>
                  <a:pt x="4417516" y="27682"/>
                </a:moveTo>
                <a:cubicBezTo>
                  <a:pt x="4421286" y="27682"/>
                  <a:pt x="4425056" y="29319"/>
                  <a:pt x="4428826" y="32593"/>
                </a:cubicBezTo>
                <a:cubicBezTo>
                  <a:pt x="4432597" y="35868"/>
                  <a:pt x="4439939" y="43656"/>
                  <a:pt x="4450853" y="55959"/>
                </a:cubicBezTo>
                <a:cubicBezTo>
                  <a:pt x="4462759" y="69453"/>
                  <a:pt x="4469953" y="78036"/>
                  <a:pt x="4472433" y="81707"/>
                </a:cubicBezTo>
                <a:cubicBezTo>
                  <a:pt x="4474913" y="85378"/>
                  <a:pt x="4476154" y="89198"/>
                  <a:pt x="4476154" y="93166"/>
                </a:cubicBezTo>
                <a:cubicBezTo>
                  <a:pt x="4476154" y="98326"/>
                  <a:pt x="4473574" y="103436"/>
                  <a:pt x="4468415" y="108496"/>
                </a:cubicBezTo>
                <a:cubicBezTo>
                  <a:pt x="4463255" y="113556"/>
                  <a:pt x="4458195" y="116086"/>
                  <a:pt x="4453234" y="116086"/>
                </a:cubicBezTo>
                <a:cubicBezTo>
                  <a:pt x="4449662" y="116086"/>
                  <a:pt x="4446388" y="115094"/>
                  <a:pt x="4443412" y="113109"/>
                </a:cubicBezTo>
                <a:cubicBezTo>
                  <a:pt x="4440435" y="111125"/>
                  <a:pt x="4431704" y="103981"/>
                  <a:pt x="4417218" y="91678"/>
                </a:cubicBezTo>
                <a:cubicBezTo>
                  <a:pt x="4404320" y="80963"/>
                  <a:pt x="4396183" y="73620"/>
                  <a:pt x="4392810" y="69652"/>
                </a:cubicBezTo>
                <a:cubicBezTo>
                  <a:pt x="4389437" y="65683"/>
                  <a:pt x="4387750" y="61516"/>
                  <a:pt x="4387750" y="57150"/>
                </a:cubicBezTo>
                <a:cubicBezTo>
                  <a:pt x="4387750" y="51395"/>
                  <a:pt x="4391223" y="45095"/>
                  <a:pt x="4398168" y="38249"/>
                </a:cubicBezTo>
                <a:cubicBezTo>
                  <a:pt x="4405113" y="31403"/>
                  <a:pt x="4411562" y="27880"/>
                  <a:pt x="4417516" y="27682"/>
                </a:cubicBezTo>
                <a:close/>
                <a:moveTo>
                  <a:pt x="9338070" y="0"/>
                </a:moveTo>
                <a:cubicBezTo>
                  <a:pt x="9344024" y="0"/>
                  <a:pt x="9350473" y="3473"/>
                  <a:pt x="9357418" y="10418"/>
                </a:cubicBezTo>
                <a:cubicBezTo>
                  <a:pt x="9364364" y="17363"/>
                  <a:pt x="9367836" y="23912"/>
                  <a:pt x="9367836" y="30063"/>
                </a:cubicBezTo>
                <a:cubicBezTo>
                  <a:pt x="9367836" y="34032"/>
                  <a:pt x="9366100" y="38050"/>
                  <a:pt x="9362627" y="42118"/>
                </a:cubicBezTo>
                <a:cubicBezTo>
                  <a:pt x="9359155" y="46186"/>
                  <a:pt x="9351167" y="53479"/>
                  <a:pt x="9338666" y="63996"/>
                </a:cubicBezTo>
                <a:cubicBezTo>
                  <a:pt x="9323982" y="76299"/>
                  <a:pt x="9315151" y="83443"/>
                  <a:pt x="9312174" y="85427"/>
                </a:cubicBezTo>
                <a:cubicBezTo>
                  <a:pt x="9309198" y="87412"/>
                  <a:pt x="9306023" y="88404"/>
                  <a:pt x="9302649" y="88404"/>
                </a:cubicBezTo>
                <a:cubicBezTo>
                  <a:pt x="9297490" y="88404"/>
                  <a:pt x="9292331" y="85874"/>
                  <a:pt x="9287171" y="80814"/>
                </a:cubicBezTo>
                <a:cubicBezTo>
                  <a:pt x="9282012" y="75754"/>
                  <a:pt x="9279432" y="70644"/>
                  <a:pt x="9279432" y="65484"/>
                </a:cubicBezTo>
                <a:cubicBezTo>
                  <a:pt x="9279432" y="61317"/>
                  <a:pt x="9280573" y="57596"/>
                  <a:pt x="9282855" y="54322"/>
                </a:cubicBezTo>
                <a:cubicBezTo>
                  <a:pt x="9285138" y="51048"/>
                  <a:pt x="9292430" y="42366"/>
                  <a:pt x="9304733" y="28277"/>
                </a:cubicBezTo>
                <a:cubicBezTo>
                  <a:pt x="9315449" y="15974"/>
                  <a:pt x="9322741" y="8186"/>
                  <a:pt x="9326611" y="4911"/>
                </a:cubicBezTo>
                <a:cubicBezTo>
                  <a:pt x="9330480" y="1637"/>
                  <a:pt x="9334300" y="0"/>
                  <a:pt x="9338070" y="0"/>
                </a:cubicBezTo>
                <a:close/>
              </a:path>
            </a:pathLst>
          </a:custGeom>
        </p:spPr>
      </p:pic>
      <p:sp>
        <p:nvSpPr>
          <p:cNvPr id="7" name="Rectangle 6"/>
          <p:cNvSpPr/>
          <p:nvPr/>
        </p:nvSpPr>
        <p:spPr>
          <a:xfrm>
            <a:off x="5410200" y="1812429"/>
            <a:ext cx="4876800" cy="990600"/>
          </a:xfrm>
          <a:prstGeom prst="rect">
            <a:avLst/>
          </a:prstGeom>
          <a:solidFill>
            <a:srgbClr val="AEF0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0000"/>
                </a:solidFill>
                <a:latin typeface="SVN-Adam Gorry" panose="02040603050506020204" pitchFamily="18" charset="0"/>
              </a:rPr>
              <a:t>Tập </a:t>
            </a:r>
            <a:r>
              <a:rPr lang="en-US" sz="3200" b="1" dirty="0" smtClean="0">
                <a:solidFill>
                  <a:srgbClr val="FF0000"/>
                </a:solidFill>
                <a:latin typeface="SVN-Adam Gorry" panose="02040603050506020204" pitchFamily="18" charset="0"/>
              </a:rPr>
              <a:t>làm văn </a:t>
            </a:r>
          </a:p>
        </p:txBody>
      </p:sp>
      <p:sp>
        <p:nvSpPr>
          <p:cNvPr id="9" name="Rounded Rectangle 8"/>
          <p:cNvSpPr/>
          <p:nvPr/>
        </p:nvSpPr>
        <p:spPr>
          <a:xfrm>
            <a:off x="4572000" y="76200"/>
            <a:ext cx="6705600" cy="99060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3333CC"/>
                </a:solidFill>
                <a:latin typeface="UTM Flamenco" panose="02040603050506020204" pitchFamily="18" charset="0"/>
              </a:rPr>
              <a:t>Thứ Sáu, ngày 24 tháng </a:t>
            </a:r>
            <a:r>
              <a:rPr lang="en-US" sz="2800" dirty="0">
                <a:solidFill>
                  <a:srgbClr val="3333CC"/>
                </a:solidFill>
                <a:latin typeface="UTM Flamenco" panose="02040603050506020204" pitchFamily="18" charset="0"/>
              </a:rPr>
              <a:t>2</a:t>
            </a:r>
            <a:r>
              <a:rPr lang="en-US" sz="2800" dirty="0" smtClean="0">
                <a:solidFill>
                  <a:srgbClr val="3333CC"/>
                </a:solidFill>
                <a:latin typeface="UTM Flamenco" panose="02040603050506020204" pitchFamily="18" charset="0"/>
              </a:rPr>
              <a:t> năm 2023</a:t>
            </a:r>
          </a:p>
        </p:txBody>
      </p:sp>
      <p:sp>
        <p:nvSpPr>
          <p:cNvPr id="10" name="TextBox 9"/>
          <p:cNvSpPr txBox="1"/>
          <p:nvPr/>
        </p:nvSpPr>
        <p:spPr>
          <a:xfrm>
            <a:off x="5943600" y="4800600"/>
            <a:ext cx="2608406" cy="707886"/>
          </a:xfrm>
          <a:prstGeom prst="rect">
            <a:avLst/>
          </a:prstGeom>
          <a:noFill/>
        </p:spPr>
        <p:txBody>
          <a:bodyPr wrap="none" rtlCol="0">
            <a:spAutoFit/>
          </a:bodyPr>
          <a:lstStyle/>
          <a:p>
            <a:r>
              <a:rPr lang="en-US" sz="4000" b="1" dirty="0" smtClean="0">
                <a:solidFill>
                  <a:srgbClr val="CC00CC"/>
                </a:solidFill>
              </a:rPr>
              <a:t>SGK/52-53</a:t>
            </a:r>
            <a:endParaRPr lang="en-US" sz="4000" b="1" dirty="0">
              <a:solidFill>
                <a:srgbClr val="CC00CC"/>
              </a:solidFill>
            </a:endParaRPr>
          </a:p>
        </p:txBody>
      </p:sp>
    </p:spTree>
    <p:extLst>
      <p:ext uri="{BB962C8B-B14F-4D97-AF65-F5344CB8AC3E}">
        <p14:creationId xmlns:p14="http://schemas.microsoft.com/office/powerpoint/2010/main" val="2326432349"/>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6.25E-7 7.40741E-7 L 0.95586 0.13449 " pathEditMode="relative" rAng="0" ptsTypes="AA">
                                      <p:cBhvr>
                                        <p:cTn id="6" dur="2000" fill="hold"/>
                                        <p:tgtEl>
                                          <p:spTgt spid="6"/>
                                        </p:tgtEl>
                                        <p:attrNameLst>
                                          <p:attrName>ppt_x</p:attrName>
                                          <p:attrName>ppt_y</p:attrName>
                                        </p:attrNameLst>
                                      </p:cBhvr>
                                      <p:rCtr x="47786" y="6713"/>
                                    </p:animMotion>
                                  </p:childTnLst>
                                </p:cTn>
                              </p:par>
                            </p:childTnLst>
                          </p:cTn>
                        </p:par>
                      </p:childTnLst>
                    </p:cTn>
                  </p:par>
                  <p:par>
                    <p:cTn id="7" fill="hold">
                      <p:stCondLst>
                        <p:cond delay="indefinite"/>
                      </p:stCondLst>
                      <p:childTnLst>
                        <p:par>
                          <p:cTn id="8" fill="hold">
                            <p:stCondLst>
                              <p:cond delay="0"/>
                            </p:stCondLst>
                            <p:childTnLst>
                              <p:par>
                                <p:cTn id="9" presetID="26" presetClass="path" presetSubtype="0" accel="50000" decel="50000" fill="hold" grpId="0" nodeType="clickEffect">
                                  <p:stCondLst>
                                    <p:cond delay="0"/>
                                  </p:stCondLst>
                                  <p:childTnLst>
                                    <p:animMotion origin="layout" path="M -0.45065 -0.00162 C -0.45065 0.10556 -0.37513 0.19282 -0.28242 0.19282 C -0.17344 0.19282 -0.13398 0.0956 -0.11719 0.03727 L -0.10039 -0.0412 C -0.08359 -0.09954 -0.04167 -0.19606 0.08164 -0.19606 C 0.16016 -0.19606 0.25 -0.10926 0.25 -0.00162 C 0.25 0.10556 0.16016 0.19282 0.08164 0.19282 C -0.04167 0.19282 -0.08359 0.0956 -0.10039 0.03727 L -0.11719 -0.0412 C -0.13398 -0.09954 -0.17344 -0.19606 -0.28242 -0.19606 C -0.37513 -0.19606 -0.45065 -0.10926 -0.45065 -0.00162 Z " pathEditMode="relative" rAng="0" ptsTypes="AAAAAAAAAAA">
                                      <p:cBhvr>
                                        <p:cTn id="10" dur="2000" fill="hold"/>
                                        <p:tgtEl>
                                          <p:spTgt spid="10"/>
                                        </p:tgtEl>
                                        <p:attrNameLst>
                                          <p:attrName>ppt_x</p:attrName>
                                          <p:attrName>ppt_y</p:attrName>
                                        </p:attrNameLst>
                                      </p:cBhvr>
                                      <p:rCtr x="35026" y="0"/>
                                    </p:animMotion>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1"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80">
                                          <p:stCondLst>
                                            <p:cond delay="0"/>
                                          </p:stCondLst>
                                        </p:cTn>
                                        <p:tgtEl>
                                          <p:spTgt spid="10"/>
                                        </p:tgtEl>
                                      </p:cBhvr>
                                    </p:animEffect>
                                    <p:anim calcmode="lin" valueType="num">
                                      <p:cBhvr>
                                        <p:cTn id="1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1" dur="26">
                                          <p:stCondLst>
                                            <p:cond delay="650"/>
                                          </p:stCondLst>
                                        </p:cTn>
                                        <p:tgtEl>
                                          <p:spTgt spid="10"/>
                                        </p:tgtEl>
                                      </p:cBhvr>
                                      <p:to x="100000" y="60000"/>
                                    </p:animScale>
                                    <p:animScale>
                                      <p:cBhvr>
                                        <p:cTn id="22" dur="166" decel="50000">
                                          <p:stCondLst>
                                            <p:cond delay="676"/>
                                          </p:stCondLst>
                                        </p:cTn>
                                        <p:tgtEl>
                                          <p:spTgt spid="10"/>
                                        </p:tgtEl>
                                      </p:cBhvr>
                                      <p:to x="100000" y="100000"/>
                                    </p:animScale>
                                    <p:animScale>
                                      <p:cBhvr>
                                        <p:cTn id="23" dur="26">
                                          <p:stCondLst>
                                            <p:cond delay="1312"/>
                                          </p:stCondLst>
                                        </p:cTn>
                                        <p:tgtEl>
                                          <p:spTgt spid="10"/>
                                        </p:tgtEl>
                                      </p:cBhvr>
                                      <p:to x="100000" y="80000"/>
                                    </p:animScale>
                                    <p:animScale>
                                      <p:cBhvr>
                                        <p:cTn id="24" dur="166" decel="50000">
                                          <p:stCondLst>
                                            <p:cond delay="1338"/>
                                          </p:stCondLst>
                                        </p:cTn>
                                        <p:tgtEl>
                                          <p:spTgt spid="10"/>
                                        </p:tgtEl>
                                      </p:cBhvr>
                                      <p:to x="100000" y="100000"/>
                                    </p:animScale>
                                    <p:animScale>
                                      <p:cBhvr>
                                        <p:cTn id="25" dur="26">
                                          <p:stCondLst>
                                            <p:cond delay="1642"/>
                                          </p:stCondLst>
                                        </p:cTn>
                                        <p:tgtEl>
                                          <p:spTgt spid="10"/>
                                        </p:tgtEl>
                                      </p:cBhvr>
                                      <p:to x="100000" y="90000"/>
                                    </p:animScale>
                                    <p:animScale>
                                      <p:cBhvr>
                                        <p:cTn id="26" dur="166" decel="50000">
                                          <p:stCondLst>
                                            <p:cond delay="1668"/>
                                          </p:stCondLst>
                                        </p:cTn>
                                        <p:tgtEl>
                                          <p:spTgt spid="10"/>
                                        </p:tgtEl>
                                      </p:cBhvr>
                                      <p:to x="100000" y="100000"/>
                                    </p:animScale>
                                    <p:animScale>
                                      <p:cBhvr>
                                        <p:cTn id="27" dur="26">
                                          <p:stCondLst>
                                            <p:cond delay="1808"/>
                                          </p:stCondLst>
                                        </p:cTn>
                                        <p:tgtEl>
                                          <p:spTgt spid="10"/>
                                        </p:tgtEl>
                                      </p:cBhvr>
                                      <p:to x="100000" y="95000"/>
                                    </p:animScale>
                                    <p:animScale>
                                      <p:cBhvr>
                                        <p:cTn id="28"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0" descr="Kỹ thuật nhân giống cây trám">
            <a:hlinkClick r:id="rId2"/>
          </p:cNvPr>
          <p:cNvPicPr>
            <a:picLocks noChangeAspect="1" noChangeArrowheads="1"/>
          </p:cNvPicPr>
          <p:nvPr/>
        </p:nvPicPr>
        <p:blipFill>
          <a:blip r:embed="rId3"/>
          <a:srcRect/>
          <a:stretch>
            <a:fillRect/>
          </a:stretch>
        </p:blipFill>
        <p:spPr bwMode="auto">
          <a:xfrm>
            <a:off x="1676400" y="0"/>
            <a:ext cx="9448800" cy="6858000"/>
          </a:xfrm>
          <a:prstGeom prst="rect">
            <a:avLst/>
          </a:prstGeom>
          <a:noFill/>
          <a:ln w="9525">
            <a:noFill/>
            <a:miter lim="800000"/>
            <a:headEnd/>
            <a:tailEnd/>
          </a:ln>
        </p:spPr>
      </p:pic>
      <p:sp>
        <p:nvSpPr>
          <p:cNvPr id="8195" name="Text Box 21"/>
          <p:cNvSpPr txBox="1">
            <a:spLocks noChangeArrowheads="1"/>
          </p:cNvSpPr>
          <p:nvPr/>
        </p:nvSpPr>
        <p:spPr bwMode="auto">
          <a:xfrm>
            <a:off x="3870325" y="4305301"/>
            <a:ext cx="184150" cy="366713"/>
          </a:xfrm>
          <a:prstGeom prst="rect">
            <a:avLst/>
          </a:prstGeom>
          <a:noFill/>
          <a:ln w="9525">
            <a:noFill/>
            <a:miter lim="800000"/>
            <a:headEnd/>
            <a:tailEnd/>
          </a:ln>
        </p:spPr>
        <p:txBody>
          <a:bodyPr wrap="none">
            <a:spAutoFit/>
          </a:bodyPr>
          <a:lstStyle/>
          <a:p>
            <a:endParaRPr lang="en-US">
              <a:latin typeface="Arial" charset="0"/>
            </a:endParaRPr>
          </a:p>
        </p:txBody>
      </p:sp>
      <p:sp>
        <p:nvSpPr>
          <p:cNvPr id="8196" name="Text Box 22"/>
          <p:cNvSpPr txBox="1">
            <a:spLocks noChangeArrowheads="1"/>
          </p:cNvSpPr>
          <p:nvPr/>
        </p:nvSpPr>
        <p:spPr bwMode="auto">
          <a:xfrm>
            <a:off x="3429000" y="6096000"/>
            <a:ext cx="7696200" cy="762000"/>
          </a:xfrm>
          <a:prstGeom prst="rect">
            <a:avLst/>
          </a:prstGeom>
          <a:solidFill>
            <a:srgbClr val="00FF00"/>
          </a:solidFill>
          <a:ln w="9525">
            <a:noFill/>
            <a:miter lim="800000"/>
            <a:headEnd/>
            <a:tailEnd/>
          </a:ln>
        </p:spPr>
        <p:txBody>
          <a:bodyPr>
            <a:spAutoFit/>
          </a:bodyPr>
          <a:lstStyle/>
          <a:p>
            <a:pPr algn="ctr">
              <a:spcBef>
                <a:spcPct val="50000"/>
              </a:spcBef>
            </a:pPr>
            <a:r>
              <a:rPr lang="en-US" sz="4400">
                <a:solidFill>
                  <a:srgbClr val="CC00CC"/>
                </a:solidFill>
                <a:latin typeface="Arial" charset="0"/>
              </a:rPr>
              <a:t>Cây trám đen</a:t>
            </a:r>
          </a:p>
        </p:txBody>
      </p:sp>
    </p:spTree>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62" name="Picture 2" descr="cana1"/>
          <p:cNvPicPr>
            <a:picLocks noGrp="1" noChangeAspect="1" noChangeArrowheads="1"/>
          </p:cNvPicPr>
          <p:nvPr>
            <p:ph/>
          </p:nvPr>
        </p:nvPicPr>
        <p:blipFill>
          <a:blip r:embed="rId3"/>
          <a:srcRect/>
          <a:stretch>
            <a:fillRect/>
          </a:stretch>
        </p:blipFill>
        <p:spPr>
          <a:xfrm>
            <a:off x="1643064" y="85725"/>
            <a:ext cx="8872537" cy="6656388"/>
          </a:xfrm>
          <a:noFill/>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mph" presetSubtype="0" fill="hold" nodeType="withEffect">
                                  <p:stCondLst>
                                    <p:cond delay="0"/>
                                  </p:stCondLst>
                                  <p:childTnLst>
                                    <p:animScale>
                                      <p:cBhvr>
                                        <p:cTn id="6" dur="2000" fill="hold"/>
                                        <p:tgtEl>
                                          <p:spTgt spid="34816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25"/>
          <p:cNvPicPr>
            <a:picLocks noGrp="1" noChangeAspect="1" noChangeArrowheads="1"/>
          </p:cNvPicPr>
          <p:nvPr>
            <p:ph/>
          </p:nvPr>
        </p:nvPicPr>
        <p:blipFill>
          <a:blip r:embed="rId3"/>
          <a:srcRect/>
          <a:stretch>
            <a:fillRect/>
          </a:stretch>
        </p:blipFill>
        <p:spPr>
          <a:xfrm>
            <a:off x="1595439" y="914400"/>
            <a:ext cx="8975725" cy="3530600"/>
          </a:xfrm>
          <a:noFill/>
        </p:spPr>
      </p:pic>
      <p:sp>
        <p:nvSpPr>
          <p:cNvPr id="10243" name="Text Box 3"/>
          <p:cNvSpPr txBox="1">
            <a:spLocks noChangeArrowheads="1"/>
          </p:cNvSpPr>
          <p:nvPr/>
        </p:nvSpPr>
        <p:spPr bwMode="auto">
          <a:xfrm>
            <a:off x="4422776" y="4710113"/>
            <a:ext cx="5121275" cy="2170112"/>
          </a:xfrm>
          <a:prstGeom prst="rect">
            <a:avLst/>
          </a:prstGeom>
          <a:noFill/>
          <a:ln w="9525">
            <a:noFill/>
            <a:miter lim="800000"/>
            <a:headEnd/>
            <a:tailEnd/>
          </a:ln>
        </p:spPr>
        <p:txBody>
          <a:bodyPr>
            <a:spAutoFit/>
          </a:bodyPr>
          <a:lstStyle/>
          <a:p>
            <a:pPr>
              <a:spcBef>
                <a:spcPct val="50000"/>
              </a:spcBef>
            </a:pPr>
            <a:r>
              <a:rPr lang="en-US" sz="5400">
                <a:solidFill>
                  <a:srgbClr val="D62406"/>
                </a:solidFill>
                <a:latin typeface="Arial" charset="0"/>
              </a:rPr>
              <a:t>Gọng ô</a:t>
            </a:r>
          </a:p>
          <a:p>
            <a:pPr>
              <a:spcBef>
                <a:spcPct val="50000"/>
              </a:spcBef>
            </a:pPr>
            <a:endParaRPr lang="en-US" sz="5400">
              <a:solidFill>
                <a:srgbClr val="D62406"/>
              </a:solidFill>
              <a:latin typeface="Arial" charset="0"/>
            </a:endParaRPr>
          </a:p>
        </p:txBody>
      </p:sp>
    </p:spTree>
  </p:cSld>
  <p:clrMapOvr>
    <a:masterClrMapping/>
  </p:clrMapOvr>
  <p:transition spd="slow">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4306" name="Picture 2" descr="112"/>
          <p:cNvPicPr>
            <a:picLocks noGrp="1" noChangeAspect="1" noChangeArrowheads="1"/>
          </p:cNvPicPr>
          <p:nvPr>
            <p:ph sz="half" idx="1"/>
          </p:nvPr>
        </p:nvPicPr>
        <p:blipFill>
          <a:blip r:embed="rId3"/>
          <a:srcRect/>
          <a:stretch>
            <a:fillRect/>
          </a:stretch>
        </p:blipFill>
        <p:spPr>
          <a:xfrm>
            <a:off x="5791200" y="1"/>
            <a:ext cx="4876800" cy="3751263"/>
          </a:xfrm>
          <a:noFill/>
        </p:spPr>
      </p:pic>
      <p:sp>
        <p:nvSpPr>
          <p:cNvPr id="354307" name="Text Box 3"/>
          <p:cNvSpPr txBox="1">
            <a:spLocks noChangeArrowheads="1"/>
          </p:cNvSpPr>
          <p:nvPr/>
        </p:nvSpPr>
        <p:spPr bwMode="auto">
          <a:xfrm>
            <a:off x="2020889" y="2765426"/>
            <a:ext cx="2657475" cy="519113"/>
          </a:xfrm>
          <a:prstGeom prst="rect">
            <a:avLst/>
          </a:prstGeom>
          <a:noFill/>
          <a:ln w="9525">
            <a:noFill/>
            <a:miter lim="800000"/>
            <a:headEnd/>
            <a:tailEnd/>
          </a:ln>
        </p:spPr>
        <p:txBody>
          <a:bodyPr>
            <a:spAutoFit/>
          </a:bodyPr>
          <a:lstStyle/>
          <a:p>
            <a:pPr>
              <a:spcBef>
                <a:spcPct val="50000"/>
              </a:spcBef>
            </a:pPr>
            <a:r>
              <a:rPr lang="en-US" sz="2800">
                <a:solidFill>
                  <a:schemeClr val="accent2"/>
                </a:solidFill>
                <a:latin typeface="Arial" charset="0"/>
              </a:rPr>
              <a:t>Trám đen tẻ </a:t>
            </a:r>
          </a:p>
        </p:txBody>
      </p:sp>
      <p:sp>
        <p:nvSpPr>
          <p:cNvPr id="354308" name="Text Box 4"/>
          <p:cNvSpPr txBox="1">
            <a:spLocks noChangeArrowheads="1"/>
          </p:cNvSpPr>
          <p:nvPr/>
        </p:nvSpPr>
        <p:spPr bwMode="auto">
          <a:xfrm>
            <a:off x="7712076" y="3957638"/>
            <a:ext cx="2657475" cy="519112"/>
          </a:xfrm>
          <a:prstGeom prst="rect">
            <a:avLst/>
          </a:prstGeom>
          <a:noFill/>
          <a:ln w="9525">
            <a:noFill/>
            <a:miter lim="800000"/>
            <a:headEnd/>
            <a:tailEnd/>
          </a:ln>
        </p:spPr>
        <p:txBody>
          <a:bodyPr>
            <a:spAutoFit/>
          </a:bodyPr>
          <a:lstStyle/>
          <a:p>
            <a:pPr>
              <a:spcBef>
                <a:spcPct val="50000"/>
              </a:spcBef>
            </a:pPr>
            <a:r>
              <a:rPr lang="en-US" sz="2800">
                <a:solidFill>
                  <a:schemeClr val="accent2"/>
                </a:solidFill>
                <a:latin typeface="Arial" charset="0"/>
              </a:rPr>
              <a:t>Trám đen nếp</a:t>
            </a:r>
          </a:p>
        </p:txBody>
      </p:sp>
      <p:pic>
        <p:nvPicPr>
          <p:cNvPr id="354309" name="Picture 5" descr="13"/>
          <p:cNvPicPr>
            <a:picLocks noGrp="1" noChangeAspect="1" noChangeArrowheads="1"/>
          </p:cNvPicPr>
          <p:nvPr>
            <p:ph sz="half" idx="2"/>
          </p:nvPr>
        </p:nvPicPr>
        <p:blipFill>
          <a:blip r:embed="rId4"/>
          <a:srcRect/>
          <a:stretch>
            <a:fillRect/>
          </a:stretch>
        </p:blipFill>
        <p:spPr>
          <a:xfrm>
            <a:off x="1524000" y="3324225"/>
            <a:ext cx="4440238" cy="3309938"/>
          </a:xfrm>
          <a:noFill/>
        </p:spPr>
      </p:pic>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nodeType="withEffect">
                                  <p:stCondLst>
                                    <p:cond delay="0"/>
                                  </p:stCondLst>
                                  <p:childTnLst>
                                    <p:set>
                                      <p:cBhvr>
                                        <p:cTn id="6" dur="1" fill="hold">
                                          <p:stCondLst>
                                            <p:cond delay="0"/>
                                          </p:stCondLst>
                                        </p:cTn>
                                        <p:tgtEl>
                                          <p:spTgt spid="354306"/>
                                        </p:tgtEl>
                                        <p:attrNameLst>
                                          <p:attrName>style.visibility</p:attrName>
                                        </p:attrNameLst>
                                      </p:cBhvr>
                                      <p:to>
                                        <p:strVal val="visible"/>
                                      </p:to>
                                    </p:set>
                                    <p:animEffect transition="in" filter="fade">
                                      <p:cBhvr>
                                        <p:cTn id="7" dur="1000"/>
                                        <p:tgtEl>
                                          <p:spTgt spid="354306"/>
                                        </p:tgtEl>
                                      </p:cBhvr>
                                    </p:animEffect>
                                    <p:anim calcmode="lin" valueType="num">
                                      <p:cBhvr>
                                        <p:cTn id="8" dur="1000" fill="hold"/>
                                        <p:tgtEl>
                                          <p:spTgt spid="354306"/>
                                        </p:tgtEl>
                                        <p:attrNameLst>
                                          <p:attrName>ppt_x</p:attrName>
                                        </p:attrNameLst>
                                      </p:cBhvr>
                                      <p:tavLst>
                                        <p:tav tm="0">
                                          <p:val>
                                            <p:strVal val="#ppt_x"/>
                                          </p:val>
                                        </p:tav>
                                        <p:tav tm="100000">
                                          <p:val>
                                            <p:strVal val="#ppt_x"/>
                                          </p:val>
                                        </p:tav>
                                      </p:tavLst>
                                    </p:anim>
                                    <p:anim calcmode="lin" valueType="num">
                                      <p:cBhvr>
                                        <p:cTn id="9" dur="900" decel="100000" fill="hold"/>
                                        <p:tgtEl>
                                          <p:spTgt spid="35430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54306"/>
                                        </p:tgtEl>
                                        <p:attrNameLst>
                                          <p:attrName>ppt_y</p:attrName>
                                        </p:attrNameLst>
                                      </p:cBhvr>
                                      <p:tavLst>
                                        <p:tav tm="0">
                                          <p:val>
                                            <p:strVal val="#ppt_y-.03"/>
                                          </p:val>
                                        </p:tav>
                                        <p:tav tm="100000">
                                          <p:val>
                                            <p:strVal val="#ppt_y"/>
                                          </p:val>
                                        </p:tav>
                                      </p:tavLst>
                                    </p:anim>
                                  </p:childTnLst>
                                </p:cTn>
                              </p:par>
                            </p:childTnLst>
                          </p:cTn>
                        </p:par>
                        <p:par>
                          <p:cTn id="11" fill="hold" nodeType="afterGroup">
                            <p:stCondLst>
                              <p:cond delay="1000"/>
                            </p:stCondLst>
                            <p:childTnLst>
                              <p:par>
                                <p:cTn id="12" presetID="40" presetClass="entr" presetSubtype="0" fill="hold" grpId="0" nodeType="afterEffect">
                                  <p:stCondLst>
                                    <p:cond delay="0"/>
                                  </p:stCondLst>
                                  <p:iterate type="lt">
                                    <p:tmPct val="10000"/>
                                  </p:iterate>
                                  <p:childTnLst>
                                    <p:set>
                                      <p:cBhvr>
                                        <p:cTn id="13" dur="1" fill="hold">
                                          <p:stCondLst>
                                            <p:cond delay="0"/>
                                          </p:stCondLst>
                                        </p:cTn>
                                        <p:tgtEl>
                                          <p:spTgt spid="354308"/>
                                        </p:tgtEl>
                                        <p:attrNameLst>
                                          <p:attrName>style.visibility</p:attrName>
                                        </p:attrNameLst>
                                      </p:cBhvr>
                                      <p:to>
                                        <p:strVal val="visible"/>
                                      </p:to>
                                    </p:set>
                                    <p:animEffect transition="in" filter="fade">
                                      <p:cBhvr>
                                        <p:cTn id="14" dur="500"/>
                                        <p:tgtEl>
                                          <p:spTgt spid="354308"/>
                                        </p:tgtEl>
                                      </p:cBhvr>
                                    </p:animEffect>
                                    <p:anim calcmode="lin" valueType="num">
                                      <p:cBhvr>
                                        <p:cTn id="15" dur="500" fill="hold"/>
                                        <p:tgtEl>
                                          <p:spTgt spid="354308"/>
                                        </p:tgtEl>
                                        <p:attrNameLst>
                                          <p:attrName>ppt_x</p:attrName>
                                        </p:attrNameLst>
                                      </p:cBhvr>
                                      <p:tavLst>
                                        <p:tav tm="0">
                                          <p:val>
                                            <p:strVal val="#ppt_x-.1"/>
                                          </p:val>
                                        </p:tav>
                                        <p:tav tm="100000">
                                          <p:val>
                                            <p:strVal val="#ppt_x"/>
                                          </p:val>
                                        </p:tav>
                                      </p:tavLst>
                                    </p:anim>
                                    <p:anim calcmode="lin" valueType="num">
                                      <p:cBhvr>
                                        <p:cTn id="16" dur="500" fill="hold"/>
                                        <p:tgtEl>
                                          <p:spTgt spid="354308"/>
                                        </p:tgtEl>
                                        <p:attrNameLst>
                                          <p:attrName>ppt_y</p:attrName>
                                        </p:attrNameLst>
                                      </p:cBhvr>
                                      <p:tavLst>
                                        <p:tav tm="0">
                                          <p:val>
                                            <p:strVal val="#ppt_y"/>
                                          </p:val>
                                        </p:tav>
                                        <p:tav tm="100000">
                                          <p:val>
                                            <p:strVal val="#ppt_y"/>
                                          </p:val>
                                        </p:tav>
                                      </p:tavLst>
                                    </p:anim>
                                  </p:childTnLst>
                                </p:cTn>
                              </p:par>
                            </p:childTnLst>
                          </p:cTn>
                        </p:par>
                        <p:par>
                          <p:cTn id="17" fill="hold" nodeType="afterGroup">
                            <p:stCondLst>
                              <p:cond delay="1950"/>
                            </p:stCondLst>
                            <p:childTnLst>
                              <p:par>
                                <p:cTn id="18" presetID="37" presetClass="entr" presetSubtype="0" fill="hold" nodeType="afterEffect">
                                  <p:stCondLst>
                                    <p:cond delay="0"/>
                                  </p:stCondLst>
                                  <p:childTnLst>
                                    <p:set>
                                      <p:cBhvr>
                                        <p:cTn id="19" dur="1" fill="hold">
                                          <p:stCondLst>
                                            <p:cond delay="0"/>
                                          </p:stCondLst>
                                        </p:cTn>
                                        <p:tgtEl>
                                          <p:spTgt spid="354309"/>
                                        </p:tgtEl>
                                        <p:attrNameLst>
                                          <p:attrName>style.visibility</p:attrName>
                                        </p:attrNameLst>
                                      </p:cBhvr>
                                      <p:to>
                                        <p:strVal val="visible"/>
                                      </p:to>
                                    </p:set>
                                    <p:animEffect transition="in" filter="fade">
                                      <p:cBhvr>
                                        <p:cTn id="20" dur="1000"/>
                                        <p:tgtEl>
                                          <p:spTgt spid="354309"/>
                                        </p:tgtEl>
                                      </p:cBhvr>
                                    </p:animEffect>
                                    <p:anim calcmode="lin" valueType="num">
                                      <p:cBhvr>
                                        <p:cTn id="21" dur="1000" fill="hold"/>
                                        <p:tgtEl>
                                          <p:spTgt spid="354309"/>
                                        </p:tgtEl>
                                        <p:attrNameLst>
                                          <p:attrName>ppt_x</p:attrName>
                                        </p:attrNameLst>
                                      </p:cBhvr>
                                      <p:tavLst>
                                        <p:tav tm="0">
                                          <p:val>
                                            <p:strVal val="#ppt_x"/>
                                          </p:val>
                                        </p:tav>
                                        <p:tav tm="100000">
                                          <p:val>
                                            <p:strVal val="#ppt_x"/>
                                          </p:val>
                                        </p:tav>
                                      </p:tavLst>
                                    </p:anim>
                                    <p:anim calcmode="lin" valueType="num">
                                      <p:cBhvr>
                                        <p:cTn id="22" dur="900" decel="100000" fill="hold"/>
                                        <p:tgtEl>
                                          <p:spTgt spid="354309"/>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354309"/>
                                        </p:tgtEl>
                                        <p:attrNameLst>
                                          <p:attrName>ppt_y</p:attrName>
                                        </p:attrNameLst>
                                      </p:cBhvr>
                                      <p:tavLst>
                                        <p:tav tm="0">
                                          <p:val>
                                            <p:strVal val="#ppt_y-.03"/>
                                          </p:val>
                                        </p:tav>
                                        <p:tav tm="100000">
                                          <p:val>
                                            <p:strVal val="#ppt_y"/>
                                          </p:val>
                                        </p:tav>
                                      </p:tavLst>
                                    </p:anim>
                                  </p:childTnLst>
                                </p:cTn>
                              </p:par>
                            </p:childTnLst>
                          </p:cTn>
                        </p:par>
                        <p:par>
                          <p:cTn id="24" fill="hold" nodeType="afterGroup">
                            <p:stCondLst>
                              <p:cond delay="2950"/>
                            </p:stCondLst>
                            <p:childTnLst>
                              <p:par>
                                <p:cTn id="25" presetID="40" presetClass="entr" presetSubtype="0" fill="hold" grpId="0" nodeType="afterEffect">
                                  <p:stCondLst>
                                    <p:cond delay="0"/>
                                  </p:stCondLst>
                                  <p:iterate type="lt">
                                    <p:tmPct val="10000"/>
                                  </p:iterate>
                                  <p:childTnLst>
                                    <p:set>
                                      <p:cBhvr>
                                        <p:cTn id="26" dur="1" fill="hold">
                                          <p:stCondLst>
                                            <p:cond delay="0"/>
                                          </p:stCondLst>
                                        </p:cTn>
                                        <p:tgtEl>
                                          <p:spTgt spid="354307"/>
                                        </p:tgtEl>
                                        <p:attrNameLst>
                                          <p:attrName>style.visibility</p:attrName>
                                        </p:attrNameLst>
                                      </p:cBhvr>
                                      <p:to>
                                        <p:strVal val="visible"/>
                                      </p:to>
                                    </p:set>
                                    <p:animEffect transition="in" filter="fade">
                                      <p:cBhvr>
                                        <p:cTn id="27" dur="500"/>
                                        <p:tgtEl>
                                          <p:spTgt spid="354307"/>
                                        </p:tgtEl>
                                      </p:cBhvr>
                                    </p:animEffect>
                                    <p:anim calcmode="lin" valueType="num">
                                      <p:cBhvr>
                                        <p:cTn id="28" dur="500" fill="hold"/>
                                        <p:tgtEl>
                                          <p:spTgt spid="354307"/>
                                        </p:tgtEl>
                                        <p:attrNameLst>
                                          <p:attrName>ppt_x</p:attrName>
                                        </p:attrNameLst>
                                      </p:cBhvr>
                                      <p:tavLst>
                                        <p:tav tm="0">
                                          <p:val>
                                            <p:strVal val="#ppt_x-.1"/>
                                          </p:val>
                                        </p:tav>
                                        <p:tav tm="100000">
                                          <p:val>
                                            <p:strVal val="#ppt_x"/>
                                          </p:val>
                                        </p:tav>
                                      </p:tavLst>
                                    </p:anim>
                                    <p:anim calcmode="lin" valueType="num">
                                      <p:cBhvr>
                                        <p:cTn id="29" dur="500" fill="hold"/>
                                        <p:tgtEl>
                                          <p:spTgt spid="3543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07" grpId="0"/>
      <p:bldP spid="35430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30" name="Text Box 18"/>
          <p:cNvSpPr txBox="1">
            <a:spLocks noChangeArrowheads="1"/>
          </p:cNvSpPr>
          <p:nvPr/>
        </p:nvSpPr>
        <p:spPr bwMode="auto">
          <a:xfrm>
            <a:off x="533400" y="228600"/>
            <a:ext cx="10820400" cy="6494085"/>
          </a:xfrm>
          <a:prstGeom prst="rect">
            <a:avLst/>
          </a:prstGeom>
          <a:noFill/>
          <a:ln w="9525">
            <a:noFill/>
            <a:miter lim="800000"/>
            <a:headEnd/>
            <a:tailEnd/>
          </a:ln>
        </p:spPr>
        <p:txBody>
          <a:bodyPr wrap="square">
            <a:spAutoFit/>
          </a:bodyPr>
          <a:lstStyle/>
          <a:p>
            <a:pPr eaLnBrk="0" hangingPunct="0">
              <a:spcBef>
                <a:spcPct val="50000"/>
              </a:spcBef>
            </a:pPr>
            <a:r>
              <a:rPr lang="en-US" sz="3200" b="1" dirty="0" err="1">
                <a:solidFill>
                  <a:srgbClr val="FF3300"/>
                </a:solidFill>
                <a:latin typeface="Arial" charset="0"/>
              </a:rPr>
              <a:t>Bài</a:t>
            </a:r>
            <a:r>
              <a:rPr lang="en-US" sz="3200" b="1" dirty="0">
                <a:solidFill>
                  <a:srgbClr val="FF3300"/>
                </a:solidFill>
                <a:latin typeface="Arial" charset="0"/>
              </a:rPr>
              <a:t> “</a:t>
            </a:r>
            <a:r>
              <a:rPr lang="en-US" sz="3200" b="1" dirty="0" err="1">
                <a:solidFill>
                  <a:srgbClr val="FF3300"/>
                </a:solidFill>
                <a:latin typeface="Arial" charset="0"/>
              </a:rPr>
              <a:t>Cây</a:t>
            </a:r>
            <a:r>
              <a:rPr lang="en-US" sz="3200" b="1" dirty="0">
                <a:solidFill>
                  <a:srgbClr val="FF3300"/>
                </a:solidFill>
                <a:latin typeface="Arial" charset="0"/>
              </a:rPr>
              <a:t> </a:t>
            </a:r>
            <a:r>
              <a:rPr lang="en-US" sz="3200" b="1" dirty="0" err="1">
                <a:solidFill>
                  <a:srgbClr val="FF3300"/>
                </a:solidFill>
                <a:latin typeface="Arial" charset="0"/>
              </a:rPr>
              <a:t>trám</a:t>
            </a:r>
            <a:r>
              <a:rPr lang="en-US" sz="3200" b="1" dirty="0">
                <a:solidFill>
                  <a:srgbClr val="FF3300"/>
                </a:solidFill>
                <a:latin typeface="Arial" charset="0"/>
              </a:rPr>
              <a:t> </a:t>
            </a:r>
            <a:r>
              <a:rPr lang="en-US" sz="3200" b="1" dirty="0" err="1">
                <a:solidFill>
                  <a:srgbClr val="FF3300"/>
                </a:solidFill>
                <a:latin typeface="Arial" charset="0"/>
              </a:rPr>
              <a:t>đen</a:t>
            </a:r>
            <a:r>
              <a:rPr lang="en-US" sz="3200" b="1" dirty="0">
                <a:solidFill>
                  <a:srgbClr val="FF3300"/>
                </a:solidFill>
                <a:latin typeface="Arial" charset="0"/>
              </a:rPr>
              <a:t>” </a:t>
            </a:r>
            <a:r>
              <a:rPr lang="en-US" sz="3200" b="1" dirty="0" err="1">
                <a:solidFill>
                  <a:srgbClr val="FF3300"/>
                </a:solidFill>
                <a:latin typeface="Arial" charset="0"/>
              </a:rPr>
              <a:t>gồm</a:t>
            </a:r>
            <a:r>
              <a:rPr lang="en-US" sz="3200" b="1" dirty="0">
                <a:solidFill>
                  <a:srgbClr val="FF3300"/>
                </a:solidFill>
                <a:latin typeface="Arial" charset="0"/>
              </a:rPr>
              <a:t> 4 </a:t>
            </a:r>
            <a:r>
              <a:rPr lang="en-US" sz="3200" b="1" dirty="0" err="1">
                <a:solidFill>
                  <a:srgbClr val="FF3300"/>
                </a:solidFill>
                <a:latin typeface="Arial" charset="0"/>
              </a:rPr>
              <a:t>đoạn</a:t>
            </a:r>
            <a:r>
              <a:rPr lang="en-US" sz="3200" b="1" dirty="0">
                <a:solidFill>
                  <a:srgbClr val="FF3300"/>
                </a:solidFill>
                <a:latin typeface="Arial" charset="0"/>
              </a:rPr>
              <a:t>:</a:t>
            </a:r>
          </a:p>
          <a:p>
            <a:pPr eaLnBrk="0" hangingPunct="0">
              <a:spcBef>
                <a:spcPct val="50000"/>
              </a:spcBef>
            </a:pPr>
            <a:r>
              <a:rPr lang="en-US" sz="3200" b="1" u="sng" dirty="0" err="1">
                <a:solidFill>
                  <a:srgbClr val="FF3300"/>
                </a:solidFill>
                <a:latin typeface="Arial" charset="0"/>
              </a:rPr>
              <a:t>Đoạn</a:t>
            </a:r>
            <a:r>
              <a:rPr lang="en-US" sz="3200" b="1" u="sng" dirty="0">
                <a:solidFill>
                  <a:srgbClr val="FF3300"/>
                </a:solidFill>
                <a:latin typeface="Arial" charset="0"/>
              </a:rPr>
              <a:t> 1</a:t>
            </a:r>
            <a:r>
              <a:rPr lang="en-US" sz="3200" b="1" dirty="0">
                <a:solidFill>
                  <a:srgbClr val="FF3300"/>
                </a:solidFill>
                <a:latin typeface="Arial" charset="0"/>
              </a:rPr>
              <a:t>: </a:t>
            </a:r>
            <a:r>
              <a:rPr lang="en-US" sz="3200" b="1" dirty="0" err="1">
                <a:solidFill>
                  <a:srgbClr val="FF3300"/>
                </a:solidFill>
                <a:latin typeface="Arial" charset="0"/>
              </a:rPr>
              <a:t>Từ</a:t>
            </a:r>
            <a:r>
              <a:rPr lang="en-US" sz="3200" b="1" dirty="0">
                <a:solidFill>
                  <a:srgbClr val="FF3300"/>
                </a:solidFill>
                <a:latin typeface="Arial" charset="0"/>
              </a:rPr>
              <a:t> </a:t>
            </a:r>
            <a:r>
              <a:rPr lang="en-US" sz="3200" b="1" dirty="0" err="1">
                <a:solidFill>
                  <a:srgbClr val="FF3300"/>
                </a:solidFill>
                <a:latin typeface="Arial" charset="0"/>
              </a:rPr>
              <a:t>đầu</a:t>
            </a:r>
            <a:r>
              <a:rPr lang="en-US" sz="3200" b="1" dirty="0">
                <a:solidFill>
                  <a:srgbClr val="FF3300"/>
                </a:solidFill>
                <a:latin typeface="Arial" charset="0"/>
              </a:rPr>
              <a:t> …………</a:t>
            </a:r>
            <a:r>
              <a:rPr lang="en-US" sz="3200" b="1" dirty="0" err="1">
                <a:solidFill>
                  <a:srgbClr val="FF3300"/>
                </a:solidFill>
                <a:latin typeface="Arial" charset="0"/>
              </a:rPr>
              <a:t>chừng</a:t>
            </a:r>
            <a:r>
              <a:rPr lang="en-US" sz="3200" b="1" dirty="0">
                <a:solidFill>
                  <a:srgbClr val="FF3300"/>
                </a:solidFill>
                <a:latin typeface="Arial" charset="0"/>
              </a:rPr>
              <a:t> </a:t>
            </a:r>
            <a:r>
              <a:rPr lang="en-US" sz="3200" b="1" dirty="0" err="1">
                <a:solidFill>
                  <a:srgbClr val="FF3300"/>
                </a:solidFill>
                <a:latin typeface="Arial" charset="0"/>
              </a:rPr>
              <a:t>một</a:t>
            </a:r>
            <a:r>
              <a:rPr lang="en-US" sz="3200" b="1" dirty="0">
                <a:solidFill>
                  <a:srgbClr val="FF3300"/>
                </a:solidFill>
                <a:latin typeface="Arial" charset="0"/>
              </a:rPr>
              <a:t> gang</a:t>
            </a:r>
          </a:p>
          <a:p>
            <a:pPr eaLnBrk="0" hangingPunct="0">
              <a:spcBef>
                <a:spcPct val="50000"/>
              </a:spcBef>
            </a:pPr>
            <a:r>
              <a:rPr lang="en-US" sz="3200" b="1" dirty="0" err="1">
                <a:solidFill>
                  <a:srgbClr val="3333FF"/>
                </a:solidFill>
                <a:latin typeface="Arial" charset="0"/>
              </a:rPr>
              <a:t>Tả</a:t>
            </a:r>
            <a:r>
              <a:rPr lang="en-US" sz="3200" b="1" dirty="0">
                <a:solidFill>
                  <a:srgbClr val="3333FF"/>
                </a:solidFill>
                <a:latin typeface="Arial" charset="0"/>
              </a:rPr>
              <a:t> </a:t>
            </a:r>
            <a:r>
              <a:rPr lang="en-US" sz="3200" b="1" dirty="0" err="1">
                <a:solidFill>
                  <a:srgbClr val="3333FF"/>
                </a:solidFill>
                <a:latin typeface="Arial" charset="0"/>
              </a:rPr>
              <a:t>bao</a:t>
            </a:r>
            <a:r>
              <a:rPr lang="en-US" sz="3200" b="1" dirty="0">
                <a:solidFill>
                  <a:srgbClr val="3333FF"/>
                </a:solidFill>
                <a:latin typeface="Arial" charset="0"/>
              </a:rPr>
              <a:t> </a:t>
            </a:r>
            <a:r>
              <a:rPr lang="en-US" sz="3200" b="1" dirty="0" err="1">
                <a:solidFill>
                  <a:srgbClr val="3333FF"/>
                </a:solidFill>
                <a:latin typeface="Arial" charset="0"/>
              </a:rPr>
              <a:t>quát</a:t>
            </a:r>
            <a:r>
              <a:rPr lang="en-US" sz="3200" b="1" dirty="0">
                <a:solidFill>
                  <a:srgbClr val="3333FF"/>
                </a:solidFill>
                <a:latin typeface="Arial" charset="0"/>
              </a:rPr>
              <a:t> </a:t>
            </a:r>
            <a:r>
              <a:rPr lang="en-US" sz="3200" b="1" dirty="0" err="1">
                <a:solidFill>
                  <a:srgbClr val="3333FF"/>
                </a:solidFill>
                <a:latin typeface="Arial" charset="0"/>
              </a:rPr>
              <a:t>thân</a:t>
            </a:r>
            <a:r>
              <a:rPr lang="en-US" sz="3200" b="1" dirty="0">
                <a:solidFill>
                  <a:srgbClr val="3333FF"/>
                </a:solidFill>
                <a:latin typeface="Arial" charset="0"/>
              </a:rPr>
              <a:t> </a:t>
            </a:r>
            <a:r>
              <a:rPr lang="en-US" sz="3200" b="1" dirty="0" err="1">
                <a:solidFill>
                  <a:srgbClr val="3333FF"/>
                </a:solidFill>
                <a:latin typeface="Arial" charset="0"/>
              </a:rPr>
              <a:t>cây</a:t>
            </a:r>
            <a:r>
              <a:rPr lang="en-US" sz="3200" b="1" dirty="0">
                <a:solidFill>
                  <a:srgbClr val="3333FF"/>
                </a:solidFill>
                <a:latin typeface="Arial" charset="0"/>
              </a:rPr>
              <a:t>, </a:t>
            </a:r>
            <a:r>
              <a:rPr lang="en-US" sz="3200" b="1" dirty="0" err="1">
                <a:solidFill>
                  <a:srgbClr val="3333FF"/>
                </a:solidFill>
                <a:latin typeface="Arial" charset="0"/>
              </a:rPr>
              <a:t>cành</a:t>
            </a:r>
            <a:r>
              <a:rPr lang="en-US" sz="3200" b="1" dirty="0">
                <a:solidFill>
                  <a:srgbClr val="3333FF"/>
                </a:solidFill>
                <a:latin typeface="Arial" charset="0"/>
              </a:rPr>
              <a:t> </a:t>
            </a:r>
            <a:r>
              <a:rPr lang="en-US" sz="3200" b="1" dirty="0" err="1">
                <a:solidFill>
                  <a:srgbClr val="3333FF"/>
                </a:solidFill>
                <a:latin typeface="Arial" charset="0"/>
              </a:rPr>
              <a:t>cây</a:t>
            </a:r>
            <a:r>
              <a:rPr lang="en-US" sz="3200" b="1" dirty="0">
                <a:solidFill>
                  <a:srgbClr val="3333FF"/>
                </a:solidFill>
                <a:latin typeface="Arial" charset="0"/>
              </a:rPr>
              <a:t>, </a:t>
            </a:r>
            <a:r>
              <a:rPr lang="en-US" sz="3200" b="1" dirty="0" err="1">
                <a:solidFill>
                  <a:srgbClr val="3333FF"/>
                </a:solidFill>
                <a:latin typeface="Arial" charset="0"/>
              </a:rPr>
              <a:t>lá</a:t>
            </a:r>
            <a:r>
              <a:rPr lang="en-US" sz="3200" b="1" dirty="0">
                <a:solidFill>
                  <a:srgbClr val="3333FF"/>
                </a:solidFill>
                <a:latin typeface="Arial" charset="0"/>
              </a:rPr>
              <a:t> </a:t>
            </a:r>
            <a:r>
              <a:rPr lang="en-US" sz="3200" b="1" dirty="0" err="1">
                <a:solidFill>
                  <a:srgbClr val="3333FF"/>
                </a:solidFill>
                <a:latin typeface="Arial" charset="0"/>
              </a:rPr>
              <a:t>cây</a:t>
            </a:r>
            <a:r>
              <a:rPr lang="en-US" sz="3200" b="1" dirty="0">
                <a:solidFill>
                  <a:srgbClr val="3333FF"/>
                </a:solidFill>
                <a:latin typeface="Arial" charset="0"/>
              </a:rPr>
              <a:t> </a:t>
            </a:r>
            <a:r>
              <a:rPr lang="en-US" sz="3200" b="1" dirty="0" err="1">
                <a:solidFill>
                  <a:srgbClr val="3333FF"/>
                </a:solidFill>
                <a:latin typeface="Arial" charset="0"/>
              </a:rPr>
              <a:t>trám</a:t>
            </a:r>
            <a:r>
              <a:rPr lang="en-US" sz="3200" b="1" dirty="0">
                <a:solidFill>
                  <a:srgbClr val="3333FF"/>
                </a:solidFill>
                <a:latin typeface="Arial" charset="0"/>
              </a:rPr>
              <a:t> </a:t>
            </a:r>
            <a:r>
              <a:rPr lang="en-US" sz="3200" b="1" dirty="0" err="1">
                <a:solidFill>
                  <a:srgbClr val="3333FF"/>
                </a:solidFill>
                <a:latin typeface="Arial" charset="0"/>
              </a:rPr>
              <a:t>đen</a:t>
            </a:r>
            <a:endParaRPr lang="en-US" sz="3200" b="1" dirty="0">
              <a:solidFill>
                <a:srgbClr val="3333FF"/>
              </a:solidFill>
              <a:latin typeface="Arial" charset="0"/>
            </a:endParaRPr>
          </a:p>
          <a:p>
            <a:pPr eaLnBrk="0" hangingPunct="0">
              <a:spcBef>
                <a:spcPct val="50000"/>
              </a:spcBef>
            </a:pPr>
            <a:r>
              <a:rPr lang="en-US" sz="3200" b="1" u="sng" dirty="0" err="1">
                <a:solidFill>
                  <a:srgbClr val="FF3300"/>
                </a:solidFill>
                <a:latin typeface="Arial" charset="0"/>
              </a:rPr>
              <a:t>Đoạn</a:t>
            </a:r>
            <a:r>
              <a:rPr lang="en-US" sz="3200" b="1" u="sng" dirty="0">
                <a:solidFill>
                  <a:srgbClr val="FF3300"/>
                </a:solidFill>
                <a:latin typeface="Arial" charset="0"/>
              </a:rPr>
              <a:t> 2</a:t>
            </a:r>
            <a:r>
              <a:rPr lang="en-US" sz="3200" b="1" dirty="0">
                <a:solidFill>
                  <a:srgbClr val="FF3300"/>
                </a:solidFill>
                <a:latin typeface="Arial" charset="0"/>
              </a:rPr>
              <a:t>: </a:t>
            </a:r>
            <a:r>
              <a:rPr lang="en-US" sz="3200" b="1" dirty="0" err="1">
                <a:solidFill>
                  <a:srgbClr val="FF3300"/>
                </a:solidFill>
                <a:latin typeface="Arial" charset="0"/>
              </a:rPr>
              <a:t>Tiếp</a:t>
            </a:r>
            <a:r>
              <a:rPr lang="en-US" sz="3200" b="1" dirty="0">
                <a:solidFill>
                  <a:srgbClr val="FF3300"/>
                </a:solidFill>
                <a:latin typeface="Arial" charset="0"/>
              </a:rPr>
              <a:t> </a:t>
            </a:r>
            <a:r>
              <a:rPr lang="en-US" sz="3200" b="1" dirty="0" err="1">
                <a:solidFill>
                  <a:srgbClr val="FF3300"/>
                </a:solidFill>
                <a:latin typeface="Arial" charset="0"/>
              </a:rPr>
              <a:t>đến</a:t>
            </a:r>
            <a:r>
              <a:rPr lang="en-US" sz="3200" b="1" dirty="0">
                <a:solidFill>
                  <a:srgbClr val="FF3300"/>
                </a:solidFill>
                <a:latin typeface="Arial" charset="0"/>
              </a:rPr>
              <a:t>………..</a:t>
            </a:r>
            <a:r>
              <a:rPr lang="en-US" sz="3200" b="1" dirty="0" err="1">
                <a:solidFill>
                  <a:srgbClr val="FF3300"/>
                </a:solidFill>
                <a:latin typeface="Arial" charset="0"/>
              </a:rPr>
              <a:t>không</a:t>
            </a:r>
            <a:r>
              <a:rPr lang="en-US" sz="3200" b="1" dirty="0">
                <a:solidFill>
                  <a:srgbClr val="FF3300"/>
                </a:solidFill>
                <a:latin typeface="Arial" charset="0"/>
              </a:rPr>
              <a:t> </a:t>
            </a:r>
            <a:r>
              <a:rPr lang="en-US" sz="3200" b="1" dirty="0" err="1">
                <a:solidFill>
                  <a:srgbClr val="FF3300"/>
                </a:solidFill>
                <a:latin typeface="Arial" charset="0"/>
              </a:rPr>
              <a:t>chạm</a:t>
            </a:r>
            <a:r>
              <a:rPr lang="en-US" sz="3200" b="1" dirty="0">
                <a:solidFill>
                  <a:srgbClr val="FF3300"/>
                </a:solidFill>
                <a:latin typeface="Arial" charset="0"/>
              </a:rPr>
              <a:t> </a:t>
            </a:r>
            <a:r>
              <a:rPr lang="en-US" sz="3200" b="1" dirty="0" err="1">
                <a:solidFill>
                  <a:srgbClr val="FF3300"/>
                </a:solidFill>
                <a:latin typeface="Arial" charset="0"/>
              </a:rPr>
              <a:t>hạt</a:t>
            </a:r>
            <a:r>
              <a:rPr lang="en-US" sz="3200" b="1" dirty="0">
                <a:solidFill>
                  <a:srgbClr val="FF3300"/>
                </a:solidFill>
                <a:latin typeface="Arial" charset="0"/>
              </a:rPr>
              <a:t>.</a:t>
            </a:r>
          </a:p>
          <a:p>
            <a:pPr eaLnBrk="0" hangingPunct="0">
              <a:spcBef>
                <a:spcPct val="50000"/>
              </a:spcBef>
            </a:pPr>
            <a:r>
              <a:rPr lang="en-US" sz="3200" b="1" dirty="0">
                <a:solidFill>
                  <a:srgbClr val="3333FF"/>
                </a:solidFill>
                <a:latin typeface="Arial" charset="0"/>
              </a:rPr>
              <a:t>Hai </a:t>
            </a:r>
            <a:r>
              <a:rPr lang="en-US" sz="3200" b="1" dirty="0" err="1">
                <a:solidFill>
                  <a:srgbClr val="3333FF"/>
                </a:solidFill>
                <a:latin typeface="Arial" charset="0"/>
              </a:rPr>
              <a:t>loại</a:t>
            </a:r>
            <a:r>
              <a:rPr lang="en-US" sz="3200" b="1" dirty="0">
                <a:solidFill>
                  <a:srgbClr val="3333FF"/>
                </a:solidFill>
                <a:latin typeface="Arial" charset="0"/>
              </a:rPr>
              <a:t> </a:t>
            </a:r>
            <a:r>
              <a:rPr lang="en-US" sz="3200" b="1" dirty="0" err="1">
                <a:solidFill>
                  <a:srgbClr val="3333FF"/>
                </a:solidFill>
                <a:latin typeface="Arial" charset="0"/>
              </a:rPr>
              <a:t>trám</a:t>
            </a:r>
            <a:r>
              <a:rPr lang="en-US" sz="3200" b="1" dirty="0">
                <a:solidFill>
                  <a:srgbClr val="3333FF"/>
                </a:solidFill>
                <a:latin typeface="Arial" charset="0"/>
              </a:rPr>
              <a:t> </a:t>
            </a:r>
            <a:r>
              <a:rPr lang="en-US" sz="3200" b="1" dirty="0" err="1">
                <a:solidFill>
                  <a:srgbClr val="3333FF"/>
                </a:solidFill>
                <a:latin typeface="Arial" charset="0"/>
              </a:rPr>
              <a:t>đen</a:t>
            </a:r>
            <a:r>
              <a:rPr lang="en-US" sz="3200" b="1" dirty="0">
                <a:solidFill>
                  <a:srgbClr val="3333FF"/>
                </a:solidFill>
                <a:latin typeface="Arial" charset="0"/>
              </a:rPr>
              <a:t>: </a:t>
            </a:r>
            <a:r>
              <a:rPr lang="en-US" sz="3200" b="1" dirty="0" err="1">
                <a:solidFill>
                  <a:srgbClr val="3333FF"/>
                </a:solidFill>
                <a:latin typeface="Arial" charset="0"/>
              </a:rPr>
              <a:t>trám</a:t>
            </a:r>
            <a:r>
              <a:rPr lang="en-US" sz="3200" b="1" dirty="0">
                <a:solidFill>
                  <a:srgbClr val="3333FF"/>
                </a:solidFill>
                <a:latin typeface="Arial" charset="0"/>
              </a:rPr>
              <a:t> </a:t>
            </a:r>
            <a:r>
              <a:rPr lang="en-US" sz="3200" b="1" dirty="0" err="1">
                <a:solidFill>
                  <a:srgbClr val="3333FF"/>
                </a:solidFill>
                <a:latin typeface="Arial" charset="0"/>
              </a:rPr>
              <a:t>đen</a:t>
            </a:r>
            <a:r>
              <a:rPr lang="en-US" sz="3200" b="1" dirty="0">
                <a:solidFill>
                  <a:srgbClr val="3333FF"/>
                </a:solidFill>
                <a:latin typeface="Arial" charset="0"/>
              </a:rPr>
              <a:t> </a:t>
            </a:r>
            <a:r>
              <a:rPr lang="en-US" sz="3200" b="1" dirty="0" err="1">
                <a:solidFill>
                  <a:srgbClr val="3333FF"/>
                </a:solidFill>
                <a:latin typeface="Arial" charset="0"/>
              </a:rPr>
              <a:t>tẻ</a:t>
            </a:r>
            <a:r>
              <a:rPr lang="en-US" sz="3200" b="1" dirty="0">
                <a:solidFill>
                  <a:srgbClr val="3333FF"/>
                </a:solidFill>
                <a:latin typeface="Arial" charset="0"/>
              </a:rPr>
              <a:t> </a:t>
            </a:r>
            <a:r>
              <a:rPr lang="en-US" sz="3200" b="1" dirty="0" err="1">
                <a:solidFill>
                  <a:srgbClr val="3333FF"/>
                </a:solidFill>
                <a:latin typeface="Arial" charset="0"/>
              </a:rPr>
              <a:t>và</a:t>
            </a:r>
            <a:r>
              <a:rPr lang="en-US" sz="3200" b="1" dirty="0">
                <a:solidFill>
                  <a:srgbClr val="3333FF"/>
                </a:solidFill>
                <a:latin typeface="Arial" charset="0"/>
              </a:rPr>
              <a:t> </a:t>
            </a:r>
            <a:r>
              <a:rPr lang="en-US" sz="3200" b="1" dirty="0" err="1">
                <a:solidFill>
                  <a:srgbClr val="3333FF"/>
                </a:solidFill>
                <a:latin typeface="Arial" charset="0"/>
              </a:rPr>
              <a:t>trám</a:t>
            </a:r>
            <a:r>
              <a:rPr lang="en-US" sz="3200" b="1" dirty="0">
                <a:solidFill>
                  <a:srgbClr val="3333FF"/>
                </a:solidFill>
                <a:latin typeface="Arial" charset="0"/>
              </a:rPr>
              <a:t> </a:t>
            </a:r>
            <a:r>
              <a:rPr lang="en-US" sz="3200" b="1" dirty="0" err="1">
                <a:solidFill>
                  <a:srgbClr val="3333FF"/>
                </a:solidFill>
                <a:latin typeface="Arial" charset="0"/>
              </a:rPr>
              <a:t>đen</a:t>
            </a:r>
            <a:r>
              <a:rPr lang="en-US" sz="3200" b="1" dirty="0">
                <a:solidFill>
                  <a:srgbClr val="3333FF"/>
                </a:solidFill>
                <a:latin typeface="Arial" charset="0"/>
              </a:rPr>
              <a:t> </a:t>
            </a:r>
            <a:r>
              <a:rPr lang="en-US" sz="3200" b="1" dirty="0" err="1">
                <a:solidFill>
                  <a:srgbClr val="3333FF"/>
                </a:solidFill>
                <a:latin typeface="Arial" charset="0"/>
              </a:rPr>
              <a:t>nếp</a:t>
            </a:r>
            <a:r>
              <a:rPr lang="en-US" sz="3200" b="1" dirty="0">
                <a:solidFill>
                  <a:srgbClr val="3333FF"/>
                </a:solidFill>
                <a:latin typeface="Arial" charset="0"/>
              </a:rPr>
              <a:t>.</a:t>
            </a:r>
          </a:p>
          <a:p>
            <a:pPr eaLnBrk="0" hangingPunct="0">
              <a:spcBef>
                <a:spcPct val="50000"/>
              </a:spcBef>
            </a:pPr>
            <a:r>
              <a:rPr lang="en-US" sz="3200" b="1" u="sng" dirty="0" err="1">
                <a:solidFill>
                  <a:srgbClr val="FF3300"/>
                </a:solidFill>
                <a:latin typeface="Arial" charset="0"/>
              </a:rPr>
              <a:t>Đoạn</a:t>
            </a:r>
            <a:r>
              <a:rPr lang="en-US" sz="3200" b="1" u="sng" dirty="0">
                <a:solidFill>
                  <a:srgbClr val="FF3300"/>
                </a:solidFill>
                <a:latin typeface="Arial" charset="0"/>
              </a:rPr>
              <a:t> 3</a:t>
            </a:r>
            <a:r>
              <a:rPr lang="en-US" sz="3200" b="1" dirty="0">
                <a:solidFill>
                  <a:srgbClr val="FF3300"/>
                </a:solidFill>
                <a:latin typeface="Arial" charset="0"/>
              </a:rPr>
              <a:t>: </a:t>
            </a:r>
            <a:r>
              <a:rPr lang="en-US" sz="3200" b="1" dirty="0" err="1">
                <a:solidFill>
                  <a:srgbClr val="FF3300"/>
                </a:solidFill>
                <a:latin typeface="Arial" charset="0"/>
              </a:rPr>
              <a:t>Tiếp</a:t>
            </a:r>
            <a:r>
              <a:rPr lang="en-US" sz="3200" b="1" dirty="0">
                <a:solidFill>
                  <a:srgbClr val="FF3300"/>
                </a:solidFill>
                <a:latin typeface="Arial" charset="0"/>
              </a:rPr>
              <a:t> </a:t>
            </a:r>
            <a:r>
              <a:rPr lang="en-US" sz="3200" b="1" dirty="0" err="1">
                <a:solidFill>
                  <a:srgbClr val="FF3300"/>
                </a:solidFill>
                <a:latin typeface="Arial" charset="0"/>
              </a:rPr>
              <a:t>đến</a:t>
            </a:r>
            <a:r>
              <a:rPr lang="en-US" sz="3200" b="1" dirty="0">
                <a:solidFill>
                  <a:srgbClr val="FF3300"/>
                </a:solidFill>
                <a:latin typeface="Arial" charset="0"/>
              </a:rPr>
              <a:t> ………</a:t>
            </a:r>
            <a:r>
              <a:rPr lang="en-US" sz="3200" b="1" dirty="0" err="1">
                <a:solidFill>
                  <a:srgbClr val="FF3300"/>
                </a:solidFill>
                <a:latin typeface="Arial" charset="0"/>
              </a:rPr>
              <a:t>với</a:t>
            </a:r>
            <a:r>
              <a:rPr lang="en-US" sz="3200" b="1" dirty="0">
                <a:solidFill>
                  <a:srgbClr val="FF3300"/>
                </a:solidFill>
                <a:latin typeface="Arial" charset="0"/>
              </a:rPr>
              <a:t> </a:t>
            </a:r>
            <a:r>
              <a:rPr lang="en-US" sz="3200" b="1" dirty="0" err="1">
                <a:solidFill>
                  <a:srgbClr val="FF3300"/>
                </a:solidFill>
                <a:latin typeface="Arial" charset="0"/>
              </a:rPr>
              <a:t>xôi</a:t>
            </a:r>
            <a:r>
              <a:rPr lang="en-US" sz="3200" b="1" dirty="0">
                <a:solidFill>
                  <a:srgbClr val="FF3300"/>
                </a:solidFill>
                <a:latin typeface="Arial" charset="0"/>
              </a:rPr>
              <a:t> hay </a:t>
            </a:r>
            <a:r>
              <a:rPr lang="en-US" sz="3200" b="1" dirty="0" err="1">
                <a:solidFill>
                  <a:srgbClr val="FF3300"/>
                </a:solidFill>
                <a:latin typeface="Arial" charset="0"/>
              </a:rPr>
              <a:t>cốm</a:t>
            </a:r>
            <a:r>
              <a:rPr lang="en-US" sz="3200" b="1" dirty="0">
                <a:solidFill>
                  <a:srgbClr val="FF3300"/>
                </a:solidFill>
                <a:latin typeface="Arial" charset="0"/>
              </a:rPr>
              <a:t>.</a:t>
            </a:r>
          </a:p>
          <a:p>
            <a:pPr eaLnBrk="0" hangingPunct="0">
              <a:spcBef>
                <a:spcPct val="50000"/>
              </a:spcBef>
            </a:pPr>
            <a:r>
              <a:rPr lang="en-US" sz="3200" b="1" dirty="0" err="1">
                <a:solidFill>
                  <a:srgbClr val="3333FF"/>
                </a:solidFill>
                <a:latin typeface="Arial" charset="0"/>
              </a:rPr>
              <a:t>Ích</a:t>
            </a:r>
            <a:r>
              <a:rPr lang="en-US" sz="3200" b="1" dirty="0">
                <a:solidFill>
                  <a:srgbClr val="3333FF"/>
                </a:solidFill>
                <a:latin typeface="Arial" charset="0"/>
              </a:rPr>
              <a:t> </a:t>
            </a:r>
            <a:r>
              <a:rPr lang="en-US" sz="3200" b="1" dirty="0" err="1">
                <a:solidFill>
                  <a:srgbClr val="3333FF"/>
                </a:solidFill>
                <a:latin typeface="Arial" charset="0"/>
              </a:rPr>
              <a:t>lợi</a:t>
            </a:r>
            <a:r>
              <a:rPr lang="en-US" sz="3200" b="1" dirty="0">
                <a:solidFill>
                  <a:srgbClr val="3333FF"/>
                </a:solidFill>
                <a:latin typeface="Arial" charset="0"/>
              </a:rPr>
              <a:t> </a:t>
            </a:r>
            <a:r>
              <a:rPr lang="en-US" sz="3200" b="1" dirty="0" err="1">
                <a:solidFill>
                  <a:srgbClr val="3333FF"/>
                </a:solidFill>
                <a:latin typeface="Arial" charset="0"/>
              </a:rPr>
              <a:t>của</a:t>
            </a:r>
            <a:r>
              <a:rPr lang="en-US" sz="3200" b="1" dirty="0">
                <a:solidFill>
                  <a:srgbClr val="3333FF"/>
                </a:solidFill>
                <a:latin typeface="Arial" charset="0"/>
              </a:rPr>
              <a:t> </a:t>
            </a:r>
            <a:r>
              <a:rPr lang="en-US" sz="3200" b="1" dirty="0" err="1">
                <a:solidFill>
                  <a:srgbClr val="3333FF"/>
                </a:solidFill>
                <a:latin typeface="Arial" charset="0"/>
              </a:rPr>
              <a:t>quả</a:t>
            </a:r>
            <a:r>
              <a:rPr lang="en-US" sz="3200" b="1" dirty="0">
                <a:solidFill>
                  <a:srgbClr val="3333FF"/>
                </a:solidFill>
                <a:latin typeface="Arial" charset="0"/>
              </a:rPr>
              <a:t> </a:t>
            </a:r>
            <a:r>
              <a:rPr lang="en-US" sz="3200" b="1" dirty="0" err="1">
                <a:solidFill>
                  <a:srgbClr val="3333FF"/>
                </a:solidFill>
                <a:latin typeface="Arial" charset="0"/>
              </a:rPr>
              <a:t>trám</a:t>
            </a:r>
            <a:r>
              <a:rPr lang="en-US" sz="3200" b="1" dirty="0">
                <a:solidFill>
                  <a:srgbClr val="3333FF"/>
                </a:solidFill>
                <a:latin typeface="Arial" charset="0"/>
              </a:rPr>
              <a:t> </a:t>
            </a:r>
            <a:r>
              <a:rPr lang="en-US" sz="3200" b="1" dirty="0" err="1">
                <a:solidFill>
                  <a:srgbClr val="3333FF"/>
                </a:solidFill>
                <a:latin typeface="Arial" charset="0"/>
              </a:rPr>
              <a:t>đen</a:t>
            </a:r>
            <a:r>
              <a:rPr lang="en-US" sz="3200" b="1" dirty="0">
                <a:solidFill>
                  <a:srgbClr val="3333FF"/>
                </a:solidFill>
                <a:latin typeface="Arial" charset="0"/>
              </a:rPr>
              <a:t>.</a:t>
            </a:r>
          </a:p>
          <a:p>
            <a:pPr eaLnBrk="0" hangingPunct="0">
              <a:spcBef>
                <a:spcPct val="50000"/>
              </a:spcBef>
            </a:pPr>
            <a:r>
              <a:rPr lang="en-US" sz="3200" b="1" u="sng" dirty="0" err="1">
                <a:solidFill>
                  <a:srgbClr val="FF3300"/>
                </a:solidFill>
                <a:latin typeface="Arial" charset="0"/>
              </a:rPr>
              <a:t>Đoạn</a:t>
            </a:r>
            <a:r>
              <a:rPr lang="en-US" sz="3200" b="1" u="sng" dirty="0">
                <a:solidFill>
                  <a:srgbClr val="FF3300"/>
                </a:solidFill>
                <a:latin typeface="Arial" charset="0"/>
              </a:rPr>
              <a:t> 4</a:t>
            </a:r>
            <a:r>
              <a:rPr lang="en-US" sz="3200" b="1" dirty="0">
                <a:solidFill>
                  <a:srgbClr val="FF3300"/>
                </a:solidFill>
                <a:latin typeface="Arial" charset="0"/>
              </a:rPr>
              <a:t>: </a:t>
            </a:r>
            <a:r>
              <a:rPr lang="en-US" sz="3200" b="1" dirty="0" err="1">
                <a:solidFill>
                  <a:srgbClr val="FF3300"/>
                </a:solidFill>
                <a:latin typeface="Arial" charset="0"/>
              </a:rPr>
              <a:t>Phần</a:t>
            </a:r>
            <a:r>
              <a:rPr lang="en-US" sz="3200" b="1" dirty="0">
                <a:solidFill>
                  <a:srgbClr val="FF3300"/>
                </a:solidFill>
                <a:latin typeface="Arial" charset="0"/>
              </a:rPr>
              <a:t> </a:t>
            </a:r>
            <a:r>
              <a:rPr lang="en-US" sz="3200" b="1" dirty="0" err="1">
                <a:solidFill>
                  <a:srgbClr val="FF3300"/>
                </a:solidFill>
                <a:latin typeface="Arial" charset="0"/>
              </a:rPr>
              <a:t>còn</a:t>
            </a:r>
            <a:r>
              <a:rPr lang="en-US" sz="3200" b="1" dirty="0">
                <a:solidFill>
                  <a:srgbClr val="FF3300"/>
                </a:solidFill>
                <a:latin typeface="Arial" charset="0"/>
              </a:rPr>
              <a:t> </a:t>
            </a:r>
            <a:r>
              <a:rPr lang="en-US" sz="3200" b="1" dirty="0" err="1">
                <a:solidFill>
                  <a:srgbClr val="FF3300"/>
                </a:solidFill>
                <a:latin typeface="Arial" charset="0"/>
              </a:rPr>
              <a:t>lại</a:t>
            </a:r>
            <a:r>
              <a:rPr lang="en-US" sz="3200" b="1" dirty="0">
                <a:solidFill>
                  <a:srgbClr val="FF3300"/>
                </a:solidFill>
                <a:latin typeface="Arial" charset="0"/>
              </a:rPr>
              <a:t>.</a:t>
            </a:r>
          </a:p>
          <a:p>
            <a:pPr eaLnBrk="0" hangingPunct="0">
              <a:spcBef>
                <a:spcPct val="50000"/>
              </a:spcBef>
            </a:pPr>
            <a:r>
              <a:rPr lang="en-US" sz="3200" b="1" dirty="0" err="1">
                <a:solidFill>
                  <a:srgbClr val="3333FF"/>
                </a:solidFill>
                <a:latin typeface="Arial" charset="0"/>
              </a:rPr>
              <a:t>Tình</a:t>
            </a:r>
            <a:r>
              <a:rPr lang="en-US" sz="3200" b="1" dirty="0">
                <a:solidFill>
                  <a:srgbClr val="3333FF"/>
                </a:solidFill>
                <a:latin typeface="Arial" charset="0"/>
              </a:rPr>
              <a:t> </a:t>
            </a:r>
            <a:r>
              <a:rPr lang="en-US" sz="3200" b="1" dirty="0" err="1">
                <a:solidFill>
                  <a:srgbClr val="3333FF"/>
                </a:solidFill>
                <a:latin typeface="Arial" charset="0"/>
              </a:rPr>
              <a:t>cảm</a:t>
            </a:r>
            <a:r>
              <a:rPr lang="en-US" sz="3200" b="1" dirty="0">
                <a:solidFill>
                  <a:srgbClr val="3333FF"/>
                </a:solidFill>
                <a:latin typeface="Arial" charset="0"/>
              </a:rPr>
              <a:t> </a:t>
            </a:r>
            <a:r>
              <a:rPr lang="en-US" sz="3200" b="1" dirty="0" err="1">
                <a:solidFill>
                  <a:srgbClr val="3333FF"/>
                </a:solidFill>
                <a:latin typeface="Arial" charset="0"/>
              </a:rPr>
              <a:t>của</a:t>
            </a:r>
            <a:r>
              <a:rPr lang="en-US" sz="3200" b="1" dirty="0">
                <a:solidFill>
                  <a:srgbClr val="3333FF"/>
                </a:solidFill>
                <a:latin typeface="Arial" charset="0"/>
              </a:rPr>
              <a:t> </a:t>
            </a:r>
            <a:r>
              <a:rPr lang="en-US" sz="3200" b="1" dirty="0" err="1">
                <a:solidFill>
                  <a:srgbClr val="3333FF"/>
                </a:solidFill>
                <a:latin typeface="Arial" charset="0"/>
              </a:rPr>
              <a:t>người</a:t>
            </a:r>
            <a:r>
              <a:rPr lang="en-US" sz="3200" b="1" dirty="0">
                <a:solidFill>
                  <a:srgbClr val="3333FF"/>
                </a:solidFill>
                <a:latin typeface="Arial" charset="0"/>
              </a:rPr>
              <a:t> </a:t>
            </a:r>
            <a:r>
              <a:rPr lang="en-US" sz="3200" b="1" dirty="0" err="1">
                <a:solidFill>
                  <a:srgbClr val="3333FF"/>
                </a:solidFill>
                <a:latin typeface="Arial" charset="0"/>
              </a:rPr>
              <a:t>tả</a:t>
            </a:r>
            <a:r>
              <a:rPr lang="en-US" sz="3200" b="1" dirty="0">
                <a:solidFill>
                  <a:srgbClr val="3333FF"/>
                </a:solidFill>
                <a:latin typeface="Arial" charset="0"/>
              </a:rPr>
              <a:t> </a:t>
            </a:r>
            <a:r>
              <a:rPr lang="en-US" sz="3200" b="1" dirty="0" err="1">
                <a:solidFill>
                  <a:srgbClr val="3333FF"/>
                </a:solidFill>
                <a:latin typeface="Arial" charset="0"/>
              </a:rPr>
              <a:t>với</a:t>
            </a:r>
            <a:r>
              <a:rPr lang="en-US" sz="3200" b="1" dirty="0">
                <a:solidFill>
                  <a:srgbClr val="3333FF"/>
                </a:solidFill>
                <a:latin typeface="Arial" charset="0"/>
              </a:rPr>
              <a:t> </a:t>
            </a:r>
            <a:r>
              <a:rPr lang="en-US" sz="3200" b="1" dirty="0" err="1">
                <a:solidFill>
                  <a:srgbClr val="3333FF"/>
                </a:solidFill>
                <a:latin typeface="Arial" charset="0"/>
              </a:rPr>
              <a:t>cây</a:t>
            </a:r>
            <a:r>
              <a:rPr lang="en-US" sz="3200" b="1" dirty="0">
                <a:solidFill>
                  <a:srgbClr val="3333FF"/>
                </a:solidFill>
                <a:latin typeface="Arial" charset="0"/>
              </a:rPr>
              <a:t> </a:t>
            </a:r>
            <a:r>
              <a:rPr lang="en-US" sz="3200" b="1" dirty="0" err="1">
                <a:solidFill>
                  <a:srgbClr val="3333FF"/>
                </a:solidFill>
                <a:latin typeface="Arial" charset="0"/>
              </a:rPr>
              <a:t>trám</a:t>
            </a:r>
            <a:r>
              <a:rPr lang="en-US" sz="3200" b="1" dirty="0">
                <a:solidFill>
                  <a:srgbClr val="3333FF"/>
                </a:solidFill>
                <a:latin typeface="Arial" charset="0"/>
              </a:rPr>
              <a:t> </a:t>
            </a:r>
            <a:r>
              <a:rPr lang="en-US" sz="3200" b="1" dirty="0" err="1">
                <a:solidFill>
                  <a:srgbClr val="3333FF"/>
                </a:solidFill>
                <a:latin typeface="Arial" charset="0"/>
              </a:rPr>
              <a:t>đen</a:t>
            </a:r>
            <a:r>
              <a:rPr lang="en-US" sz="3200" b="1" dirty="0">
                <a:solidFill>
                  <a:srgbClr val="3333FF"/>
                </a:solidFill>
                <a:latin typeface="Arial" charset="0"/>
              </a:rPr>
              <a:t>.</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94930"/>
                                        </p:tgtEl>
                                        <p:attrNameLst>
                                          <p:attrName>style.visibility</p:attrName>
                                        </p:attrNameLst>
                                      </p:cBhvr>
                                      <p:to>
                                        <p:strVal val="visible"/>
                                      </p:to>
                                    </p:set>
                                    <p:animEffect transition="in" filter="fade">
                                      <p:cBhvr>
                                        <p:cTn id="7" dur="800" decel="100000"/>
                                        <p:tgtEl>
                                          <p:spTgt spid="294930"/>
                                        </p:tgtEl>
                                      </p:cBhvr>
                                    </p:animEffect>
                                    <p:anim calcmode="lin" valueType="num">
                                      <p:cBhvr>
                                        <p:cTn id="8" dur="800" decel="100000" fill="hold"/>
                                        <p:tgtEl>
                                          <p:spTgt spid="294930"/>
                                        </p:tgtEl>
                                        <p:attrNameLst>
                                          <p:attrName>style.rotation</p:attrName>
                                        </p:attrNameLst>
                                      </p:cBhvr>
                                      <p:tavLst>
                                        <p:tav tm="0">
                                          <p:val>
                                            <p:fltVal val="-90"/>
                                          </p:val>
                                        </p:tav>
                                        <p:tav tm="100000">
                                          <p:val>
                                            <p:fltVal val="0"/>
                                          </p:val>
                                        </p:tav>
                                      </p:tavLst>
                                    </p:anim>
                                    <p:anim calcmode="lin" valueType="num">
                                      <p:cBhvr>
                                        <p:cTn id="9" dur="800" decel="100000" fill="hold"/>
                                        <p:tgtEl>
                                          <p:spTgt spid="294930"/>
                                        </p:tgtEl>
                                        <p:attrNameLst>
                                          <p:attrName>ppt_x</p:attrName>
                                        </p:attrNameLst>
                                      </p:cBhvr>
                                      <p:tavLst>
                                        <p:tav tm="0">
                                          <p:val>
                                            <p:strVal val="#ppt_x+0.4"/>
                                          </p:val>
                                        </p:tav>
                                        <p:tav tm="100000">
                                          <p:val>
                                            <p:strVal val="#ppt_x-0.05"/>
                                          </p:val>
                                        </p:tav>
                                      </p:tavLst>
                                    </p:anim>
                                    <p:anim calcmode="lin" valueType="num">
                                      <p:cBhvr>
                                        <p:cTn id="10" dur="800" decel="100000" fill="hold"/>
                                        <p:tgtEl>
                                          <p:spTgt spid="29493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9493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9493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94930">
                                            <p:txEl>
                                              <p:pRg st="2" end="2"/>
                                            </p:txEl>
                                          </p:spTgt>
                                        </p:tgtEl>
                                        <p:attrNameLst>
                                          <p:attrName>style.visibility</p:attrName>
                                        </p:attrNameLst>
                                      </p:cBhvr>
                                      <p:to>
                                        <p:strVal val="visible"/>
                                      </p:to>
                                    </p:set>
                                    <p:animEffect transition="in" filter="wheel(1)">
                                      <p:cBhvr>
                                        <p:cTn id="17" dur="2000"/>
                                        <p:tgtEl>
                                          <p:spTgt spid="29493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294930">
                                            <p:txEl>
                                              <p:pRg st="4" end="4"/>
                                            </p:txEl>
                                          </p:spTgt>
                                        </p:tgtEl>
                                        <p:attrNameLst>
                                          <p:attrName>style.visibility</p:attrName>
                                        </p:attrNameLst>
                                      </p:cBhvr>
                                      <p:to>
                                        <p:strVal val="visible"/>
                                      </p:to>
                                    </p:set>
                                    <p:animEffect transition="in" filter="wheel(1)">
                                      <p:cBhvr>
                                        <p:cTn id="22" dur="2000"/>
                                        <p:tgtEl>
                                          <p:spTgt spid="29493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294930">
                                            <p:txEl>
                                              <p:pRg st="6" end="6"/>
                                            </p:txEl>
                                          </p:spTgt>
                                        </p:tgtEl>
                                        <p:attrNameLst>
                                          <p:attrName>style.visibility</p:attrName>
                                        </p:attrNameLst>
                                      </p:cBhvr>
                                      <p:to>
                                        <p:strVal val="visible"/>
                                      </p:to>
                                    </p:set>
                                    <p:animEffect transition="in" filter="wheel(1)">
                                      <p:cBhvr>
                                        <p:cTn id="27" dur="2000"/>
                                        <p:tgtEl>
                                          <p:spTgt spid="294930">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294930">
                                            <p:txEl>
                                              <p:pRg st="8" end="8"/>
                                            </p:txEl>
                                          </p:spTgt>
                                        </p:tgtEl>
                                        <p:attrNameLst>
                                          <p:attrName>style.visibility</p:attrName>
                                        </p:attrNameLst>
                                      </p:cBhvr>
                                      <p:to>
                                        <p:strVal val="visible"/>
                                      </p:to>
                                    </p:set>
                                    <p:animEffect transition="in" filter="wheel(1)">
                                      <p:cBhvr>
                                        <p:cTn id="32" dur="2000"/>
                                        <p:tgtEl>
                                          <p:spTgt spid="294930">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3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8" name="Text Box 18"/>
          <p:cNvSpPr txBox="1">
            <a:spLocks noChangeArrowheads="1"/>
          </p:cNvSpPr>
          <p:nvPr/>
        </p:nvSpPr>
        <p:spPr bwMode="auto">
          <a:xfrm>
            <a:off x="4343400" y="2286000"/>
            <a:ext cx="6781800" cy="1569660"/>
          </a:xfrm>
          <a:prstGeom prst="rect">
            <a:avLst/>
          </a:prstGeom>
          <a:noFill/>
          <a:ln w="9525">
            <a:noFill/>
            <a:miter lim="800000"/>
            <a:headEnd/>
            <a:tailEnd/>
          </a:ln>
        </p:spPr>
        <p:txBody>
          <a:bodyPr wrap="square">
            <a:spAutoFit/>
          </a:bodyPr>
          <a:lstStyle/>
          <a:p>
            <a:pPr algn="just" eaLnBrk="0" hangingPunct="0">
              <a:spcBef>
                <a:spcPct val="50000"/>
              </a:spcBef>
            </a:pPr>
            <a:r>
              <a:rPr lang="en-US" sz="3200" b="1" dirty="0">
                <a:solidFill>
                  <a:srgbClr val="CC00CC"/>
                </a:solidFill>
                <a:latin typeface="Arial" charset="0"/>
              </a:rPr>
              <a:t>      </a:t>
            </a:r>
            <a:r>
              <a:rPr lang="en-US" sz="3200" b="1" u="sng" dirty="0" err="1">
                <a:solidFill>
                  <a:srgbClr val="CC00CC"/>
                </a:solidFill>
                <a:latin typeface="Arial" charset="0"/>
              </a:rPr>
              <a:t>Bài</a:t>
            </a:r>
            <a:r>
              <a:rPr lang="en-US" sz="3200" b="1" u="sng" dirty="0">
                <a:solidFill>
                  <a:srgbClr val="CC00CC"/>
                </a:solidFill>
                <a:latin typeface="Arial" charset="0"/>
              </a:rPr>
              <a:t> 2</a:t>
            </a:r>
            <a:r>
              <a:rPr lang="en-US" sz="3200" b="1" dirty="0">
                <a:solidFill>
                  <a:srgbClr val="CC00CC"/>
                </a:solidFill>
                <a:latin typeface="Arial" charset="0"/>
              </a:rPr>
              <a:t>: </a:t>
            </a:r>
            <a:r>
              <a:rPr lang="en-US" sz="3200" b="1" dirty="0" err="1">
                <a:solidFill>
                  <a:srgbClr val="CC00CC"/>
                </a:solidFill>
                <a:latin typeface="Arial" charset="0"/>
              </a:rPr>
              <a:t>Hãy</a:t>
            </a:r>
            <a:r>
              <a:rPr lang="en-US" sz="3200" b="1" dirty="0">
                <a:solidFill>
                  <a:srgbClr val="CC00CC"/>
                </a:solidFill>
                <a:latin typeface="Arial" charset="0"/>
              </a:rPr>
              <a:t> </a:t>
            </a:r>
            <a:r>
              <a:rPr lang="en-US" sz="3200" b="1" dirty="0" err="1">
                <a:solidFill>
                  <a:srgbClr val="CC00CC"/>
                </a:solidFill>
                <a:latin typeface="Arial" charset="0"/>
              </a:rPr>
              <a:t>viết</a:t>
            </a:r>
            <a:r>
              <a:rPr lang="en-US" sz="3200" b="1" dirty="0">
                <a:solidFill>
                  <a:srgbClr val="CC00CC"/>
                </a:solidFill>
                <a:latin typeface="Arial" charset="0"/>
              </a:rPr>
              <a:t> </a:t>
            </a:r>
            <a:r>
              <a:rPr lang="en-US" sz="3200" b="1" dirty="0" err="1">
                <a:solidFill>
                  <a:srgbClr val="CC00CC"/>
                </a:solidFill>
                <a:latin typeface="Arial" charset="0"/>
              </a:rPr>
              <a:t>một</a:t>
            </a:r>
            <a:r>
              <a:rPr lang="en-US" sz="3200" b="1" dirty="0">
                <a:solidFill>
                  <a:srgbClr val="CC00CC"/>
                </a:solidFill>
                <a:latin typeface="Arial" charset="0"/>
              </a:rPr>
              <a:t> </a:t>
            </a:r>
            <a:r>
              <a:rPr lang="en-US" sz="3200" b="1" dirty="0" err="1">
                <a:solidFill>
                  <a:srgbClr val="CC00CC"/>
                </a:solidFill>
                <a:latin typeface="Arial" charset="0"/>
              </a:rPr>
              <a:t>đoạn</a:t>
            </a:r>
            <a:r>
              <a:rPr lang="en-US" sz="3200" b="1" dirty="0">
                <a:solidFill>
                  <a:srgbClr val="CC00CC"/>
                </a:solidFill>
                <a:latin typeface="Arial" charset="0"/>
              </a:rPr>
              <a:t> </a:t>
            </a:r>
            <a:r>
              <a:rPr lang="en-US" sz="3200" b="1" dirty="0" err="1">
                <a:solidFill>
                  <a:srgbClr val="CC00CC"/>
                </a:solidFill>
                <a:latin typeface="Arial" charset="0"/>
              </a:rPr>
              <a:t>văn</a:t>
            </a:r>
            <a:r>
              <a:rPr lang="en-US" sz="3200" b="1" dirty="0">
                <a:solidFill>
                  <a:srgbClr val="CC00CC"/>
                </a:solidFill>
                <a:latin typeface="Arial" charset="0"/>
              </a:rPr>
              <a:t> </a:t>
            </a:r>
            <a:r>
              <a:rPr lang="en-US" sz="3200" b="1" dirty="0" err="1">
                <a:solidFill>
                  <a:srgbClr val="CC00CC"/>
                </a:solidFill>
                <a:latin typeface="Arial" charset="0"/>
              </a:rPr>
              <a:t>nói</a:t>
            </a:r>
            <a:r>
              <a:rPr lang="en-US" sz="3200" b="1" dirty="0">
                <a:solidFill>
                  <a:srgbClr val="CC00CC"/>
                </a:solidFill>
                <a:latin typeface="Arial" charset="0"/>
              </a:rPr>
              <a:t> </a:t>
            </a:r>
            <a:r>
              <a:rPr lang="en-US" sz="3200" b="1" dirty="0" err="1">
                <a:solidFill>
                  <a:srgbClr val="CC00CC"/>
                </a:solidFill>
                <a:latin typeface="Arial" charset="0"/>
              </a:rPr>
              <a:t>về</a:t>
            </a:r>
            <a:r>
              <a:rPr lang="en-US" sz="3200" b="1" dirty="0">
                <a:solidFill>
                  <a:srgbClr val="CC00CC"/>
                </a:solidFill>
                <a:latin typeface="Arial" charset="0"/>
              </a:rPr>
              <a:t> </a:t>
            </a:r>
            <a:r>
              <a:rPr lang="en-US" sz="3200" b="1" dirty="0" err="1">
                <a:solidFill>
                  <a:srgbClr val="CC00CC"/>
                </a:solidFill>
                <a:latin typeface="Arial" charset="0"/>
              </a:rPr>
              <a:t>lợi</a:t>
            </a:r>
            <a:r>
              <a:rPr lang="en-US" sz="3200" b="1" dirty="0">
                <a:solidFill>
                  <a:srgbClr val="CC00CC"/>
                </a:solidFill>
                <a:latin typeface="Arial" charset="0"/>
              </a:rPr>
              <a:t> </a:t>
            </a:r>
            <a:r>
              <a:rPr lang="en-US" sz="3200" b="1" dirty="0" err="1">
                <a:solidFill>
                  <a:srgbClr val="CC00CC"/>
                </a:solidFill>
                <a:latin typeface="Arial" charset="0"/>
              </a:rPr>
              <a:t>ích</a:t>
            </a:r>
            <a:r>
              <a:rPr lang="en-US" sz="3200" b="1" dirty="0">
                <a:solidFill>
                  <a:srgbClr val="CC00CC"/>
                </a:solidFill>
                <a:latin typeface="Arial" charset="0"/>
              </a:rPr>
              <a:t> </a:t>
            </a:r>
            <a:r>
              <a:rPr lang="en-US" sz="3200" b="1" dirty="0" err="1">
                <a:solidFill>
                  <a:srgbClr val="CC00CC"/>
                </a:solidFill>
                <a:latin typeface="Arial" charset="0"/>
              </a:rPr>
              <a:t>của</a:t>
            </a:r>
            <a:r>
              <a:rPr lang="en-US" sz="3200" b="1" dirty="0">
                <a:solidFill>
                  <a:srgbClr val="CC00CC"/>
                </a:solidFill>
                <a:latin typeface="Arial" charset="0"/>
              </a:rPr>
              <a:t> </a:t>
            </a:r>
            <a:r>
              <a:rPr lang="en-US" sz="3200" b="1" dirty="0" err="1">
                <a:solidFill>
                  <a:srgbClr val="CC00CC"/>
                </a:solidFill>
                <a:latin typeface="Arial" charset="0"/>
              </a:rPr>
              <a:t>một</a:t>
            </a:r>
            <a:r>
              <a:rPr lang="en-US" sz="3200" b="1" dirty="0">
                <a:solidFill>
                  <a:srgbClr val="CC00CC"/>
                </a:solidFill>
                <a:latin typeface="Arial" charset="0"/>
              </a:rPr>
              <a:t> </a:t>
            </a:r>
            <a:r>
              <a:rPr lang="en-US" sz="3200" b="1" dirty="0" err="1">
                <a:solidFill>
                  <a:srgbClr val="CC00CC"/>
                </a:solidFill>
                <a:latin typeface="Arial" charset="0"/>
              </a:rPr>
              <a:t>loài</a:t>
            </a:r>
            <a:r>
              <a:rPr lang="en-US" sz="3200" b="1" dirty="0">
                <a:solidFill>
                  <a:srgbClr val="CC00CC"/>
                </a:solidFill>
                <a:latin typeface="Arial" charset="0"/>
              </a:rPr>
              <a:t> </a:t>
            </a:r>
            <a:r>
              <a:rPr lang="en-US" sz="3200" b="1" dirty="0" err="1">
                <a:solidFill>
                  <a:srgbClr val="CC00CC"/>
                </a:solidFill>
                <a:latin typeface="Arial" charset="0"/>
              </a:rPr>
              <a:t>cây</a:t>
            </a:r>
            <a:r>
              <a:rPr lang="en-US" sz="3200" b="1" dirty="0">
                <a:solidFill>
                  <a:srgbClr val="CC00CC"/>
                </a:solidFill>
                <a:latin typeface="Arial" charset="0"/>
              </a:rPr>
              <a:t> </a:t>
            </a:r>
            <a:r>
              <a:rPr lang="en-US" sz="3200" b="1" dirty="0" err="1">
                <a:solidFill>
                  <a:srgbClr val="CC00CC"/>
                </a:solidFill>
                <a:latin typeface="Arial" charset="0"/>
              </a:rPr>
              <a:t>mà</a:t>
            </a:r>
            <a:r>
              <a:rPr lang="en-US" sz="3200" b="1" dirty="0">
                <a:solidFill>
                  <a:srgbClr val="CC00CC"/>
                </a:solidFill>
                <a:latin typeface="Arial" charset="0"/>
              </a:rPr>
              <a:t> </a:t>
            </a:r>
            <a:r>
              <a:rPr lang="en-US" sz="3200" b="1" dirty="0" err="1">
                <a:solidFill>
                  <a:srgbClr val="CC00CC"/>
                </a:solidFill>
                <a:latin typeface="Arial" charset="0"/>
              </a:rPr>
              <a:t>em</a:t>
            </a:r>
            <a:r>
              <a:rPr lang="en-US" sz="3200" b="1" dirty="0">
                <a:solidFill>
                  <a:srgbClr val="CC00CC"/>
                </a:solidFill>
                <a:latin typeface="Arial" charset="0"/>
              </a:rPr>
              <a:t> </a:t>
            </a:r>
            <a:r>
              <a:rPr lang="en-US" sz="3200" b="1" dirty="0" err="1">
                <a:solidFill>
                  <a:srgbClr val="CC00CC"/>
                </a:solidFill>
                <a:latin typeface="Arial" charset="0"/>
              </a:rPr>
              <a:t>biết</a:t>
            </a:r>
            <a:r>
              <a:rPr lang="en-US" sz="3200" b="1" dirty="0">
                <a:solidFill>
                  <a:srgbClr val="CC00CC"/>
                </a:solidFill>
                <a:latin typeface="Arial" charset="0"/>
              </a:rPr>
              <a:t>.</a:t>
            </a:r>
          </a:p>
        </p:txBody>
      </p:sp>
      <p:sp>
        <p:nvSpPr>
          <p:cNvPr id="13321" name="Rectangle 21"/>
          <p:cNvSpPr>
            <a:spLocks noChangeArrowheads="1"/>
          </p:cNvSpPr>
          <p:nvPr/>
        </p:nvSpPr>
        <p:spPr bwMode="auto">
          <a:xfrm>
            <a:off x="990600" y="304800"/>
            <a:ext cx="2823209" cy="584775"/>
          </a:xfrm>
          <a:prstGeom prst="rect">
            <a:avLst/>
          </a:prstGeom>
          <a:noFill/>
          <a:ln w="9525">
            <a:noFill/>
            <a:miter lim="800000"/>
            <a:headEnd/>
            <a:tailEnd/>
          </a:ln>
        </p:spPr>
        <p:txBody>
          <a:bodyPr wrap="none">
            <a:spAutoFit/>
          </a:bodyPr>
          <a:lstStyle/>
          <a:p>
            <a:pPr eaLnBrk="0" hangingPunct="0">
              <a:spcBef>
                <a:spcPct val="50000"/>
              </a:spcBef>
            </a:pPr>
            <a:r>
              <a:rPr lang="en-US" sz="3200" b="1" u="sng" dirty="0">
                <a:solidFill>
                  <a:srgbClr val="3333FF"/>
                </a:solidFill>
                <a:latin typeface="Arial" charset="0"/>
              </a:rPr>
              <a:t>III. </a:t>
            </a:r>
            <a:r>
              <a:rPr lang="en-US" sz="3200" b="1" u="sng" dirty="0" err="1">
                <a:solidFill>
                  <a:srgbClr val="3333FF"/>
                </a:solidFill>
                <a:latin typeface="Arial" charset="0"/>
              </a:rPr>
              <a:t>Luyện</a:t>
            </a:r>
            <a:r>
              <a:rPr lang="en-US" sz="3200" b="1" u="sng" dirty="0">
                <a:solidFill>
                  <a:srgbClr val="3333FF"/>
                </a:solidFill>
                <a:latin typeface="Arial" charset="0"/>
              </a:rPr>
              <a:t> </a:t>
            </a:r>
            <a:r>
              <a:rPr lang="en-US" sz="3200" b="1" u="sng" dirty="0" err="1">
                <a:solidFill>
                  <a:srgbClr val="3333FF"/>
                </a:solidFill>
                <a:latin typeface="Arial" charset="0"/>
              </a:rPr>
              <a:t>tập</a:t>
            </a:r>
            <a:r>
              <a:rPr lang="en-US" sz="3200" b="1" u="sng" dirty="0">
                <a:solidFill>
                  <a:srgbClr val="3333FF"/>
                </a:solidFill>
                <a:latin typeface="Arial" charset="0"/>
              </a:rPr>
              <a:t>:</a:t>
            </a:r>
          </a:p>
        </p:txBody>
      </p:sp>
    </p:spTree>
  </p:cSld>
  <p:clrMapOvr>
    <a:masterClrMapping/>
  </p:clrMapOvr>
  <p:transition spd="slow">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6" descr="9"/>
          <p:cNvPicPr>
            <a:picLocks noChangeAspect="1" noChangeArrowheads="1" noCrop="1"/>
          </p:cNvPicPr>
          <p:nvPr/>
        </p:nvPicPr>
        <p:blipFill>
          <a:blip r:embed="rId2"/>
          <a:srcRect/>
          <a:stretch>
            <a:fillRect/>
          </a:stretch>
        </p:blipFill>
        <p:spPr bwMode="auto">
          <a:xfrm>
            <a:off x="9791700" y="6096000"/>
            <a:ext cx="876300" cy="762000"/>
          </a:xfrm>
          <a:prstGeom prst="rect">
            <a:avLst/>
          </a:prstGeom>
          <a:noFill/>
          <a:ln w="9525">
            <a:noFill/>
            <a:miter lim="800000"/>
            <a:headEnd/>
            <a:tailEnd/>
          </a:ln>
        </p:spPr>
      </p:pic>
      <p:pic>
        <p:nvPicPr>
          <p:cNvPr id="15363" name="Picture 7" descr="9"/>
          <p:cNvPicPr>
            <a:picLocks noChangeAspect="1" noChangeArrowheads="1" noCrop="1"/>
          </p:cNvPicPr>
          <p:nvPr/>
        </p:nvPicPr>
        <p:blipFill>
          <a:blip r:embed="rId2"/>
          <a:srcRect/>
          <a:stretch>
            <a:fillRect/>
          </a:stretch>
        </p:blipFill>
        <p:spPr bwMode="auto">
          <a:xfrm>
            <a:off x="1524000" y="6096000"/>
            <a:ext cx="876300" cy="762000"/>
          </a:xfrm>
          <a:prstGeom prst="rect">
            <a:avLst/>
          </a:prstGeom>
          <a:noFill/>
          <a:ln w="9525">
            <a:noFill/>
            <a:miter lim="800000"/>
            <a:headEnd/>
            <a:tailEnd/>
          </a:ln>
        </p:spPr>
      </p:pic>
      <p:sp>
        <p:nvSpPr>
          <p:cNvPr id="318475" name="Text Box 11"/>
          <p:cNvSpPr txBox="1">
            <a:spLocks noChangeArrowheads="1"/>
          </p:cNvSpPr>
          <p:nvPr/>
        </p:nvSpPr>
        <p:spPr bwMode="auto">
          <a:xfrm>
            <a:off x="4114800" y="1581329"/>
            <a:ext cx="7696200" cy="3994150"/>
          </a:xfrm>
          <a:prstGeom prst="rect">
            <a:avLst/>
          </a:prstGeom>
          <a:noFill/>
          <a:ln w="9525">
            <a:noFill/>
            <a:miter lim="800000"/>
            <a:headEnd/>
            <a:tailEnd/>
          </a:ln>
        </p:spPr>
        <p:txBody>
          <a:bodyPr wrap="square">
            <a:spAutoFit/>
          </a:bodyPr>
          <a:lstStyle/>
          <a:p>
            <a:pPr>
              <a:spcBef>
                <a:spcPct val="50000"/>
              </a:spcBef>
            </a:pPr>
            <a:r>
              <a:rPr lang="en-US" sz="3200" b="1" dirty="0">
                <a:solidFill>
                  <a:srgbClr val="0000FF"/>
                </a:solidFill>
                <a:latin typeface="Arial" charset="0"/>
              </a:rPr>
              <a:t>Gợi ý nhận xét:</a:t>
            </a:r>
          </a:p>
          <a:p>
            <a:pPr>
              <a:spcBef>
                <a:spcPct val="50000"/>
              </a:spcBef>
            </a:pPr>
            <a:r>
              <a:rPr lang="en-US" sz="3200" b="1" dirty="0">
                <a:solidFill>
                  <a:srgbClr val="0000FF"/>
                </a:solidFill>
                <a:latin typeface="Arial" charset="0"/>
              </a:rPr>
              <a:t> - Đoạn văn có nêu tên và lợi ích của cây đã tả chưa?</a:t>
            </a:r>
          </a:p>
          <a:p>
            <a:pPr>
              <a:spcBef>
                <a:spcPct val="50000"/>
              </a:spcBef>
            </a:pPr>
            <a:r>
              <a:rPr lang="en-US" sz="3200" b="1" dirty="0">
                <a:solidFill>
                  <a:srgbClr val="0000FF"/>
                </a:solidFill>
                <a:latin typeface="Arial" charset="0"/>
              </a:rPr>
              <a:t> - Từ dùng có chính xác chưa?</a:t>
            </a:r>
          </a:p>
          <a:p>
            <a:pPr>
              <a:spcBef>
                <a:spcPct val="50000"/>
              </a:spcBef>
            </a:pPr>
            <a:r>
              <a:rPr lang="en-US" sz="3200" b="1" dirty="0">
                <a:solidFill>
                  <a:srgbClr val="0000FF"/>
                </a:solidFill>
                <a:latin typeface="Arial" charset="0"/>
              </a:rPr>
              <a:t> - Câu văn có đầy đủ ý không?</a:t>
            </a:r>
          </a:p>
          <a:p>
            <a:pPr>
              <a:spcBef>
                <a:spcPct val="50000"/>
              </a:spcBef>
            </a:pPr>
            <a:r>
              <a:rPr lang="en-US" sz="3200" b="1" dirty="0">
                <a:solidFill>
                  <a:srgbClr val="0000FF"/>
                </a:solidFill>
                <a:latin typeface="Arial" charset="0"/>
              </a:rPr>
              <a:t> - Diễn đạt có mạch lạc không? </a:t>
            </a:r>
          </a:p>
        </p:txBody>
      </p:sp>
      <p:sp>
        <p:nvSpPr>
          <p:cNvPr id="15365" name="Text Box 12"/>
          <p:cNvSpPr txBox="1">
            <a:spLocks noChangeArrowheads="1"/>
          </p:cNvSpPr>
          <p:nvPr/>
        </p:nvSpPr>
        <p:spPr bwMode="auto">
          <a:xfrm>
            <a:off x="157566" y="304800"/>
            <a:ext cx="9677400" cy="1200329"/>
          </a:xfrm>
          <a:prstGeom prst="rect">
            <a:avLst/>
          </a:prstGeom>
          <a:noFill/>
          <a:ln w="9525">
            <a:noFill/>
            <a:miter lim="800000"/>
            <a:headEnd/>
            <a:tailEnd/>
          </a:ln>
        </p:spPr>
        <p:txBody>
          <a:bodyPr wrap="square">
            <a:spAutoFit/>
          </a:bodyPr>
          <a:lstStyle/>
          <a:p>
            <a:pPr algn="just" eaLnBrk="0" hangingPunct="0">
              <a:spcBef>
                <a:spcPct val="50000"/>
              </a:spcBef>
            </a:pPr>
            <a:r>
              <a:rPr lang="en-US" sz="3600" b="1" dirty="0">
                <a:solidFill>
                  <a:schemeClr val="tx2"/>
                </a:solidFill>
                <a:latin typeface="Arial" charset="0"/>
              </a:rPr>
              <a:t>      </a:t>
            </a:r>
            <a:r>
              <a:rPr lang="en-US" sz="3600" b="1" u="sng" dirty="0" err="1">
                <a:solidFill>
                  <a:schemeClr val="tx2"/>
                </a:solidFill>
                <a:latin typeface="Arial" charset="0"/>
              </a:rPr>
              <a:t>Bài</a:t>
            </a:r>
            <a:r>
              <a:rPr lang="en-US" sz="3600" b="1" u="sng" dirty="0">
                <a:solidFill>
                  <a:schemeClr val="tx2"/>
                </a:solidFill>
                <a:latin typeface="Arial" charset="0"/>
              </a:rPr>
              <a:t> 2</a:t>
            </a:r>
            <a:r>
              <a:rPr lang="en-US" sz="3600" b="1" dirty="0">
                <a:solidFill>
                  <a:schemeClr val="tx2"/>
                </a:solidFill>
                <a:latin typeface="Arial" charset="0"/>
              </a:rPr>
              <a:t>: </a:t>
            </a:r>
            <a:r>
              <a:rPr lang="en-US" sz="3600" b="1" dirty="0" err="1">
                <a:solidFill>
                  <a:schemeClr val="tx2"/>
                </a:solidFill>
                <a:latin typeface="Arial" charset="0"/>
              </a:rPr>
              <a:t>Hãy</a:t>
            </a:r>
            <a:r>
              <a:rPr lang="en-US" sz="3600" b="1" dirty="0">
                <a:solidFill>
                  <a:schemeClr val="tx2"/>
                </a:solidFill>
                <a:latin typeface="Arial" charset="0"/>
              </a:rPr>
              <a:t> </a:t>
            </a:r>
            <a:r>
              <a:rPr lang="en-US" sz="3600" b="1" dirty="0" err="1">
                <a:solidFill>
                  <a:schemeClr val="tx2"/>
                </a:solidFill>
                <a:latin typeface="Arial" charset="0"/>
              </a:rPr>
              <a:t>viết</a:t>
            </a:r>
            <a:r>
              <a:rPr lang="en-US" sz="3600" b="1" dirty="0">
                <a:solidFill>
                  <a:schemeClr val="tx2"/>
                </a:solidFill>
                <a:latin typeface="Arial" charset="0"/>
              </a:rPr>
              <a:t> </a:t>
            </a:r>
            <a:r>
              <a:rPr lang="en-US" sz="3600" b="1" dirty="0" err="1">
                <a:solidFill>
                  <a:schemeClr val="tx2"/>
                </a:solidFill>
                <a:latin typeface="Arial" charset="0"/>
              </a:rPr>
              <a:t>một</a:t>
            </a:r>
            <a:r>
              <a:rPr lang="en-US" sz="3600" b="1" dirty="0">
                <a:solidFill>
                  <a:schemeClr val="tx2"/>
                </a:solidFill>
                <a:latin typeface="Arial" charset="0"/>
              </a:rPr>
              <a:t> </a:t>
            </a:r>
            <a:r>
              <a:rPr lang="en-US" sz="3600" b="1" dirty="0" err="1">
                <a:solidFill>
                  <a:schemeClr val="tx2"/>
                </a:solidFill>
                <a:latin typeface="Arial" charset="0"/>
              </a:rPr>
              <a:t>đoạn</a:t>
            </a:r>
            <a:r>
              <a:rPr lang="en-US" sz="3600" b="1" dirty="0">
                <a:solidFill>
                  <a:schemeClr val="tx2"/>
                </a:solidFill>
                <a:latin typeface="Arial" charset="0"/>
              </a:rPr>
              <a:t> </a:t>
            </a:r>
            <a:r>
              <a:rPr lang="en-US" sz="3600" b="1" dirty="0" err="1">
                <a:solidFill>
                  <a:schemeClr val="tx2"/>
                </a:solidFill>
                <a:latin typeface="Arial" charset="0"/>
              </a:rPr>
              <a:t>văn</a:t>
            </a:r>
            <a:r>
              <a:rPr lang="en-US" sz="3600" b="1" dirty="0">
                <a:solidFill>
                  <a:schemeClr val="tx2"/>
                </a:solidFill>
                <a:latin typeface="Arial" charset="0"/>
              </a:rPr>
              <a:t> </a:t>
            </a:r>
            <a:r>
              <a:rPr lang="en-US" sz="3600" b="1" dirty="0" err="1">
                <a:solidFill>
                  <a:schemeClr val="tx2"/>
                </a:solidFill>
                <a:latin typeface="Arial" charset="0"/>
              </a:rPr>
              <a:t>nói</a:t>
            </a:r>
            <a:r>
              <a:rPr lang="en-US" sz="3600" b="1" dirty="0">
                <a:solidFill>
                  <a:schemeClr val="tx2"/>
                </a:solidFill>
                <a:latin typeface="Arial" charset="0"/>
              </a:rPr>
              <a:t> </a:t>
            </a:r>
            <a:r>
              <a:rPr lang="en-US" sz="3600" b="1" dirty="0" err="1">
                <a:solidFill>
                  <a:schemeClr val="tx2"/>
                </a:solidFill>
                <a:latin typeface="Arial" charset="0"/>
              </a:rPr>
              <a:t>về</a:t>
            </a:r>
            <a:r>
              <a:rPr lang="en-US" sz="3600" b="1" dirty="0">
                <a:solidFill>
                  <a:schemeClr val="tx2"/>
                </a:solidFill>
                <a:latin typeface="Arial" charset="0"/>
              </a:rPr>
              <a:t> </a:t>
            </a:r>
            <a:r>
              <a:rPr lang="en-US" sz="3600" b="1" dirty="0" err="1">
                <a:solidFill>
                  <a:schemeClr val="tx2"/>
                </a:solidFill>
                <a:latin typeface="Arial" charset="0"/>
              </a:rPr>
              <a:t>lợi</a:t>
            </a:r>
            <a:r>
              <a:rPr lang="en-US" sz="3600" b="1" dirty="0">
                <a:solidFill>
                  <a:schemeClr val="tx2"/>
                </a:solidFill>
                <a:latin typeface="Arial" charset="0"/>
              </a:rPr>
              <a:t> </a:t>
            </a:r>
            <a:r>
              <a:rPr lang="en-US" sz="3600" b="1" dirty="0" err="1">
                <a:solidFill>
                  <a:schemeClr val="tx2"/>
                </a:solidFill>
                <a:latin typeface="Arial" charset="0"/>
              </a:rPr>
              <a:t>ích</a:t>
            </a:r>
            <a:r>
              <a:rPr lang="en-US" sz="3600" b="1" dirty="0">
                <a:solidFill>
                  <a:schemeClr val="tx2"/>
                </a:solidFill>
                <a:latin typeface="Arial" charset="0"/>
              </a:rPr>
              <a:t> </a:t>
            </a:r>
            <a:r>
              <a:rPr lang="en-US" sz="3600" b="1" dirty="0" err="1">
                <a:solidFill>
                  <a:schemeClr val="tx2"/>
                </a:solidFill>
                <a:latin typeface="Arial" charset="0"/>
              </a:rPr>
              <a:t>của</a:t>
            </a:r>
            <a:r>
              <a:rPr lang="en-US" sz="3600" b="1" dirty="0">
                <a:solidFill>
                  <a:schemeClr val="tx2"/>
                </a:solidFill>
                <a:latin typeface="Arial" charset="0"/>
              </a:rPr>
              <a:t> </a:t>
            </a:r>
            <a:r>
              <a:rPr lang="en-US" sz="3600" b="1" dirty="0" err="1">
                <a:solidFill>
                  <a:schemeClr val="tx2"/>
                </a:solidFill>
                <a:latin typeface="Arial" charset="0"/>
              </a:rPr>
              <a:t>một</a:t>
            </a:r>
            <a:r>
              <a:rPr lang="en-US" sz="3600" b="1" dirty="0">
                <a:solidFill>
                  <a:schemeClr val="tx2"/>
                </a:solidFill>
                <a:latin typeface="Arial" charset="0"/>
              </a:rPr>
              <a:t> </a:t>
            </a:r>
            <a:r>
              <a:rPr lang="en-US" sz="3600" b="1" dirty="0" err="1">
                <a:solidFill>
                  <a:schemeClr val="tx2"/>
                </a:solidFill>
                <a:latin typeface="Arial" charset="0"/>
              </a:rPr>
              <a:t>loài</a:t>
            </a:r>
            <a:r>
              <a:rPr lang="en-US" sz="3600" b="1" dirty="0">
                <a:solidFill>
                  <a:schemeClr val="tx2"/>
                </a:solidFill>
                <a:latin typeface="Arial" charset="0"/>
              </a:rPr>
              <a:t> </a:t>
            </a:r>
            <a:r>
              <a:rPr lang="en-US" sz="3600" b="1" dirty="0" err="1">
                <a:solidFill>
                  <a:schemeClr val="tx2"/>
                </a:solidFill>
                <a:latin typeface="Arial" charset="0"/>
              </a:rPr>
              <a:t>cây</a:t>
            </a:r>
            <a:r>
              <a:rPr lang="en-US" sz="3600" b="1" dirty="0">
                <a:solidFill>
                  <a:schemeClr val="tx2"/>
                </a:solidFill>
                <a:latin typeface="Arial" charset="0"/>
              </a:rPr>
              <a:t> </a:t>
            </a:r>
            <a:r>
              <a:rPr lang="en-US" sz="3600" b="1" dirty="0" err="1">
                <a:solidFill>
                  <a:schemeClr val="tx2"/>
                </a:solidFill>
                <a:latin typeface="Arial" charset="0"/>
              </a:rPr>
              <a:t>mà</a:t>
            </a:r>
            <a:r>
              <a:rPr lang="en-US" sz="3600" b="1" dirty="0">
                <a:solidFill>
                  <a:schemeClr val="tx2"/>
                </a:solidFill>
                <a:latin typeface="Arial" charset="0"/>
              </a:rPr>
              <a:t> </a:t>
            </a:r>
            <a:r>
              <a:rPr lang="en-US" sz="3600" b="1" dirty="0" err="1">
                <a:solidFill>
                  <a:schemeClr val="tx2"/>
                </a:solidFill>
                <a:latin typeface="Arial" charset="0"/>
              </a:rPr>
              <a:t>em</a:t>
            </a:r>
            <a:r>
              <a:rPr lang="en-US" sz="3600" b="1" dirty="0">
                <a:solidFill>
                  <a:schemeClr val="tx2"/>
                </a:solidFill>
                <a:latin typeface="Arial" charset="0"/>
              </a:rPr>
              <a:t> </a:t>
            </a:r>
            <a:r>
              <a:rPr lang="en-US" sz="3600" b="1" dirty="0" err="1">
                <a:solidFill>
                  <a:schemeClr val="tx2"/>
                </a:solidFill>
                <a:latin typeface="Arial" charset="0"/>
              </a:rPr>
              <a:t>biết</a:t>
            </a:r>
            <a:r>
              <a:rPr lang="en-US" sz="3600" b="1" dirty="0">
                <a:solidFill>
                  <a:schemeClr val="tx2"/>
                </a:solidFill>
                <a:latin typeface="Arial" charset="0"/>
              </a:rPr>
              <a:t>.</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318475"/>
                                        </p:tgtEl>
                                        <p:attrNameLst>
                                          <p:attrName>style.visibility</p:attrName>
                                        </p:attrNameLst>
                                      </p:cBhvr>
                                      <p:to>
                                        <p:strVal val="visible"/>
                                      </p:to>
                                    </p:set>
                                    <p:anim calcmode="lin" valueType="num">
                                      <p:cBhvr>
                                        <p:cTn id="7" dur="1000" fill="hold"/>
                                        <p:tgtEl>
                                          <p:spTgt spid="318475"/>
                                        </p:tgtEl>
                                        <p:attrNameLst>
                                          <p:attrName>ppt_w</p:attrName>
                                        </p:attrNameLst>
                                      </p:cBhvr>
                                      <p:tavLst>
                                        <p:tav tm="0">
                                          <p:val>
                                            <p:fltVal val="0"/>
                                          </p:val>
                                        </p:tav>
                                        <p:tav tm="100000">
                                          <p:val>
                                            <p:strVal val="#ppt_w"/>
                                          </p:val>
                                        </p:tav>
                                      </p:tavLst>
                                    </p:anim>
                                    <p:anim calcmode="lin" valueType="num">
                                      <p:cBhvr>
                                        <p:cTn id="8" dur="1000" fill="hold"/>
                                        <p:tgtEl>
                                          <p:spTgt spid="318475"/>
                                        </p:tgtEl>
                                        <p:attrNameLst>
                                          <p:attrName>ppt_h</p:attrName>
                                        </p:attrNameLst>
                                      </p:cBhvr>
                                      <p:tavLst>
                                        <p:tav tm="0">
                                          <p:val>
                                            <p:fltVal val="0"/>
                                          </p:val>
                                        </p:tav>
                                        <p:tav tm="100000">
                                          <p:val>
                                            <p:strVal val="#ppt_h"/>
                                          </p:val>
                                        </p:tav>
                                      </p:tavLst>
                                    </p:anim>
                                    <p:anim calcmode="lin" valueType="num">
                                      <p:cBhvr>
                                        <p:cTn id="9" dur="1000" fill="hold"/>
                                        <p:tgtEl>
                                          <p:spTgt spid="318475"/>
                                        </p:tgtEl>
                                        <p:attrNameLst>
                                          <p:attrName>style.rotation</p:attrName>
                                        </p:attrNameLst>
                                      </p:cBhvr>
                                      <p:tavLst>
                                        <p:tav tm="0">
                                          <p:val>
                                            <p:fltVal val="90"/>
                                          </p:val>
                                        </p:tav>
                                        <p:tav tm="100000">
                                          <p:val>
                                            <p:fltVal val="0"/>
                                          </p:val>
                                        </p:tav>
                                      </p:tavLst>
                                    </p:anim>
                                    <p:animEffect transition="in" filter="fade">
                                      <p:cBhvr>
                                        <p:cTn id="10" dur="1000"/>
                                        <p:tgtEl>
                                          <p:spTgt spid="3184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847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1981200" y="88901"/>
            <a:ext cx="8229600" cy="561975"/>
          </a:xfrm>
        </p:spPr>
        <p:txBody>
          <a:bodyPr/>
          <a:lstStyle/>
          <a:p>
            <a:pPr algn="l" eaLnBrk="1" hangingPunct="1"/>
            <a:r>
              <a:rPr lang="en-US" sz="3200" b="1">
                <a:solidFill>
                  <a:srgbClr val="0000FF"/>
                </a:solidFill>
                <a:latin typeface="Arial" charset="0"/>
              </a:rPr>
              <a:t>Bài tập 2:</a:t>
            </a:r>
          </a:p>
        </p:txBody>
      </p:sp>
      <p:sp>
        <p:nvSpPr>
          <p:cNvPr id="356355" name="Rectangle 3"/>
          <p:cNvSpPr>
            <a:spLocks noGrp="1" noChangeArrowheads="1"/>
          </p:cNvSpPr>
          <p:nvPr>
            <p:ph type="body" idx="1"/>
          </p:nvPr>
        </p:nvSpPr>
        <p:spPr>
          <a:xfrm>
            <a:off x="1295400" y="814389"/>
            <a:ext cx="9347200" cy="3190875"/>
          </a:xfrm>
        </p:spPr>
        <p:txBody>
          <a:bodyPr/>
          <a:lstStyle/>
          <a:p>
            <a:pPr eaLnBrk="1" hangingPunct="1">
              <a:buFontTx/>
              <a:buNone/>
            </a:pPr>
            <a:r>
              <a:rPr lang="en-US" b="1" smtClean="0">
                <a:solidFill>
                  <a:srgbClr val="0000FF"/>
                </a:solidFill>
                <a:latin typeface="Arial" charset="0"/>
              </a:rPr>
              <a:t>      Cây chuối dường như không bỏ đi thứ gì. Củ chuối, thân chuối để nuôi lợn; lá chuối để gói giò, gói bánh; hoa chuối làm nộm. Còn quả chuối chín ăn vừa ngọt vừa bổ. Còn gì thú vị hơn sau bữa cơm được một quả chuối ngon tráng miệng do chính tay mình trồng.</a:t>
            </a:r>
          </a:p>
        </p:txBody>
      </p:sp>
      <p:sp>
        <p:nvSpPr>
          <p:cNvPr id="356356" name="Text Box 4"/>
          <p:cNvSpPr txBox="1">
            <a:spLocks noChangeArrowheads="1"/>
          </p:cNvSpPr>
          <p:nvPr/>
        </p:nvSpPr>
        <p:spPr bwMode="auto">
          <a:xfrm>
            <a:off x="1524000" y="4106864"/>
            <a:ext cx="9144000" cy="2554287"/>
          </a:xfrm>
          <a:prstGeom prst="rect">
            <a:avLst/>
          </a:prstGeom>
          <a:noFill/>
          <a:ln w="9525">
            <a:noFill/>
            <a:miter lim="800000"/>
            <a:headEnd/>
            <a:tailEnd/>
          </a:ln>
        </p:spPr>
        <p:txBody>
          <a:bodyPr>
            <a:spAutoFit/>
          </a:bodyPr>
          <a:lstStyle/>
          <a:p>
            <a:pPr>
              <a:spcBef>
                <a:spcPct val="50000"/>
              </a:spcBef>
            </a:pPr>
            <a:r>
              <a:rPr lang="en-US" sz="3200" b="1">
                <a:latin typeface="Arial" charset="0"/>
              </a:rPr>
              <a:t>   </a:t>
            </a:r>
            <a:r>
              <a:rPr lang="en-US" sz="3200" b="1">
                <a:solidFill>
                  <a:srgbClr val="0000FF"/>
                </a:solidFill>
                <a:latin typeface="Arial" charset="0"/>
              </a:rPr>
              <a:t>Em rất thích cây phượng. Phượng chẳng những cho chúng em bóng mát để vui chơi mà còn làm tăng vẻ đẹp của trường em. Những trưa hè êm ả, được ngắm hoa phượng rơi thật thích thú biết bao.</a:t>
            </a:r>
          </a:p>
        </p:txBody>
      </p:sp>
      <p:sp>
        <p:nvSpPr>
          <p:cNvPr id="356357" name="Line 5"/>
          <p:cNvSpPr>
            <a:spLocks noChangeShapeType="1"/>
          </p:cNvSpPr>
          <p:nvPr/>
        </p:nvSpPr>
        <p:spPr bwMode="auto">
          <a:xfrm>
            <a:off x="2119314" y="1306513"/>
            <a:ext cx="7896225" cy="0"/>
          </a:xfrm>
          <a:prstGeom prst="line">
            <a:avLst/>
          </a:prstGeom>
          <a:noFill/>
          <a:ln w="28575">
            <a:solidFill>
              <a:srgbClr val="FF0000"/>
            </a:solidFill>
            <a:round/>
            <a:headEnd/>
            <a:tailEnd/>
          </a:ln>
        </p:spPr>
        <p:txBody>
          <a:bodyPr/>
          <a:lstStyle/>
          <a:p>
            <a:endParaRPr lang="en-US"/>
          </a:p>
        </p:txBody>
      </p:sp>
      <p:sp>
        <p:nvSpPr>
          <p:cNvPr id="356358" name="Line 6"/>
          <p:cNvSpPr>
            <a:spLocks noChangeShapeType="1"/>
          </p:cNvSpPr>
          <p:nvPr/>
        </p:nvSpPr>
        <p:spPr bwMode="auto">
          <a:xfrm>
            <a:off x="2003425" y="4600575"/>
            <a:ext cx="4775200" cy="0"/>
          </a:xfrm>
          <a:prstGeom prst="line">
            <a:avLst/>
          </a:prstGeom>
          <a:noFill/>
          <a:ln w="28575">
            <a:solidFill>
              <a:srgbClr val="FF0000"/>
            </a:solidFill>
            <a:round/>
            <a:headEnd/>
            <a:tailEnd/>
          </a:ln>
        </p:spPr>
        <p:txBody>
          <a:bodyPr/>
          <a:lstStyle/>
          <a:p>
            <a:endParaRPr lang="en-US"/>
          </a:p>
        </p:txBody>
      </p:sp>
      <p:sp>
        <p:nvSpPr>
          <p:cNvPr id="356359" name="Text Box 7"/>
          <p:cNvSpPr txBox="1">
            <a:spLocks noChangeArrowheads="1"/>
          </p:cNvSpPr>
          <p:nvPr/>
        </p:nvSpPr>
        <p:spPr bwMode="auto">
          <a:xfrm>
            <a:off x="3929063" y="53975"/>
            <a:ext cx="4291012" cy="579438"/>
          </a:xfrm>
          <a:prstGeom prst="rect">
            <a:avLst/>
          </a:prstGeom>
          <a:noFill/>
          <a:ln w="9525">
            <a:noFill/>
            <a:miter lim="800000"/>
            <a:headEnd/>
            <a:tailEnd/>
          </a:ln>
        </p:spPr>
        <p:txBody>
          <a:bodyPr>
            <a:spAutoFit/>
          </a:bodyPr>
          <a:lstStyle/>
          <a:p>
            <a:pPr>
              <a:spcBef>
                <a:spcPct val="50000"/>
              </a:spcBef>
            </a:pPr>
            <a:r>
              <a:rPr lang="en-US" sz="3200" b="1">
                <a:solidFill>
                  <a:srgbClr val="0000FF"/>
                </a:solidFill>
                <a:latin typeface="Arial" charset="0"/>
              </a:rPr>
              <a:t>Bài tham khảo</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56354"/>
                                        </p:tgtEl>
                                        <p:attrNameLst>
                                          <p:attrName>style.visibility</p:attrName>
                                        </p:attrNameLst>
                                      </p:cBhvr>
                                      <p:to>
                                        <p:strVal val="visible"/>
                                      </p:to>
                                    </p:set>
                                    <p:animEffect transition="in" filter="fade">
                                      <p:cBhvr>
                                        <p:cTn id="7" dur="1000"/>
                                        <p:tgtEl>
                                          <p:spTgt spid="356354"/>
                                        </p:tgtEl>
                                      </p:cBhvr>
                                    </p:animEffect>
                                    <p:anim calcmode="lin" valueType="num">
                                      <p:cBhvr>
                                        <p:cTn id="8" dur="1000" fill="hold"/>
                                        <p:tgtEl>
                                          <p:spTgt spid="356354"/>
                                        </p:tgtEl>
                                        <p:attrNameLst>
                                          <p:attrName>ppt_x</p:attrName>
                                        </p:attrNameLst>
                                      </p:cBhvr>
                                      <p:tavLst>
                                        <p:tav tm="0">
                                          <p:val>
                                            <p:strVal val="#ppt_x"/>
                                          </p:val>
                                        </p:tav>
                                        <p:tav tm="100000">
                                          <p:val>
                                            <p:strVal val="#ppt_x"/>
                                          </p:val>
                                        </p:tav>
                                      </p:tavLst>
                                    </p:anim>
                                    <p:anim calcmode="lin" valueType="num">
                                      <p:cBhvr>
                                        <p:cTn id="9" dur="1000" fill="hold"/>
                                        <p:tgtEl>
                                          <p:spTgt spid="356354"/>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8" presetClass="entr" presetSubtype="0" accel="50000" fill="hold" grpId="0" nodeType="clickEffect">
                                  <p:stCondLst>
                                    <p:cond delay="0"/>
                                  </p:stCondLst>
                                  <p:childTnLst>
                                    <p:set>
                                      <p:cBhvr>
                                        <p:cTn id="13" dur="1" fill="hold">
                                          <p:stCondLst>
                                            <p:cond delay="0"/>
                                          </p:stCondLst>
                                        </p:cTn>
                                        <p:tgtEl>
                                          <p:spTgt spid="356359"/>
                                        </p:tgtEl>
                                        <p:attrNameLst>
                                          <p:attrName>style.visibility</p:attrName>
                                        </p:attrNameLst>
                                      </p:cBhvr>
                                      <p:to>
                                        <p:strVal val="visible"/>
                                      </p:to>
                                    </p:set>
                                    <p:anim calcmode="lin" valueType="num">
                                      <p:cBhvr>
                                        <p:cTn id="14" dur="1000" fill="hold"/>
                                        <p:tgtEl>
                                          <p:spTgt spid="35635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5" dur="1000" fill="hold"/>
                                        <p:tgtEl>
                                          <p:spTgt spid="356359"/>
                                        </p:tgtEl>
                                        <p:attrNameLst>
                                          <p:attrName>ppt_x</p:attrName>
                                        </p:attrNameLst>
                                      </p:cBhvr>
                                      <p:tavLst>
                                        <p:tav tm="0">
                                          <p:val>
                                            <p:fltVal val="-1"/>
                                          </p:val>
                                        </p:tav>
                                        <p:tav tm="50000">
                                          <p:val>
                                            <p:fltVal val="0.95"/>
                                          </p:val>
                                        </p:tav>
                                        <p:tav tm="100000">
                                          <p:val>
                                            <p:strVal val="#ppt_x"/>
                                          </p:val>
                                        </p:tav>
                                      </p:tavLst>
                                    </p:anim>
                                    <p:anim calcmode="lin" valueType="num">
                                      <p:cBhvr>
                                        <p:cTn id="16" dur="1000" fill="hold"/>
                                        <p:tgtEl>
                                          <p:spTgt spid="356359"/>
                                        </p:tgtEl>
                                        <p:attrNameLst>
                                          <p:attrName>ppt_y</p:attrName>
                                        </p:attrNameLst>
                                      </p:cBhvr>
                                      <p:tavLst>
                                        <p:tav tm="0">
                                          <p:val>
                                            <p:strVal val="#ppt_y"/>
                                          </p:val>
                                        </p:tav>
                                        <p:tav tm="100000">
                                          <p:val>
                                            <p:strVal val="#ppt_y"/>
                                          </p:val>
                                        </p:tav>
                                      </p:tavLst>
                                    </p:anim>
                                    <p:animEffect transition="in" filter="fade">
                                      <p:cBhvr>
                                        <p:cTn id="17" dur="1000"/>
                                        <p:tgtEl>
                                          <p:spTgt spid="35635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7" presetClass="entr" presetSubtype="0" fill="hold" nodeType="clickEffect">
                                  <p:stCondLst>
                                    <p:cond delay="0"/>
                                  </p:stCondLst>
                                  <p:iterate type="lt">
                                    <p:tmPct val="50000"/>
                                  </p:iterate>
                                  <p:childTnLst>
                                    <p:set>
                                      <p:cBhvr>
                                        <p:cTn id="21" dur="1" fill="hold">
                                          <p:stCondLst>
                                            <p:cond delay="0"/>
                                          </p:stCondLst>
                                        </p:cTn>
                                        <p:tgtEl>
                                          <p:spTgt spid="356355">
                                            <p:txEl>
                                              <p:pRg st="0" end="0"/>
                                            </p:txEl>
                                          </p:spTgt>
                                        </p:tgtEl>
                                        <p:attrNameLst>
                                          <p:attrName>style.visibility</p:attrName>
                                        </p:attrNameLst>
                                      </p:cBhvr>
                                      <p:to>
                                        <p:strVal val="visible"/>
                                      </p:to>
                                    </p:set>
                                    <p:anim calcmode="discrete" valueType="clr">
                                      <p:cBhvr override="childStyle">
                                        <p:cTn id="22" dur="80"/>
                                        <p:tgtEl>
                                          <p:spTgt spid="35635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80"/>
                                        <p:tgtEl>
                                          <p:spTgt spid="356355">
                                            <p:txEl>
                                              <p:pRg st="0" end="0"/>
                                            </p:txEl>
                                          </p:spTgt>
                                        </p:tgtEl>
                                        <p:attrNameLst>
                                          <p:attrName>fillcolor</p:attrName>
                                        </p:attrNameLst>
                                      </p:cBhvr>
                                      <p:tavLst>
                                        <p:tav tm="0">
                                          <p:val>
                                            <p:clrVal>
                                              <a:schemeClr val="accent2"/>
                                            </p:clrVal>
                                          </p:val>
                                        </p:tav>
                                        <p:tav tm="50000">
                                          <p:val>
                                            <p:clrVal>
                                              <a:schemeClr val="hlink"/>
                                            </p:clrVal>
                                          </p:val>
                                        </p:tav>
                                      </p:tavLst>
                                    </p:anim>
                                    <p:set>
                                      <p:cBhvr>
                                        <p:cTn id="24" dur="80"/>
                                        <p:tgtEl>
                                          <p:spTgt spid="356355">
                                            <p:txEl>
                                              <p:pRg st="0" end="0"/>
                                            </p:txEl>
                                          </p:spTgt>
                                        </p:tgtEl>
                                        <p:attrNameLst>
                                          <p:attrName>fill.type</p:attrName>
                                        </p:attrNameLst>
                                      </p:cBhvr>
                                      <p:to>
                                        <p:strVal val="solid"/>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31" presetClass="entr" presetSubtype="0" fill="hold" grpId="0" nodeType="clickEffect">
                                  <p:stCondLst>
                                    <p:cond delay="0"/>
                                  </p:stCondLst>
                                  <p:iterate type="lt">
                                    <p:tmPct val="5000"/>
                                  </p:iterate>
                                  <p:childTnLst>
                                    <p:set>
                                      <p:cBhvr>
                                        <p:cTn id="28" dur="1" fill="hold">
                                          <p:stCondLst>
                                            <p:cond delay="0"/>
                                          </p:stCondLst>
                                        </p:cTn>
                                        <p:tgtEl>
                                          <p:spTgt spid="356356"/>
                                        </p:tgtEl>
                                        <p:attrNameLst>
                                          <p:attrName>style.visibility</p:attrName>
                                        </p:attrNameLst>
                                      </p:cBhvr>
                                      <p:to>
                                        <p:strVal val="visible"/>
                                      </p:to>
                                    </p:set>
                                    <p:anim calcmode="lin" valueType="num">
                                      <p:cBhvr>
                                        <p:cTn id="29" dur="1000" fill="hold"/>
                                        <p:tgtEl>
                                          <p:spTgt spid="356356"/>
                                        </p:tgtEl>
                                        <p:attrNameLst>
                                          <p:attrName>ppt_w</p:attrName>
                                        </p:attrNameLst>
                                      </p:cBhvr>
                                      <p:tavLst>
                                        <p:tav tm="0">
                                          <p:val>
                                            <p:fltVal val="0"/>
                                          </p:val>
                                        </p:tav>
                                        <p:tav tm="100000">
                                          <p:val>
                                            <p:strVal val="#ppt_w"/>
                                          </p:val>
                                        </p:tav>
                                      </p:tavLst>
                                    </p:anim>
                                    <p:anim calcmode="lin" valueType="num">
                                      <p:cBhvr>
                                        <p:cTn id="30" dur="1000" fill="hold"/>
                                        <p:tgtEl>
                                          <p:spTgt spid="356356"/>
                                        </p:tgtEl>
                                        <p:attrNameLst>
                                          <p:attrName>ppt_h</p:attrName>
                                        </p:attrNameLst>
                                      </p:cBhvr>
                                      <p:tavLst>
                                        <p:tav tm="0">
                                          <p:val>
                                            <p:fltVal val="0"/>
                                          </p:val>
                                        </p:tav>
                                        <p:tav tm="100000">
                                          <p:val>
                                            <p:strVal val="#ppt_h"/>
                                          </p:val>
                                        </p:tav>
                                      </p:tavLst>
                                    </p:anim>
                                    <p:anim calcmode="lin" valueType="num">
                                      <p:cBhvr>
                                        <p:cTn id="31" dur="1000" fill="hold"/>
                                        <p:tgtEl>
                                          <p:spTgt spid="356356"/>
                                        </p:tgtEl>
                                        <p:attrNameLst>
                                          <p:attrName>style.rotation</p:attrName>
                                        </p:attrNameLst>
                                      </p:cBhvr>
                                      <p:tavLst>
                                        <p:tav tm="0">
                                          <p:val>
                                            <p:fltVal val="90"/>
                                          </p:val>
                                        </p:tav>
                                        <p:tav tm="100000">
                                          <p:val>
                                            <p:fltVal val="0"/>
                                          </p:val>
                                        </p:tav>
                                      </p:tavLst>
                                    </p:anim>
                                    <p:animEffect transition="in" filter="fade">
                                      <p:cBhvr>
                                        <p:cTn id="32" dur="1000"/>
                                        <p:tgtEl>
                                          <p:spTgt spid="35635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7" presetClass="entr" presetSubtype="0" fill="hold" grpId="0" nodeType="clickEffect">
                                  <p:stCondLst>
                                    <p:cond delay="0"/>
                                  </p:stCondLst>
                                  <p:childTnLst>
                                    <p:set>
                                      <p:cBhvr>
                                        <p:cTn id="36" dur="1" fill="hold">
                                          <p:stCondLst>
                                            <p:cond delay="0"/>
                                          </p:stCondLst>
                                        </p:cTn>
                                        <p:tgtEl>
                                          <p:spTgt spid="356357"/>
                                        </p:tgtEl>
                                        <p:attrNameLst>
                                          <p:attrName>style.visibility</p:attrName>
                                        </p:attrNameLst>
                                      </p:cBhvr>
                                      <p:to>
                                        <p:strVal val="visible"/>
                                      </p:to>
                                    </p:set>
                                    <p:animEffect transition="in" filter="fade">
                                      <p:cBhvr>
                                        <p:cTn id="37" dur="1000"/>
                                        <p:tgtEl>
                                          <p:spTgt spid="356357"/>
                                        </p:tgtEl>
                                      </p:cBhvr>
                                    </p:animEffect>
                                    <p:anim calcmode="lin" valueType="num">
                                      <p:cBhvr>
                                        <p:cTn id="38" dur="1000" fill="hold"/>
                                        <p:tgtEl>
                                          <p:spTgt spid="356357"/>
                                        </p:tgtEl>
                                        <p:attrNameLst>
                                          <p:attrName>ppt_x</p:attrName>
                                        </p:attrNameLst>
                                      </p:cBhvr>
                                      <p:tavLst>
                                        <p:tav tm="0">
                                          <p:val>
                                            <p:strVal val="#ppt_x"/>
                                          </p:val>
                                        </p:tav>
                                        <p:tav tm="100000">
                                          <p:val>
                                            <p:strVal val="#ppt_x"/>
                                          </p:val>
                                        </p:tav>
                                      </p:tavLst>
                                    </p:anim>
                                    <p:anim calcmode="lin" valueType="num">
                                      <p:cBhvr>
                                        <p:cTn id="39" dur="900" decel="100000" fill="hold"/>
                                        <p:tgtEl>
                                          <p:spTgt spid="356357"/>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56357"/>
                                        </p:tgtEl>
                                        <p:attrNameLst>
                                          <p:attrName>ppt_y</p:attrName>
                                        </p:attrNameLst>
                                      </p:cBhvr>
                                      <p:tavLst>
                                        <p:tav tm="0">
                                          <p:val>
                                            <p:strVal val="#ppt_y-.03"/>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31" presetClass="entr" presetSubtype="0" fill="hold" grpId="0" nodeType="clickEffect">
                                  <p:stCondLst>
                                    <p:cond delay="0"/>
                                  </p:stCondLst>
                                  <p:iterate type="lt">
                                    <p:tmPct val="5000"/>
                                  </p:iterate>
                                  <p:childTnLst>
                                    <p:set>
                                      <p:cBhvr>
                                        <p:cTn id="44" dur="1" fill="hold">
                                          <p:stCondLst>
                                            <p:cond delay="0"/>
                                          </p:stCondLst>
                                        </p:cTn>
                                        <p:tgtEl>
                                          <p:spTgt spid="356358"/>
                                        </p:tgtEl>
                                        <p:attrNameLst>
                                          <p:attrName>style.visibility</p:attrName>
                                        </p:attrNameLst>
                                      </p:cBhvr>
                                      <p:to>
                                        <p:strVal val="visible"/>
                                      </p:to>
                                    </p:set>
                                    <p:anim calcmode="lin" valueType="num">
                                      <p:cBhvr>
                                        <p:cTn id="45" dur="1000" fill="hold"/>
                                        <p:tgtEl>
                                          <p:spTgt spid="356358"/>
                                        </p:tgtEl>
                                        <p:attrNameLst>
                                          <p:attrName>ppt_w</p:attrName>
                                        </p:attrNameLst>
                                      </p:cBhvr>
                                      <p:tavLst>
                                        <p:tav tm="0">
                                          <p:val>
                                            <p:fltVal val="0"/>
                                          </p:val>
                                        </p:tav>
                                        <p:tav tm="100000">
                                          <p:val>
                                            <p:strVal val="#ppt_w"/>
                                          </p:val>
                                        </p:tav>
                                      </p:tavLst>
                                    </p:anim>
                                    <p:anim calcmode="lin" valueType="num">
                                      <p:cBhvr>
                                        <p:cTn id="46" dur="1000" fill="hold"/>
                                        <p:tgtEl>
                                          <p:spTgt spid="356358"/>
                                        </p:tgtEl>
                                        <p:attrNameLst>
                                          <p:attrName>ppt_h</p:attrName>
                                        </p:attrNameLst>
                                      </p:cBhvr>
                                      <p:tavLst>
                                        <p:tav tm="0">
                                          <p:val>
                                            <p:fltVal val="0"/>
                                          </p:val>
                                        </p:tav>
                                        <p:tav tm="100000">
                                          <p:val>
                                            <p:strVal val="#ppt_h"/>
                                          </p:val>
                                        </p:tav>
                                      </p:tavLst>
                                    </p:anim>
                                    <p:anim calcmode="lin" valueType="num">
                                      <p:cBhvr>
                                        <p:cTn id="47" dur="1000" fill="hold"/>
                                        <p:tgtEl>
                                          <p:spTgt spid="356358"/>
                                        </p:tgtEl>
                                        <p:attrNameLst>
                                          <p:attrName>style.rotation</p:attrName>
                                        </p:attrNameLst>
                                      </p:cBhvr>
                                      <p:tavLst>
                                        <p:tav tm="0">
                                          <p:val>
                                            <p:fltVal val="90"/>
                                          </p:val>
                                        </p:tav>
                                        <p:tav tm="100000">
                                          <p:val>
                                            <p:fltVal val="0"/>
                                          </p:val>
                                        </p:tav>
                                      </p:tavLst>
                                    </p:anim>
                                    <p:animEffect transition="in" filter="fade">
                                      <p:cBhvr>
                                        <p:cTn id="48" dur="1000"/>
                                        <p:tgtEl>
                                          <p:spTgt spid="356358"/>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35" presetClass="exit" presetSubtype="0" fill="hold" grpId="1" nodeType="clickEffect">
                                  <p:stCondLst>
                                    <p:cond delay="0"/>
                                  </p:stCondLst>
                                  <p:childTnLst>
                                    <p:animEffect transition="out" filter="fade">
                                      <p:cBhvr>
                                        <p:cTn id="52" dur="2000"/>
                                        <p:tgtEl>
                                          <p:spTgt spid="356359"/>
                                        </p:tgtEl>
                                      </p:cBhvr>
                                    </p:animEffect>
                                    <p:anim calcmode="lin" valueType="num">
                                      <p:cBhvr>
                                        <p:cTn id="53" dur="2000"/>
                                        <p:tgtEl>
                                          <p:spTgt spid="356359"/>
                                        </p:tgtEl>
                                        <p:attrNameLst>
                                          <p:attrName>style.rotation</p:attrName>
                                        </p:attrNameLst>
                                      </p:cBhvr>
                                      <p:tavLst>
                                        <p:tav tm="0">
                                          <p:val>
                                            <p:fltVal val="0"/>
                                          </p:val>
                                        </p:tav>
                                        <p:tav tm="100000">
                                          <p:val>
                                            <p:fltVal val="720"/>
                                          </p:val>
                                        </p:tav>
                                      </p:tavLst>
                                    </p:anim>
                                    <p:anim calcmode="lin" valueType="num">
                                      <p:cBhvr>
                                        <p:cTn id="54" dur="2000"/>
                                        <p:tgtEl>
                                          <p:spTgt spid="356359"/>
                                        </p:tgtEl>
                                        <p:attrNameLst>
                                          <p:attrName>ppt_h</p:attrName>
                                        </p:attrNameLst>
                                      </p:cBhvr>
                                      <p:tavLst>
                                        <p:tav tm="0">
                                          <p:val>
                                            <p:strVal val="ppt_h"/>
                                          </p:val>
                                        </p:tav>
                                        <p:tav tm="100000">
                                          <p:val>
                                            <p:fltVal val="0"/>
                                          </p:val>
                                        </p:tav>
                                      </p:tavLst>
                                    </p:anim>
                                    <p:anim calcmode="lin" valueType="num">
                                      <p:cBhvr>
                                        <p:cTn id="55" dur="2000"/>
                                        <p:tgtEl>
                                          <p:spTgt spid="356359"/>
                                        </p:tgtEl>
                                        <p:attrNameLst>
                                          <p:attrName>ppt_w</p:attrName>
                                        </p:attrNameLst>
                                      </p:cBhvr>
                                      <p:tavLst>
                                        <p:tav tm="0">
                                          <p:val>
                                            <p:strVal val="ppt_w"/>
                                          </p:val>
                                        </p:tav>
                                        <p:tav tm="100000">
                                          <p:val>
                                            <p:fltVal val="0"/>
                                          </p:val>
                                        </p:tav>
                                      </p:tavLst>
                                    </p:anim>
                                    <p:set>
                                      <p:cBhvr>
                                        <p:cTn id="56" dur="1" fill="hold">
                                          <p:stCondLst>
                                            <p:cond delay="1999"/>
                                          </p:stCondLst>
                                        </p:cTn>
                                        <p:tgtEl>
                                          <p:spTgt spid="356359"/>
                                        </p:tgtEl>
                                        <p:attrNameLst>
                                          <p:attrName>style.visibility</p:attrName>
                                        </p:attrNameLst>
                                      </p:cBhvr>
                                      <p:to>
                                        <p:strVal val="hidden"/>
                                      </p:to>
                                    </p:set>
                                  </p:childTnLst>
                                </p:cTn>
                              </p:par>
                            </p:childTnLst>
                          </p:cTn>
                        </p:par>
                        <p:par>
                          <p:cTn id="57" fill="hold" nodeType="afterGroup">
                            <p:stCondLst>
                              <p:cond delay="2000"/>
                            </p:stCondLst>
                            <p:childTnLst>
                              <p:par>
                                <p:cTn id="58" presetID="2" presetClass="exit" presetSubtype="4" fill="hold" grpId="0" nodeType="afterEffect">
                                  <p:stCondLst>
                                    <p:cond delay="0"/>
                                  </p:stCondLst>
                                  <p:iterate type="lt">
                                    <p:tmPct val="0"/>
                                  </p:iterate>
                                  <p:childTnLst>
                                    <p:anim calcmode="lin" valueType="num">
                                      <p:cBhvr additive="base">
                                        <p:cTn id="59" dur="500"/>
                                        <p:tgtEl>
                                          <p:spTgt spid="356355">
                                            <p:txEl>
                                              <p:pRg st="0" end="0"/>
                                            </p:txEl>
                                          </p:spTgt>
                                        </p:tgtEl>
                                        <p:attrNameLst>
                                          <p:attrName>ppt_x</p:attrName>
                                        </p:attrNameLst>
                                      </p:cBhvr>
                                      <p:tavLst>
                                        <p:tav tm="0">
                                          <p:val>
                                            <p:strVal val="ppt_x"/>
                                          </p:val>
                                        </p:tav>
                                        <p:tav tm="100000">
                                          <p:val>
                                            <p:strVal val="ppt_x"/>
                                          </p:val>
                                        </p:tav>
                                      </p:tavLst>
                                    </p:anim>
                                    <p:anim calcmode="lin" valueType="num">
                                      <p:cBhvr additive="base">
                                        <p:cTn id="60" dur="500"/>
                                        <p:tgtEl>
                                          <p:spTgt spid="356355">
                                            <p:txEl>
                                              <p:pRg st="0" end="0"/>
                                            </p:txEl>
                                          </p:spTgt>
                                        </p:tgtEl>
                                        <p:attrNameLst>
                                          <p:attrName>ppt_y</p:attrName>
                                        </p:attrNameLst>
                                      </p:cBhvr>
                                      <p:tavLst>
                                        <p:tav tm="0">
                                          <p:val>
                                            <p:strVal val="ppt_y"/>
                                          </p:val>
                                        </p:tav>
                                        <p:tav tm="100000">
                                          <p:val>
                                            <p:strVal val="1+ppt_h/2"/>
                                          </p:val>
                                        </p:tav>
                                      </p:tavLst>
                                    </p:anim>
                                    <p:set>
                                      <p:cBhvr>
                                        <p:cTn id="61" dur="1" fill="hold">
                                          <p:stCondLst>
                                            <p:cond delay="499"/>
                                          </p:stCondLst>
                                        </p:cTn>
                                        <p:tgtEl>
                                          <p:spTgt spid="356355">
                                            <p:txEl>
                                              <p:pRg st="0" end="0"/>
                                            </p:txEl>
                                          </p:spTgt>
                                        </p:tgtEl>
                                        <p:attrNameLst>
                                          <p:attrName>style.visibility</p:attrName>
                                        </p:attrNameLst>
                                      </p:cBhvr>
                                      <p:to>
                                        <p:strVal val="hidden"/>
                                      </p:to>
                                    </p:set>
                                  </p:childTnLst>
                                </p:cTn>
                              </p:par>
                            </p:childTnLst>
                          </p:cTn>
                        </p:par>
                        <p:par>
                          <p:cTn id="62" fill="hold" nodeType="afterGroup">
                            <p:stCondLst>
                              <p:cond delay="2500"/>
                            </p:stCondLst>
                            <p:childTnLst>
                              <p:par>
                                <p:cTn id="63" presetID="34" presetClass="exit" presetSubtype="0" fill="hold" grpId="1" nodeType="afterEffect">
                                  <p:stCondLst>
                                    <p:cond delay="0"/>
                                  </p:stCondLst>
                                  <p:childTnLst>
                                    <p:anim from="(ppt_x)" to="(ppt_x+1)" calcmode="lin" valueType="num">
                                      <p:cBhvr>
                                        <p:cTn id="64" dur="1000">
                                          <p:stCondLst>
                                            <p:cond delay="0"/>
                                          </p:stCondLst>
                                        </p:cTn>
                                        <p:tgtEl>
                                          <p:spTgt spid="356357"/>
                                        </p:tgtEl>
                                        <p:attrNameLst>
                                          <p:attrName>ppt_x</p:attrName>
                                        </p:attrNameLst>
                                      </p:cBhvr>
                                    </p:anim>
                                    <p:anim from="0" to="-1.0" calcmode="lin" valueType="num">
                                      <p:cBhvr>
                                        <p:cTn id="65" dur="200" accel="50000">
                                          <p:stCondLst>
                                            <p:cond delay="0"/>
                                          </p:stCondLst>
                                        </p:cTn>
                                        <p:tgtEl>
                                          <p:spTgt spid="356357"/>
                                        </p:tgtEl>
                                        <p:attrNameLst>
                                          <p:attrName>xshear</p:attrName>
                                        </p:attrNameLst>
                                      </p:cBhvr>
                                    </p:anim>
                                    <p:set>
                                      <p:cBhvr>
                                        <p:cTn id="66" dur="800">
                                          <p:stCondLst>
                                            <p:cond delay="200"/>
                                          </p:stCondLst>
                                        </p:cTn>
                                        <p:tgtEl>
                                          <p:spTgt spid="356357"/>
                                        </p:tgtEl>
                                        <p:attrNameLst>
                                          <p:attrName>xshear</p:attrName>
                                        </p:attrNameLst>
                                      </p:cBhvr>
                                      <p:to>
                                        <p:strVal val="-1.0"/>
                                      </p:to>
                                    </p:set>
                                    <p:set>
                                      <p:cBhvr>
                                        <p:cTn id="67" dur="1" fill="hold">
                                          <p:stCondLst>
                                            <p:cond delay="999"/>
                                          </p:stCondLst>
                                        </p:cTn>
                                        <p:tgtEl>
                                          <p:spTgt spid="356357"/>
                                        </p:tgtEl>
                                        <p:attrNameLst>
                                          <p:attrName>style.visibility</p:attrName>
                                        </p:attrNameLst>
                                      </p:cBhvr>
                                      <p:to>
                                        <p:strVal val="hidden"/>
                                      </p:to>
                                    </p:set>
                                  </p:childTnLst>
                                </p:cTn>
                              </p:par>
                            </p:childTnLst>
                          </p:cTn>
                        </p:par>
                        <p:par>
                          <p:cTn id="68" fill="hold" nodeType="afterGroup">
                            <p:stCondLst>
                              <p:cond delay="3500"/>
                            </p:stCondLst>
                            <p:childTnLst>
                              <p:par>
                                <p:cTn id="69" presetID="15" presetClass="exit" presetSubtype="0" fill="hold" grpId="1" nodeType="afterEffect">
                                  <p:stCondLst>
                                    <p:cond delay="0"/>
                                  </p:stCondLst>
                                  <p:iterate type="lt">
                                    <p:tmPct val="0"/>
                                  </p:iterate>
                                  <p:childTnLst>
                                    <p:anim calcmode="lin" valueType="num">
                                      <p:cBhvr>
                                        <p:cTn id="70" dur="1000"/>
                                        <p:tgtEl>
                                          <p:spTgt spid="356356"/>
                                        </p:tgtEl>
                                        <p:attrNameLst>
                                          <p:attrName>ppt_w</p:attrName>
                                        </p:attrNameLst>
                                      </p:cBhvr>
                                      <p:tavLst>
                                        <p:tav tm="0">
                                          <p:val>
                                            <p:strVal val="ppt_w"/>
                                          </p:val>
                                        </p:tav>
                                        <p:tav tm="100000">
                                          <p:val>
                                            <p:fltVal val="0"/>
                                          </p:val>
                                        </p:tav>
                                      </p:tavLst>
                                    </p:anim>
                                    <p:anim calcmode="lin" valueType="num">
                                      <p:cBhvr>
                                        <p:cTn id="71" dur="1000"/>
                                        <p:tgtEl>
                                          <p:spTgt spid="356356"/>
                                        </p:tgtEl>
                                        <p:attrNameLst>
                                          <p:attrName>ppt_h</p:attrName>
                                        </p:attrNameLst>
                                      </p:cBhvr>
                                      <p:tavLst>
                                        <p:tav tm="0">
                                          <p:val>
                                            <p:strVal val="ppt_h"/>
                                          </p:val>
                                        </p:tav>
                                        <p:tav tm="100000">
                                          <p:val>
                                            <p:fltVal val="0"/>
                                          </p:val>
                                        </p:tav>
                                      </p:tavLst>
                                    </p:anim>
                                    <p:anim calcmode="lin" valueType="num">
                                      <p:cBhvr>
                                        <p:cTn id="72" dur="1000"/>
                                        <p:tgtEl>
                                          <p:spTgt spid="356356"/>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73" dur="1000"/>
                                        <p:tgtEl>
                                          <p:spTgt spid="356356"/>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74" dur="1" fill="hold">
                                          <p:stCondLst>
                                            <p:cond delay="999"/>
                                          </p:stCondLst>
                                        </p:cTn>
                                        <p:tgtEl>
                                          <p:spTgt spid="356356"/>
                                        </p:tgtEl>
                                        <p:attrNameLst>
                                          <p:attrName>style.visibility</p:attrName>
                                        </p:attrNameLst>
                                      </p:cBhvr>
                                      <p:to>
                                        <p:strVal val="hidden"/>
                                      </p:to>
                                    </p:set>
                                  </p:childTnLst>
                                </p:cTn>
                              </p:par>
                            </p:childTnLst>
                          </p:cTn>
                        </p:par>
                        <p:par>
                          <p:cTn id="75" fill="hold" nodeType="afterGroup">
                            <p:stCondLst>
                              <p:cond delay="4500"/>
                            </p:stCondLst>
                            <p:childTnLst>
                              <p:par>
                                <p:cTn id="76" presetID="15" presetClass="exit" presetSubtype="0" fill="hold" grpId="1" nodeType="afterEffect">
                                  <p:stCondLst>
                                    <p:cond delay="0"/>
                                  </p:stCondLst>
                                  <p:iterate type="lt">
                                    <p:tmPct val="0"/>
                                  </p:iterate>
                                  <p:childTnLst>
                                    <p:anim calcmode="lin" valueType="num">
                                      <p:cBhvr>
                                        <p:cTn id="77" dur="1000"/>
                                        <p:tgtEl>
                                          <p:spTgt spid="356358"/>
                                        </p:tgtEl>
                                        <p:attrNameLst>
                                          <p:attrName>ppt_w</p:attrName>
                                        </p:attrNameLst>
                                      </p:cBhvr>
                                      <p:tavLst>
                                        <p:tav tm="0">
                                          <p:val>
                                            <p:strVal val="ppt_w"/>
                                          </p:val>
                                        </p:tav>
                                        <p:tav tm="100000">
                                          <p:val>
                                            <p:fltVal val="0"/>
                                          </p:val>
                                        </p:tav>
                                      </p:tavLst>
                                    </p:anim>
                                    <p:anim calcmode="lin" valueType="num">
                                      <p:cBhvr>
                                        <p:cTn id="78" dur="1000"/>
                                        <p:tgtEl>
                                          <p:spTgt spid="356358"/>
                                        </p:tgtEl>
                                        <p:attrNameLst>
                                          <p:attrName>ppt_h</p:attrName>
                                        </p:attrNameLst>
                                      </p:cBhvr>
                                      <p:tavLst>
                                        <p:tav tm="0">
                                          <p:val>
                                            <p:strVal val="ppt_h"/>
                                          </p:val>
                                        </p:tav>
                                        <p:tav tm="100000">
                                          <p:val>
                                            <p:fltVal val="0"/>
                                          </p:val>
                                        </p:tav>
                                      </p:tavLst>
                                    </p:anim>
                                    <p:anim calcmode="lin" valueType="num">
                                      <p:cBhvr>
                                        <p:cTn id="79" dur="1000"/>
                                        <p:tgtEl>
                                          <p:spTgt spid="356358"/>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80" dur="1000"/>
                                        <p:tgtEl>
                                          <p:spTgt spid="356358"/>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81" dur="1" fill="hold">
                                          <p:stCondLst>
                                            <p:cond delay="999"/>
                                          </p:stCondLst>
                                        </p:cTn>
                                        <p:tgtEl>
                                          <p:spTgt spid="3563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4" grpId="0"/>
      <p:bldP spid="356355" grpId="0" build="p"/>
      <p:bldP spid="356356" grpId="0"/>
      <p:bldP spid="356356" grpId="1"/>
      <p:bldP spid="356357" grpId="0" animBg="1"/>
      <p:bldP spid="356357" grpId="1" animBg="1"/>
      <p:bldP spid="356358" grpId="0" animBg="1"/>
      <p:bldP spid="356358" grpId="1" animBg="1"/>
      <p:bldP spid="356359" grpId="0"/>
      <p:bldP spid="356359"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rcRect l="9383" t="27254" r="4434" b="28876"/>
          <a:stretch>
            <a:fillRect/>
          </a:stretch>
        </p:blipFill>
        <p:spPr>
          <a:xfrm>
            <a:off x="381000" y="228600"/>
            <a:ext cx="2622500" cy="760512"/>
          </a:xfrm>
          <a:custGeom>
            <a:avLst/>
            <a:gdLst/>
            <a:ahLst/>
            <a:cxnLst/>
            <a:rect l="l" t="t" r="r" b="b"/>
            <a:pathLst>
              <a:path w="2622500" h="760512">
                <a:moveTo>
                  <a:pt x="669057" y="674936"/>
                </a:moveTo>
                <a:cubicBezTo>
                  <a:pt x="681459" y="674936"/>
                  <a:pt x="692125" y="679029"/>
                  <a:pt x="701055" y="687214"/>
                </a:cubicBezTo>
                <a:cubicBezTo>
                  <a:pt x="709985" y="695400"/>
                  <a:pt x="714449" y="705446"/>
                  <a:pt x="714449" y="717352"/>
                </a:cubicBezTo>
                <a:cubicBezTo>
                  <a:pt x="714449" y="729258"/>
                  <a:pt x="709985" y="739428"/>
                  <a:pt x="701055" y="747862"/>
                </a:cubicBezTo>
                <a:cubicBezTo>
                  <a:pt x="692125" y="756295"/>
                  <a:pt x="681459" y="760512"/>
                  <a:pt x="669057" y="760512"/>
                </a:cubicBezTo>
                <a:cubicBezTo>
                  <a:pt x="656655" y="760512"/>
                  <a:pt x="646113" y="756295"/>
                  <a:pt x="637431" y="747862"/>
                </a:cubicBezTo>
                <a:cubicBezTo>
                  <a:pt x="628749" y="739428"/>
                  <a:pt x="624408" y="729258"/>
                  <a:pt x="624408" y="717352"/>
                </a:cubicBezTo>
                <a:cubicBezTo>
                  <a:pt x="624408" y="705446"/>
                  <a:pt x="628749" y="695400"/>
                  <a:pt x="637431" y="687214"/>
                </a:cubicBezTo>
                <a:cubicBezTo>
                  <a:pt x="646113" y="679029"/>
                  <a:pt x="656655" y="674936"/>
                  <a:pt x="669057" y="674936"/>
                </a:cubicBezTo>
                <a:close/>
                <a:moveTo>
                  <a:pt x="673522" y="316632"/>
                </a:moveTo>
                <a:lnTo>
                  <a:pt x="624036" y="469181"/>
                </a:lnTo>
                <a:lnTo>
                  <a:pt x="725984" y="469181"/>
                </a:lnTo>
                <a:lnTo>
                  <a:pt x="675010" y="316632"/>
                </a:lnTo>
                <a:close/>
                <a:moveTo>
                  <a:pt x="1781547" y="261938"/>
                </a:moveTo>
                <a:lnTo>
                  <a:pt x="1781547" y="511597"/>
                </a:lnTo>
                <a:cubicBezTo>
                  <a:pt x="1802879" y="508620"/>
                  <a:pt x="1820553" y="502419"/>
                  <a:pt x="1834567" y="492993"/>
                </a:cubicBezTo>
                <a:cubicBezTo>
                  <a:pt x="1848582" y="483568"/>
                  <a:pt x="1859000" y="472902"/>
                  <a:pt x="1865821" y="460995"/>
                </a:cubicBezTo>
                <a:cubicBezTo>
                  <a:pt x="1872642" y="449089"/>
                  <a:pt x="1877169" y="436935"/>
                  <a:pt x="1879402" y="424533"/>
                </a:cubicBezTo>
                <a:cubicBezTo>
                  <a:pt x="1881634" y="412130"/>
                  <a:pt x="1882750" y="399480"/>
                  <a:pt x="1882750" y="386581"/>
                </a:cubicBezTo>
                <a:cubicBezTo>
                  <a:pt x="1882750" y="371947"/>
                  <a:pt x="1881262" y="358056"/>
                  <a:pt x="1878285" y="344909"/>
                </a:cubicBezTo>
                <a:cubicBezTo>
                  <a:pt x="1875309" y="331763"/>
                  <a:pt x="1870100" y="319175"/>
                  <a:pt x="1862659" y="307144"/>
                </a:cubicBezTo>
                <a:cubicBezTo>
                  <a:pt x="1855217" y="295114"/>
                  <a:pt x="1844799" y="285068"/>
                  <a:pt x="1831405" y="277007"/>
                </a:cubicBezTo>
                <a:cubicBezTo>
                  <a:pt x="1818010" y="268945"/>
                  <a:pt x="1801391" y="263922"/>
                  <a:pt x="1781547" y="261938"/>
                </a:cubicBezTo>
                <a:close/>
                <a:moveTo>
                  <a:pt x="143247" y="261938"/>
                </a:moveTo>
                <a:lnTo>
                  <a:pt x="143247" y="511597"/>
                </a:lnTo>
                <a:cubicBezTo>
                  <a:pt x="164579" y="508620"/>
                  <a:pt x="182253" y="502419"/>
                  <a:pt x="196267" y="492993"/>
                </a:cubicBezTo>
                <a:cubicBezTo>
                  <a:pt x="210282" y="483568"/>
                  <a:pt x="220700" y="472902"/>
                  <a:pt x="227521" y="460995"/>
                </a:cubicBezTo>
                <a:cubicBezTo>
                  <a:pt x="234342" y="449089"/>
                  <a:pt x="238869" y="436935"/>
                  <a:pt x="241102" y="424533"/>
                </a:cubicBezTo>
                <a:cubicBezTo>
                  <a:pt x="243334" y="412130"/>
                  <a:pt x="244450" y="399480"/>
                  <a:pt x="244450" y="386581"/>
                </a:cubicBezTo>
                <a:cubicBezTo>
                  <a:pt x="244450" y="371947"/>
                  <a:pt x="242962" y="358056"/>
                  <a:pt x="239986" y="344909"/>
                </a:cubicBezTo>
                <a:cubicBezTo>
                  <a:pt x="237009" y="331763"/>
                  <a:pt x="231800" y="319175"/>
                  <a:pt x="224359" y="307144"/>
                </a:cubicBezTo>
                <a:cubicBezTo>
                  <a:pt x="216917" y="295114"/>
                  <a:pt x="206499" y="285068"/>
                  <a:pt x="193105" y="277007"/>
                </a:cubicBezTo>
                <a:cubicBezTo>
                  <a:pt x="179710" y="268945"/>
                  <a:pt x="163091" y="263922"/>
                  <a:pt x="143247" y="261938"/>
                </a:cubicBezTo>
                <a:close/>
                <a:moveTo>
                  <a:pt x="2340471" y="251148"/>
                </a:moveTo>
                <a:cubicBezTo>
                  <a:pt x="2322116" y="251148"/>
                  <a:pt x="2304690" y="254682"/>
                  <a:pt x="2288195" y="261752"/>
                </a:cubicBezTo>
                <a:cubicBezTo>
                  <a:pt x="2271700" y="268821"/>
                  <a:pt x="2257252" y="278867"/>
                  <a:pt x="2244849" y="291889"/>
                </a:cubicBezTo>
                <a:cubicBezTo>
                  <a:pt x="2232447" y="304912"/>
                  <a:pt x="2222649" y="319919"/>
                  <a:pt x="2215456" y="336910"/>
                </a:cubicBezTo>
                <a:cubicBezTo>
                  <a:pt x="2208262" y="353901"/>
                  <a:pt x="2204665" y="372071"/>
                  <a:pt x="2204665" y="391418"/>
                </a:cubicBezTo>
                <a:cubicBezTo>
                  <a:pt x="2204665" y="410022"/>
                  <a:pt x="2208262" y="428005"/>
                  <a:pt x="2215456" y="445368"/>
                </a:cubicBezTo>
                <a:cubicBezTo>
                  <a:pt x="2222649" y="462732"/>
                  <a:pt x="2232447" y="477863"/>
                  <a:pt x="2244849" y="490761"/>
                </a:cubicBezTo>
                <a:cubicBezTo>
                  <a:pt x="2257252" y="503659"/>
                  <a:pt x="2271700" y="513705"/>
                  <a:pt x="2288195" y="520899"/>
                </a:cubicBezTo>
                <a:cubicBezTo>
                  <a:pt x="2304690" y="528092"/>
                  <a:pt x="2322116" y="531689"/>
                  <a:pt x="2340471" y="531689"/>
                </a:cubicBezTo>
                <a:cubicBezTo>
                  <a:pt x="2358578" y="531689"/>
                  <a:pt x="2375942" y="527968"/>
                  <a:pt x="2392561" y="520527"/>
                </a:cubicBezTo>
                <a:cubicBezTo>
                  <a:pt x="2409180" y="513085"/>
                  <a:pt x="2423815" y="502791"/>
                  <a:pt x="2436465" y="489645"/>
                </a:cubicBezTo>
                <a:cubicBezTo>
                  <a:pt x="2449116" y="476498"/>
                  <a:pt x="2458851" y="461367"/>
                  <a:pt x="2465673" y="444252"/>
                </a:cubicBezTo>
                <a:cubicBezTo>
                  <a:pt x="2472494" y="427137"/>
                  <a:pt x="2475905" y="409526"/>
                  <a:pt x="2475905" y="391418"/>
                </a:cubicBezTo>
                <a:cubicBezTo>
                  <a:pt x="2475905" y="373063"/>
                  <a:pt x="2472494" y="355389"/>
                  <a:pt x="2465673" y="338398"/>
                </a:cubicBezTo>
                <a:cubicBezTo>
                  <a:pt x="2458851" y="321407"/>
                  <a:pt x="2449116" y="306276"/>
                  <a:pt x="2436465" y="293006"/>
                </a:cubicBezTo>
                <a:cubicBezTo>
                  <a:pt x="2423815" y="279735"/>
                  <a:pt x="2409180" y="269441"/>
                  <a:pt x="2392561" y="262124"/>
                </a:cubicBezTo>
                <a:cubicBezTo>
                  <a:pt x="2375942" y="254806"/>
                  <a:pt x="2358578" y="251148"/>
                  <a:pt x="2340471" y="251148"/>
                </a:cubicBezTo>
                <a:close/>
                <a:moveTo>
                  <a:pt x="1638300" y="116830"/>
                </a:moveTo>
                <a:lnTo>
                  <a:pt x="1768525" y="116830"/>
                </a:lnTo>
                <a:cubicBezTo>
                  <a:pt x="1810693" y="116830"/>
                  <a:pt x="1848272" y="124582"/>
                  <a:pt x="1881262" y="140085"/>
                </a:cubicBezTo>
                <a:cubicBezTo>
                  <a:pt x="1914252" y="155588"/>
                  <a:pt x="1941723" y="176424"/>
                  <a:pt x="1963676" y="202593"/>
                </a:cubicBezTo>
                <a:cubicBezTo>
                  <a:pt x="1985628" y="228762"/>
                  <a:pt x="2002061" y="257969"/>
                  <a:pt x="2012975" y="290215"/>
                </a:cubicBezTo>
                <a:cubicBezTo>
                  <a:pt x="2023889" y="322461"/>
                  <a:pt x="2029346" y="355203"/>
                  <a:pt x="2029346" y="388442"/>
                </a:cubicBezTo>
                <a:cubicBezTo>
                  <a:pt x="2029346" y="426889"/>
                  <a:pt x="2022711" y="463042"/>
                  <a:pt x="2009440" y="496900"/>
                </a:cubicBezTo>
                <a:cubicBezTo>
                  <a:pt x="1996170" y="530759"/>
                  <a:pt x="1977194" y="560338"/>
                  <a:pt x="1952513" y="585639"/>
                </a:cubicBezTo>
                <a:cubicBezTo>
                  <a:pt x="1927833" y="610940"/>
                  <a:pt x="1898501" y="630597"/>
                  <a:pt x="1864519" y="644612"/>
                </a:cubicBezTo>
                <a:cubicBezTo>
                  <a:pt x="1830536" y="658627"/>
                  <a:pt x="1792957" y="665634"/>
                  <a:pt x="1751782" y="665634"/>
                </a:cubicBezTo>
                <a:lnTo>
                  <a:pt x="1638300" y="665634"/>
                </a:lnTo>
                <a:close/>
                <a:moveTo>
                  <a:pt x="976610" y="116830"/>
                </a:moveTo>
                <a:lnTo>
                  <a:pt x="1040606" y="116830"/>
                </a:lnTo>
                <a:lnTo>
                  <a:pt x="1252314" y="358676"/>
                </a:lnTo>
                <a:lnTo>
                  <a:pt x="1252314" y="116830"/>
                </a:lnTo>
                <a:lnTo>
                  <a:pt x="1395561" y="116830"/>
                </a:lnTo>
                <a:lnTo>
                  <a:pt x="1395561" y="665634"/>
                </a:lnTo>
                <a:lnTo>
                  <a:pt x="1327101" y="665634"/>
                </a:lnTo>
                <a:lnTo>
                  <a:pt x="1119857" y="432346"/>
                </a:lnTo>
                <a:lnTo>
                  <a:pt x="1119857" y="665634"/>
                </a:lnTo>
                <a:lnTo>
                  <a:pt x="976610" y="665634"/>
                </a:lnTo>
                <a:close/>
                <a:moveTo>
                  <a:pt x="597247" y="116830"/>
                </a:moveTo>
                <a:lnTo>
                  <a:pt x="758726" y="116830"/>
                </a:lnTo>
                <a:lnTo>
                  <a:pt x="943273" y="665634"/>
                </a:lnTo>
                <a:lnTo>
                  <a:pt x="788492" y="665634"/>
                </a:lnTo>
                <a:lnTo>
                  <a:pt x="768772" y="604615"/>
                </a:lnTo>
                <a:lnTo>
                  <a:pt x="579760" y="604615"/>
                </a:lnTo>
                <a:lnTo>
                  <a:pt x="560040" y="665634"/>
                </a:lnTo>
                <a:lnTo>
                  <a:pt x="405259" y="665634"/>
                </a:lnTo>
                <a:close/>
                <a:moveTo>
                  <a:pt x="0" y="116830"/>
                </a:moveTo>
                <a:lnTo>
                  <a:pt x="130225" y="116830"/>
                </a:lnTo>
                <a:cubicBezTo>
                  <a:pt x="172393" y="116830"/>
                  <a:pt x="209972" y="124582"/>
                  <a:pt x="242962" y="140085"/>
                </a:cubicBezTo>
                <a:cubicBezTo>
                  <a:pt x="275952" y="155588"/>
                  <a:pt x="303423" y="176424"/>
                  <a:pt x="325376" y="202593"/>
                </a:cubicBezTo>
                <a:cubicBezTo>
                  <a:pt x="347328" y="228762"/>
                  <a:pt x="363761" y="257969"/>
                  <a:pt x="374675" y="290215"/>
                </a:cubicBezTo>
                <a:cubicBezTo>
                  <a:pt x="385589" y="322461"/>
                  <a:pt x="391046" y="355203"/>
                  <a:pt x="391046" y="388442"/>
                </a:cubicBezTo>
                <a:cubicBezTo>
                  <a:pt x="391046" y="426889"/>
                  <a:pt x="384411" y="463042"/>
                  <a:pt x="371140" y="496900"/>
                </a:cubicBezTo>
                <a:cubicBezTo>
                  <a:pt x="357870" y="530759"/>
                  <a:pt x="338894" y="560338"/>
                  <a:pt x="314214" y="585639"/>
                </a:cubicBezTo>
                <a:cubicBezTo>
                  <a:pt x="289533" y="610940"/>
                  <a:pt x="260201" y="630597"/>
                  <a:pt x="226219" y="644612"/>
                </a:cubicBezTo>
                <a:cubicBezTo>
                  <a:pt x="192236" y="658627"/>
                  <a:pt x="154657" y="665634"/>
                  <a:pt x="113482" y="665634"/>
                </a:cubicBezTo>
                <a:lnTo>
                  <a:pt x="0" y="665634"/>
                </a:lnTo>
                <a:close/>
                <a:moveTo>
                  <a:pt x="2340471" y="103436"/>
                </a:moveTo>
                <a:cubicBezTo>
                  <a:pt x="2377926" y="103436"/>
                  <a:pt x="2413831" y="110753"/>
                  <a:pt x="2448186" y="125388"/>
                </a:cubicBezTo>
                <a:cubicBezTo>
                  <a:pt x="2482540" y="140023"/>
                  <a:pt x="2512802" y="160673"/>
                  <a:pt x="2538971" y="187338"/>
                </a:cubicBezTo>
                <a:cubicBezTo>
                  <a:pt x="2565140" y="214003"/>
                  <a:pt x="2585604" y="244885"/>
                  <a:pt x="2600362" y="279983"/>
                </a:cubicBezTo>
                <a:cubicBezTo>
                  <a:pt x="2615121" y="315082"/>
                  <a:pt x="2622500" y="352227"/>
                  <a:pt x="2622500" y="391418"/>
                </a:cubicBezTo>
                <a:cubicBezTo>
                  <a:pt x="2622500" y="430362"/>
                  <a:pt x="2615121" y="467383"/>
                  <a:pt x="2600362" y="502481"/>
                </a:cubicBezTo>
                <a:cubicBezTo>
                  <a:pt x="2585604" y="537580"/>
                  <a:pt x="2565140" y="568462"/>
                  <a:pt x="2538971" y="595127"/>
                </a:cubicBezTo>
                <a:cubicBezTo>
                  <a:pt x="2512802" y="621792"/>
                  <a:pt x="2482540" y="642504"/>
                  <a:pt x="2448186" y="657263"/>
                </a:cubicBezTo>
                <a:cubicBezTo>
                  <a:pt x="2413831" y="672021"/>
                  <a:pt x="2377926" y="679401"/>
                  <a:pt x="2340471" y="679401"/>
                </a:cubicBezTo>
                <a:cubicBezTo>
                  <a:pt x="2302768" y="679401"/>
                  <a:pt x="2266801" y="672021"/>
                  <a:pt x="2232571" y="657263"/>
                </a:cubicBezTo>
                <a:cubicBezTo>
                  <a:pt x="2198340" y="642504"/>
                  <a:pt x="2168141" y="621792"/>
                  <a:pt x="2141972" y="595127"/>
                </a:cubicBezTo>
                <a:cubicBezTo>
                  <a:pt x="2115803" y="568462"/>
                  <a:pt x="2095339" y="537580"/>
                  <a:pt x="2080580" y="502481"/>
                </a:cubicBezTo>
                <a:cubicBezTo>
                  <a:pt x="2065821" y="467383"/>
                  <a:pt x="2058442" y="430362"/>
                  <a:pt x="2058442" y="391418"/>
                </a:cubicBezTo>
                <a:cubicBezTo>
                  <a:pt x="2058442" y="352227"/>
                  <a:pt x="2065821" y="315082"/>
                  <a:pt x="2080580" y="279983"/>
                </a:cubicBezTo>
                <a:cubicBezTo>
                  <a:pt x="2095339" y="244885"/>
                  <a:pt x="2115803" y="214003"/>
                  <a:pt x="2141972" y="187338"/>
                </a:cubicBezTo>
                <a:cubicBezTo>
                  <a:pt x="2168141" y="160673"/>
                  <a:pt x="2198340" y="140023"/>
                  <a:pt x="2232571" y="125388"/>
                </a:cubicBezTo>
                <a:cubicBezTo>
                  <a:pt x="2266801" y="110753"/>
                  <a:pt x="2302768" y="103436"/>
                  <a:pt x="2340471" y="103436"/>
                </a:cubicBezTo>
                <a:close/>
                <a:moveTo>
                  <a:pt x="591666" y="22325"/>
                </a:moveTo>
                <a:cubicBezTo>
                  <a:pt x="646485" y="67717"/>
                  <a:pt x="701551" y="67717"/>
                  <a:pt x="756866" y="22325"/>
                </a:cubicBezTo>
                <a:lnTo>
                  <a:pt x="756866" y="71438"/>
                </a:lnTo>
                <a:cubicBezTo>
                  <a:pt x="701055" y="104924"/>
                  <a:pt x="645989" y="104924"/>
                  <a:pt x="591666" y="71438"/>
                </a:cubicBezTo>
                <a:close/>
                <a:moveTo>
                  <a:pt x="2264569" y="0"/>
                </a:moveTo>
                <a:lnTo>
                  <a:pt x="2417862" y="49858"/>
                </a:lnTo>
                <a:lnTo>
                  <a:pt x="2417862" y="98599"/>
                </a:lnTo>
                <a:lnTo>
                  <a:pt x="2264569" y="50974"/>
                </a:lnTo>
                <a:close/>
              </a:path>
            </a:pathLst>
          </a:custGeom>
        </p:spPr>
      </p:pic>
      <p:sp>
        <p:nvSpPr>
          <p:cNvPr id="7" name="Oval 6"/>
          <p:cNvSpPr/>
          <p:nvPr/>
        </p:nvSpPr>
        <p:spPr>
          <a:xfrm>
            <a:off x="3352800" y="1447800"/>
            <a:ext cx="7543800" cy="4876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smtClean="0">
                <a:solidFill>
                  <a:srgbClr val="C00000"/>
                </a:solidFill>
              </a:rPr>
              <a:t>- </a:t>
            </a:r>
            <a:r>
              <a:rPr lang="en-US" sz="3600" b="1" dirty="0" err="1" smtClean="0">
                <a:solidFill>
                  <a:srgbClr val="C00000"/>
                </a:solidFill>
              </a:rPr>
              <a:t>Học</a:t>
            </a:r>
            <a:r>
              <a:rPr lang="en-US" sz="3600" b="1" dirty="0" smtClean="0">
                <a:solidFill>
                  <a:srgbClr val="C00000"/>
                </a:solidFill>
              </a:rPr>
              <a:t> </a:t>
            </a:r>
            <a:r>
              <a:rPr lang="en-US" sz="3600" b="1" dirty="0" err="1" smtClean="0">
                <a:solidFill>
                  <a:srgbClr val="C00000"/>
                </a:solidFill>
              </a:rPr>
              <a:t>thuộc</a:t>
            </a:r>
            <a:r>
              <a:rPr lang="en-US" sz="3600" b="1" dirty="0" smtClean="0">
                <a:solidFill>
                  <a:srgbClr val="C00000"/>
                </a:solidFill>
              </a:rPr>
              <a:t> </a:t>
            </a:r>
            <a:r>
              <a:rPr lang="en-US" sz="3600" b="1" dirty="0" err="1" smtClean="0">
                <a:solidFill>
                  <a:srgbClr val="C00000"/>
                </a:solidFill>
              </a:rPr>
              <a:t>ghi</a:t>
            </a:r>
            <a:r>
              <a:rPr lang="en-US" sz="3600" b="1" dirty="0" smtClean="0">
                <a:solidFill>
                  <a:srgbClr val="C00000"/>
                </a:solidFill>
              </a:rPr>
              <a:t> </a:t>
            </a:r>
            <a:r>
              <a:rPr lang="en-US" sz="3600" b="1" dirty="0" err="1" smtClean="0">
                <a:solidFill>
                  <a:srgbClr val="C00000"/>
                </a:solidFill>
              </a:rPr>
              <a:t>nhớ</a:t>
            </a:r>
            <a:endParaRPr lang="en-US" sz="3600" b="1" dirty="0" smtClean="0">
              <a:solidFill>
                <a:srgbClr val="C00000"/>
              </a:solidFill>
            </a:endParaRPr>
          </a:p>
          <a:p>
            <a:r>
              <a:rPr lang="en-US" sz="3600" b="1" dirty="0" smtClean="0">
                <a:solidFill>
                  <a:srgbClr val="9900CC"/>
                </a:solidFill>
              </a:rPr>
              <a:t>- </a:t>
            </a:r>
            <a:r>
              <a:rPr lang="en-US" sz="3600" b="1" dirty="0" err="1" smtClean="0">
                <a:solidFill>
                  <a:srgbClr val="9900CC"/>
                </a:solidFill>
              </a:rPr>
              <a:t>Hoàn</a:t>
            </a:r>
            <a:r>
              <a:rPr lang="en-US" sz="3600" b="1" dirty="0" smtClean="0">
                <a:solidFill>
                  <a:srgbClr val="9900CC"/>
                </a:solidFill>
              </a:rPr>
              <a:t> </a:t>
            </a:r>
            <a:r>
              <a:rPr lang="en-US" sz="3600" b="1" dirty="0" err="1" smtClean="0">
                <a:solidFill>
                  <a:srgbClr val="9900CC"/>
                </a:solidFill>
              </a:rPr>
              <a:t>thành</a:t>
            </a:r>
            <a:r>
              <a:rPr lang="en-US" sz="3600" b="1" dirty="0" smtClean="0">
                <a:solidFill>
                  <a:srgbClr val="9900CC"/>
                </a:solidFill>
              </a:rPr>
              <a:t> </a:t>
            </a:r>
            <a:r>
              <a:rPr lang="en-US" sz="3600" b="1" dirty="0" err="1" smtClean="0">
                <a:solidFill>
                  <a:srgbClr val="9900CC"/>
                </a:solidFill>
              </a:rPr>
              <a:t>đoạn</a:t>
            </a:r>
            <a:r>
              <a:rPr lang="en-US" sz="3600" b="1" dirty="0" smtClean="0">
                <a:solidFill>
                  <a:srgbClr val="9900CC"/>
                </a:solidFill>
              </a:rPr>
              <a:t> </a:t>
            </a:r>
            <a:r>
              <a:rPr lang="en-US" sz="3600" b="1" dirty="0" err="1" smtClean="0">
                <a:solidFill>
                  <a:srgbClr val="9900CC"/>
                </a:solidFill>
              </a:rPr>
              <a:t>văn</a:t>
            </a:r>
            <a:r>
              <a:rPr lang="en-US" sz="3600" b="1" dirty="0" smtClean="0">
                <a:solidFill>
                  <a:srgbClr val="9900CC"/>
                </a:solidFill>
              </a:rPr>
              <a:t> </a:t>
            </a:r>
            <a:r>
              <a:rPr lang="en-US" sz="3600" b="1" dirty="0" err="1" smtClean="0">
                <a:solidFill>
                  <a:srgbClr val="9900CC"/>
                </a:solidFill>
              </a:rPr>
              <a:t>tả</a:t>
            </a:r>
            <a:r>
              <a:rPr lang="en-US" sz="3600" b="1" dirty="0" smtClean="0">
                <a:solidFill>
                  <a:srgbClr val="9900CC"/>
                </a:solidFill>
              </a:rPr>
              <a:t> </a:t>
            </a:r>
            <a:r>
              <a:rPr lang="en-US" sz="3600" b="1" dirty="0" err="1" smtClean="0">
                <a:solidFill>
                  <a:srgbClr val="9900CC"/>
                </a:solidFill>
              </a:rPr>
              <a:t>lợi</a:t>
            </a:r>
            <a:r>
              <a:rPr lang="en-US" sz="3600" b="1" dirty="0" smtClean="0">
                <a:solidFill>
                  <a:srgbClr val="9900CC"/>
                </a:solidFill>
              </a:rPr>
              <a:t> </a:t>
            </a:r>
            <a:r>
              <a:rPr lang="en-US" sz="3600" b="1" dirty="0" err="1" smtClean="0">
                <a:solidFill>
                  <a:srgbClr val="9900CC"/>
                </a:solidFill>
              </a:rPr>
              <a:t>ích</a:t>
            </a:r>
            <a:r>
              <a:rPr lang="en-US" sz="3600" b="1" dirty="0" smtClean="0">
                <a:solidFill>
                  <a:srgbClr val="9900CC"/>
                </a:solidFill>
              </a:rPr>
              <a:t> </a:t>
            </a:r>
            <a:r>
              <a:rPr lang="en-US" sz="3600" b="1" dirty="0" err="1" smtClean="0">
                <a:solidFill>
                  <a:srgbClr val="9900CC"/>
                </a:solidFill>
              </a:rPr>
              <a:t>của</a:t>
            </a:r>
            <a:r>
              <a:rPr lang="en-US" sz="3600" b="1" dirty="0" smtClean="0">
                <a:solidFill>
                  <a:srgbClr val="9900CC"/>
                </a:solidFill>
              </a:rPr>
              <a:t> </a:t>
            </a:r>
            <a:r>
              <a:rPr lang="en-US" sz="3600" b="1" dirty="0" err="1" smtClean="0">
                <a:solidFill>
                  <a:srgbClr val="9900CC"/>
                </a:solidFill>
              </a:rPr>
              <a:t>cây</a:t>
            </a:r>
            <a:endParaRPr lang="en-US" sz="3600" b="1" dirty="0" smtClean="0">
              <a:solidFill>
                <a:srgbClr val="9900CC"/>
              </a:solidFill>
            </a:endParaRPr>
          </a:p>
          <a:p>
            <a:r>
              <a:rPr lang="en-US" sz="3600" b="1" dirty="0" smtClean="0">
                <a:solidFill>
                  <a:srgbClr val="3333CC"/>
                </a:solidFill>
              </a:rPr>
              <a:t>- </a:t>
            </a:r>
            <a:r>
              <a:rPr lang="en-US" sz="3600" b="1" dirty="0" err="1" smtClean="0">
                <a:solidFill>
                  <a:srgbClr val="3333CC"/>
                </a:solidFill>
              </a:rPr>
              <a:t>Chuẩn</a:t>
            </a:r>
            <a:r>
              <a:rPr lang="en-US" sz="3600" b="1" dirty="0" smtClean="0">
                <a:solidFill>
                  <a:srgbClr val="3333CC"/>
                </a:solidFill>
              </a:rPr>
              <a:t> </a:t>
            </a:r>
            <a:r>
              <a:rPr lang="en-US" sz="3600" b="1" dirty="0" err="1" smtClean="0">
                <a:solidFill>
                  <a:srgbClr val="3333CC"/>
                </a:solidFill>
              </a:rPr>
              <a:t>bị</a:t>
            </a:r>
            <a:r>
              <a:rPr lang="en-US" sz="3600" b="1" dirty="0" smtClean="0">
                <a:solidFill>
                  <a:srgbClr val="3333CC"/>
                </a:solidFill>
              </a:rPr>
              <a:t> </a:t>
            </a:r>
            <a:r>
              <a:rPr lang="en-US" sz="3600" b="1" dirty="0" err="1" smtClean="0">
                <a:solidFill>
                  <a:srgbClr val="3333CC"/>
                </a:solidFill>
              </a:rPr>
              <a:t>bài</a:t>
            </a:r>
            <a:r>
              <a:rPr lang="en-US" sz="3600" b="1" dirty="0" smtClean="0">
                <a:solidFill>
                  <a:srgbClr val="3333CC"/>
                </a:solidFill>
              </a:rPr>
              <a:t> </a:t>
            </a:r>
            <a:r>
              <a:rPr lang="en-US" sz="3600" b="1" dirty="0" err="1" smtClean="0">
                <a:solidFill>
                  <a:srgbClr val="3333CC"/>
                </a:solidFill>
              </a:rPr>
              <a:t>sau</a:t>
            </a:r>
            <a:r>
              <a:rPr lang="en-US" sz="3600" b="1" dirty="0" smtClean="0">
                <a:solidFill>
                  <a:srgbClr val="3333CC"/>
                </a:solidFill>
              </a:rPr>
              <a:t>: </a:t>
            </a:r>
            <a:r>
              <a:rPr lang="en-US" sz="3600" b="1" dirty="0" err="1" smtClean="0">
                <a:solidFill>
                  <a:srgbClr val="3333CC"/>
                </a:solidFill>
              </a:rPr>
              <a:t>Luyện</a:t>
            </a:r>
            <a:r>
              <a:rPr lang="en-US" sz="3600" b="1" dirty="0" smtClean="0">
                <a:solidFill>
                  <a:srgbClr val="3333CC"/>
                </a:solidFill>
              </a:rPr>
              <a:t> </a:t>
            </a:r>
            <a:r>
              <a:rPr lang="en-US" sz="3600" b="1" dirty="0" err="1" smtClean="0">
                <a:solidFill>
                  <a:srgbClr val="3333CC"/>
                </a:solidFill>
              </a:rPr>
              <a:t>tập</a:t>
            </a:r>
            <a:r>
              <a:rPr lang="en-US" sz="3600" b="1" dirty="0" smtClean="0">
                <a:solidFill>
                  <a:srgbClr val="3333CC"/>
                </a:solidFill>
              </a:rPr>
              <a:t> </a:t>
            </a:r>
            <a:r>
              <a:rPr lang="en-US" sz="3600" b="1" dirty="0" err="1" smtClean="0">
                <a:solidFill>
                  <a:srgbClr val="3333CC"/>
                </a:solidFill>
              </a:rPr>
              <a:t>xây</a:t>
            </a:r>
            <a:r>
              <a:rPr lang="en-US" sz="3600" b="1" dirty="0" smtClean="0">
                <a:solidFill>
                  <a:srgbClr val="3333CC"/>
                </a:solidFill>
              </a:rPr>
              <a:t> </a:t>
            </a:r>
            <a:r>
              <a:rPr lang="en-US" sz="3600" b="1" dirty="0" err="1" smtClean="0">
                <a:solidFill>
                  <a:srgbClr val="3333CC"/>
                </a:solidFill>
              </a:rPr>
              <a:t>dựng</a:t>
            </a:r>
            <a:r>
              <a:rPr lang="en-US" sz="3600" b="1" dirty="0" smtClean="0">
                <a:solidFill>
                  <a:srgbClr val="3333CC"/>
                </a:solidFill>
              </a:rPr>
              <a:t> </a:t>
            </a:r>
            <a:r>
              <a:rPr lang="en-US" sz="3600" b="1" dirty="0" err="1" smtClean="0">
                <a:solidFill>
                  <a:srgbClr val="3333CC"/>
                </a:solidFill>
              </a:rPr>
              <a:t>đoạn</a:t>
            </a:r>
            <a:r>
              <a:rPr lang="en-US" sz="3600" b="1" dirty="0" smtClean="0">
                <a:solidFill>
                  <a:srgbClr val="3333CC"/>
                </a:solidFill>
              </a:rPr>
              <a:t> </a:t>
            </a:r>
            <a:r>
              <a:rPr lang="en-US" sz="3600" b="1" dirty="0" err="1" smtClean="0">
                <a:solidFill>
                  <a:srgbClr val="3333CC"/>
                </a:solidFill>
              </a:rPr>
              <a:t>văn</a:t>
            </a:r>
            <a:r>
              <a:rPr lang="en-US" sz="3600" b="1" dirty="0" smtClean="0">
                <a:solidFill>
                  <a:srgbClr val="3333CC"/>
                </a:solidFill>
              </a:rPr>
              <a:t> </a:t>
            </a:r>
            <a:r>
              <a:rPr lang="en-US" sz="3600" b="1" dirty="0" err="1" smtClean="0">
                <a:solidFill>
                  <a:srgbClr val="3333CC"/>
                </a:solidFill>
              </a:rPr>
              <a:t>miêu</a:t>
            </a:r>
            <a:r>
              <a:rPr lang="en-US" sz="3600" b="1" dirty="0" smtClean="0">
                <a:solidFill>
                  <a:srgbClr val="3333CC"/>
                </a:solidFill>
              </a:rPr>
              <a:t> </a:t>
            </a:r>
            <a:r>
              <a:rPr lang="en-US" sz="3600" b="1" dirty="0" err="1" smtClean="0">
                <a:solidFill>
                  <a:srgbClr val="3333CC"/>
                </a:solidFill>
              </a:rPr>
              <a:t>tả</a:t>
            </a:r>
            <a:r>
              <a:rPr lang="en-US" sz="3600" b="1" dirty="0" smtClean="0">
                <a:solidFill>
                  <a:srgbClr val="3333CC"/>
                </a:solidFill>
              </a:rPr>
              <a:t> </a:t>
            </a:r>
            <a:r>
              <a:rPr lang="en-US" sz="3600" b="1" dirty="0" err="1" smtClean="0">
                <a:solidFill>
                  <a:srgbClr val="3333CC"/>
                </a:solidFill>
              </a:rPr>
              <a:t>cây</a:t>
            </a:r>
            <a:r>
              <a:rPr lang="en-US" sz="3600" b="1" dirty="0" smtClean="0">
                <a:solidFill>
                  <a:srgbClr val="3333CC"/>
                </a:solidFill>
              </a:rPr>
              <a:t> </a:t>
            </a:r>
            <a:r>
              <a:rPr lang="en-US" sz="3600" b="1" dirty="0" err="1" smtClean="0">
                <a:solidFill>
                  <a:srgbClr val="3333CC"/>
                </a:solidFill>
              </a:rPr>
              <a:t>cối</a:t>
            </a:r>
            <a:endParaRPr lang="en-US" sz="3600" b="1" dirty="0">
              <a:solidFill>
                <a:srgbClr val="3333CC"/>
              </a:solidFill>
            </a:endParaRPr>
          </a:p>
        </p:txBody>
      </p:sp>
    </p:spTree>
    <p:extLst>
      <p:ext uri="{BB962C8B-B14F-4D97-AF65-F5344CB8AC3E}">
        <p14:creationId xmlns:p14="http://schemas.microsoft.com/office/powerpoint/2010/main" val="492644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4" presetClass="path" presetSubtype="0" accel="50000" decel="50000" fill="hold" nodeType="clickEffect">
                                  <p:stCondLst>
                                    <p:cond delay="0"/>
                                  </p:stCondLst>
                                  <p:childTnLst>
                                    <p:animMotion origin="layout" path="M -0.04505 0.1 L 0.14584 0.04213 C 0.18568 0.02917 0.24531 0.02246 0.30808 0.02246 C 0.37904 0.02246 0.43633 0.02917 0.47604 0.04213 L 0.66745 0.1 " pathEditMode="relative" rAng="0" ptsTypes="AAAAA">
                                      <p:cBhvr>
                                        <p:cTn id="6" dur="2000" fill="hold"/>
                                        <p:tgtEl>
                                          <p:spTgt spid="6"/>
                                        </p:tgtEl>
                                        <p:attrNameLst>
                                          <p:attrName>ppt_x</p:attrName>
                                          <p:attrName>ppt_y</p:attrName>
                                        </p:attrNameLst>
                                      </p:cBhvr>
                                      <p:rCtr x="35625" y="-38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1600" y="549729"/>
            <a:ext cx="2857500" cy="2857500"/>
          </a:xfrm>
          <a:prstGeom prst="rect">
            <a:avLst/>
          </a:prstGeom>
        </p:spPr>
      </p:pic>
      <p:pic>
        <p:nvPicPr>
          <p:cNvPr id="5" name="Picture 4"/>
          <p:cNvPicPr>
            <a:picLocks noChangeAspect="1"/>
          </p:cNvPicPr>
          <p:nvPr/>
        </p:nvPicPr>
        <p:blipFill>
          <a:blip r:embed="rId3">
            <a:clrChange>
              <a:clrFrom>
                <a:srgbClr val="FDFCFC"/>
              </a:clrFrom>
              <a:clrTo>
                <a:srgbClr val="FDFCFC">
                  <a:alpha val="0"/>
                </a:srgbClr>
              </a:clrTo>
            </a:clrChange>
            <a:extLst>
              <a:ext uri="{28A0092B-C50C-407E-A947-70E740481C1C}">
                <a14:useLocalDpi xmlns:a14="http://schemas.microsoft.com/office/drawing/2010/main" val="0"/>
              </a:ext>
            </a:extLst>
          </a:blip>
          <a:stretch>
            <a:fillRect/>
          </a:stretch>
        </p:blipFill>
        <p:spPr>
          <a:xfrm>
            <a:off x="990600" y="1295400"/>
            <a:ext cx="2095500" cy="1685925"/>
          </a:xfrm>
          <a:prstGeom prst="rect">
            <a:avLst/>
          </a:prstGeom>
        </p:spPr>
      </p:pic>
      <p:sp>
        <p:nvSpPr>
          <p:cNvPr id="6" name="TextBox 5"/>
          <p:cNvSpPr txBox="1"/>
          <p:nvPr/>
        </p:nvSpPr>
        <p:spPr>
          <a:xfrm>
            <a:off x="4495800" y="3176396"/>
            <a:ext cx="6577442" cy="523220"/>
          </a:xfrm>
          <a:prstGeom prst="rect">
            <a:avLst/>
          </a:prstGeom>
          <a:noFill/>
        </p:spPr>
        <p:txBody>
          <a:bodyPr wrap="none" rtlCol="0">
            <a:spAutoFit/>
          </a:bodyPr>
          <a:lstStyle/>
          <a:p>
            <a:r>
              <a:rPr lang="en-US" sz="2800" b="1" dirty="0" err="1" smtClean="0">
                <a:solidFill>
                  <a:srgbClr val="FF0000"/>
                </a:solidFill>
                <a:cs typeface="Times New Roman" panose="02020603050405020304" pitchFamily="18" charset="0"/>
              </a:rPr>
              <a:t>Chúc</a:t>
            </a:r>
            <a:r>
              <a:rPr lang="en-US" sz="2800" b="1" dirty="0" smtClean="0">
                <a:solidFill>
                  <a:srgbClr val="FF0000"/>
                </a:solidFill>
                <a:cs typeface="Times New Roman" panose="02020603050405020304" pitchFamily="18" charset="0"/>
              </a:rPr>
              <a:t> </a:t>
            </a:r>
            <a:r>
              <a:rPr lang="en-US" sz="2800" b="1" dirty="0" err="1" smtClean="0">
                <a:solidFill>
                  <a:srgbClr val="FF0000"/>
                </a:solidFill>
                <a:cs typeface="Times New Roman" panose="02020603050405020304" pitchFamily="18" charset="0"/>
              </a:rPr>
              <a:t>các</a:t>
            </a:r>
            <a:r>
              <a:rPr lang="en-US" sz="2800" b="1" dirty="0" smtClean="0">
                <a:solidFill>
                  <a:srgbClr val="FF0000"/>
                </a:solidFill>
                <a:cs typeface="Times New Roman" panose="02020603050405020304" pitchFamily="18" charset="0"/>
              </a:rPr>
              <a:t> </a:t>
            </a:r>
            <a:r>
              <a:rPr lang="en-US" sz="2800" b="1" dirty="0" err="1" smtClean="0">
                <a:solidFill>
                  <a:srgbClr val="FF0000"/>
                </a:solidFill>
                <a:cs typeface="Times New Roman" panose="02020603050405020304" pitchFamily="18" charset="0"/>
              </a:rPr>
              <a:t>em</a:t>
            </a:r>
            <a:r>
              <a:rPr lang="en-US" sz="2800" b="1" dirty="0" smtClean="0">
                <a:solidFill>
                  <a:srgbClr val="FF0000"/>
                </a:solidFill>
                <a:cs typeface="Times New Roman" panose="02020603050405020304" pitchFamily="18" charset="0"/>
              </a:rPr>
              <a:t> </a:t>
            </a:r>
            <a:r>
              <a:rPr lang="en-US" sz="2800" b="1" dirty="0" err="1" smtClean="0">
                <a:solidFill>
                  <a:srgbClr val="FF0000"/>
                </a:solidFill>
                <a:cs typeface="Times New Roman" panose="02020603050405020304" pitchFamily="18" charset="0"/>
              </a:rPr>
              <a:t>sức</a:t>
            </a:r>
            <a:r>
              <a:rPr lang="en-US" sz="2800" b="1" dirty="0" smtClean="0">
                <a:solidFill>
                  <a:srgbClr val="FF0000"/>
                </a:solidFill>
                <a:cs typeface="Times New Roman" panose="02020603050405020304" pitchFamily="18" charset="0"/>
              </a:rPr>
              <a:t> </a:t>
            </a:r>
            <a:r>
              <a:rPr lang="en-US" sz="2800" b="1" dirty="0" err="1" smtClean="0">
                <a:solidFill>
                  <a:srgbClr val="FF0000"/>
                </a:solidFill>
                <a:cs typeface="Times New Roman" panose="02020603050405020304" pitchFamily="18" charset="0"/>
              </a:rPr>
              <a:t>khỏe</a:t>
            </a:r>
            <a:r>
              <a:rPr lang="en-US" sz="2800" b="1" dirty="0" smtClean="0">
                <a:solidFill>
                  <a:srgbClr val="FF0000"/>
                </a:solidFill>
                <a:cs typeface="Times New Roman" panose="02020603050405020304" pitchFamily="18" charset="0"/>
              </a:rPr>
              <a:t> </a:t>
            </a:r>
            <a:r>
              <a:rPr lang="en-US" sz="2800" b="1" dirty="0" err="1" smtClean="0">
                <a:solidFill>
                  <a:srgbClr val="FF0000"/>
                </a:solidFill>
                <a:cs typeface="Times New Roman" panose="02020603050405020304" pitchFamily="18" charset="0"/>
              </a:rPr>
              <a:t>và</a:t>
            </a:r>
            <a:r>
              <a:rPr lang="en-US" sz="2800" b="1" dirty="0" smtClean="0">
                <a:solidFill>
                  <a:srgbClr val="FF0000"/>
                </a:solidFill>
                <a:cs typeface="Times New Roman" panose="02020603050405020304" pitchFamily="18" charset="0"/>
              </a:rPr>
              <a:t> </a:t>
            </a:r>
            <a:r>
              <a:rPr lang="en-US" sz="2800" b="1" dirty="0" err="1" smtClean="0">
                <a:solidFill>
                  <a:srgbClr val="FF0000"/>
                </a:solidFill>
                <a:cs typeface="Times New Roman" panose="02020603050405020304" pitchFamily="18" charset="0"/>
              </a:rPr>
              <a:t>học</a:t>
            </a:r>
            <a:r>
              <a:rPr lang="en-US" sz="2800" b="1" dirty="0" smtClean="0">
                <a:solidFill>
                  <a:srgbClr val="FF0000"/>
                </a:solidFill>
                <a:cs typeface="Times New Roman" panose="02020603050405020304" pitchFamily="18" charset="0"/>
              </a:rPr>
              <a:t> </a:t>
            </a:r>
            <a:r>
              <a:rPr lang="en-US" sz="2800" b="1" dirty="0" err="1" smtClean="0">
                <a:solidFill>
                  <a:srgbClr val="FF0000"/>
                </a:solidFill>
                <a:cs typeface="Times New Roman" panose="02020603050405020304" pitchFamily="18" charset="0"/>
              </a:rPr>
              <a:t>tập</a:t>
            </a:r>
            <a:r>
              <a:rPr lang="en-US" sz="2800" b="1" dirty="0" smtClean="0">
                <a:solidFill>
                  <a:srgbClr val="FF0000"/>
                </a:solidFill>
                <a:cs typeface="Times New Roman" panose="02020603050405020304" pitchFamily="18" charset="0"/>
              </a:rPr>
              <a:t> </a:t>
            </a:r>
            <a:r>
              <a:rPr lang="en-US" sz="2800" b="1" dirty="0" err="1" smtClean="0">
                <a:solidFill>
                  <a:srgbClr val="FF0000"/>
                </a:solidFill>
                <a:cs typeface="Times New Roman" panose="02020603050405020304" pitchFamily="18" charset="0"/>
              </a:rPr>
              <a:t>thật</a:t>
            </a:r>
            <a:r>
              <a:rPr lang="en-US" sz="2800" b="1" dirty="0" smtClean="0">
                <a:solidFill>
                  <a:srgbClr val="FF0000"/>
                </a:solidFill>
                <a:cs typeface="Times New Roman" panose="02020603050405020304" pitchFamily="18" charset="0"/>
              </a:rPr>
              <a:t> </a:t>
            </a:r>
            <a:r>
              <a:rPr lang="en-US" sz="2800" b="1" dirty="0" err="1" smtClean="0">
                <a:solidFill>
                  <a:srgbClr val="FF0000"/>
                </a:solidFill>
                <a:cs typeface="Times New Roman" panose="02020603050405020304" pitchFamily="18" charset="0"/>
              </a:rPr>
              <a:t>tốt</a:t>
            </a:r>
            <a:r>
              <a:rPr lang="en-US" sz="2800" b="1" dirty="0" smtClean="0">
                <a:solidFill>
                  <a:srgbClr val="FF0000"/>
                </a:solidFill>
                <a:cs typeface="Times New Roman" panose="02020603050405020304" pitchFamily="18" charset="0"/>
              </a:rPr>
              <a:t>!</a:t>
            </a:r>
            <a:endParaRPr lang="en-US" sz="2800" b="1" dirty="0">
              <a:solidFill>
                <a:srgbClr val="FF0000"/>
              </a:solidFill>
              <a:cs typeface="Times New Roman" panose="02020603050405020304" pitchFamily="18" charset="0"/>
            </a:endParaRPr>
          </a:p>
        </p:txBody>
      </p:sp>
    </p:spTree>
    <p:extLst>
      <p:ext uri="{BB962C8B-B14F-4D97-AF65-F5344CB8AC3E}">
        <p14:creationId xmlns:p14="http://schemas.microsoft.com/office/powerpoint/2010/main" val="1573541821"/>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2161" name="Oval 17"/>
          <p:cNvSpPr>
            <a:spLocks noChangeArrowheads="1"/>
          </p:cNvSpPr>
          <p:nvPr/>
        </p:nvSpPr>
        <p:spPr bwMode="auto">
          <a:xfrm>
            <a:off x="1992314" y="304800"/>
            <a:ext cx="5399087" cy="1079500"/>
          </a:xfrm>
          <a:prstGeom prst="ellipse">
            <a:avLst/>
          </a:prstGeom>
          <a:gradFill rotWithShape="1">
            <a:gsLst>
              <a:gs pos="0">
                <a:srgbClr val="99FF33"/>
              </a:gs>
              <a:gs pos="50000">
                <a:schemeClr val="bg1"/>
              </a:gs>
              <a:gs pos="100000">
                <a:srgbClr val="99FF33"/>
              </a:gs>
            </a:gsLst>
            <a:lin ang="5400000" scaled="1"/>
          </a:gradFill>
          <a:ln w="9525">
            <a:noFill/>
            <a:round/>
            <a:headEnd/>
            <a:tailEnd/>
          </a:ln>
          <a:effectLst/>
        </p:spPr>
        <p:txBody>
          <a:bodyPr wrap="none" anchor="ctr"/>
          <a:lstStyle/>
          <a:p>
            <a:pPr algn="ctr">
              <a:defRPr/>
            </a:pPr>
            <a:r>
              <a:rPr lang="en-US" sz="3600" b="1" dirty="0">
                <a:solidFill>
                  <a:srgbClr val="CC00CC"/>
                </a:solidFill>
                <a:latin typeface="Arial"/>
              </a:rPr>
              <a:t>KIỂM TRA BÀI CŨ</a:t>
            </a:r>
            <a:endParaRPr lang="en-US" sz="2800" b="1" dirty="0">
              <a:solidFill>
                <a:srgbClr val="CC00CC"/>
              </a:solidFill>
              <a:latin typeface="Arial"/>
            </a:endParaRPr>
          </a:p>
        </p:txBody>
      </p:sp>
      <p:sp>
        <p:nvSpPr>
          <p:cNvPr id="262164" name="Text Box 20"/>
          <p:cNvSpPr txBox="1">
            <a:spLocks noChangeArrowheads="1"/>
          </p:cNvSpPr>
          <p:nvPr/>
        </p:nvSpPr>
        <p:spPr bwMode="auto">
          <a:xfrm>
            <a:off x="914400" y="1513276"/>
            <a:ext cx="10820400" cy="646331"/>
          </a:xfrm>
          <a:prstGeom prst="rect">
            <a:avLst/>
          </a:prstGeom>
          <a:noFill/>
          <a:ln w="9525">
            <a:noFill/>
            <a:miter lim="800000"/>
            <a:headEnd/>
            <a:tailEnd/>
          </a:ln>
        </p:spPr>
        <p:txBody>
          <a:bodyPr wrap="square">
            <a:spAutoFit/>
          </a:bodyPr>
          <a:lstStyle/>
          <a:p>
            <a:pPr>
              <a:spcBef>
                <a:spcPct val="50000"/>
              </a:spcBef>
            </a:pPr>
            <a:r>
              <a:rPr lang="en-US" sz="3600" dirty="0" err="1">
                <a:solidFill>
                  <a:srgbClr val="FF3300"/>
                </a:solidFill>
                <a:latin typeface="Arial" charset="0"/>
              </a:rPr>
              <a:t>Bài</a:t>
            </a:r>
            <a:r>
              <a:rPr lang="en-US" sz="3600" dirty="0">
                <a:solidFill>
                  <a:srgbClr val="FF3300"/>
                </a:solidFill>
                <a:latin typeface="Arial" charset="0"/>
              </a:rPr>
              <a:t> </a:t>
            </a:r>
            <a:r>
              <a:rPr lang="en-US" sz="3600" dirty="0" err="1">
                <a:solidFill>
                  <a:srgbClr val="FF3300"/>
                </a:solidFill>
                <a:latin typeface="Arial" charset="0"/>
              </a:rPr>
              <a:t>văn</a:t>
            </a:r>
            <a:r>
              <a:rPr lang="en-US" sz="3600" dirty="0">
                <a:solidFill>
                  <a:srgbClr val="FF3300"/>
                </a:solidFill>
                <a:latin typeface="Arial" charset="0"/>
              </a:rPr>
              <a:t> </a:t>
            </a:r>
            <a:r>
              <a:rPr lang="en-US" sz="3600" dirty="0" err="1">
                <a:solidFill>
                  <a:srgbClr val="FF3300"/>
                </a:solidFill>
                <a:latin typeface="Arial" charset="0"/>
              </a:rPr>
              <a:t>miêu</a:t>
            </a:r>
            <a:r>
              <a:rPr lang="en-US" sz="3600" dirty="0">
                <a:solidFill>
                  <a:srgbClr val="FF3300"/>
                </a:solidFill>
                <a:latin typeface="Arial" charset="0"/>
              </a:rPr>
              <a:t> </a:t>
            </a:r>
            <a:r>
              <a:rPr lang="en-US" sz="3600" dirty="0" err="1">
                <a:solidFill>
                  <a:srgbClr val="FF3300"/>
                </a:solidFill>
                <a:latin typeface="Arial" charset="0"/>
              </a:rPr>
              <a:t>tả</a:t>
            </a:r>
            <a:r>
              <a:rPr lang="en-US" sz="3600" dirty="0">
                <a:solidFill>
                  <a:srgbClr val="FF3300"/>
                </a:solidFill>
                <a:latin typeface="Arial" charset="0"/>
              </a:rPr>
              <a:t> </a:t>
            </a:r>
            <a:r>
              <a:rPr lang="en-US" sz="3600" dirty="0" err="1">
                <a:solidFill>
                  <a:srgbClr val="FF3300"/>
                </a:solidFill>
                <a:latin typeface="Arial" charset="0"/>
              </a:rPr>
              <a:t>cây</a:t>
            </a:r>
            <a:r>
              <a:rPr lang="en-US" sz="3600" dirty="0">
                <a:solidFill>
                  <a:srgbClr val="FF3300"/>
                </a:solidFill>
                <a:latin typeface="Arial" charset="0"/>
              </a:rPr>
              <a:t> </a:t>
            </a:r>
            <a:r>
              <a:rPr lang="en-US" sz="3600" dirty="0" err="1">
                <a:solidFill>
                  <a:srgbClr val="FF3300"/>
                </a:solidFill>
                <a:latin typeface="Arial" charset="0"/>
              </a:rPr>
              <a:t>cối</a:t>
            </a:r>
            <a:r>
              <a:rPr lang="en-US" sz="3600" dirty="0">
                <a:solidFill>
                  <a:srgbClr val="FF3300"/>
                </a:solidFill>
                <a:latin typeface="Arial" charset="0"/>
              </a:rPr>
              <a:t> </a:t>
            </a:r>
            <a:r>
              <a:rPr lang="en-US" sz="3600" dirty="0" err="1">
                <a:solidFill>
                  <a:srgbClr val="FF3300"/>
                </a:solidFill>
                <a:latin typeface="Arial" charset="0"/>
              </a:rPr>
              <a:t>thường</a:t>
            </a:r>
            <a:r>
              <a:rPr lang="en-US" sz="3600" dirty="0">
                <a:solidFill>
                  <a:srgbClr val="FF3300"/>
                </a:solidFill>
                <a:latin typeface="Arial" charset="0"/>
              </a:rPr>
              <a:t> </a:t>
            </a:r>
            <a:r>
              <a:rPr lang="en-US" sz="3600" dirty="0" err="1">
                <a:solidFill>
                  <a:srgbClr val="FF3300"/>
                </a:solidFill>
                <a:latin typeface="Arial" charset="0"/>
              </a:rPr>
              <a:t>gồm</a:t>
            </a:r>
            <a:r>
              <a:rPr lang="en-US" sz="3600" dirty="0">
                <a:solidFill>
                  <a:srgbClr val="FF3300"/>
                </a:solidFill>
                <a:latin typeface="Arial" charset="0"/>
              </a:rPr>
              <a:t> </a:t>
            </a:r>
            <a:r>
              <a:rPr lang="en-US" sz="3600" dirty="0" err="1">
                <a:solidFill>
                  <a:srgbClr val="FF3300"/>
                </a:solidFill>
                <a:latin typeface="Arial" charset="0"/>
              </a:rPr>
              <a:t>có</a:t>
            </a:r>
            <a:r>
              <a:rPr lang="en-US" sz="3600" dirty="0">
                <a:solidFill>
                  <a:srgbClr val="FF3300"/>
                </a:solidFill>
                <a:latin typeface="Arial" charset="0"/>
              </a:rPr>
              <a:t> </a:t>
            </a:r>
            <a:r>
              <a:rPr lang="en-US" sz="3600" dirty="0" err="1">
                <a:solidFill>
                  <a:srgbClr val="FF3300"/>
                </a:solidFill>
                <a:latin typeface="Arial" charset="0"/>
              </a:rPr>
              <a:t>mấy</a:t>
            </a:r>
            <a:r>
              <a:rPr lang="en-US" sz="3600" dirty="0">
                <a:solidFill>
                  <a:srgbClr val="FF3300"/>
                </a:solidFill>
                <a:latin typeface="Arial" charset="0"/>
              </a:rPr>
              <a:t> </a:t>
            </a:r>
            <a:r>
              <a:rPr lang="en-US" sz="3600" dirty="0" err="1">
                <a:solidFill>
                  <a:srgbClr val="FF3300"/>
                </a:solidFill>
                <a:latin typeface="Arial" charset="0"/>
              </a:rPr>
              <a:t>phần</a:t>
            </a:r>
            <a:r>
              <a:rPr lang="en-US" sz="3600" dirty="0">
                <a:solidFill>
                  <a:srgbClr val="FF3300"/>
                </a:solidFill>
                <a:latin typeface="Arial" charset="0"/>
              </a:rPr>
              <a:t>?</a:t>
            </a:r>
          </a:p>
        </p:txBody>
      </p:sp>
      <p:sp>
        <p:nvSpPr>
          <p:cNvPr id="262166" name="Text Box 22"/>
          <p:cNvSpPr txBox="1">
            <a:spLocks noChangeArrowheads="1"/>
          </p:cNvSpPr>
          <p:nvPr/>
        </p:nvSpPr>
        <p:spPr bwMode="auto">
          <a:xfrm>
            <a:off x="4419599" y="2288583"/>
            <a:ext cx="7393983" cy="1754326"/>
          </a:xfrm>
          <a:prstGeom prst="rect">
            <a:avLst/>
          </a:prstGeom>
          <a:noFill/>
          <a:ln w="9525">
            <a:noFill/>
            <a:miter lim="800000"/>
            <a:headEnd/>
            <a:tailEnd/>
          </a:ln>
        </p:spPr>
        <p:txBody>
          <a:bodyPr wrap="square">
            <a:spAutoFit/>
          </a:bodyPr>
          <a:lstStyle/>
          <a:p>
            <a:pPr>
              <a:spcBef>
                <a:spcPct val="50000"/>
              </a:spcBef>
            </a:pPr>
            <a:r>
              <a:rPr lang="en-US" sz="3600" dirty="0">
                <a:solidFill>
                  <a:srgbClr val="9900CC"/>
                </a:solidFill>
                <a:latin typeface="Arial" charset="0"/>
              </a:rPr>
              <a:t>Bài văn miêu tả cây cối thường gồm có ba phần</a:t>
            </a:r>
            <a:r>
              <a:rPr lang="en-US" sz="3600" dirty="0" smtClean="0">
                <a:solidFill>
                  <a:srgbClr val="9900CC"/>
                </a:solidFill>
                <a:latin typeface="Arial" charset="0"/>
              </a:rPr>
              <a:t>:  </a:t>
            </a:r>
            <a:r>
              <a:rPr lang="en-US" sz="3600" b="1" dirty="0">
                <a:solidFill>
                  <a:srgbClr val="9900CC"/>
                </a:solidFill>
                <a:latin typeface="Arial" charset="0"/>
              </a:rPr>
              <a:t>Mở bài, thân bài, kết bài.</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62161"/>
                                        </p:tgtEl>
                                        <p:attrNameLst>
                                          <p:attrName>style.visibility</p:attrName>
                                        </p:attrNameLst>
                                      </p:cBhvr>
                                      <p:to>
                                        <p:strVal val="visible"/>
                                      </p:to>
                                    </p:set>
                                    <p:animEffect transition="in" filter="strips(downLeft)">
                                      <p:cBhvr>
                                        <p:cTn id="7" dur="500"/>
                                        <p:tgtEl>
                                          <p:spTgt spid="2621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62164"/>
                                        </p:tgtEl>
                                        <p:attrNameLst>
                                          <p:attrName>style.visibility</p:attrName>
                                        </p:attrNameLst>
                                      </p:cBhvr>
                                      <p:to>
                                        <p:strVal val="visible"/>
                                      </p:to>
                                    </p:set>
                                    <p:animEffect transition="in" filter="blinds(horizontal)">
                                      <p:cBhvr>
                                        <p:cTn id="12" dur="500"/>
                                        <p:tgtEl>
                                          <p:spTgt spid="26216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62166"/>
                                        </p:tgtEl>
                                        <p:attrNameLst>
                                          <p:attrName>style.visibility</p:attrName>
                                        </p:attrNameLst>
                                      </p:cBhvr>
                                      <p:to>
                                        <p:strVal val="visible"/>
                                      </p:to>
                                    </p:set>
                                    <p:animEffect transition="in" filter="diamond(in)">
                                      <p:cBhvr>
                                        <p:cTn id="17" dur="2000"/>
                                        <p:tgtEl>
                                          <p:spTgt spid="262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61" grpId="0" animBg="1"/>
      <p:bldP spid="262164" grpId="0"/>
      <p:bldP spid="262166" grpId="0"/>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2" descr="bor27"/>
          <p:cNvPicPr>
            <a:picLocks noChangeAspect="1" noChangeArrowheads="1"/>
          </p:cNvPicPr>
          <p:nvPr/>
        </p:nvPicPr>
        <p:blipFill>
          <a:blip r:embed="rId2"/>
          <a:srcRect l="1666" r="1666"/>
          <a:stretch>
            <a:fillRect/>
          </a:stretch>
        </p:blipFill>
        <p:spPr bwMode="auto">
          <a:xfrm>
            <a:off x="0" y="76200"/>
            <a:ext cx="12039600" cy="6781800"/>
          </a:xfrm>
          <a:prstGeom prst="rect">
            <a:avLst/>
          </a:prstGeom>
          <a:noFill/>
          <a:ln w="9525">
            <a:noFill/>
            <a:miter lim="800000"/>
            <a:headEnd/>
            <a:tailEnd/>
          </a:ln>
        </p:spPr>
      </p:pic>
      <p:sp>
        <p:nvSpPr>
          <p:cNvPr id="3075" name="Rectangle 4"/>
          <p:cNvSpPr>
            <a:spLocks noChangeArrowheads="1"/>
          </p:cNvSpPr>
          <p:nvPr/>
        </p:nvSpPr>
        <p:spPr bwMode="auto">
          <a:xfrm>
            <a:off x="5551488" y="639763"/>
            <a:ext cx="2552700" cy="584200"/>
          </a:xfrm>
          <a:prstGeom prst="rect">
            <a:avLst/>
          </a:prstGeom>
          <a:noFill/>
          <a:ln w="9525">
            <a:noFill/>
            <a:miter lim="800000"/>
            <a:headEnd/>
            <a:tailEnd/>
          </a:ln>
        </p:spPr>
        <p:txBody>
          <a:bodyPr wrap="none">
            <a:spAutoFit/>
          </a:bodyPr>
          <a:lstStyle/>
          <a:p>
            <a:pPr eaLnBrk="0" hangingPunct="0">
              <a:spcBef>
                <a:spcPct val="50000"/>
              </a:spcBef>
            </a:pPr>
            <a:r>
              <a:rPr lang="vi-VN" sz="3200" b="1" dirty="0">
                <a:solidFill>
                  <a:srgbClr val="CC00CC"/>
                </a:solidFill>
                <a:latin typeface="Arial" charset="0"/>
              </a:rPr>
              <a:t>Tập làm văn</a:t>
            </a:r>
            <a:endParaRPr lang="en-US" sz="3200" b="1" dirty="0">
              <a:solidFill>
                <a:srgbClr val="CC00CC"/>
              </a:solidFill>
              <a:latin typeface="Arial" charset="0"/>
            </a:endParaRPr>
          </a:p>
        </p:txBody>
      </p:sp>
      <p:sp>
        <p:nvSpPr>
          <p:cNvPr id="3078" name="WordArt 7"/>
          <p:cNvSpPr>
            <a:spLocks noChangeArrowheads="1" noChangeShapeType="1" noTextEdit="1"/>
          </p:cNvSpPr>
          <p:nvPr/>
        </p:nvSpPr>
        <p:spPr bwMode="auto">
          <a:xfrm>
            <a:off x="3200400" y="1219200"/>
            <a:ext cx="6934200" cy="762000"/>
          </a:xfrm>
          <a:prstGeom prst="rect">
            <a:avLst/>
          </a:prstGeom>
        </p:spPr>
        <p:txBody>
          <a:bodyPr wrap="none" fromWordArt="1">
            <a:prstTxWarp prst="textPlain">
              <a:avLst>
                <a:gd name="adj" fmla="val 50000"/>
              </a:avLst>
            </a:prstTxWarp>
          </a:bodyPr>
          <a:lstStyle/>
          <a:p>
            <a:pPr algn="ctr"/>
            <a:r>
              <a:rPr lang="vi-VN" sz="4400" kern="10" dirty="0">
                <a:ln w="12700">
                  <a:solidFill>
                    <a:srgbClr val="CC00FF"/>
                  </a:solidFill>
                  <a:round/>
                  <a:headEnd/>
                  <a:tailEnd/>
                </a:ln>
                <a:solidFill>
                  <a:srgbClr val="FF00FF">
                    <a:alpha val="98038"/>
                  </a:srgbClr>
                </a:solidFill>
                <a:effectLst>
                  <a:outerShdw dist="35921" dir="2700000" sy="50000" kx="2115830" algn="bl" rotWithShape="0">
                    <a:srgbClr val="C0C0C0">
                      <a:alpha val="79999"/>
                    </a:srgbClr>
                  </a:outerShdw>
                </a:effectLst>
                <a:latin typeface="Arial"/>
                <a:cs typeface="Arial"/>
              </a:rPr>
              <a:t>Đoạn văn trong bài văn miêu tả cây cối</a:t>
            </a:r>
            <a:endParaRPr lang="en-US" sz="4400" kern="10" dirty="0">
              <a:ln w="12700">
                <a:solidFill>
                  <a:srgbClr val="CC00FF"/>
                </a:solidFill>
                <a:round/>
                <a:headEnd/>
                <a:tailEnd/>
              </a:ln>
              <a:solidFill>
                <a:srgbClr val="FF00FF">
                  <a:alpha val="98038"/>
                </a:srgbClr>
              </a:solidFill>
              <a:effectLst>
                <a:outerShdw dist="35921" dir="2700000" sy="50000" kx="2115830" algn="bl" rotWithShape="0">
                  <a:srgbClr val="C0C0C0">
                    <a:alpha val="79999"/>
                  </a:srgbClr>
                </a:outerShdw>
              </a:effectLst>
              <a:latin typeface="Arial"/>
              <a:cs typeface="Arial"/>
            </a:endParaRPr>
          </a:p>
        </p:txBody>
      </p:sp>
      <p:sp>
        <p:nvSpPr>
          <p:cNvPr id="342024" name="Rectangle 8"/>
          <p:cNvSpPr>
            <a:spLocks noChangeArrowheads="1"/>
          </p:cNvSpPr>
          <p:nvPr/>
        </p:nvSpPr>
        <p:spPr bwMode="auto">
          <a:xfrm>
            <a:off x="1066800" y="2111514"/>
            <a:ext cx="2949846" cy="707886"/>
          </a:xfrm>
          <a:prstGeom prst="rect">
            <a:avLst/>
          </a:prstGeom>
          <a:noFill/>
          <a:ln w="9525">
            <a:noFill/>
            <a:miter lim="800000"/>
            <a:headEnd/>
            <a:tailEnd/>
          </a:ln>
        </p:spPr>
        <p:txBody>
          <a:bodyPr wrap="none">
            <a:spAutoFit/>
          </a:bodyPr>
          <a:lstStyle/>
          <a:p>
            <a:pPr eaLnBrk="0" hangingPunct="0">
              <a:spcBef>
                <a:spcPct val="50000"/>
              </a:spcBef>
            </a:pPr>
            <a:r>
              <a:rPr lang="en-US" sz="4000" b="1" dirty="0">
                <a:solidFill>
                  <a:srgbClr val="0000FF"/>
                </a:solidFill>
                <a:latin typeface="Arial" charset="0"/>
              </a:rPr>
              <a:t>I. </a:t>
            </a:r>
            <a:r>
              <a:rPr lang="en-US" sz="4000" b="1" dirty="0" err="1">
                <a:solidFill>
                  <a:srgbClr val="0000FF"/>
                </a:solidFill>
                <a:latin typeface="Arial" charset="0"/>
              </a:rPr>
              <a:t>Nhận</a:t>
            </a:r>
            <a:r>
              <a:rPr lang="en-US" sz="4000" b="1" dirty="0">
                <a:solidFill>
                  <a:srgbClr val="0000FF"/>
                </a:solidFill>
                <a:latin typeface="Arial" charset="0"/>
              </a:rPr>
              <a:t> </a:t>
            </a:r>
            <a:r>
              <a:rPr lang="en-US" sz="4000" b="1" dirty="0" err="1">
                <a:solidFill>
                  <a:srgbClr val="0000FF"/>
                </a:solidFill>
                <a:latin typeface="Arial" charset="0"/>
              </a:rPr>
              <a:t>xét</a:t>
            </a:r>
            <a:r>
              <a:rPr lang="en-US" sz="4000" b="1" dirty="0">
                <a:solidFill>
                  <a:srgbClr val="0000FF"/>
                </a:solidFill>
                <a:latin typeface="Arial" charset="0"/>
              </a:rPr>
              <a:t>:</a:t>
            </a:r>
          </a:p>
        </p:txBody>
      </p:sp>
      <p:sp>
        <p:nvSpPr>
          <p:cNvPr id="342029" name="Rectangle 13"/>
          <p:cNvSpPr>
            <a:spLocks noChangeArrowheads="1"/>
          </p:cNvSpPr>
          <p:nvPr/>
        </p:nvSpPr>
        <p:spPr bwMode="auto">
          <a:xfrm>
            <a:off x="533400" y="2728079"/>
            <a:ext cx="10744200" cy="3785652"/>
          </a:xfrm>
          <a:prstGeom prst="rect">
            <a:avLst/>
          </a:prstGeom>
          <a:noFill/>
          <a:ln w="9525">
            <a:noFill/>
            <a:miter lim="800000"/>
            <a:headEnd/>
            <a:tailEnd/>
          </a:ln>
        </p:spPr>
        <p:txBody>
          <a:bodyPr wrap="square">
            <a:spAutoFit/>
          </a:bodyPr>
          <a:lstStyle/>
          <a:p>
            <a:pPr eaLnBrk="0" hangingPunct="0"/>
            <a:r>
              <a:rPr lang="en-US" sz="6000" b="1" dirty="0">
                <a:solidFill>
                  <a:srgbClr val="CC00FF"/>
                </a:solidFill>
                <a:latin typeface="SVN-Cookie" panose="020B0606040200020203" pitchFamily="34" charset="0"/>
              </a:rPr>
              <a:t>1 - </a:t>
            </a:r>
            <a:r>
              <a:rPr lang="en-US" sz="6000" b="1" dirty="0" err="1">
                <a:solidFill>
                  <a:srgbClr val="CC00FF"/>
                </a:solidFill>
                <a:latin typeface="SVN-Cookie" panose="020B0606040200020203" pitchFamily="34" charset="0"/>
              </a:rPr>
              <a:t>Đọc</a:t>
            </a:r>
            <a:r>
              <a:rPr lang="en-US" sz="6000" b="1" dirty="0">
                <a:solidFill>
                  <a:srgbClr val="CC00FF"/>
                </a:solidFill>
                <a:latin typeface="SVN-Cookie" panose="020B0606040200020203" pitchFamily="34" charset="0"/>
              </a:rPr>
              <a:t> </a:t>
            </a:r>
            <a:r>
              <a:rPr lang="en-US" sz="6000" b="1" dirty="0" err="1">
                <a:solidFill>
                  <a:srgbClr val="CC00FF"/>
                </a:solidFill>
                <a:latin typeface="SVN-Cookie" panose="020B0606040200020203" pitchFamily="34" charset="0"/>
              </a:rPr>
              <a:t>lại</a:t>
            </a:r>
            <a:r>
              <a:rPr lang="en-US" sz="6000" b="1" dirty="0">
                <a:solidFill>
                  <a:srgbClr val="CC00FF"/>
                </a:solidFill>
                <a:latin typeface="SVN-Cookie" panose="020B0606040200020203" pitchFamily="34" charset="0"/>
              </a:rPr>
              <a:t> </a:t>
            </a:r>
            <a:r>
              <a:rPr lang="en-US" sz="6000" b="1" dirty="0" err="1">
                <a:solidFill>
                  <a:srgbClr val="CC00FF"/>
                </a:solidFill>
                <a:latin typeface="SVN-Cookie" panose="020B0606040200020203" pitchFamily="34" charset="0"/>
              </a:rPr>
              <a:t>bài</a:t>
            </a:r>
            <a:r>
              <a:rPr lang="en-US" sz="6000" b="1" dirty="0">
                <a:solidFill>
                  <a:srgbClr val="CC00FF"/>
                </a:solidFill>
                <a:latin typeface="SVN-Cookie" panose="020B0606040200020203" pitchFamily="34" charset="0"/>
              </a:rPr>
              <a:t> </a:t>
            </a:r>
            <a:r>
              <a:rPr lang="en-US" sz="6000" b="1" dirty="0" err="1">
                <a:solidFill>
                  <a:srgbClr val="CC00FF"/>
                </a:solidFill>
                <a:latin typeface="SVN-Cookie" panose="020B0606040200020203" pitchFamily="34" charset="0"/>
              </a:rPr>
              <a:t>Cây</a:t>
            </a:r>
            <a:r>
              <a:rPr lang="en-US" sz="6000" b="1" dirty="0">
                <a:solidFill>
                  <a:srgbClr val="CC00FF"/>
                </a:solidFill>
                <a:latin typeface="SVN-Cookie" panose="020B0606040200020203" pitchFamily="34" charset="0"/>
              </a:rPr>
              <a:t> </a:t>
            </a:r>
            <a:r>
              <a:rPr lang="en-US" sz="6000" b="1" dirty="0" err="1">
                <a:solidFill>
                  <a:srgbClr val="CC00FF"/>
                </a:solidFill>
                <a:latin typeface="SVN-Cookie" panose="020B0606040200020203" pitchFamily="34" charset="0"/>
              </a:rPr>
              <a:t>gạo</a:t>
            </a:r>
            <a:r>
              <a:rPr lang="en-US" sz="6000" b="1" dirty="0">
                <a:solidFill>
                  <a:srgbClr val="CC00FF"/>
                </a:solidFill>
                <a:latin typeface="SVN-Cookie" panose="020B0606040200020203" pitchFamily="34" charset="0"/>
              </a:rPr>
              <a:t> </a:t>
            </a:r>
            <a:r>
              <a:rPr lang="en-US" sz="6000" b="1" dirty="0" err="1">
                <a:solidFill>
                  <a:srgbClr val="CC00FF"/>
                </a:solidFill>
                <a:latin typeface="SVN-Cookie" panose="020B0606040200020203" pitchFamily="34" charset="0"/>
              </a:rPr>
              <a:t>của</a:t>
            </a:r>
            <a:r>
              <a:rPr lang="en-US" sz="6000" b="1" dirty="0">
                <a:solidFill>
                  <a:srgbClr val="CC00FF"/>
                </a:solidFill>
                <a:latin typeface="SVN-Cookie" panose="020B0606040200020203" pitchFamily="34" charset="0"/>
              </a:rPr>
              <a:t> </a:t>
            </a:r>
            <a:r>
              <a:rPr lang="en-US" sz="6000" b="1" dirty="0" err="1">
                <a:solidFill>
                  <a:srgbClr val="CC00FF"/>
                </a:solidFill>
                <a:latin typeface="SVN-Cookie" panose="020B0606040200020203" pitchFamily="34" charset="0"/>
              </a:rPr>
              <a:t>nhà</a:t>
            </a:r>
            <a:r>
              <a:rPr lang="en-US" sz="6000" b="1" dirty="0">
                <a:solidFill>
                  <a:srgbClr val="CC00FF"/>
                </a:solidFill>
                <a:latin typeface="SVN-Cookie" panose="020B0606040200020203" pitchFamily="34" charset="0"/>
              </a:rPr>
              <a:t> </a:t>
            </a:r>
            <a:r>
              <a:rPr lang="en-US" sz="6000" b="1" dirty="0" err="1">
                <a:solidFill>
                  <a:srgbClr val="CC00FF"/>
                </a:solidFill>
                <a:latin typeface="SVN-Cookie" panose="020B0606040200020203" pitchFamily="34" charset="0"/>
              </a:rPr>
              <a:t>văn</a:t>
            </a:r>
            <a:r>
              <a:rPr lang="en-US" sz="6000" b="1" dirty="0">
                <a:solidFill>
                  <a:srgbClr val="CC00FF"/>
                </a:solidFill>
                <a:latin typeface="SVN-Cookie" panose="020B0606040200020203" pitchFamily="34" charset="0"/>
              </a:rPr>
              <a:t> </a:t>
            </a:r>
            <a:r>
              <a:rPr lang="en-US" sz="6000" b="1" dirty="0" err="1">
                <a:solidFill>
                  <a:srgbClr val="CC00FF"/>
                </a:solidFill>
                <a:latin typeface="SVN-Cookie" panose="020B0606040200020203" pitchFamily="34" charset="0"/>
              </a:rPr>
              <a:t>Vũ</a:t>
            </a:r>
            <a:r>
              <a:rPr lang="en-US" sz="6000" b="1" dirty="0">
                <a:solidFill>
                  <a:srgbClr val="CC00FF"/>
                </a:solidFill>
                <a:latin typeface="SVN-Cookie" panose="020B0606040200020203" pitchFamily="34" charset="0"/>
              </a:rPr>
              <a:t> </a:t>
            </a:r>
            <a:r>
              <a:rPr lang="en-US" sz="6000" b="1" dirty="0" err="1">
                <a:solidFill>
                  <a:srgbClr val="CC00FF"/>
                </a:solidFill>
                <a:latin typeface="SVN-Cookie" panose="020B0606040200020203" pitchFamily="34" charset="0"/>
              </a:rPr>
              <a:t>Tú</a:t>
            </a:r>
            <a:r>
              <a:rPr lang="en-US" sz="6000" b="1" dirty="0">
                <a:solidFill>
                  <a:srgbClr val="CC00FF"/>
                </a:solidFill>
                <a:latin typeface="SVN-Cookie" panose="020B0606040200020203" pitchFamily="34" charset="0"/>
              </a:rPr>
              <a:t> Nam </a:t>
            </a:r>
            <a:r>
              <a:rPr lang="en-US" sz="6000" b="1" dirty="0" smtClean="0">
                <a:solidFill>
                  <a:srgbClr val="CC00FF"/>
                </a:solidFill>
                <a:latin typeface="SVN-Cookie" panose="020B0606040200020203" pitchFamily="34" charset="0"/>
              </a:rPr>
              <a:t>(</a:t>
            </a:r>
            <a:r>
              <a:rPr lang="en-US" sz="6000" b="1" dirty="0" err="1">
                <a:solidFill>
                  <a:srgbClr val="CC00FF"/>
                </a:solidFill>
                <a:latin typeface="SVN-Cookie" panose="020B0606040200020203" pitchFamily="34" charset="0"/>
              </a:rPr>
              <a:t>sách</a:t>
            </a:r>
            <a:r>
              <a:rPr lang="en-US" sz="6000" b="1" dirty="0">
                <a:solidFill>
                  <a:srgbClr val="CC00FF"/>
                </a:solidFill>
                <a:latin typeface="SVN-Cookie" panose="020B0606040200020203" pitchFamily="34" charset="0"/>
              </a:rPr>
              <a:t> </a:t>
            </a:r>
            <a:r>
              <a:rPr lang="en-US" sz="6000" b="1" dirty="0" err="1">
                <a:solidFill>
                  <a:srgbClr val="CC00FF"/>
                </a:solidFill>
                <a:latin typeface="SVN-Cookie" panose="020B0606040200020203" pitchFamily="34" charset="0"/>
              </a:rPr>
              <a:t>Tiếng</a:t>
            </a:r>
            <a:r>
              <a:rPr lang="en-US" sz="6000" b="1" dirty="0">
                <a:solidFill>
                  <a:srgbClr val="CC00FF"/>
                </a:solidFill>
                <a:latin typeface="SVN-Cookie" panose="020B0606040200020203" pitchFamily="34" charset="0"/>
              </a:rPr>
              <a:t> </a:t>
            </a:r>
            <a:r>
              <a:rPr lang="en-US" sz="6000" b="1" dirty="0" err="1">
                <a:solidFill>
                  <a:srgbClr val="CC00FF"/>
                </a:solidFill>
                <a:latin typeface="SVN-Cookie" panose="020B0606040200020203" pitchFamily="34" charset="0"/>
              </a:rPr>
              <a:t>Việt</a:t>
            </a:r>
            <a:r>
              <a:rPr lang="en-US" sz="6000" b="1" dirty="0">
                <a:solidFill>
                  <a:srgbClr val="CC00FF"/>
                </a:solidFill>
                <a:latin typeface="SVN-Cookie" panose="020B0606040200020203" pitchFamily="34" charset="0"/>
              </a:rPr>
              <a:t> 4, </a:t>
            </a:r>
            <a:r>
              <a:rPr lang="en-US" sz="6000" b="1" dirty="0" err="1">
                <a:solidFill>
                  <a:srgbClr val="CC00FF"/>
                </a:solidFill>
                <a:latin typeface="SVN-Cookie" panose="020B0606040200020203" pitchFamily="34" charset="0"/>
              </a:rPr>
              <a:t>tập</a:t>
            </a:r>
            <a:r>
              <a:rPr lang="en-US" sz="6000" b="1" dirty="0">
                <a:solidFill>
                  <a:srgbClr val="CC00FF"/>
                </a:solidFill>
                <a:latin typeface="SVN-Cookie" panose="020B0606040200020203" pitchFamily="34" charset="0"/>
              </a:rPr>
              <a:t> </a:t>
            </a:r>
            <a:r>
              <a:rPr lang="en-US" sz="6000" b="1" dirty="0" err="1">
                <a:solidFill>
                  <a:srgbClr val="CC00FF"/>
                </a:solidFill>
                <a:latin typeface="SVN-Cookie" panose="020B0606040200020203" pitchFamily="34" charset="0"/>
              </a:rPr>
              <a:t>hai</a:t>
            </a:r>
            <a:r>
              <a:rPr lang="en-US" sz="6000" b="1" dirty="0">
                <a:solidFill>
                  <a:srgbClr val="CC00FF"/>
                </a:solidFill>
                <a:latin typeface="SVN-Cookie" panose="020B0606040200020203" pitchFamily="34" charset="0"/>
              </a:rPr>
              <a:t>, </a:t>
            </a:r>
            <a:r>
              <a:rPr lang="en-US" sz="6000" b="1" dirty="0" err="1">
                <a:solidFill>
                  <a:srgbClr val="CC00FF"/>
                </a:solidFill>
                <a:latin typeface="SVN-Cookie" panose="020B0606040200020203" pitchFamily="34" charset="0"/>
              </a:rPr>
              <a:t>trang</a:t>
            </a:r>
            <a:r>
              <a:rPr lang="en-US" sz="6000" b="1" dirty="0">
                <a:solidFill>
                  <a:srgbClr val="CC00FF"/>
                </a:solidFill>
                <a:latin typeface="SVN-Cookie" panose="020B0606040200020203" pitchFamily="34" charset="0"/>
              </a:rPr>
              <a:t> 32).</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42024"/>
                                        </p:tgtEl>
                                        <p:attrNameLst>
                                          <p:attrName>style.visibility</p:attrName>
                                        </p:attrNameLst>
                                      </p:cBhvr>
                                      <p:to>
                                        <p:strVal val="visible"/>
                                      </p:to>
                                    </p:set>
                                    <p:anim calcmode="lin" valueType="num">
                                      <p:cBhvr>
                                        <p:cTn id="7" dur="500" fill="hold"/>
                                        <p:tgtEl>
                                          <p:spTgt spid="34202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42024"/>
                                        </p:tgtEl>
                                        <p:attrNameLst>
                                          <p:attrName>ppt_y</p:attrName>
                                        </p:attrNameLst>
                                      </p:cBhvr>
                                      <p:tavLst>
                                        <p:tav tm="0">
                                          <p:val>
                                            <p:strVal val="#ppt_y"/>
                                          </p:val>
                                        </p:tav>
                                        <p:tav tm="100000">
                                          <p:val>
                                            <p:strVal val="#ppt_y"/>
                                          </p:val>
                                        </p:tav>
                                      </p:tavLst>
                                    </p:anim>
                                    <p:anim calcmode="lin" valueType="num">
                                      <p:cBhvr>
                                        <p:cTn id="9" dur="500" fill="hold"/>
                                        <p:tgtEl>
                                          <p:spTgt spid="34202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4202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42024"/>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342029"/>
                                        </p:tgtEl>
                                        <p:attrNameLst>
                                          <p:attrName>style.visibility</p:attrName>
                                        </p:attrNameLst>
                                      </p:cBhvr>
                                      <p:to>
                                        <p:strVal val="visible"/>
                                      </p:to>
                                    </p:set>
                                    <p:animEffect transition="in" filter="blinds(horizontal)">
                                      <p:cBhvr>
                                        <p:cTn id="16" dur="500"/>
                                        <p:tgtEl>
                                          <p:spTgt spid="342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24" grpId="0"/>
      <p:bldP spid="34202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21000" b="-21000"/>
          </a:stretch>
        </a:blipFill>
        <a:effectLst/>
      </p:bgPr>
    </p:bg>
    <p:spTree>
      <p:nvGrpSpPr>
        <p:cNvPr id="1" name=""/>
        <p:cNvGrpSpPr/>
        <p:nvPr/>
      </p:nvGrpSpPr>
      <p:grpSpPr>
        <a:xfrm>
          <a:off x="0" y="0"/>
          <a:ext cx="0" cy="0"/>
          <a:chOff x="0" y="0"/>
          <a:chExt cx="0" cy="0"/>
        </a:xfrm>
      </p:grpSpPr>
      <p:sp>
        <p:nvSpPr>
          <p:cNvPr id="4" name="Text Box 6"/>
          <p:cNvSpPr txBox="1">
            <a:spLocks noChangeArrowheads="1"/>
          </p:cNvSpPr>
          <p:nvPr/>
        </p:nvSpPr>
        <p:spPr bwMode="auto">
          <a:xfrm>
            <a:off x="5410200" y="152400"/>
            <a:ext cx="1398588" cy="457200"/>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spcBef>
                <a:spcPct val="0"/>
              </a:spcBef>
              <a:buClrTx/>
              <a:buFontTx/>
              <a:buNone/>
            </a:pPr>
            <a:r>
              <a:rPr lang="en-US" altLang="en-US" sz="2400" b="1" i="1" dirty="0" err="1">
                <a:solidFill>
                  <a:srgbClr val="FF0000"/>
                </a:solidFill>
                <a:latin typeface="Arial" panose="020B0604020202020204" pitchFamily="34" charset="0"/>
              </a:rPr>
              <a:t>Cây</a:t>
            </a:r>
            <a:r>
              <a:rPr lang="en-US" altLang="en-US" sz="2400" b="1" i="1" dirty="0">
                <a:solidFill>
                  <a:srgbClr val="FF0000"/>
                </a:solidFill>
                <a:latin typeface="Arial" panose="020B0604020202020204" pitchFamily="34" charset="0"/>
              </a:rPr>
              <a:t> </a:t>
            </a:r>
            <a:r>
              <a:rPr lang="en-US" altLang="en-US" sz="2400" b="1" i="1" dirty="0" err="1">
                <a:solidFill>
                  <a:srgbClr val="FF0000"/>
                </a:solidFill>
                <a:latin typeface="Arial" panose="020B0604020202020204" pitchFamily="34" charset="0"/>
              </a:rPr>
              <a:t>gạo</a:t>
            </a:r>
            <a:endParaRPr lang="en-US" altLang="en-US" sz="2400" b="1" i="1" dirty="0">
              <a:solidFill>
                <a:srgbClr val="FF0000"/>
              </a:solidFill>
              <a:latin typeface="Arial" panose="020B0604020202020204" pitchFamily="34" charset="0"/>
            </a:endParaRPr>
          </a:p>
        </p:txBody>
      </p:sp>
      <p:sp>
        <p:nvSpPr>
          <p:cNvPr id="5" name="Text Box 7"/>
          <p:cNvSpPr txBox="1">
            <a:spLocks noChangeArrowheads="1"/>
          </p:cNvSpPr>
          <p:nvPr/>
        </p:nvSpPr>
        <p:spPr bwMode="auto">
          <a:xfrm>
            <a:off x="228600" y="228600"/>
            <a:ext cx="117348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spcBef>
                <a:spcPct val="0"/>
              </a:spcBef>
              <a:buClrTx/>
              <a:buFontTx/>
              <a:buNone/>
            </a:pPr>
            <a:r>
              <a:rPr lang="en-US" altLang="en-US" sz="2800" b="1" dirty="0">
                <a:latin typeface="Times New Roman" panose="02020603050405020304" pitchFamily="18" charset="0"/>
                <a:cs typeface="Times New Roman" panose="02020603050405020304" pitchFamily="18" charset="0"/>
              </a:rPr>
              <a:t>           </a:t>
            </a:r>
          </a:p>
          <a:p>
            <a:pPr>
              <a:spcBef>
                <a:spcPct val="0"/>
              </a:spcBef>
              <a:buClrTx/>
              <a:buFontTx/>
              <a:buNone/>
            </a:pP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Cây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gạo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già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mỗi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năm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trở</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tuổi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xuân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cành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nặng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trĩu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những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hoa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đỏ</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mọng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đầy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tiếng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chim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hót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Chỉ</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cần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một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gió</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nhẹ</a:t>
            </a:r>
            <a:r>
              <a:rPr lang="en-US" altLang="en-US" sz="2800" b="1" dirty="0">
                <a:latin typeface="Times New Roman" panose="02020603050405020304" pitchFamily="18" charset="0"/>
                <a:cs typeface="Times New Roman" panose="02020603050405020304" pitchFamily="18" charset="0"/>
              </a:rPr>
              <a:t> hay </a:t>
            </a:r>
            <a:r>
              <a:rPr lang="en-US" altLang="en-US" sz="2800" b="1" dirty="0" err="1">
                <a:latin typeface="Times New Roman" panose="02020603050405020304" pitchFamily="18" charset="0"/>
                <a:cs typeface="Times New Roman" panose="02020603050405020304" pitchFamily="18" charset="0"/>
              </a:rPr>
              <a:t>một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đôi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chim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mới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đến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có</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ngay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mấy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bông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gạo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lìa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cành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Những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bông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hoa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rơi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từ</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trên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cao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đài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hoa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nặng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chúi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xuống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những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hoa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đỏ</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rực</a:t>
            </a:r>
            <a:r>
              <a:rPr lang="en-US" altLang="en-US" sz="2800" b="1" dirty="0">
                <a:latin typeface="Times New Roman" panose="02020603050405020304" pitchFamily="18" charset="0"/>
                <a:cs typeface="Times New Roman" panose="02020603050405020304" pitchFamily="18" charset="0"/>
              </a:rPr>
              <a:t> quay </a:t>
            </a:r>
            <a:r>
              <a:rPr lang="en-US" altLang="en-US" sz="2800" b="1" dirty="0" err="1">
                <a:latin typeface="Times New Roman" panose="02020603050405020304" pitchFamily="18" charset="0"/>
                <a:cs typeface="Times New Roman" panose="02020603050405020304" pitchFamily="18" charset="0"/>
              </a:rPr>
              <a:t>tít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như</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chong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chóng</a:t>
            </a:r>
            <a:r>
              <a:rPr lang="en-US" altLang="en-US" sz="2800" b="1" dirty="0">
                <a:latin typeface="Times New Roman" panose="02020603050405020304" pitchFamily="18" charset="0"/>
                <a:cs typeface="Times New Roman" panose="02020603050405020304" pitchFamily="18" charset="0"/>
              </a:rPr>
              <a:t> nom </a:t>
            </a:r>
            <a:r>
              <a:rPr lang="en-US" altLang="en-US" sz="2800" b="1" dirty="0" err="1">
                <a:latin typeface="Times New Roman" panose="02020603050405020304" pitchFamily="18" charset="0"/>
                <a:cs typeface="Times New Roman" panose="02020603050405020304" pitchFamily="18" charset="0"/>
              </a:rPr>
              <a:t>thật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đẹp</a:t>
            </a:r>
            <a:r>
              <a:rPr lang="en-US" altLang="en-US" sz="2800" b="1" dirty="0">
                <a:latin typeface="Times New Roman" panose="02020603050405020304" pitchFamily="18" charset="0"/>
                <a:cs typeface="Times New Roman" panose="02020603050405020304" pitchFamily="18" charset="0"/>
              </a:rPr>
              <a:t>.</a:t>
            </a:r>
          </a:p>
        </p:txBody>
      </p:sp>
      <p:sp>
        <p:nvSpPr>
          <p:cNvPr id="6" name="Text Box 8"/>
          <p:cNvSpPr txBox="1">
            <a:spLocks noChangeArrowheads="1"/>
          </p:cNvSpPr>
          <p:nvPr/>
        </p:nvSpPr>
        <p:spPr bwMode="auto">
          <a:xfrm>
            <a:off x="228600" y="2762250"/>
            <a:ext cx="117348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spcBef>
                <a:spcPct val="0"/>
              </a:spcBef>
              <a:buClrTx/>
              <a:buFontTx/>
              <a:buNone/>
            </a:pP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Hết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mùa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hoa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chim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chóc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cũng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vãn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Cây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gạo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chấm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dứt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những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ngày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tưng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bừng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ồn</a:t>
            </a:r>
            <a:r>
              <a:rPr lang="en-US" altLang="en-US" sz="2800" b="1" dirty="0">
                <a:latin typeface="Times New Roman" panose="02020603050405020304" pitchFamily="18" charset="0"/>
                <a:cs typeface="Times New Roman" panose="02020603050405020304" pitchFamily="18" charset="0"/>
              </a:rPr>
              <a:t> ã, </a:t>
            </a:r>
            <a:r>
              <a:rPr lang="en-US" altLang="en-US" sz="2800" b="1" dirty="0" err="1">
                <a:latin typeface="Times New Roman" panose="02020603050405020304" pitchFamily="18" charset="0"/>
                <a:cs typeface="Times New Roman" panose="02020603050405020304" pitchFamily="18" charset="0"/>
              </a:rPr>
              <a:t>lại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trở</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về</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với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dáng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vẻ</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xanh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mát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trầm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tư</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Cây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đứng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im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cao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lớn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hiền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làm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tiêu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những</a:t>
            </a:r>
            <a:r>
              <a:rPr lang="en-US" altLang="en-US" sz="2800" b="1" dirty="0">
                <a:latin typeface="Times New Roman" panose="02020603050405020304" pitchFamily="18" charset="0"/>
                <a:cs typeface="Times New Roman" panose="02020603050405020304" pitchFamily="18" charset="0"/>
              </a:rPr>
              <a:t> con </a:t>
            </a:r>
            <a:r>
              <a:rPr lang="en-US" altLang="en-US" sz="2800" b="1" dirty="0" err="1">
                <a:latin typeface="Times New Roman" panose="02020603050405020304" pitchFamily="18" charset="0"/>
                <a:cs typeface="Times New Roman" panose="02020603050405020304" pitchFamily="18" charset="0"/>
              </a:rPr>
              <a:t>đò</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cập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bến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những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đứa</a:t>
            </a:r>
            <a:r>
              <a:rPr lang="en-US" altLang="en-US" sz="2800" b="1" dirty="0">
                <a:latin typeface="Times New Roman" panose="02020603050405020304" pitchFamily="18" charset="0"/>
                <a:cs typeface="Times New Roman" panose="02020603050405020304" pitchFamily="18" charset="0"/>
              </a:rPr>
              <a:t> con </a:t>
            </a:r>
            <a:r>
              <a:rPr lang="en-US" altLang="en-US" sz="2800" b="1" dirty="0" err="1">
                <a:latin typeface="Times New Roman" panose="02020603050405020304" pitchFamily="18" charset="0"/>
                <a:cs typeface="Times New Roman" panose="02020603050405020304" pitchFamily="18" charset="0"/>
              </a:rPr>
              <a:t>về</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thăm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quê</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mẹ</a:t>
            </a:r>
            <a:r>
              <a:rPr lang="en-US" altLang="en-US" sz="2800" b="1" dirty="0">
                <a:latin typeface="Times New Roman" panose="02020603050405020304" pitchFamily="18" charset="0"/>
                <a:cs typeface="Times New Roman" panose="02020603050405020304" pitchFamily="18" charset="0"/>
              </a:rPr>
              <a:t>.</a:t>
            </a:r>
          </a:p>
        </p:txBody>
      </p:sp>
      <p:sp>
        <p:nvSpPr>
          <p:cNvPr id="7" name="Text Box 9"/>
          <p:cNvSpPr txBox="1">
            <a:spLocks noChangeArrowheads="1"/>
          </p:cNvSpPr>
          <p:nvPr/>
        </p:nvSpPr>
        <p:spPr bwMode="auto">
          <a:xfrm>
            <a:off x="228600" y="4332744"/>
            <a:ext cx="117348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Char char="•"/>
              <a:defRPr sz="3200">
                <a:solidFill>
                  <a:schemeClr val="tx1"/>
                </a:solidFill>
                <a:latin typeface="Arial Black" panose="020B0A04020102020204" pitchFamily="34" charset="0"/>
              </a:defRPr>
            </a:lvl1pPr>
            <a:lvl2pPr marL="742950" indent="-285750">
              <a:spcBef>
                <a:spcPct val="20000"/>
              </a:spcBef>
              <a:buClr>
                <a:schemeClr val="folHlink"/>
              </a:buClr>
              <a:buChar char="•"/>
              <a:defRPr sz="2800">
                <a:solidFill>
                  <a:schemeClr val="tx1"/>
                </a:solidFill>
                <a:latin typeface="Arial Black" panose="020B0A04020102020204" pitchFamily="34" charset="0"/>
              </a:defRPr>
            </a:lvl2pPr>
            <a:lvl3pPr marL="1143000" indent="-228600">
              <a:spcBef>
                <a:spcPct val="20000"/>
              </a:spcBef>
              <a:buChar char="•"/>
              <a:defRPr sz="2400">
                <a:solidFill>
                  <a:schemeClr val="tx1"/>
                </a:solidFill>
                <a:latin typeface="Arial Black" panose="020B0A04020102020204" pitchFamily="34" charset="0"/>
              </a:defRPr>
            </a:lvl3pPr>
            <a:lvl4pPr marL="16002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4pPr>
            <a:lvl5pPr marL="2057400" indent="-228600">
              <a:spcBef>
                <a:spcPct val="20000"/>
              </a:spcBef>
              <a:buFont typeface="Times New Roman" panose="02020603050405020304" pitchFamily="18" charset="0"/>
              <a:buChar char="–"/>
              <a:defRPr sz="2000">
                <a:solidFill>
                  <a:schemeClr val="tx1"/>
                </a:solidFill>
                <a:latin typeface="Arial Black" panose="020B0A04020102020204" pitchFamily="34" charset="0"/>
              </a:defRPr>
            </a:lvl5pPr>
            <a:lvl6pPr marL="25146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6pPr>
            <a:lvl7pPr marL="29718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7pPr>
            <a:lvl8pPr marL="34290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8pPr>
            <a:lvl9pPr marL="3886200" indent="-228600" eaLnBrk="0" fontAlgn="base" hangingPunct="0">
              <a:spcBef>
                <a:spcPct val="20000"/>
              </a:spcBef>
              <a:spcAft>
                <a:spcPct val="0"/>
              </a:spcAft>
              <a:buFont typeface="Times New Roman" panose="02020603050405020304" pitchFamily="18" charset="0"/>
              <a:buChar char="–"/>
              <a:defRPr sz="2000">
                <a:solidFill>
                  <a:schemeClr val="tx1"/>
                </a:solidFill>
                <a:latin typeface="Arial Black" panose="020B0A04020102020204" pitchFamily="34" charset="0"/>
              </a:defRPr>
            </a:lvl9pPr>
          </a:lstStyle>
          <a:p>
            <a:pPr>
              <a:spcBef>
                <a:spcPct val="0"/>
              </a:spcBef>
              <a:buClrTx/>
              <a:buFontTx/>
              <a:buNone/>
            </a:pP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Ngày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tháng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thật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chậm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cũng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thật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nhanh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Những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bông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hoa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đỏ</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ngày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nào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đã</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trở</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thành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những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quả</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gạo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múp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míp</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hai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đầu</a:t>
            </a:r>
            <a:r>
              <a:rPr lang="en-US" altLang="en-US" sz="2800" b="1" dirty="0">
                <a:latin typeface="Times New Roman" panose="02020603050405020304" pitchFamily="18" charset="0"/>
                <a:cs typeface="Times New Roman" panose="02020603050405020304" pitchFamily="18" charset="0"/>
              </a:rPr>
              <a:t> thon </a:t>
            </a:r>
            <a:r>
              <a:rPr lang="en-US" altLang="en-US" sz="2800" b="1" dirty="0" err="1">
                <a:latin typeface="Times New Roman" panose="02020603050405020304" pitchFamily="18" charset="0"/>
                <a:cs typeface="Times New Roman" panose="02020603050405020304" pitchFamily="18" charset="0"/>
              </a:rPr>
              <a:t>vút</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như</a:t>
            </a:r>
            <a:r>
              <a:rPr lang="en-US" altLang="en-US" sz="2800" b="1" dirty="0">
                <a:latin typeface="Times New Roman" panose="02020603050405020304" pitchFamily="18" charset="0"/>
                <a:cs typeface="Times New Roman" panose="02020603050405020304" pitchFamily="18" charset="0"/>
              </a:rPr>
              <a:t> con </a:t>
            </a:r>
            <a:r>
              <a:rPr lang="en-US" altLang="en-US" sz="2800" b="1" dirty="0" err="1">
                <a:latin typeface="Times New Roman" panose="02020603050405020304" pitchFamily="18" charset="0"/>
                <a:cs typeface="Times New Roman" panose="02020603050405020304" pitchFamily="18" charset="0"/>
              </a:rPr>
              <a:t>thoi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Sợi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bông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trong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quả</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đầy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dần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căng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lên;những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mảnh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vỏ</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tách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ra</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múi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bông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nở</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đều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chín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như</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nồi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cơm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chín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đội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vung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mà</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cười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trắng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loá</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Cây</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gạo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như</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treo</a:t>
            </a:r>
            <a:r>
              <a:rPr lang="en-US" altLang="en-US" sz="2800" b="1" dirty="0">
                <a:latin typeface="Times New Roman" panose="02020603050405020304" pitchFamily="18" charset="0"/>
                <a:cs typeface="Times New Roman" panose="02020603050405020304" pitchFamily="18" charset="0"/>
              </a:rPr>
              <a:t> rung </a:t>
            </a:r>
            <a:r>
              <a:rPr lang="en-US" altLang="en-US" sz="2800" b="1" dirty="0" err="1">
                <a:latin typeface="Times New Roman" panose="02020603050405020304" pitchFamily="18" charset="0"/>
                <a:cs typeface="Times New Roman" panose="02020603050405020304" pitchFamily="18" charset="0"/>
              </a:rPr>
              <a:t>rinh</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hàng</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ngàn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nồi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cơm</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gạo</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mới</a:t>
            </a:r>
            <a:r>
              <a:rPr lang="en-US" altLang="en-US" sz="2800" b="1" dirty="0">
                <a:latin typeface="Times New Roman" panose="02020603050405020304" pitchFamily="18" charset="0"/>
                <a:cs typeface="Times New Roman" panose="02020603050405020304" pitchFamily="18" charset="0"/>
              </a:rPr>
              <a:t>.</a:t>
            </a:r>
          </a:p>
          <a:p>
            <a:pPr>
              <a:spcBef>
                <a:spcPct val="0"/>
              </a:spcBef>
              <a:buClrTx/>
              <a:buFontTx/>
              <a:buNone/>
            </a:pPr>
            <a:r>
              <a:rPr lang="en-US" altLang="en-US" sz="2800" b="1" dirty="0">
                <a:latin typeface="Times New Roman" panose="02020603050405020304" pitchFamily="18" charset="0"/>
                <a:cs typeface="Times New Roman" panose="02020603050405020304" pitchFamily="18" charset="0"/>
              </a:rPr>
              <a:t>                                                                          Theo </a:t>
            </a:r>
            <a:r>
              <a:rPr lang="en-US" altLang="en-US" sz="2800" b="1" i="1" dirty="0" err="1">
                <a:latin typeface="Times New Roman" panose="02020603050405020304" pitchFamily="18" charset="0"/>
                <a:cs typeface="Times New Roman" panose="02020603050405020304" pitchFamily="18" charset="0"/>
              </a:rPr>
              <a:t>Vũ</a:t>
            </a:r>
            <a:r>
              <a:rPr lang="en-US" altLang="en-US" sz="2800" b="1" i="1" dirty="0">
                <a:latin typeface="Times New Roman" panose="02020603050405020304" pitchFamily="18" charset="0"/>
                <a:cs typeface="Times New Roman" panose="02020603050405020304" pitchFamily="18" charset="0"/>
              </a:rPr>
              <a:t> </a:t>
            </a:r>
            <a:r>
              <a:rPr lang="en-US" altLang="en-US" sz="2800" b="1" i="1" dirty="0" err="1">
                <a:latin typeface="Times New Roman" panose="02020603050405020304" pitchFamily="18" charset="0"/>
                <a:cs typeface="Times New Roman" panose="02020603050405020304" pitchFamily="18" charset="0"/>
              </a:rPr>
              <a:t>Tú</a:t>
            </a:r>
            <a:r>
              <a:rPr lang="en-US" altLang="en-US" sz="2800" b="1" i="1" dirty="0">
                <a:latin typeface="Times New Roman" panose="02020603050405020304" pitchFamily="18" charset="0"/>
                <a:cs typeface="Times New Roman" panose="02020603050405020304" pitchFamily="18" charset="0"/>
              </a:rPr>
              <a:t> Nam</a:t>
            </a:r>
          </a:p>
        </p:txBody>
      </p:sp>
    </p:spTree>
    <p:extLst>
      <p:ext uri="{BB962C8B-B14F-4D97-AF65-F5344CB8AC3E}">
        <p14:creationId xmlns:p14="http://schemas.microsoft.com/office/powerpoint/2010/main" val="191670997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from="(-#ppt_w/2)" to="(#ppt_x)" calcmode="lin" valueType="num">
                                      <p:cBhvr>
                                        <p:cTn id="7" dur="600" fill="hold">
                                          <p:stCondLst>
                                            <p:cond delay="0"/>
                                          </p:stCondLst>
                                        </p:cTn>
                                        <p:tgtEl>
                                          <p:spTgt spid="4"/>
                                        </p:tgtEl>
                                        <p:attrNameLst>
                                          <p:attrName>ppt_x</p:attrName>
                                        </p:attrNameLst>
                                      </p:cBhvr>
                                    </p:anim>
                                    <p:anim from="0" to="-1.0" calcmode="lin" valueType="num">
                                      <p:cBhvr>
                                        <p:cTn id="8" dur="200" decel="50000" autoRev="1" fill="hold">
                                          <p:stCondLst>
                                            <p:cond delay="600"/>
                                          </p:stCondLst>
                                        </p:cTn>
                                        <p:tgtEl>
                                          <p:spTgt spid="4"/>
                                        </p:tgtEl>
                                        <p:attrNameLst>
                                          <p:attrName>xshear</p:attrName>
                                        </p:attrNameLst>
                                      </p:cBhvr>
                                    </p:anim>
                                    <p:animScale>
                                      <p:cBhvr>
                                        <p:cTn id="9" dur="200" decel="100000" autoRev="1" fill="hold">
                                          <p:stCondLst>
                                            <p:cond delay="600"/>
                                          </p:stCondLst>
                                        </p:cTn>
                                        <p:tgtEl>
                                          <p:spTgt spid="4"/>
                                        </p:tgtEl>
                                      </p:cBhvr>
                                      <p:from x="100000" y="100000"/>
                                      <p:to x="80000" y="100000"/>
                                    </p:animScale>
                                    <p:anim by="(#ppt_h/3+#ppt_w*0.1)" calcmode="lin" valueType="num">
                                      <p:cBhvr additive="sum">
                                        <p:cTn id="10" dur="200" decel="100000" autoRev="1" fill="hold">
                                          <p:stCondLst>
                                            <p:cond delay="600"/>
                                          </p:stCondLst>
                                        </p:cTn>
                                        <p:tgtEl>
                                          <p:spTgt spid="4"/>
                                        </p:tgtEl>
                                        <p:attrNameLst>
                                          <p:attrName>ppt_x</p:attrName>
                                        </p:attrNameLst>
                                      </p:cBhvr>
                                    </p:anim>
                                  </p:childTnLst>
                                </p:cTn>
                              </p:par>
                              <p:par>
                                <p:cTn id="11" presetID="41" presetClass="entr" presetSubtype="0" fill="hold" grpId="0" nodeType="withEffect">
                                  <p:stCondLst>
                                    <p:cond delay="0"/>
                                  </p:stCondLst>
                                  <p:iterate type="lt">
                                    <p:tmPct val="10000"/>
                                  </p:iterate>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5"/>
                                        </p:tgtEl>
                                        <p:attrNameLst>
                                          <p:attrName>ppt_y</p:attrName>
                                        </p:attrNameLst>
                                      </p:cBhvr>
                                      <p:tavLst>
                                        <p:tav tm="0">
                                          <p:val>
                                            <p:strVal val="#ppt_y"/>
                                          </p:val>
                                        </p:tav>
                                        <p:tav tm="100000">
                                          <p:val>
                                            <p:strVal val="#ppt_y"/>
                                          </p:val>
                                        </p:tav>
                                      </p:tavLst>
                                    </p:anim>
                                    <p:anim calcmode="lin" valueType="num">
                                      <p:cBhvr>
                                        <p:cTn id="15"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5"/>
                                        </p:tgtEl>
                                      </p:cBhvr>
                                    </p:animEffect>
                                  </p:childTnLst>
                                </p:cTn>
                              </p:par>
                              <p:par>
                                <p:cTn id="18" presetID="41" presetClass="entr" presetSubtype="0" fill="hold" grpId="0" nodeType="withEffect">
                                  <p:stCondLst>
                                    <p:cond delay="13000"/>
                                  </p:stCondLst>
                                  <p:iterate type="lt">
                                    <p:tmPct val="10000"/>
                                  </p:iterate>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6"/>
                                        </p:tgtEl>
                                        <p:attrNameLst>
                                          <p:attrName>ppt_y</p:attrName>
                                        </p:attrNameLst>
                                      </p:cBhvr>
                                      <p:tavLst>
                                        <p:tav tm="0">
                                          <p:val>
                                            <p:strVal val="#ppt_y"/>
                                          </p:val>
                                        </p:tav>
                                        <p:tav tm="100000">
                                          <p:val>
                                            <p:strVal val="#ppt_y"/>
                                          </p:val>
                                        </p:tav>
                                      </p:tavLst>
                                    </p:anim>
                                    <p:anim calcmode="lin" valueType="num">
                                      <p:cBhvr>
                                        <p:cTn id="22"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6"/>
                                        </p:tgtEl>
                                      </p:cBhvr>
                                    </p:animEffect>
                                  </p:childTnLst>
                                </p:cTn>
                              </p:par>
                              <p:par>
                                <p:cTn id="25" presetID="41" presetClass="entr" presetSubtype="0" fill="hold" grpId="0" nodeType="withEffect">
                                  <p:stCondLst>
                                    <p:cond delay="23000"/>
                                  </p:stCondLst>
                                  <p:iterate type="lt">
                                    <p:tmPct val="10000"/>
                                  </p:iterate>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7"/>
                                        </p:tgtEl>
                                        <p:attrNameLst>
                                          <p:attrName>ppt_y</p:attrName>
                                        </p:attrNameLst>
                                      </p:cBhvr>
                                      <p:tavLst>
                                        <p:tav tm="0">
                                          <p:val>
                                            <p:strVal val="#ppt_y"/>
                                          </p:val>
                                        </p:tav>
                                        <p:tav tm="100000">
                                          <p:val>
                                            <p:strVal val="#ppt_y"/>
                                          </p:val>
                                        </p:tav>
                                      </p:tavLst>
                                    </p:anim>
                                    <p:anim calcmode="lin" valueType="num">
                                      <p:cBhvr>
                                        <p:cTn id="29"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2" descr="bor27"/>
          <p:cNvPicPr>
            <a:picLocks noChangeAspect="1" noChangeArrowheads="1"/>
          </p:cNvPicPr>
          <p:nvPr/>
        </p:nvPicPr>
        <p:blipFill>
          <a:blip r:embed="rId2"/>
          <a:srcRect l="1666" r="1666"/>
          <a:stretch>
            <a:fillRect/>
          </a:stretch>
        </p:blipFill>
        <p:spPr bwMode="auto">
          <a:xfrm>
            <a:off x="0" y="76200"/>
            <a:ext cx="12039600" cy="6781800"/>
          </a:xfrm>
          <a:prstGeom prst="rect">
            <a:avLst/>
          </a:prstGeom>
          <a:noFill/>
          <a:ln w="9525">
            <a:noFill/>
            <a:miter lim="800000"/>
            <a:headEnd/>
            <a:tailEnd/>
          </a:ln>
        </p:spPr>
      </p:pic>
      <p:sp>
        <p:nvSpPr>
          <p:cNvPr id="342024" name="Rectangle 8"/>
          <p:cNvSpPr>
            <a:spLocks noChangeArrowheads="1"/>
          </p:cNvSpPr>
          <p:nvPr/>
        </p:nvSpPr>
        <p:spPr bwMode="auto">
          <a:xfrm>
            <a:off x="1447800" y="838200"/>
            <a:ext cx="2672526" cy="646331"/>
          </a:xfrm>
          <a:prstGeom prst="rect">
            <a:avLst/>
          </a:prstGeom>
          <a:noFill/>
          <a:ln w="9525">
            <a:noFill/>
            <a:miter lim="800000"/>
            <a:headEnd/>
            <a:tailEnd/>
          </a:ln>
        </p:spPr>
        <p:txBody>
          <a:bodyPr wrap="none">
            <a:spAutoFit/>
          </a:bodyPr>
          <a:lstStyle/>
          <a:p>
            <a:pPr eaLnBrk="0" hangingPunct="0">
              <a:spcBef>
                <a:spcPct val="50000"/>
              </a:spcBef>
            </a:pPr>
            <a:r>
              <a:rPr lang="en-US" sz="3600" b="1" dirty="0">
                <a:solidFill>
                  <a:srgbClr val="0000FF"/>
                </a:solidFill>
                <a:latin typeface="Arial" charset="0"/>
              </a:rPr>
              <a:t>I. </a:t>
            </a:r>
            <a:r>
              <a:rPr lang="en-US" sz="3600" b="1" dirty="0" err="1">
                <a:solidFill>
                  <a:srgbClr val="0000FF"/>
                </a:solidFill>
                <a:latin typeface="Arial" charset="0"/>
              </a:rPr>
              <a:t>Nhận</a:t>
            </a:r>
            <a:r>
              <a:rPr lang="en-US" sz="3600" b="1" dirty="0">
                <a:solidFill>
                  <a:srgbClr val="0000FF"/>
                </a:solidFill>
                <a:latin typeface="Arial" charset="0"/>
              </a:rPr>
              <a:t> </a:t>
            </a:r>
            <a:r>
              <a:rPr lang="en-US" sz="3600" b="1" dirty="0" err="1">
                <a:solidFill>
                  <a:srgbClr val="0000FF"/>
                </a:solidFill>
                <a:latin typeface="Arial" charset="0"/>
              </a:rPr>
              <a:t>xét</a:t>
            </a:r>
            <a:r>
              <a:rPr lang="en-US" sz="3600" b="1" dirty="0">
                <a:solidFill>
                  <a:srgbClr val="0000FF"/>
                </a:solidFill>
                <a:latin typeface="Arial" charset="0"/>
              </a:rPr>
              <a:t>:</a:t>
            </a:r>
          </a:p>
        </p:txBody>
      </p:sp>
      <p:sp>
        <p:nvSpPr>
          <p:cNvPr id="342025" name="Text Box 9"/>
          <p:cNvSpPr txBox="1">
            <a:spLocks noChangeArrowheads="1"/>
          </p:cNvSpPr>
          <p:nvPr/>
        </p:nvSpPr>
        <p:spPr bwMode="auto">
          <a:xfrm>
            <a:off x="533400" y="1981200"/>
            <a:ext cx="11353800" cy="3354765"/>
          </a:xfrm>
          <a:prstGeom prst="rect">
            <a:avLst/>
          </a:prstGeom>
          <a:noFill/>
          <a:ln w="57150">
            <a:noFill/>
            <a:miter lim="800000"/>
            <a:headEnd/>
            <a:tailEnd/>
          </a:ln>
        </p:spPr>
        <p:txBody>
          <a:bodyPr wrap="square">
            <a:spAutoFit/>
          </a:bodyPr>
          <a:lstStyle/>
          <a:p>
            <a:pPr eaLnBrk="0" hangingPunct="0">
              <a:spcBef>
                <a:spcPct val="50000"/>
              </a:spcBef>
            </a:pPr>
            <a:r>
              <a:rPr lang="en-US" sz="3200" b="1" dirty="0" err="1">
                <a:solidFill>
                  <a:schemeClr val="tx2"/>
                </a:solidFill>
                <a:latin typeface="Arial" charset="0"/>
              </a:rPr>
              <a:t>Bài</a:t>
            </a:r>
            <a:r>
              <a:rPr lang="en-US" sz="3200" b="1" dirty="0">
                <a:solidFill>
                  <a:schemeClr val="tx2"/>
                </a:solidFill>
                <a:latin typeface="Arial" charset="0"/>
              </a:rPr>
              <a:t> </a:t>
            </a:r>
            <a:r>
              <a:rPr lang="en-US" sz="3200" b="1" i="1" dirty="0" err="1">
                <a:solidFill>
                  <a:schemeClr val="tx2"/>
                </a:solidFill>
                <a:latin typeface="Arial" charset="0"/>
              </a:rPr>
              <a:t>Cây</a:t>
            </a:r>
            <a:r>
              <a:rPr lang="en-US" sz="3200" b="1" i="1" dirty="0">
                <a:solidFill>
                  <a:schemeClr val="tx2"/>
                </a:solidFill>
                <a:latin typeface="Arial" charset="0"/>
              </a:rPr>
              <a:t> </a:t>
            </a:r>
            <a:r>
              <a:rPr lang="en-US" sz="3200" b="1" i="1" dirty="0" err="1">
                <a:solidFill>
                  <a:schemeClr val="tx2"/>
                </a:solidFill>
                <a:latin typeface="Arial" charset="0"/>
              </a:rPr>
              <a:t>gạo</a:t>
            </a:r>
            <a:r>
              <a:rPr lang="en-US" sz="3200" b="1" dirty="0">
                <a:solidFill>
                  <a:schemeClr val="tx2"/>
                </a:solidFill>
                <a:latin typeface="Arial" charset="0"/>
              </a:rPr>
              <a:t> </a:t>
            </a:r>
            <a:r>
              <a:rPr lang="en-US" sz="3200" b="1" dirty="0" err="1">
                <a:solidFill>
                  <a:schemeClr val="tx2"/>
                </a:solidFill>
                <a:latin typeface="Arial" charset="0"/>
              </a:rPr>
              <a:t>gồm</a:t>
            </a:r>
            <a:r>
              <a:rPr lang="en-US" sz="3200" b="1" dirty="0">
                <a:solidFill>
                  <a:schemeClr val="tx2"/>
                </a:solidFill>
                <a:latin typeface="Arial" charset="0"/>
              </a:rPr>
              <a:t> 3 </a:t>
            </a:r>
            <a:r>
              <a:rPr lang="en-US" sz="3200" b="1" dirty="0" err="1">
                <a:solidFill>
                  <a:schemeClr val="tx2"/>
                </a:solidFill>
                <a:latin typeface="Arial" charset="0"/>
              </a:rPr>
              <a:t>đoạn</a:t>
            </a:r>
            <a:r>
              <a:rPr lang="en-US" sz="3200" b="1" dirty="0">
                <a:solidFill>
                  <a:schemeClr val="tx2"/>
                </a:solidFill>
                <a:latin typeface="Arial" charset="0"/>
              </a:rPr>
              <a:t>, </a:t>
            </a:r>
            <a:r>
              <a:rPr lang="en-US" sz="3200" b="1" dirty="0" err="1">
                <a:solidFill>
                  <a:schemeClr val="tx2"/>
                </a:solidFill>
                <a:latin typeface="Arial" charset="0"/>
              </a:rPr>
              <a:t>m</a:t>
            </a:r>
            <a:r>
              <a:rPr lang="en-US" sz="3200" b="1" dirty="0" err="1">
                <a:latin typeface="Arial" charset="0"/>
              </a:rPr>
              <a:t>ỗi</a:t>
            </a:r>
            <a:r>
              <a:rPr lang="en-US" sz="3200" b="1" dirty="0">
                <a:latin typeface="Arial" charset="0"/>
              </a:rPr>
              <a:t> </a:t>
            </a:r>
            <a:r>
              <a:rPr lang="en-US" sz="3200" b="1" dirty="0" err="1">
                <a:latin typeface="Arial" charset="0"/>
              </a:rPr>
              <a:t>đoạn</a:t>
            </a:r>
            <a:r>
              <a:rPr lang="en-US" sz="3200" b="1" dirty="0">
                <a:latin typeface="Arial" charset="0"/>
              </a:rPr>
              <a:t> </a:t>
            </a:r>
            <a:r>
              <a:rPr lang="en-US" sz="3200" b="1" dirty="0" err="1">
                <a:latin typeface="Arial" charset="0"/>
              </a:rPr>
              <a:t>mở</a:t>
            </a:r>
            <a:r>
              <a:rPr lang="en-US" sz="3200" b="1" dirty="0">
                <a:latin typeface="Arial" charset="0"/>
              </a:rPr>
              <a:t> </a:t>
            </a:r>
            <a:r>
              <a:rPr lang="en-US" sz="3200" b="1" dirty="0" err="1">
                <a:latin typeface="Arial" charset="0"/>
              </a:rPr>
              <a:t>đầu</a:t>
            </a:r>
            <a:r>
              <a:rPr lang="en-US" sz="3200" b="1" dirty="0">
                <a:latin typeface="Arial" charset="0"/>
              </a:rPr>
              <a:t> ở </a:t>
            </a:r>
            <a:r>
              <a:rPr lang="en-US" sz="3200" b="1" dirty="0" err="1">
                <a:latin typeface="Arial" charset="0"/>
              </a:rPr>
              <a:t>chỗ</a:t>
            </a:r>
            <a:r>
              <a:rPr lang="en-US" sz="3200" b="1" dirty="0">
                <a:latin typeface="Arial" charset="0"/>
              </a:rPr>
              <a:t> </a:t>
            </a:r>
            <a:r>
              <a:rPr lang="en-US" sz="3200" b="1" dirty="0" err="1">
                <a:latin typeface="Arial" charset="0"/>
              </a:rPr>
              <a:t>lùi</a:t>
            </a:r>
            <a:r>
              <a:rPr lang="en-US" sz="3200" b="1" dirty="0">
                <a:latin typeface="Arial" charset="0"/>
              </a:rPr>
              <a:t> </a:t>
            </a:r>
            <a:r>
              <a:rPr lang="en-US" sz="3200" b="1" dirty="0" err="1">
                <a:latin typeface="Arial" charset="0"/>
              </a:rPr>
              <a:t>vào</a:t>
            </a:r>
            <a:r>
              <a:rPr lang="en-US" sz="3200" b="1" dirty="0">
                <a:latin typeface="Arial" charset="0"/>
              </a:rPr>
              <a:t> </a:t>
            </a:r>
            <a:r>
              <a:rPr lang="en-US" sz="3200" b="1" dirty="0" err="1">
                <a:latin typeface="Arial" charset="0"/>
              </a:rPr>
              <a:t>một</a:t>
            </a:r>
            <a:r>
              <a:rPr lang="en-US" sz="3200" b="1" dirty="0">
                <a:latin typeface="Arial" charset="0"/>
              </a:rPr>
              <a:t> </a:t>
            </a:r>
            <a:r>
              <a:rPr lang="en-US" sz="3200" b="1" dirty="0" err="1">
                <a:latin typeface="Arial" charset="0"/>
              </a:rPr>
              <a:t>chữ</a:t>
            </a:r>
            <a:r>
              <a:rPr lang="en-US" sz="3200" b="1" dirty="0">
                <a:latin typeface="Arial" charset="0"/>
              </a:rPr>
              <a:t> </a:t>
            </a:r>
            <a:r>
              <a:rPr lang="en-US" sz="3200" b="1" dirty="0" err="1">
                <a:latin typeface="Arial" charset="0"/>
              </a:rPr>
              <a:t>đầu</a:t>
            </a:r>
            <a:r>
              <a:rPr lang="en-US" sz="3200" b="1" dirty="0">
                <a:latin typeface="Arial" charset="0"/>
              </a:rPr>
              <a:t> </a:t>
            </a:r>
            <a:r>
              <a:rPr lang="en-US" sz="3200" b="1" dirty="0" err="1">
                <a:latin typeface="Arial" charset="0"/>
              </a:rPr>
              <a:t>dòng</a:t>
            </a:r>
            <a:r>
              <a:rPr lang="en-US" sz="3200" b="1" dirty="0">
                <a:latin typeface="Arial" charset="0"/>
              </a:rPr>
              <a:t>, </a:t>
            </a:r>
            <a:r>
              <a:rPr lang="en-US" sz="3200" b="1" dirty="0" err="1">
                <a:latin typeface="Arial" charset="0"/>
              </a:rPr>
              <a:t>kết</a:t>
            </a:r>
            <a:r>
              <a:rPr lang="en-US" sz="3200" b="1" dirty="0">
                <a:latin typeface="Arial" charset="0"/>
              </a:rPr>
              <a:t> </a:t>
            </a:r>
            <a:r>
              <a:rPr lang="en-US" sz="3200" b="1" dirty="0" err="1">
                <a:latin typeface="Arial" charset="0"/>
              </a:rPr>
              <a:t>thúc</a:t>
            </a:r>
            <a:r>
              <a:rPr lang="en-US" sz="3200" b="1" dirty="0">
                <a:latin typeface="Arial" charset="0"/>
              </a:rPr>
              <a:t> ở </a:t>
            </a:r>
            <a:r>
              <a:rPr lang="en-US" sz="3200" b="1" dirty="0" err="1">
                <a:latin typeface="Arial" charset="0"/>
              </a:rPr>
              <a:t>chỗ</a:t>
            </a:r>
            <a:r>
              <a:rPr lang="en-US" sz="3200" b="1" dirty="0">
                <a:latin typeface="Arial" charset="0"/>
              </a:rPr>
              <a:t> </a:t>
            </a:r>
            <a:r>
              <a:rPr lang="en-US" sz="3200" b="1" dirty="0" err="1">
                <a:latin typeface="Arial" charset="0"/>
              </a:rPr>
              <a:t>chấm</a:t>
            </a:r>
            <a:r>
              <a:rPr lang="en-US" sz="3200" b="1" dirty="0">
                <a:latin typeface="Arial" charset="0"/>
              </a:rPr>
              <a:t> </a:t>
            </a:r>
            <a:r>
              <a:rPr lang="en-US" sz="3200" b="1" dirty="0" err="1">
                <a:latin typeface="Arial" charset="0"/>
              </a:rPr>
              <a:t>xuống</a:t>
            </a:r>
            <a:r>
              <a:rPr lang="en-US" sz="3200" b="1" dirty="0">
                <a:latin typeface="Arial" charset="0"/>
              </a:rPr>
              <a:t> </a:t>
            </a:r>
            <a:r>
              <a:rPr lang="en-US" sz="3200" b="1" dirty="0" err="1">
                <a:latin typeface="Arial" charset="0"/>
              </a:rPr>
              <a:t>dòng</a:t>
            </a:r>
            <a:r>
              <a:rPr lang="en-US" sz="3200" dirty="0">
                <a:latin typeface="Arial" charset="0"/>
              </a:rPr>
              <a:t>:</a:t>
            </a:r>
            <a:r>
              <a:rPr lang="en-US" sz="3600" b="1" dirty="0">
                <a:solidFill>
                  <a:schemeClr val="tx2"/>
                </a:solidFill>
                <a:latin typeface="Arial" charset="0"/>
              </a:rPr>
              <a:t>                                                  </a:t>
            </a:r>
            <a:endParaRPr lang="en-US" sz="3600" b="1" dirty="0" smtClean="0">
              <a:solidFill>
                <a:schemeClr val="tx2"/>
              </a:solidFill>
              <a:latin typeface="Arial" charset="0"/>
            </a:endParaRPr>
          </a:p>
          <a:p>
            <a:pPr eaLnBrk="0" hangingPunct="0">
              <a:spcBef>
                <a:spcPct val="50000"/>
              </a:spcBef>
            </a:pPr>
            <a:r>
              <a:rPr lang="en-US" sz="3600" b="1" dirty="0" smtClean="0">
                <a:solidFill>
                  <a:schemeClr val="tx2"/>
                </a:solidFill>
                <a:latin typeface="Arial" charset="0"/>
              </a:rPr>
              <a:t> </a:t>
            </a:r>
            <a:r>
              <a:rPr lang="en-US" sz="3600" b="1" u="sng" dirty="0" err="1">
                <a:solidFill>
                  <a:schemeClr val="tx2"/>
                </a:solidFill>
                <a:latin typeface="Arial" charset="0"/>
              </a:rPr>
              <a:t>Đoạn</a:t>
            </a:r>
            <a:r>
              <a:rPr lang="en-US" sz="3600" b="1" u="sng" dirty="0">
                <a:solidFill>
                  <a:schemeClr val="tx2"/>
                </a:solidFill>
                <a:latin typeface="Arial" charset="0"/>
              </a:rPr>
              <a:t> 1</a:t>
            </a:r>
            <a:r>
              <a:rPr lang="en-US" sz="3600" b="1" dirty="0">
                <a:solidFill>
                  <a:schemeClr val="tx2"/>
                </a:solidFill>
                <a:latin typeface="Arial" charset="0"/>
              </a:rPr>
              <a:t>: </a:t>
            </a:r>
            <a:r>
              <a:rPr lang="en-US" sz="3600" b="1" dirty="0" err="1">
                <a:solidFill>
                  <a:schemeClr val="tx2"/>
                </a:solidFill>
                <a:latin typeface="Arial" charset="0"/>
              </a:rPr>
              <a:t>Từ</a:t>
            </a:r>
            <a:r>
              <a:rPr lang="en-US" sz="3600" b="1" dirty="0">
                <a:solidFill>
                  <a:schemeClr val="tx2"/>
                </a:solidFill>
                <a:latin typeface="Arial" charset="0"/>
              </a:rPr>
              <a:t> </a:t>
            </a:r>
            <a:r>
              <a:rPr lang="en-US" sz="3600" b="1" dirty="0" smtClean="0">
                <a:solidFill>
                  <a:schemeClr val="tx2"/>
                </a:solidFill>
                <a:latin typeface="Arial" charset="0"/>
              </a:rPr>
              <a:t>“</a:t>
            </a:r>
            <a:r>
              <a:rPr lang="en-US" sz="3600" b="1" dirty="0" err="1">
                <a:solidFill>
                  <a:schemeClr val="tx2"/>
                </a:solidFill>
                <a:latin typeface="Arial" charset="0"/>
              </a:rPr>
              <a:t>C</a:t>
            </a:r>
            <a:r>
              <a:rPr lang="en-US" sz="3600" b="1" dirty="0" err="1" smtClean="0">
                <a:solidFill>
                  <a:schemeClr val="tx2"/>
                </a:solidFill>
                <a:latin typeface="Arial" charset="0"/>
              </a:rPr>
              <a:t>ây</a:t>
            </a:r>
            <a:r>
              <a:rPr lang="en-US" sz="3600" b="1" dirty="0" smtClean="0">
                <a:solidFill>
                  <a:schemeClr val="tx2"/>
                </a:solidFill>
                <a:latin typeface="Arial" charset="0"/>
              </a:rPr>
              <a:t> </a:t>
            </a:r>
            <a:r>
              <a:rPr lang="en-US" sz="3600" b="1" dirty="0" err="1">
                <a:solidFill>
                  <a:schemeClr val="tx2"/>
                </a:solidFill>
                <a:latin typeface="Arial" charset="0"/>
              </a:rPr>
              <a:t>gạo</a:t>
            </a:r>
            <a:r>
              <a:rPr lang="en-US" sz="3600" b="1" dirty="0">
                <a:solidFill>
                  <a:schemeClr val="tx2"/>
                </a:solidFill>
                <a:latin typeface="Arial" charset="0"/>
              </a:rPr>
              <a:t> </a:t>
            </a:r>
            <a:r>
              <a:rPr lang="en-US" sz="3600" b="1" dirty="0" err="1">
                <a:solidFill>
                  <a:schemeClr val="tx2"/>
                </a:solidFill>
                <a:latin typeface="Arial" charset="0"/>
              </a:rPr>
              <a:t>già</a:t>
            </a:r>
            <a:r>
              <a:rPr lang="en-US" sz="3600" b="1" dirty="0">
                <a:solidFill>
                  <a:schemeClr val="tx2"/>
                </a:solidFill>
                <a:latin typeface="Arial" charset="0"/>
              </a:rPr>
              <a:t> ………. nom </a:t>
            </a:r>
            <a:r>
              <a:rPr lang="en-US" sz="3600" b="1" dirty="0" err="1">
                <a:solidFill>
                  <a:schemeClr val="tx2"/>
                </a:solidFill>
                <a:latin typeface="Arial" charset="0"/>
              </a:rPr>
              <a:t>thật</a:t>
            </a:r>
            <a:r>
              <a:rPr lang="en-US" sz="3600" b="1" dirty="0">
                <a:solidFill>
                  <a:schemeClr val="tx2"/>
                </a:solidFill>
                <a:latin typeface="Arial" charset="0"/>
              </a:rPr>
              <a:t> </a:t>
            </a:r>
            <a:r>
              <a:rPr lang="en-US" sz="3600" b="1" dirty="0" err="1">
                <a:solidFill>
                  <a:schemeClr val="tx2"/>
                </a:solidFill>
                <a:latin typeface="Arial" charset="0"/>
              </a:rPr>
              <a:t>đẹp</a:t>
            </a:r>
            <a:r>
              <a:rPr lang="en-US" sz="3600" b="1" dirty="0">
                <a:solidFill>
                  <a:schemeClr val="tx2"/>
                </a:solidFill>
                <a:latin typeface="Arial" charset="0"/>
              </a:rPr>
              <a:t>”.                                         </a:t>
            </a:r>
            <a:r>
              <a:rPr lang="en-US" sz="3600" b="1" u="sng" dirty="0" err="1">
                <a:solidFill>
                  <a:schemeClr val="tx2"/>
                </a:solidFill>
                <a:latin typeface="Arial" charset="0"/>
              </a:rPr>
              <a:t>Đoạn</a:t>
            </a:r>
            <a:r>
              <a:rPr lang="en-US" sz="3600" b="1" u="sng" dirty="0">
                <a:solidFill>
                  <a:schemeClr val="tx2"/>
                </a:solidFill>
                <a:latin typeface="Arial" charset="0"/>
              </a:rPr>
              <a:t> 2</a:t>
            </a:r>
            <a:r>
              <a:rPr lang="en-US" sz="3600" b="1" dirty="0">
                <a:solidFill>
                  <a:schemeClr val="tx2"/>
                </a:solidFill>
                <a:latin typeface="Arial" charset="0"/>
              </a:rPr>
              <a:t>: </a:t>
            </a:r>
            <a:r>
              <a:rPr lang="en-US" sz="3600" b="1" dirty="0" err="1">
                <a:solidFill>
                  <a:schemeClr val="tx2"/>
                </a:solidFill>
                <a:latin typeface="Arial" charset="0"/>
              </a:rPr>
              <a:t>Từ</a:t>
            </a:r>
            <a:r>
              <a:rPr lang="en-US" sz="3600" b="1" dirty="0">
                <a:solidFill>
                  <a:schemeClr val="tx2"/>
                </a:solidFill>
                <a:latin typeface="Arial" charset="0"/>
              </a:rPr>
              <a:t> “ </a:t>
            </a:r>
            <a:r>
              <a:rPr lang="en-US" sz="3600" b="1" dirty="0" err="1">
                <a:solidFill>
                  <a:schemeClr val="tx2"/>
                </a:solidFill>
                <a:latin typeface="Arial" charset="0"/>
              </a:rPr>
              <a:t>Hết</a:t>
            </a:r>
            <a:r>
              <a:rPr lang="en-US" sz="3600" b="1" dirty="0">
                <a:solidFill>
                  <a:schemeClr val="tx2"/>
                </a:solidFill>
                <a:latin typeface="Arial" charset="0"/>
              </a:rPr>
              <a:t> </a:t>
            </a:r>
            <a:r>
              <a:rPr lang="en-US" sz="3600" b="1" dirty="0" err="1">
                <a:solidFill>
                  <a:schemeClr val="tx2"/>
                </a:solidFill>
                <a:latin typeface="Arial" charset="0"/>
              </a:rPr>
              <a:t>mùa</a:t>
            </a:r>
            <a:r>
              <a:rPr lang="en-US" sz="3600" b="1" dirty="0">
                <a:solidFill>
                  <a:schemeClr val="tx2"/>
                </a:solidFill>
                <a:latin typeface="Arial" charset="0"/>
              </a:rPr>
              <a:t> </a:t>
            </a:r>
            <a:r>
              <a:rPr lang="en-US" sz="3600" b="1" dirty="0" err="1">
                <a:solidFill>
                  <a:schemeClr val="tx2"/>
                </a:solidFill>
                <a:latin typeface="Arial" charset="0"/>
              </a:rPr>
              <a:t>hoa</a:t>
            </a:r>
            <a:r>
              <a:rPr lang="en-US" sz="3600" b="1" dirty="0">
                <a:solidFill>
                  <a:schemeClr val="tx2"/>
                </a:solidFill>
                <a:latin typeface="Arial" charset="0"/>
              </a:rPr>
              <a:t>……….. </a:t>
            </a:r>
            <a:r>
              <a:rPr lang="en-US" sz="3600" b="1" dirty="0" err="1">
                <a:solidFill>
                  <a:schemeClr val="tx2"/>
                </a:solidFill>
                <a:latin typeface="Arial" charset="0"/>
              </a:rPr>
              <a:t>về</a:t>
            </a:r>
            <a:r>
              <a:rPr lang="en-US" sz="3600" b="1" dirty="0">
                <a:solidFill>
                  <a:schemeClr val="tx2"/>
                </a:solidFill>
                <a:latin typeface="Arial" charset="0"/>
              </a:rPr>
              <a:t> </a:t>
            </a:r>
            <a:r>
              <a:rPr lang="en-US" sz="3600" b="1" dirty="0" err="1">
                <a:solidFill>
                  <a:schemeClr val="tx2"/>
                </a:solidFill>
                <a:latin typeface="Arial" charset="0"/>
              </a:rPr>
              <a:t>thăm</a:t>
            </a:r>
            <a:r>
              <a:rPr lang="en-US" sz="3600" b="1" dirty="0">
                <a:solidFill>
                  <a:schemeClr val="tx2"/>
                </a:solidFill>
                <a:latin typeface="Arial" charset="0"/>
              </a:rPr>
              <a:t> </a:t>
            </a:r>
            <a:r>
              <a:rPr lang="en-US" sz="3600" b="1" dirty="0" err="1">
                <a:solidFill>
                  <a:schemeClr val="tx2"/>
                </a:solidFill>
                <a:latin typeface="Arial" charset="0"/>
              </a:rPr>
              <a:t>quê</a:t>
            </a:r>
            <a:r>
              <a:rPr lang="en-US" sz="3600" b="1" dirty="0">
                <a:solidFill>
                  <a:schemeClr val="tx2"/>
                </a:solidFill>
                <a:latin typeface="Arial" charset="0"/>
              </a:rPr>
              <a:t> </a:t>
            </a:r>
            <a:r>
              <a:rPr lang="en-US" sz="3600" b="1" dirty="0" err="1">
                <a:solidFill>
                  <a:schemeClr val="tx2"/>
                </a:solidFill>
                <a:latin typeface="Arial" charset="0"/>
              </a:rPr>
              <a:t>mẹ</a:t>
            </a:r>
            <a:r>
              <a:rPr lang="en-US" sz="3600" b="1" dirty="0">
                <a:solidFill>
                  <a:schemeClr val="tx2"/>
                </a:solidFill>
                <a:latin typeface="Arial" charset="0"/>
              </a:rPr>
              <a:t>”                                  </a:t>
            </a:r>
            <a:endParaRPr lang="en-US" sz="3600" b="1" dirty="0" smtClean="0">
              <a:solidFill>
                <a:schemeClr val="tx2"/>
              </a:solidFill>
              <a:latin typeface="Arial" charset="0"/>
            </a:endParaRPr>
          </a:p>
          <a:p>
            <a:pPr eaLnBrk="0" hangingPunct="0">
              <a:spcBef>
                <a:spcPct val="50000"/>
              </a:spcBef>
            </a:pPr>
            <a:r>
              <a:rPr lang="en-US" sz="3600" b="1" u="sng" dirty="0" err="1" smtClean="0">
                <a:solidFill>
                  <a:schemeClr val="tx2"/>
                </a:solidFill>
                <a:latin typeface="Arial" charset="0"/>
              </a:rPr>
              <a:t>Đoạn</a:t>
            </a:r>
            <a:r>
              <a:rPr lang="en-US" sz="3600" b="1" u="sng" dirty="0" smtClean="0">
                <a:solidFill>
                  <a:schemeClr val="tx2"/>
                </a:solidFill>
                <a:latin typeface="Arial" charset="0"/>
              </a:rPr>
              <a:t> </a:t>
            </a:r>
            <a:r>
              <a:rPr lang="en-US" sz="3600" b="1" u="sng" dirty="0">
                <a:solidFill>
                  <a:schemeClr val="tx2"/>
                </a:solidFill>
                <a:latin typeface="Arial" charset="0"/>
              </a:rPr>
              <a:t>3</a:t>
            </a:r>
            <a:r>
              <a:rPr lang="en-US" sz="3600" b="1" dirty="0">
                <a:solidFill>
                  <a:schemeClr val="tx2"/>
                </a:solidFill>
                <a:latin typeface="Arial" charset="0"/>
              </a:rPr>
              <a:t>:  </a:t>
            </a:r>
            <a:r>
              <a:rPr lang="en-US" sz="3600" b="1" dirty="0" err="1">
                <a:solidFill>
                  <a:schemeClr val="tx2"/>
                </a:solidFill>
                <a:latin typeface="Arial" charset="0"/>
              </a:rPr>
              <a:t>Từ</a:t>
            </a:r>
            <a:r>
              <a:rPr lang="en-US" sz="3600" b="1" dirty="0">
                <a:solidFill>
                  <a:schemeClr val="tx2"/>
                </a:solidFill>
                <a:latin typeface="Arial" charset="0"/>
              </a:rPr>
              <a:t> “ </a:t>
            </a:r>
            <a:r>
              <a:rPr lang="en-US" sz="3600" b="1" dirty="0" err="1">
                <a:solidFill>
                  <a:schemeClr val="tx2"/>
                </a:solidFill>
                <a:latin typeface="Arial" charset="0"/>
              </a:rPr>
              <a:t>N</a:t>
            </a:r>
            <a:r>
              <a:rPr lang="en-US" sz="3600" b="1" dirty="0" err="1" smtClean="0">
                <a:solidFill>
                  <a:schemeClr val="tx2"/>
                </a:solidFill>
                <a:latin typeface="Arial" charset="0"/>
              </a:rPr>
              <a:t>gày</a:t>
            </a:r>
            <a:r>
              <a:rPr lang="en-US" sz="3600" b="1" dirty="0" smtClean="0">
                <a:solidFill>
                  <a:schemeClr val="tx2"/>
                </a:solidFill>
                <a:latin typeface="Arial" charset="0"/>
              </a:rPr>
              <a:t> </a:t>
            </a:r>
            <a:r>
              <a:rPr lang="en-US" sz="3600" b="1" dirty="0" err="1">
                <a:solidFill>
                  <a:schemeClr val="tx2"/>
                </a:solidFill>
                <a:latin typeface="Arial" charset="0"/>
              </a:rPr>
              <a:t>tháng</a:t>
            </a:r>
            <a:r>
              <a:rPr lang="en-US" sz="3600" b="1" dirty="0">
                <a:solidFill>
                  <a:schemeClr val="tx2"/>
                </a:solidFill>
                <a:latin typeface="Arial" charset="0"/>
              </a:rPr>
              <a:t> </a:t>
            </a:r>
            <a:r>
              <a:rPr lang="en-US" sz="3600" b="1" dirty="0" err="1">
                <a:solidFill>
                  <a:schemeClr val="tx2"/>
                </a:solidFill>
                <a:latin typeface="Arial" charset="0"/>
              </a:rPr>
              <a:t>đi</a:t>
            </a:r>
            <a:r>
              <a:rPr lang="en-US" sz="3600" b="1" dirty="0">
                <a:solidFill>
                  <a:schemeClr val="tx2"/>
                </a:solidFill>
                <a:latin typeface="Arial" charset="0"/>
              </a:rPr>
              <a:t>……….. </a:t>
            </a:r>
            <a:r>
              <a:rPr lang="en-US" sz="3600" b="1" dirty="0" err="1">
                <a:latin typeface="Arial" charset="0"/>
              </a:rPr>
              <a:t>đ</a:t>
            </a:r>
            <a:r>
              <a:rPr lang="en-US" sz="3600" b="1" dirty="0" err="1">
                <a:solidFill>
                  <a:schemeClr val="tx2"/>
                </a:solidFill>
                <a:latin typeface="Arial" charset="0"/>
              </a:rPr>
              <a:t>ến</a:t>
            </a:r>
            <a:r>
              <a:rPr lang="en-US" sz="3600" b="1" dirty="0">
                <a:solidFill>
                  <a:schemeClr val="tx2"/>
                </a:solidFill>
                <a:latin typeface="Arial" charset="0"/>
              </a:rPr>
              <a:t> </a:t>
            </a:r>
            <a:r>
              <a:rPr lang="en-US" sz="3600" b="1" dirty="0" err="1">
                <a:solidFill>
                  <a:schemeClr val="tx2"/>
                </a:solidFill>
                <a:latin typeface="Arial" charset="0"/>
              </a:rPr>
              <a:t>hết</a:t>
            </a:r>
            <a:r>
              <a:rPr lang="en-US" sz="3600" b="1" dirty="0">
                <a:solidFill>
                  <a:schemeClr val="tx2"/>
                </a:solidFill>
                <a:latin typeface="Arial" charset="0"/>
              </a:rPr>
              <a:t>”</a:t>
            </a:r>
          </a:p>
        </p:txBody>
      </p:sp>
      <p:sp>
        <p:nvSpPr>
          <p:cNvPr id="342026" name="Oval 10"/>
          <p:cNvSpPr>
            <a:spLocks noChangeArrowheads="1"/>
          </p:cNvSpPr>
          <p:nvPr/>
        </p:nvSpPr>
        <p:spPr bwMode="auto">
          <a:xfrm>
            <a:off x="-381000" y="3276599"/>
            <a:ext cx="11658600" cy="3107829"/>
          </a:xfrm>
          <a:prstGeom prst="ellipse">
            <a:avLst/>
          </a:prstGeom>
          <a:noFill/>
          <a:ln w="38100">
            <a:noFill/>
            <a:round/>
            <a:headEnd/>
            <a:tailEnd/>
          </a:ln>
        </p:spPr>
        <p:txBody>
          <a:bodyPr wrap="none" anchor="ctr"/>
          <a:lstStyle/>
          <a:p>
            <a:pPr eaLnBrk="0" hangingPunct="0"/>
            <a:r>
              <a:rPr lang="en-US" sz="4400" b="1" dirty="0" err="1">
                <a:solidFill>
                  <a:schemeClr val="tx2"/>
                </a:solidFill>
                <a:latin typeface="Arial" charset="0"/>
              </a:rPr>
              <a:t>Mỗi</a:t>
            </a:r>
            <a:r>
              <a:rPr lang="en-US" sz="4400" b="1" dirty="0">
                <a:solidFill>
                  <a:schemeClr val="tx2"/>
                </a:solidFill>
                <a:latin typeface="Arial" charset="0"/>
              </a:rPr>
              <a:t> </a:t>
            </a:r>
            <a:r>
              <a:rPr lang="en-US" sz="4400" b="1" dirty="0" err="1">
                <a:solidFill>
                  <a:schemeClr val="tx2"/>
                </a:solidFill>
                <a:latin typeface="Arial" charset="0"/>
              </a:rPr>
              <a:t>đoạn</a:t>
            </a:r>
            <a:r>
              <a:rPr lang="en-US" sz="4400" b="1" dirty="0">
                <a:solidFill>
                  <a:schemeClr val="tx2"/>
                </a:solidFill>
                <a:latin typeface="Arial" charset="0"/>
              </a:rPr>
              <a:t> </a:t>
            </a:r>
            <a:r>
              <a:rPr lang="en-US" sz="4400" b="1" dirty="0" err="1">
                <a:solidFill>
                  <a:schemeClr val="tx2"/>
                </a:solidFill>
                <a:latin typeface="Arial" charset="0"/>
              </a:rPr>
              <a:t>t</a:t>
            </a:r>
            <a:r>
              <a:rPr lang="en-US" sz="4400" b="1" dirty="0" err="1">
                <a:latin typeface="Arial" charset="0"/>
              </a:rPr>
              <a:t>ả</a:t>
            </a:r>
            <a:r>
              <a:rPr lang="en-US" sz="4400" b="1" dirty="0">
                <a:latin typeface="Arial" charset="0"/>
              </a:rPr>
              <a:t>  </a:t>
            </a:r>
            <a:r>
              <a:rPr lang="en-US" sz="4400" b="1" dirty="0" err="1">
                <a:latin typeface="Arial" charset="0"/>
              </a:rPr>
              <a:t>một</a:t>
            </a:r>
            <a:r>
              <a:rPr lang="en-US" sz="4400" b="1" dirty="0">
                <a:latin typeface="Arial" charset="0"/>
              </a:rPr>
              <a:t> </a:t>
            </a:r>
            <a:r>
              <a:rPr lang="en-US" sz="4400" b="1" dirty="0" err="1">
                <a:latin typeface="Arial" charset="0"/>
              </a:rPr>
              <a:t>thời</a:t>
            </a:r>
            <a:r>
              <a:rPr lang="en-US" sz="4400" b="1" dirty="0">
                <a:latin typeface="Arial" charset="0"/>
              </a:rPr>
              <a:t> </a:t>
            </a:r>
            <a:r>
              <a:rPr lang="en-US" sz="4400" b="1" dirty="0" err="1">
                <a:latin typeface="Arial" charset="0"/>
              </a:rPr>
              <a:t>kì</a:t>
            </a:r>
            <a:r>
              <a:rPr lang="en-US" sz="4400" b="1" dirty="0">
                <a:latin typeface="Arial" charset="0"/>
              </a:rPr>
              <a:t> </a:t>
            </a:r>
            <a:r>
              <a:rPr lang="en-US" sz="4400" b="1" dirty="0" err="1">
                <a:latin typeface="Arial" charset="0"/>
              </a:rPr>
              <a:t>phát</a:t>
            </a:r>
            <a:r>
              <a:rPr lang="en-US" sz="4400" b="1" dirty="0">
                <a:latin typeface="Arial" charset="0"/>
              </a:rPr>
              <a:t> </a:t>
            </a:r>
            <a:r>
              <a:rPr lang="en-US" sz="4400" b="1" dirty="0" err="1">
                <a:latin typeface="Arial" charset="0"/>
              </a:rPr>
              <a:t>triển</a:t>
            </a:r>
            <a:r>
              <a:rPr lang="en-US" sz="4400" b="1" dirty="0">
                <a:latin typeface="Arial" charset="0"/>
              </a:rPr>
              <a:t> </a:t>
            </a:r>
            <a:r>
              <a:rPr lang="en-US" sz="4400" b="1" dirty="0" err="1" smtClean="0">
                <a:latin typeface="Arial" charset="0"/>
              </a:rPr>
              <a:t>của</a:t>
            </a:r>
            <a:endParaRPr lang="en-US" sz="4400" b="1" dirty="0" smtClean="0">
              <a:latin typeface="Arial" charset="0"/>
            </a:endParaRPr>
          </a:p>
          <a:p>
            <a:pPr eaLnBrk="0" hangingPunct="0"/>
            <a:r>
              <a:rPr lang="en-US" sz="4400" b="1" dirty="0" smtClean="0">
                <a:latin typeface="Arial" charset="0"/>
              </a:rPr>
              <a:t> </a:t>
            </a:r>
            <a:r>
              <a:rPr lang="en-US" sz="4400" b="1" dirty="0" err="1">
                <a:latin typeface="Arial" charset="0"/>
              </a:rPr>
              <a:t>hoa</a:t>
            </a:r>
            <a:r>
              <a:rPr lang="en-US" sz="4400" b="1" dirty="0">
                <a:latin typeface="Arial" charset="0"/>
              </a:rPr>
              <a:t> </a:t>
            </a:r>
            <a:r>
              <a:rPr lang="en-US" sz="4400" b="1" dirty="0" err="1">
                <a:latin typeface="Arial" charset="0"/>
              </a:rPr>
              <a:t>gạo</a:t>
            </a:r>
            <a:r>
              <a:rPr lang="en-US" sz="4400" b="1" dirty="0">
                <a:solidFill>
                  <a:schemeClr val="tx2"/>
                </a:solidFill>
                <a:latin typeface="Arial" charset="0"/>
              </a:rPr>
              <a:t>:</a:t>
            </a:r>
          </a:p>
          <a:p>
            <a:pPr eaLnBrk="0" hangingPunct="0"/>
            <a:r>
              <a:rPr lang="en-US" sz="4400" b="1" u="sng" dirty="0" err="1">
                <a:solidFill>
                  <a:schemeClr val="tx2"/>
                </a:solidFill>
                <a:latin typeface="Arial" charset="0"/>
              </a:rPr>
              <a:t>Đoạn</a:t>
            </a:r>
            <a:r>
              <a:rPr lang="en-US" sz="4400" b="1" u="sng" dirty="0">
                <a:solidFill>
                  <a:schemeClr val="tx2"/>
                </a:solidFill>
                <a:latin typeface="Arial" charset="0"/>
              </a:rPr>
              <a:t> 1</a:t>
            </a:r>
            <a:r>
              <a:rPr lang="en-US" sz="4400" b="1" dirty="0">
                <a:solidFill>
                  <a:schemeClr val="tx2"/>
                </a:solidFill>
                <a:latin typeface="Arial" charset="0"/>
              </a:rPr>
              <a:t>:  </a:t>
            </a:r>
            <a:r>
              <a:rPr lang="en-US" sz="4400" b="1" dirty="0" err="1">
                <a:solidFill>
                  <a:schemeClr val="tx2"/>
                </a:solidFill>
                <a:latin typeface="Arial" charset="0"/>
              </a:rPr>
              <a:t>Thời</a:t>
            </a:r>
            <a:r>
              <a:rPr lang="en-US" sz="4400" b="1" dirty="0">
                <a:solidFill>
                  <a:schemeClr val="tx2"/>
                </a:solidFill>
                <a:latin typeface="Arial" charset="0"/>
              </a:rPr>
              <a:t> </a:t>
            </a:r>
            <a:r>
              <a:rPr lang="en-US" sz="4400" b="1" dirty="0" err="1">
                <a:solidFill>
                  <a:schemeClr val="tx2"/>
                </a:solidFill>
                <a:latin typeface="Arial" charset="0"/>
              </a:rPr>
              <a:t>kì</a:t>
            </a:r>
            <a:r>
              <a:rPr lang="en-US" sz="4400" b="1" dirty="0">
                <a:solidFill>
                  <a:schemeClr val="tx2"/>
                </a:solidFill>
                <a:latin typeface="Arial" charset="0"/>
              </a:rPr>
              <a:t> </a:t>
            </a:r>
            <a:r>
              <a:rPr lang="en-US" sz="4400" b="1" dirty="0" err="1">
                <a:solidFill>
                  <a:schemeClr val="tx2"/>
                </a:solidFill>
                <a:latin typeface="Arial" charset="0"/>
              </a:rPr>
              <a:t>ra</a:t>
            </a:r>
            <a:r>
              <a:rPr lang="en-US" sz="4400" b="1" dirty="0">
                <a:solidFill>
                  <a:schemeClr val="tx2"/>
                </a:solidFill>
                <a:latin typeface="Arial" charset="0"/>
              </a:rPr>
              <a:t> </a:t>
            </a:r>
            <a:r>
              <a:rPr lang="en-US" sz="4400" b="1" dirty="0" err="1">
                <a:solidFill>
                  <a:schemeClr val="tx2"/>
                </a:solidFill>
                <a:latin typeface="Arial" charset="0"/>
              </a:rPr>
              <a:t>hoa</a:t>
            </a:r>
            <a:endParaRPr lang="en-US" sz="4400" b="1" dirty="0">
              <a:solidFill>
                <a:schemeClr val="tx2"/>
              </a:solidFill>
              <a:latin typeface="Arial" charset="0"/>
            </a:endParaRPr>
          </a:p>
          <a:p>
            <a:pPr eaLnBrk="0" hangingPunct="0"/>
            <a:r>
              <a:rPr lang="en-US" sz="4400" b="1" u="sng" dirty="0" err="1">
                <a:solidFill>
                  <a:schemeClr val="tx2"/>
                </a:solidFill>
                <a:latin typeface="Arial" charset="0"/>
              </a:rPr>
              <a:t>Đoạn</a:t>
            </a:r>
            <a:r>
              <a:rPr lang="en-US" sz="4400" b="1" u="sng" dirty="0">
                <a:solidFill>
                  <a:schemeClr val="tx2"/>
                </a:solidFill>
                <a:latin typeface="Arial" charset="0"/>
              </a:rPr>
              <a:t> 2</a:t>
            </a:r>
            <a:r>
              <a:rPr lang="en-US" sz="4400" b="1" dirty="0">
                <a:solidFill>
                  <a:schemeClr val="tx2"/>
                </a:solidFill>
                <a:latin typeface="Arial" charset="0"/>
              </a:rPr>
              <a:t>:  </a:t>
            </a:r>
            <a:r>
              <a:rPr lang="en-US" sz="4400" b="1" dirty="0" err="1">
                <a:solidFill>
                  <a:schemeClr val="tx2"/>
                </a:solidFill>
                <a:latin typeface="Arial" charset="0"/>
              </a:rPr>
              <a:t>Lúc</a:t>
            </a:r>
            <a:r>
              <a:rPr lang="en-US" sz="4400" b="1" dirty="0">
                <a:solidFill>
                  <a:schemeClr val="tx2"/>
                </a:solidFill>
                <a:latin typeface="Arial" charset="0"/>
              </a:rPr>
              <a:t> </a:t>
            </a:r>
            <a:r>
              <a:rPr lang="en-US" sz="4400" b="1" dirty="0" err="1">
                <a:solidFill>
                  <a:schemeClr val="tx2"/>
                </a:solidFill>
                <a:latin typeface="Arial" charset="0"/>
              </a:rPr>
              <a:t>hết</a:t>
            </a:r>
            <a:r>
              <a:rPr lang="en-US" sz="4400" b="1" dirty="0">
                <a:solidFill>
                  <a:schemeClr val="tx2"/>
                </a:solidFill>
                <a:latin typeface="Arial" charset="0"/>
              </a:rPr>
              <a:t> </a:t>
            </a:r>
            <a:r>
              <a:rPr lang="en-US" sz="4400" b="1" dirty="0" err="1">
                <a:solidFill>
                  <a:schemeClr val="tx2"/>
                </a:solidFill>
                <a:latin typeface="Arial" charset="0"/>
              </a:rPr>
              <a:t>mùa</a:t>
            </a:r>
            <a:r>
              <a:rPr lang="en-US" sz="4400" b="1" dirty="0">
                <a:solidFill>
                  <a:schemeClr val="tx2"/>
                </a:solidFill>
                <a:latin typeface="Arial" charset="0"/>
              </a:rPr>
              <a:t> </a:t>
            </a:r>
            <a:r>
              <a:rPr lang="en-US" sz="4400" b="1" dirty="0" err="1">
                <a:solidFill>
                  <a:schemeClr val="tx2"/>
                </a:solidFill>
                <a:latin typeface="Arial" charset="0"/>
              </a:rPr>
              <a:t>hoa</a:t>
            </a:r>
            <a:endParaRPr lang="en-US" sz="4400" b="1" dirty="0">
              <a:solidFill>
                <a:schemeClr val="tx2"/>
              </a:solidFill>
              <a:latin typeface="Arial" charset="0"/>
            </a:endParaRPr>
          </a:p>
          <a:p>
            <a:pPr eaLnBrk="0" hangingPunct="0"/>
            <a:r>
              <a:rPr lang="en-US" sz="4400" b="1" u="sng" dirty="0" err="1">
                <a:solidFill>
                  <a:schemeClr val="tx2"/>
                </a:solidFill>
                <a:latin typeface="Arial" charset="0"/>
              </a:rPr>
              <a:t>Đoạn</a:t>
            </a:r>
            <a:r>
              <a:rPr lang="en-US" sz="4400" b="1" u="sng" dirty="0">
                <a:solidFill>
                  <a:schemeClr val="tx2"/>
                </a:solidFill>
                <a:latin typeface="Arial" charset="0"/>
              </a:rPr>
              <a:t> 3</a:t>
            </a:r>
            <a:r>
              <a:rPr lang="en-US" sz="4400" b="1" dirty="0">
                <a:solidFill>
                  <a:schemeClr val="tx2"/>
                </a:solidFill>
                <a:latin typeface="Arial" charset="0"/>
              </a:rPr>
              <a:t>: </a:t>
            </a:r>
            <a:r>
              <a:rPr lang="en-US" sz="4400" b="1" dirty="0" err="1">
                <a:solidFill>
                  <a:schemeClr val="tx2"/>
                </a:solidFill>
                <a:latin typeface="Arial" charset="0"/>
              </a:rPr>
              <a:t>Thời</a:t>
            </a:r>
            <a:r>
              <a:rPr lang="en-US" sz="4400" b="1" dirty="0">
                <a:solidFill>
                  <a:schemeClr val="tx2"/>
                </a:solidFill>
                <a:latin typeface="Arial" charset="0"/>
              </a:rPr>
              <a:t> </a:t>
            </a:r>
            <a:r>
              <a:rPr lang="en-US" sz="4400" b="1" dirty="0" err="1">
                <a:solidFill>
                  <a:schemeClr val="tx2"/>
                </a:solidFill>
                <a:latin typeface="Arial" charset="0"/>
              </a:rPr>
              <a:t>kì</a:t>
            </a:r>
            <a:r>
              <a:rPr lang="en-US" sz="4400" b="1" dirty="0">
                <a:solidFill>
                  <a:schemeClr val="tx2"/>
                </a:solidFill>
                <a:latin typeface="Arial" charset="0"/>
              </a:rPr>
              <a:t> </a:t>
            </a:r>
            <a:r>
              <a:rPr lang="en-US" sz="4400" b="1" dirty="0" err="1">
                <a:solidFill>
                  <a:schemeClr val="tx2"/>
                </a:solidFill>
                <a:latin typeface="Arial" charset="0"/>
              </a:rPr>
              <a:t>ra</a:t>
            </a:r>
            <a:r>
              <a:rPr lang="en-US" sz="4400" b="1" dirty="0">
                <a:solidFill>
                  <a:schemeClr val="tx2"/>
                </a:solidFill>
                <a:latin typeface="Arial" charset="0"/>
              </a:rPr>
              <a:t> </a:t>
            </a:r>
            <a:r>
              <a:rPr lang="en-US" sz="4400" b="1" dirty="0" err="1">
                <a:solidFill>
                  <a:schemeClr val="tx2"/>
                </a:solidFill>
                <a:latin typeface="Arial" charset="0"/>
              </a:rPr>
              <a:t>quả</a:t>
            </a:r>
            <a:endParaRPr lang="en-US" sz="4400" b="1" dirty="0">
              <a:solidFill>
                <a:schemeClr val="tx2"/>
              </a:solidFill>
              <a:latin typeface="Arial" charset="0"/>
            </a:endParaRPr>
          </a:p>
          <a:p>
            <a:pPr eaLnBrk="0" hangingPunct="0"/>
            <a:endParaRPr lang="en-US" sz="2000" dirty="0">
              <a:solidFill>
                <a:schemeClr val="tx2"/>
              </a:solidFill>
              <a:latin typeface="Arial" charset="0"/>
            </a:endParaRPr>
          </a:p>
        </p:txBody>
      </p:sp>
      <p:sp>
        <p:nvSpPr>
          <p:cNvPr id="342027" name="Rectangle 11"/>
          <p:cNvSpPr>
            <a:spLocks noChangeArrowheads="1"/>
          </p:cNvSpPr>
          <p:nvPr/>
        </p:nvSpPr>
        <p:spPr bwMode="auto">
          <a:xfrm>
            <a:off x="609600" y="1524000"/>
            <a:ext cx="9372600" cy="646331"/>
          </a:xfrm>
          <a:prstGeom prst="rect">
            <a:avLst/>
          </a:prstGeom>
          <a:noFill/>
          <a:ln w="9525">
            <a:noFill/>
            <a:miter lim="800000"/>
            <a:headEnd/>
            <a:tailEnd/>
          </a:ln>
        </p:spPr>
        <p:txBody>
          <a:bodyPr wrap="square">
            <a:spAutoFit/>
          </a:bodyPr>
          <a:lstStyle/>
          <a:p>
            <a:pPr eaLnBrk="0" hangingPunct="0"/>
            <a:r>
              <a:rPr lang="en-US" sz="3600" b="1" dirty="0">
                <a:solidFill>
                  <a:srgbClr val="CC00FF"/>
                </a:solidFill>
                <a:latin typeface="Arial" charset="0"/>
              </a:rPr>
              <a:t>2 - </a:t>
            </a:r>
            <a:r>
              <a:rPr lang="en-US" sz="3600" b="1" dirty="0" err="1">
                <a:solidFill>
                  <a:srgbClr val="CC00FF"/>
                </a:solidFill>
                <a:latin typeface="Arial" charset="0"/>
              </a:rPr>
              <a:t>Tìm</a:t>
            </a:r>
            <a:r>
              <a:rPr lang="en-US" sz="3600" b="1" dirty="0">
                <a:solidFill>
                  <a:srgbClr val="CC00FF"/>
                </a:solidFill>
                <a:latin typeface="Arial" charset="0"/>
              </a:rPr>
              <a:t> </a:t>
            </a:r>
            <a:r>
              <a:rPr lang="en-US" sz="3600" b="1" dirty="0" err="1">
                <a:solidFill>
                  <a:srgbClr val="CC00FF"/>
                </a:solidFill>
                <a:latin typeface="Arial" charset="0"/>
              </a:rPr>
              <a:t>các</a:t>
            </a:r>
            <a:r>
              <a:rPr lang="en-US" sz="3600" b="1" dirty="0">
                <a:solidFill>
                  <a:srgbClr val="CC00FF"/>
                </a:solidFill>
                <a:latin typeface="Arial" charset="0"/>
              </a:rPr>
              <a:t> </a:t>
            </a:r>
            <a:r>
              <a:rPr lang="en-US" sz="3600" b="1" dirty="0" err="1">
                <a:solidFill>
                  <a:srgbClr val="CC00FF"/>
                </a:solidFill>
                <a:latin typeface="Arial" charset="0"/>
              </a:rPr>
              <a:t>đoạn</a:t>
            </a:r>
            <a:r>
              <a:rPr lang="en-US" sz="3600" b="1" dirty="0">
                <a:solidFill>
                  <a:srgbClr val="CC00FF"/>
                </a:solidFill>
                <a:latin typeface="Arial" charset="0"/>
              </a:rPr>
              <a:t> </a:t>
            </a:r>
            <a:r>
              <a:rPr lang="en-US" sz="3600" b="1" dirty="0" err="1">
                <a:solidFill>
                  <a:srgbClr val="CC00FF"/>
                </a:solidFill>
                <a:latin typeface="Arial" charset="0"/>
              </a:rPr>
              <a:t>trong</a:t>
            </a:r>
            <a:r>
              <a:rPr lang="en-US" sz="3600" b="1" dirty="0">
                <a:solidFill>
                  <a:srgbClr val="CC00FF"/>
                </a:solidFill>
                <a:latin typeface="Arial" charset="0"/>
              </a:rPr>
              <a:t> </a:t>
            </a:r>
            <a:r>
              <a:rPr lang="en-US" sz="3600" b="1" dirty="0" err="1">
                <a:solidFill>
                  <a:srgbClr val="CC00FF"/>
                </a:solidFill>
                <a:latin typeface="Arial" charset="0"/>
              </a:rPr>
              <a:t>bài</a:t>
            </a:r>
            <a:r>
              <a:rPr lang="en-US" sz="3600" b="1" dirty="0">
                <a:solidFill>
                  <a:srgbClr val="CC00FF"/>
                </a:solidFill>
                <a:latin typeface="Arial" charset="0"/>
              </a:rPr>
              <a:t> </a:t>
            </a:r>
            <a:r>
              <a:rPr lang="en-US" sz="3600" b="1" dirty="0" err="1">
                <a:solidFill>
                  <a:srgbClr val="CC00FF"/>
                </a:solidFill>
                <a:latin typeface="Arial" charset="0"/>
              </a:rPr>
              <a:t>văn</a:t>
            </a:r>
            <a:r>
              <a:rPr lang="en-US" sz="3600" b="1" dirty="0">
                <a:solidFill>
                  <a:srgbClr val="CC00FF"/>
                </a:solidFill>
                <a:latin typeface="Arial" charset="0"/>
              </a:rPr>
              <a:t> </a:t>
            </a:r>
            <a:r>
              <a:rPr lang="en-US" sz="3600" b="1" dirty="0" err="1">
                <a:solidFill>
                  <a:srgbClr val="CC00FF"/>
                </a:solidFill>
                <a:latin typeface="Arial" charset="0"/>
              </a:rPr>
              <a:t>nói</a:t>
            </a:r>
            <a:r>
              <a:rPr lang="en-US" sz="3600" b="1" dirty="0">
                <a:solidFill>
                  <a:srgbClr val="CC00FF"/>
                </a:solidFill>
                <a:latin typeface="Arial" charset="0"/>
              </a:rPr>
              <a:t> </a:t>
            </a:r>
            <a:r>
              <a:rPr lang="en-US" sz="3600" b="1" dirty="0" err="1">
                <a:solidFill>
                  <a:srgbClr val="CC00FF"/>
                </a:solidFill>
                <a:latin typeface="Arial" charset="0"/>
              </a:rPr>
              <a:t>trên</a:t>
            </a:r>
            <a:r>
              <a:rPr lang="en-US" sz="3600" b="1" dirty="0">
                <a:solidFill>
                  <a:srgbClr val="CC00FF"/>
                </a:solidFill>
                <a:latin typeface="Arial" charset="0"/>
              </a:rPr>
              <a:t>.</a:t>
            </a:r>
          </a:p>
        </p:txBody>
      </p:sp>
      <p:sp>
        <p:nvSpPr>
          <p:cNvPr id="342028" name="Rectangle 12"/>
          <p:cNvSpPr>
            <a:spLocks noChangeArrowheads="1"/>
          </p:cNvSpPr>
          <p:nvPr/>
        </p:nvSpPr>
        <p:spPr bwMode="auto">
          <a:xfrm>
            <a:off x="304800" y="2209800"/>
            <a:ext cx="11582400" cy="646331"/>
          </a:xfrm>
          <a:prstGeom prst="rect">
            <a:avLst/>
          </a:prstGeom>
          <a:noFill/>
          <a:ln w="9525">
            <a:noFill/>
            <a:miter lim="800000"/>
            <a:headEnd/>
            <a:tailEnd/>
          </a:ln>
        </p:spPr>
        <p:txBody>
          <a:bodyPr wrap="square">
            <a:spAutoFit/>
          </a:bodyPr>
          <a:lstStyle/>
          <a:p>
            <a:pPr eaLnBrk="0" hangingPunct="0"/>
            <a:r>
              <a:rPr lang="en-US" sz="3600" b="1" dirty="0">
                <a:solidFill>
                  <a:srgbClr val="CC00FF"/>
                </a:solidFill>
                <a:latin typeface="Arial" charset="0"/>
              </a:rPr>
              <a:t>3 - Cho </a:t>
            </a:r>
            <a:r>
              <a:rPr lang="en-US" sz="3600" b="1" dirty="0" err="1">
                <a:solidFill>
                  <a:srgbClr val="CC00FF"/>
                </a:solidFill>
                <a:latin typeface="Arial" charset="0"/>
              </a:rPr>
              <a:t>biết</a:t>
            </a:r>
            <a:r>
              <a:rPr lang="en-US" sz="3600" b="1" dirty="0">
                <a:solidFill>
                  <a:srgbClr val="CC00FF"/>
                </a:solidFill>
                <a:latin typeface="Arial" charset="0"/>
              </a:rPr>
              <a:t> </a:t>
            </a:r>
            <a:r>
              <a:rPr lang="en-US" sz="3600" b="1" dirty="0" err="1">
                <a:solidFill>
                  <a:srgbClr val="CC00FF"/>
                </a:solidFill>
                <a:latin typeface="Arial" charset="0"/>
              </a:rPr>
              <a:t>nội</a:t>
            </a:r>
            <a:r>
              <a:rPr lang="en-US" sz="3600" b="1" dirty="0">
                <a:solidFill>
                  <a:srgbClr val="CC00FF"/>
                </a:solidFill>
                <a:latin typeface="Arial" charset="0"/>
              </a:rPr>
              <a:t> dung </a:t>
            </a:r>
            <a:r>
              <a:rPr lang="en-US" sz="3600" b="1" dirty="0" err="1">
                <a:solidFill>
                  <a:srgbClr val="CC00FF"/>
                </a:solidFill>
                <a:latin typeface="Arial" charset="0"/>
              </a:rPr>
              <a:t>chính</a:t>
            </a:r>
            <a:r>
              <a:rPr lang="en-US" sz="3600" b="1" dirty="0">
                <a:solidFill>
                  <a:srgbClr val="CC00FF"/>
                </a:solidFill>
                <a:latin typeface="Arial" charset="0"/>
              </a:rPr>
              <a:t> </a:t>
            </a:r>
            <a:r>
              <a:rPr lang="en-US" sz="3600" b="1" dirty="0" err="1">
                <a:solidFill>
                  <a:srgbClr val="CC00FF"/>
                </a:solidFill>
                <a:latin typeface="Arial" charset="0"/>
              </a:rPr>
              <a:t>của</a:t>
            </a:r>
            <a:r>
              <a:rPr lang="en-US" sz="3600" b="1" dirty="0">
                <a:solidFill>
                  <a:srgbClr val="CC00FF"/>
                </a:solidFill>
                <a:latin typeface="Arial" charset="0"/>
              </a:rPr>
              <a:t> </a:t>
            </a:r>
            <a:r>
              <a:rPr lang="en-US" sz="3600" b="1" dirty="0" err="1">
                <a:solidFill>
                  <a:srgbClr val="CC00FF"/>
                </a:solidFill>
                <a:latin typeface="Arial" charset="0"/>
              </a:rPr>
              <a:t>mỗi</a:t>
            </a:r>
            <a:r>
              <a:rPr lang="en-US" sz="3600" b="1" dirty="0">
                <a:solidFill>
                  <a:srgbClr val="CC00FF"/>
                </a:solidFill>
                <a:latin typeface="Arial" charset="0"/>
              </a:rPr>
              <a:t> </a:t>
            </a:r>
            <a:r>
              <a:rPr lang="en-US" sz="3600" b="1" dirty="0" err="1">
                <a:solidFill>
                  <a:srgbClr val="CC00FF"/>
                </a:solidFill>
                <a:latin typeface="Arial" charset="0"/>
              </a:rPr>
              <a:t>đoạn</a:t>
            </a:r>
            <a:r>
              <a:rPr lang="en-US" sz="3600" b="1" dirty="0">
                <a:solidFill>
                  <a:srgbClr val="CC00FF"/>
                </a:solidFill>
                <a:latin typeface="Arial" charset="0"/>
              </a:rPr>
              <a:t> </a:t>
            </a:r>
            <a:r>
              <a:rPr lang="en-US" sz="3600" b="1" dirty="0" err="1">
                <a:solidFill>
                  <a:srgbClr val="CC00FF"/>
                </a:solidFill>
                <a:latin typeface="Arial" charset="0"/>
              </a:rPr>
              <a:t>văn</a:t>
            </a:r>
            <a:r>
              <a:rPr lang="en-US" sz="3600" b="1" dirty="0">
                <a:solidFill>
                  <a:srgbClr val="CC00FF"/>
                </a:solidFill>
                <a:latin typeface="Arial" charset="0"/>
              </a:rPr>
              <a:t> </a:t>
            </a:r>
            <a:r>
              <a:rPr lang="en-US" sz="3600" b="1" dirty="0" err="1">
                <a:solidFill>
                  <a:srgbClr val="CC00FF"/>
                </a:solidFill>
                <a:latin typeface="Arial" charset="0"/>
              </a:rPr>
              <a:t>là</a:t>
            </a:r>
            <a:r>
              <a:rPr lang="en-US" sz="3600" b="1" dirty="0">
                <a:solidFill>
                  <a:srgbClr val="CC00FF"/>
                </a:solidFill>
                <a:latin typeface="Arial" charset="0"/>
              </a:rPr>
              <a:t> </a:t>
            </a:r>
            <a:r>
              <a:rPr lang="en-US" sz="3600" b="1" dirty="0" err="1">
                <a:solidFill>
                  <a:srgbClr val="CC00FF"/>
                </a:solidFill>
                <a:latin typeface="Arial" charset="0"/>
              </a:rPr>
              <a:t>gì</a:t>
            </a:r>
            <a:r>
              <a:rPr lang="en-US" sz="3600" b="1" dirty="0">
                <a:solidFill>
                  <a:srgbClr val="CC00FF"/>
                </a:solidFill>
                <a:latin typeface="Arial" charset="0"/>
              </a:rPr>
              <a:t>?</a:t>
            </a:r>
          </a:p>
        </p:txBody>
      </p:sp>
    </p:spTree>
    <p:extLst>
      <p:ext uri="{BB962C8B-B14F-4D97-AF65-F5344CB8AC3E}">
        <p14:creationId xmlns:p14="http://schemas.microsoft.com/office/powerpoint/2010/main" val="8334325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342024"/>
                                        </p:tgtEl>
                                        <p:attrNameLst>
                                          <p:attrName>style.visibility</p:attrName>
                                        </p:attrNameLst>
                                      </p:cBhvr>
                                      <p:to>
                                        <p:strVal val="visible"/>
                                      </p:to>
                                    </p:set>
                                    <p:anim calcmode="lin" valueType="num">
                                      <p:cBhvr>
                                        <p:cTn id="7" dur="500" fill="hold"/>
                                        <p:tgtEl>
                                          <p:spTgt spid="34202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42024"/>
                                        </p:tgtEl>
                                        <p:attrNameLst>
                                          <p:attrName>ppt_y</p:attrName>
                                        </p:attrNameLst>
                                      </p:cBhvr>
                                      <p:tavLst>
                                        <p:tav tm="0">
                                          <p:val>
                                            <p:strVal val="#ppt_y"/>
                                          </p:val>
                                        </p:tav>
                                        <p:tav tm="100000">
                                          <p:val>
                                            <p:strVal val="#ppt_y"/>
                                          </p:val>
                                        </p:tav>
                                      </p:tavLst>
                                    </p:anim>
                                    <p:anim calcmode="lin" valueType="num">
                                      <p:cBhvr>
                                        <p:cTn id="9" dur="500" fill="hold"/>
                                        <p:tgtEl>
                                          <p:spTgt spid="34202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4202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42024"/>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342027"/>
                                        </p:tgtEl>
                                        <p:attrNameLst>
                                          <p:attrName>style.visibility</p:attrName>
                                        </p:attrNameLst>
                                      </p:cBhvr>
                                      <p:to>
                                        <p:strVal val="visible"/>
                                      </p:to>
                                    </p:set>
                                    <p:animEffect transition="in" filter="checkerboard(across)">
                                      <p:cBhvr>
                                        <p:cTn id="16" dur="500"/>
                                        <p:tgtEl>
                                          <p:spTgt spid="34202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1" presetClass="exit" presetSubtype="1" fill="hold" grpId="1" nodeType="clickEffect">
                                  <p:stCondLst>
                                    <p:cond delay="0"/>
                                  </p:stCondLst>
                                  <p:childTnLst>
                                    <p:animEffect transition="out" filter="wheel(1)">
                                      <p:cBhvr>
                                        <p:cTn id="20" dur="2000"/>
                                        <p:tgtEl>
                                          <p:spTgt spid="342027"/>
                                        </p:tgtEl>
                                      </p:cBhvr>
                                    </p:animEffect>
                                    <p:set>
                                      <p:cBhvr>
                                        <p:cTn id="21" dur="1" fill="hold">
                                          <p:stCondLst>
                                            <p:cond delay="1999"/>
                                          </p:stCondLst>
                                        </p:cTn>
                                        <p:tgtEl>
                                          <p:spTgt spid="342027"/>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342025"/>
                                        </p:tgtEl>
                                        <p:attrNameLst>
                                          <p:attrName>style.visibility</p:attrName>
                                        </p:attrNameLst>
                                      </p:cBhvr>
                                      <p:to>
                                        <p:strVal val="visible"/>
                                      </p:to>
                                    </p:set>
                                    <p:animEffect transition="in" filter="box(in)">
                                      <p:cBhvr>
                                        <p:cTn id="26" dur="500"/>
                                        <p:tgtEl>
                                          <p:spTgt spid="342025"/>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4" presetClass="exit" presetSubtype="10" fill="hold" grpId="1" nodeType="clickEffect">
                                  <p:stCondLst>
                                    <p:cond delay="0"/>
                                  </p:stCondLst>
                                  <p:childTnLst>
                                    <p:animEffect transition="out" filter="randombar(horizontal)">
                                      <p:cBhvr>
                                        <p:cTn id="30" dur="500"/>
                                        <p:tgtEl>
                                          <p:spTgt spid="342025"/>
                                        </p:tgtEl>
                                      </p:cBhvr>
                                    </p:animEffect>
                                    <p:set>
                                      <p:cBhvr>
                                        <p:cTn id="31" dur="1" fill="hold">
                                          <p:stCondLst>
                                            <p:cond delay="499"/>
                                          </p:stCondLst>
                                        </p:cTn>
                                        <p:tgtEl>
                                          <p:spTgt spid="342025"/>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8" presetClass="entr" presetSubtype="16" fill="hold" grpId="0" nodeType="clickEffect">
                                  <p:stCondLst>
                                    <p:cond delay="0"/>
                                  </p:stCondLst>
                                  <p:childTnLst>
                                    <p:set>
                                      <p:cBhvr>
                                        <p:cTn id="35" dur="1" fill="hold">
                                          <p:stCondLst>
                                            <p:cond delay="0"/>
                                          </p:stCondLst>
                                        </p:cTn>
                                        <p:tgtEl>
                                          <p:spTgt spid="342028"/>
                                        </p:tgtEl>
                                        <p:attrNameLst>
                                          <p:attrName>style.visibility</p:attrName>
                                        </p:attrNameLst>
                                      </p:cBhvr>
                                      <p:to>
                                        <p:strVal val="visible"/>
                                      </p:to>
                                    </p:set>
                                    <p:animEffect transition="in" filter="diamond(in)">
                                      <p:cBhvr>
                                        <p:cTn id="36" dur="2000"/>
                                        <p:tgtEl>
                                          <p:spTgt spid="342028"/>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xit" presetSubtype="32" fill="hold" grpId="1" nodeType="clickEffect">
                                  <p:stCondLst>
                                    <p:cond delay="0"/>
                                  </p:stCondLst>
                                  <p:childTnLst>
                                    <p:animEffect transition="out" filter="circle(out)">
                                      <p:cBhvr>
                                        <p:cTn id="40" dur="2000"/>
                                        <p:tgtEl>
                                          <p:spTgt spid="342028"/>
                                        </p:tgtEl>
                                      </p:cBhvr>
                                    </p:animEffect>
                                    <p:set>
                                      <p:cBhvr>
                                        <p:cTn id="41" dur="1" fill="hold">
                                          <p:stCondLst>
                                            <p:cond delay="1999"/>
                                          </p:stCondLst>
                                        </p:cTn>
                                        <p:tgtEl>
                                          <p:spTgt spid="342028"/>
                                        </p:tgtEl>
                                        <p:attrNameLst>
                                          <p:attrName>style.visibility</p:attrName>
                                        </p:attrNameLst>
                                      </p:cBhvr>
                                      <p:to>
                                        <p:strVal val="hidden"/>
                                      </p:to>
                                    </p:set>
                                  </p:childTnLst>
                                </p:cTn>
                              </p:par>
                            </p:childTnLst>
                          </p:cTn>
                        </p:par>
                      </p:childTnLst>
                    </p:cTn>
                  </p:par>
                  <p:par>
                    <p:cTn id="42" fill="hold" nodeType="clickPar">
                      <p:stCondLst>
                        <p:cond delay="indefinite"/>
                      </p:stCondLst>
                      <p:childTnLst>
                        <p:par>
                          <p:cTn id="43" fill="hold" nodeType="withGroup">
                            <p:stCondLst>
                              <p:cond delay="0"/>
                            </p:stCondLst>
                            <p:childTnLst>
                              <p:par>
                                <p:cTn id="44" presetID="8" presetClass="entr" presetSubtype="16" fill="hold" grpId="0" nodeType="clickEffect">
                                  <p:stCondLst>
                                    <p:cond delay="0"/>
                                  </p:stCondLst>
                                  <p:childTnLst>
                                    <p:set>
                                      <p:cBhvr>
                                        <p:cTn id="45" dur="1" fill="hold">
                                          <p:stCondLst>
                                            <p:cond delay="0"/>
                                          </p:stCondLst>
                                        </p:cTn>
                                        <p:tgtEl>
                                          <p:spTgt spid="342026"/>
                                        </p:tgtEl>
                                        <p:attrNameLst>
                                          <p:attrName>style.visibility</p:attrName>
                                        </p:attrNameLst>
                                      </p:cBhvr>
                                      <p:to>
                                        <p:strVal val="visible"/>
                                      </p:to>
                                    </p:set>
                                    <p:animEffect transition="in" filter="diamond(in)">
                                      <p:cBhvr>
                                        <p:cTn id="46" dur="2000"/>
                                        <p:tgtEl>
                                          <p:spTgt spid="342026"/>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xit" presetSubtype="0" fill="hold" grpId="1" nodeType="clickEffect">
                                  <p:stCondLst>
                                    <p:cond delay="0"/>
                                  </p:stCondLst>
                                  <p:childTnLst>
                                    <p:anim calcmode="lin" valueType="num">
                                      <p:cBhvr>
                                        <p:cTn id="50" dur="1000"/>
                                        <p:tgtEl>
                                          <p:spTgt spid="342026"/>
                                        </p:tgtEl>
                                        <p:attrNameLst>
                                          <p:attrName>ppt_w</p:attrName>
                                        </p:attrNameLst>
                                      </p:cBhvr>
                                      <p:tavLst>
                                        <p:tav tm="0">
                                          <p:val>
                                            <p:strVal val="ppt_w"/>
                                          </p:val>
                                        </p:tav>
                                        <p:tav tm="100000">
                                          <p:val>
                                            <p:fltVal val="0"/>
                                          </p:val>
                                        </p:tav>
                                      </p:tavLst>
                                    </p:anim>
                                    <p:anim calcmode="lin" valueType="num">
                                      <p:cBhvr>
                                        <p:cTn id="51" dur="1000"/>
                                        <p:tgtEl>
                                          <p:spTgt spid="342026"/>
                                        </p:tgtEl>
                                        <p:attrNameLst>
                                          <p:attrName>ppt_h</p:attrName>
                                        </p:attrNameLst>
                                      </p:cBhvr>
                                      <p:tavLst>
                                        <p:tav tm="0">
                                          <p:val>
                                            <p:strVal val="ppt_h"/>
                                          </p:val>
                                        </p:tav>
                                        <p:tav tm="100000">
                                          <p:val>
                                            <p:fltVal val="0"/>
                                          </p:val>
                                        </p:tav>
                                      </p:tavLst>
                                    </p:anim>
                                    <p:anim calcmode="lin" valueType="num">
                                      <p:cBhvr>
                                        <p:cTn id="52" dur="1000"/>
                                        <p:tgtEl>
                                          <p:spTgt spid="342026"/>
                                        </p:tgtEl>
                                        <p:attrNameLst>
                                          <p:attrName>style.rotation</p:attrName>
                                        </p:attrNameLst>
                                      </p:cBhvr>
                                      <p:tavLst>
                                        <p:tav tm="0">
                                          <p:val>
                                            <p:fltVal val="0"/>
                                          </p:val>
                                        </p:tav>
                                        <p:tav tm="100000">
                                          <p:val>
                                            <p:fltVal val="90"/>
                                          </p:val>
                                        </p:tav>
                                      </p:tavLst>
                                    </p:anim>
                                    <p:animEffect transition="out" filter="fade">
                                      <p:cBhvr>
                                        <p:cTn id="53" dur="1000"/>
                                        <p:tgtEl>
                                          <p:spTgt spid="342026"/>
                                        </p:tgtEl>
                                      </p:cBhvr>
                                    </p:animEffect>
                                    <p:set>
                                      <p:cBhvr>
                                        <p:cTn id="54" dur="1" fill="hold">
                                          <p:stCondLst>
                                            <p:cond delay="999"/>
                                          </p:stCondLst>
                                        </p:cTn>
                                        <p:tgtEl>
                                          <p:spTgt spid="342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2024" grpId="0"/>
      <p:bldP spid="342025" grpId="0"/>
      <p:bldP spid="342025" grpId="1"/>
      <p:bldP spid="342026" grpId="0"/>
      <p:bldP spid="342026" grpId="1"/>
      <p:bldP spid="342027" grpId="0"/>
      <p:bldP spid="342027" grpId="1"/>
      <p:bldP spid="342028" grpId="0"/>
      <p:bldP spid="342028" grpId="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3373" name="Text Box 29"/>
          <p:cNvSpPr txBox="1">
            <a:spLocks noChangeArrowheads="1"/>
          </p:cNvSpPr>
          <p:nvPr/>
        </p:nvSpPr>
        <p:spPr bwMode="auto">
          <a:xfrm>
            <a:off x="381000" y="304800"/>
            <a:ext cx="11125200" cy="1323439"/>
          </a:xfrm>
          <a:prstGeom prst="rect">
            <a:avLst/>
          </a:prstGeom>
          <a:noFill/>
          <a:ln w="9525">
            <a:noFill/>
            <a:miter lim="800000"/>
            <a:headEnd/>
            <a:tailEnd/>
          </a:ln>
        </p:spPr>
        <p:txBody>
          <a:bodyPr wrap="square">
            <a:spAutoFit/>
          </a:bodyPr>
          <a:lstStyle/>
          <a:p>
            <a:pPr algn="just" eaLnBrk="0" hangingPunct="0">
              <a:spcBef>
                <a:spcPct val="50000"/>
              </a:spcBef>
            </a:pPr>
            <a:r>
              <a:rPr lang="en-US" sz="2800" b="1" dirty="0">
                <a:solidFill>
                  <a:schemeClr val="accent2"/>
                </a:solidFill>
                <a:latin typeface="Arial" charset="0"/>
              </a:rPr>
              <a:t>      </a:t>
            </a:r>
            <a:r>
              <a:rPr lang="en-US" sz="4000" b="1" dirty="0" err="1">
                <a:solidFill>
                  <a:schemeClr val="accent2"/>
                </a:solidFill>
                <a:latin typeface="Arial" charset="0"/>
              </a:rPr>
              <a:t>Trong</a:t>
            </a:r>
            <a:r>
              <a:rPr lang="en-US" sz="4000" b="1" dirty="0">
                <a:solidFill>
                  <a:schemeClr val="accent2"/>
                </a:solidFill>
                <a:latin typeface="Arial" charset="0"/>
              </a:rPr>
              <a:t> </a:t>
            </a:r>
            <a:r>
              <a:rPr lang="en-US" sz="4000" b="1" dirty="0" err="1">
                <a:solidFill>
                  <a:schemeClr val="accent2"/>
                </a:solidFill>
                <a:latin typeface="Arial" charset="0"/>
              </a:rPr>
              <a:t>bài</a:t>
            </a:r>
            <a:r>
              <a:rPr lang="en-US" sz="4000" b="1" dirty="0">
                <a:solidFill>
                  <a:schemeClr val="accent2"/>
                </a:solidFill>
                <a:latin typeface="Arial" charset="0"/>
              </a:rPr>
              <a:t> </a:t>
            </a:r>
            <a:r>
              <a:rPr lang="en-US" sz="4000" b="1" dirty="0" err="1">
                <a:solidFill>
                  <a:schemeClr val="accent2"/>
                </a:solidFill>
                <a:latin typeface="Arial" charset="0"/>
              </a:rPr>
              <a:t>văn</a:t>
            </a:r>
            <a:r>
              <a:rPr lang="en-US" sz="4000" b="1" dirty="0">
                <a:solidFill>
                  <a:schemeClr val="accent2"/>
                </a:solidFill>
                <a:latin typeface="Arial" charset="0"/>
              </a:rPr>
              <a:t> </a:t>
            </a:r>
            <a:r>
              <a:rPr lang="en-US" sz="4000" b="1" dirty="0" err="1">
                <a:solidFill>
                  <a:schemeClr val="accent2"/>
                </a:solidFill>
                <a:latin typeface="Arial" charset="0"/>
              </a:rPr>
              <a:t>miêu</a:t>
            </a:r>
            <a:r>
              <a:rPr lang="en-US" sz="4000" b="1" dirty="0">
                <a:solidFill>
                  <a:schemeClr val="accent2"/>
                </a:solidFill>
                <a:latin typeface="Arial" charset="0"/>
              </a:rPr>
              <a:t> </a:t>
            </a:r>
            <a:r>
              <a:rPr lang="en-US" sz="4000" b="1" dirty="0" err="1">
                <a:solidFill>
                  <a:schemeClr val="accent2"/>
                </a:solidFill>
                <a:latin typeface="Arial" charset="0"/>
              </a:rPr>
              <a:t>tả</a:t>
            </a:r>
            <a:r>
              <a:rPr lang="en-US" sz="4000" b="1" dirty="0">
                <a:solidFill>
                  <a:schemeClr val="accent2"/>
                </a:solidFill>
                <a:latin typeface="Arial" charset="0"/>
              </a:rPr>
              <a:t> </a:t>
            </a:r>
            <a:r>
              <a:rPr lang="en-US" sz="4000" b="1" dirty="0" err="1">
                <a:solidFill>
                  <a:schemeClr val="accent2"/>
                </a:solidFill>
                <a:latin typeface="Arial" charset="0"/>
              </a:rPr>
              <a:t>cây</a:t>
            </a:r>
            <a:r>
              <a:rPr lang="en-US" sz="4000" b="1" dirty="0">
                <a:solidFill>
                  <a:schemeClr val="accent2"/>
                </a:solidFill>
                <a:latin typeface="Arial" charset="0"/>
              </a:rPr>
              <a:t> </a:t>
            </a:r>
            <a:r>
              <a:rPr lang="en-US" sz="4000" b="1" dirty="0" err="1">
                <a:solidFill>
                  <a:schemeClr val="accent2"/>
                </a:solidFill>
                <a:latin typeface="Arial" charset="0"/>
              </a:rPr>
              <a:t>cối</a:t>
            </a:r>
            <a:r>
              <a:rPr lang="en-US" sz="4000" b="1" dirty="0">
                <a:solidFill>
                  <a:schemeClr val="accent2"/>
                </a:solidFill>
                <a:latin typeface="Arial" charset="0"/>
              </a:rPr>
              <a:t>, </a:t>
            </a:r>
            <a:r>
              <a:rPr lang="en-US" sz="4000" b="1" dirty="0" err="1">
                <a:solidFill>
                  <a:schemeClr val="accent2"/>
                </a:solidFill>
                <a:latin typeface="Arial" charset="0"/>
              </a:rPr>
              <a:t>mỗi</a:t>
            </a:r>
            <a:r>
              <a:rPr lang="en-US" sz="4000" b="1" dirty="0">
                <a:solidFill>
                  <a:schemeClr val="accent2"/>
                </a:solidFill>
                <a:latin typeface="Arial" charset="0"/>
              </a:rPr>
              <a:t> </a:t>
            </a:r>
            <a:r>
              <a:rPr lang="en-US" sz="4000" b="1" dirty="0" err="1">
                <a:solidFill>
                  <a:schemeClr val="accent2"/>
                </a:solidFill>
                <a:latin typeface="Arial" charset="0"/>
              </a:rPr>
              <a:t>đoạn</a:t>
            </a:r>
            <a:r>
              <a:rPr lang="en-US" sz="4000" b="1" dirty="0">
                <a:solidFill>
                  <a:schemeClr val="accent2"/>
                </a:solidFill>
                <a:latin typeface="Arial" charset="0"/>
              </a:rPr>
              <a:t> </a:t>
            </a:r>
            <a:r>
              <a:rPr lang="en-US" sz="4000" b="1" dirty="0" err="1">
                <a:solidFill>
                  <a:schemeClr val="accent2"/>
                </a:solidFill>
                <a:latin typeface="Arial" charset="0"/>
              </a:rPr>
              <a:t>văn</a:t>
            </a:r>
            <a:r>
              <a:rPr lang="en-US" sz="4000" b="1" dirty="0">
                <a:solidFill>
                  <a:schemeClr val="accent2"/>
                </a:solidFill>
                <a:latin typeface="Arial" charset="0"/>
              </a:rPr>
              <a:t> </a:t>
            </a:r>
            <a:r>
              <a:rPr lang="en-US" sz="4000" b="1" dirty="0" err="1">
                <a:solidFill>
                  <a:schemeClr val="accent2"/>
                </a:solidFill>
                <a:latin typeface="Arial" charset="0"/>
              </a:rPr>
              <a:t>nêu</a:t>
            </a:r>
            <a:r>
              <a:rPr lang="en-US" sz="4000" b="1" dirty="0">
                <a:solidFill>
                  <a:schemeClr val="accent2"/>
                </a:solidFill>
                <a:latin typeface="Arial" charset="0"/>
              </a:rPr>
              <a:t> </a:t>
            </a:r>
            <a:r>
              <a:rPr lang="en-US" sz="4000" b="1" dirty="0" err="1">
                <a:solidFill>
                  <a:schemeClr val="accent2"/>
                </a:solidFill>
                <a:latin typeface="Arial" charset="0"/>
              </a:rPr>
              <a:t>nội</a:t>
            </a:r>
            <a:r>
              <a:rPr lang="en-US" sz="4000" b="1" dirty="0">
                <a:solidFill>
                  <a:schemeClr val="accent2"/>
                </a:solidFill>
                <a:latin typeface="Arial" charset="0"/>
              </a:rPr>
              <a:t> dung </a:t>
            </a:r>
            <a:r>
              <a:rPr lang="en-US" sz="4000" b="1" dirty="0" err="1">
                <a:solidFill>
                  <a:schemeClr val="accent2"/>
                </a:solidFill>
                <a:latin typeface="Arial" charset="0"/>
              </a:rPr>
              <a:t>như</a:t>
            </a:r>
            <a:r>
              <a:rPr lang="en-US" sz="4000" b="1" dirty="0">
                <a:solidFill>
                  <a:schemeClr val="accent2"/>
                </a:solidFill>
                <a:latin typeface="Arial" charset="0"/>
              </a:rPr>
              <a:t> </a:t>
            </a:r>
            <a:r>
              <a:rPr lang="en-US" sz="4000" b="1" dirty="0" err="1">
                <a:solidFill>
                  <a:schemeClr val="accent2"/>
                </a:solidFill>
                <a:latin typeface="Arial" charset="0"/>
              </a:rPr>
              <a:t>thế</a:t>
            </a:r>
            <a:r>
              <a:rPr lang="en-US" sz="4000" b="1" dirty="0">
                <a:solidFill>
                  <a:schemeClr val="accent2"/>
                </a:solidFill>
                <a:latin typeface="Arial" charset="0"/>
              </a:rPr>
              <a:t> </a:t>
            </a:r>
            <a:r>
              <a:rPr lang="en-US" sz="4000" b="1" dirty="0" err="1">
                <a:solidFill>
                  <a:schemeClr val="accent2"/>
                </a:solidFill>
                <a:latin typeface="Arial" charset="0"/>
              </a:rPr>
              <a:t>nào</a:t>
            </a:r>
            <a:r>
              <a:rPr lang="en-US" sz="4000" b="1" dirty="0">
                <a:solidFill>
                  <a:schemeClr val="accent2"/>
                </a:solidFill>
                <a:latin typeface="Arial" charset="0"/>
              </a:rPr>
              <a:t> ?</a:t>
            </a:r>
          </a:p>
        </p:txBody>
      </p:sp>
      <p:sp>
        <p:nvSpPr>
          <p:cNvPr id="313374" name="Text Box 30"/>
          <p:cNvSpPr txBox="1">
            <a:spLocks noChangeArrowheads="1"/>
          </p:cNvSpPr>
          <p:nvPr/>
        </p:nvSpPr>
        <p:spPr bwMode="auto">
          <a:xfrm>
            <a:off x="381000" y="1828800"/>
            <a:ext cx="11125200" cy="2308324"/>
          </a:xfrm>
          <a:prstGeom prst="rect">
            <a:avLst/>
          </a:prstGeom>
          <a:noFill/>
          <a:ln w="9525">
            <a:noFill/>
            <a:miter lim="800000"/>
            <a:headEnd/>
            <a:tailEnd/>
          </a:ln>
        </p:spPr>
        <p:txBody>
          <a:bodyPr wrap="square">
            <a:spAutoFit/>
          </a:bodyPr>
          <a:lstStyle/>
          <a:p>
            <a:pPr algn="just" eaLnBrk="0" hangingPunct="0">
              <a:spcBef>
                <a:spcPct val="50000"/>
              </a:spcBef>
            </a:pPr>
            <a:r>
              <a:rPr lang="en-US" sz="2800" b="1" dirty="0">
                <a:solidFill>
                  <a:srgbClr val="9900CC"/>
                </a:solidFill>
                <a:latin typeface="Arial" charset="0"/>
              </a:rPr>
              <a:t>      </a:t>
            </a:r>
            <a:r>
              <a:rPr lang="en-US" sz="3600" b="1" dirty="0">
                <a:solidFill>
                  <a:srgbClr val="9900CC"/>
                </a:solidFill>
                <a:latin typeface="Arial" charset="0"/>
              </a:rPr>
              <a:t>* </a:t>
            </a:r>
            <a:r>
              <a:rPr lang="en-US" sz="3600" b="1" dirty="0" err="1">
                <a:solidFill>
                  <a:srgbClr val="9900CC"/>
                </a:solidFill>
                <a:latin typeface="Arial" charset="0"/>
              </a:rPr>
              <a:t>Trong</a:t>
            </a:r>
            <a:r>
              <a:rPr lang="en-US" sz="3600" b="1" dirty="0">
                <a:solidFill>
                  <a:srgbClr val="9900CC"/>
                </a:solidFill>
                <a:latin typeface="Arial" charset="0"/>
              </a:rPr>
              <a:t> </a:t>
            </a:r>
            <a:r>
              <a:rPr lang="en-US" sz="3600" b="1" dirty="0" err="1">
                <a:solidFill>
                  <a:srgbClr val="9900CC"/>
                </a:solidFill>
                <a:latin typeface="Arial" charset="0"/>
              </a:rPr>
              <a:t>bài</a:t>
            </a:r>
            <a:r>
              <a:rPr lang="en-US" sz="3600" b="1" dirty="0">
                <a:solidFill>
                  <a:srgbClr val="9900CC"/>
                </a:solidFill>
                <a:latin typeface="Arial" charset="0"/>
              </a:rPr>
              <a:t> </a:t>
            </a:r>
            <a:r>
              <a:rPr lang="en-US" sz="3600" b="1" dirty="0" err="1">
                <a:solidFill>
                  <a:srgbClr val="9900CC"/>
                </a:solidFill>
                <a:latin typeface="Arial" charset="0"/>
              </a:rPr>
              <a:t>văn</a:t>
            </a:r>
            <a:r>
              <a:rPr lang="en-US" sz="3600" b="1" dirty="0">
                <a:solidFill>
                  <a:srgbClr val="9900CC"/>
                </a:solidFill>
                <a:latin typeface="Arial" charset="0"/>
              </a:rPr>
              <a:t> </a:t>
            </a:r>
            <a:r>
              <a:rPr lang="en-US" sz="3600" b="1" dirty="0" err="1">
                <a:solidFill>
                  <a:srgbClr val="9900CC"/>
                </a:solidFill>
                <a:latin typeface="Arial" charset="0"/>
              </a:rPr>
              <a:t>miêu</a:t>
            </a:r>
            <a:r>
              <a:rPr lang="en-US" sz="3600" b="1" dirty="0">
                <a:solidFill>
                  <a:srgbClr val="9900CC"/>
                </a:solidFill>
                <a:latin typeface="Arial" charset="0"/>
              </a:rPr>
              <a:t> </a:t>
            </a:r>
            <a:r>
              <a:rPr lang="en-US" sz="3600" b="1" dirty="0" err="1">
                <a:solidFill>
                  <a:srgbClr val="9900CC"/>
                </a:solidFill>
                <a:latin typeface="Arial" charset="0"/>
              </a:rPr>
              <a:t>tả</a:t>
            </a:r>
            <a:r>
              <a:rPr lang="en-US" sz="3600" b="1" dirty="0">
                <a:solidFill>
                  <a:srgbClr val="9900CC"/>
                </a:solidFill>
                <a:latin typeface="Arial" charset="0"/>
              </a:rPr>
              <a:t> </a:t>
            </a:r>
            <a:r>
              <a:rPr lang="en-US" sz="3600" b="1" dirty="0" err="1">
                <a:solidFill>
                  <a:srgbClr val="9900CC"/>
                </a:solidFill>
                <a:latin typeface="Arial" charset="0"/>
              </a:rPr>
              <a:t>cây</a:t>
            </a:r>
            <a:r>
              <a:rPr lang="en-US" sz="3600" b="1" dirty="0">
                <a:solidFill>
                  <a:srgbClr val="9900CC"/>
                </a:solidFill>
                <a:latin typeface="Arial" charset="0"/>
              </a:rPr>
              <a:t> </a:t>
            </a:r>
            <a:r>
              <a:rPr lang="en-US" sz="3600" b="1" dirty="0" err="1">
                <a:solidFill>
                  <a:srgbClr val="9900CC"/>
                </a:solidFill>
                <a:latin typeface="Arial" charset="0"/>
              </a:rPr>
              <a:t>cối</a:t>
            </a:r>
            <a:r>
              <a:rPr lang="en-US" sz="3600" b="1" dirty="0">
                <a:solidFill>
                  <a:srgbClr val="9900CC"/>
                </a:solidFill>
                <a:latin typeface="Arial" charset="0"/>
              </a:rPr>
              <a:t>, </a:t>
            </a:r>
            <a:r>
              <a:rPr lang="en-US" sz="3600" b="1" dirty="0" err="1">
                <a:solidFill>
                  <a:srgbClr val="9900CC"/>
                </a:solidFill>
                <a:latin typeface="Arial" charset="0"/>
              </a:rPr>
              <a:t>mỗi</a:t>
            </a:r>
            <a:r>
              <a:rPr lang="en-US" sz="3600" b="1" dirty="0">
                <a:solidFill>
                  <a:srgbClr val="9900CC"/>
                </a:solidFill>
                <a:latin typeface="Arial" charset="0"/>
              </a:rPr>
              <a:t> </a:t>
            </a:r>
            <a:r>
              <a:rPr lang="en-US" sz="3600" b="1" dirty="0" err="1">
                <a:solidFill>
                  <a:srgbClr val="9900CC"/>
                </a:solidFill>
                <a:latin typeface="Arial" charset="0"/>
              </a:rPr>
              <a:t>đoạn</a:t>
            </a:r>
            <a:r>
              <a:rPr lang="en-US" sz="3600" b="1" dirty="0">
                <a:solidFill>
                  <a:srgbClr val="9900CC"/>
                </a:solidFill>
                <a:latin typeface="Arial" charset="0"/>
              </a:rPr>
              <a:t> </a:t>
            </a:r>
            <a:r>
              <a:rPr lang="en-US" sz="3600" b="1" dirty="0" err="1">
                <a:solidFill>
                  <a:srgbClr val="9900CC"/>
                </a:solidFill>
                <a:latin typeface="Arial" charset="0"/>
              </a:rPr>
              <a:t>văn</a:t>
            </a:r>
            <a:r>
              <a:rPr lang="en-US" sz="3600" b="1" dirty="0">
                <a:solidFill>
                  <a:srgbClr val="9900CC"/>
                </a:solidFill>
                <a:latin typeface="Arial" charset="0"/>
              </a:rPr>
              <a:t> </a:t>
            </a:r>
            <a:r>
              <a:rPr lang="en-US" sz="3600" b="1" dirty="0" err="1">
                <a:solidFill>
                  <a:srgbClr val="9900CC"/>
                </a:solidFill>
                <a:latin typeface="Arial" charset="0"/>
              </a:rPr>
              <a:t>có</a:t>
            </a:r>
            <a:r>
              <a:rPr lang="en-US" sz="3600" b="1" dirty="0">
                <a:solidFill>
                  <a:srgbClr val="9900CC"/>
                </a:solidFill>
                <a:latin typeface="Arial" charset="0"/>
              </a:rPr>
              <a:t> </a:t>
            </a:r>
            <a:r>
              <a:rPr lang="en-US" sz="3600" b="1" dirty="0" err="1">
                <a:solidFill>
                  <a:srgbClr val="9900CC"/>
                </a:solidFill>
                <a:latin typeface="Arial" charset="0"/>
              </a:rPr>
              <a:t>một</a:t>
            </a:r>
            <a:r>
              <a:rPr lang="en-US" sz="3600" b="1" dirty="0">
                <a:solidFill>
                  <a:srgbClr val="9900CC"/>
                </a:solidFill>
                <a:latin typeface="Arial" charset="0"/>
              </a:rPr>
              <a:t> </a:t>
            </a:r>
            <a:r>
              <a:rPr lang="en-US" sz="3600" b="1" dirty="0" err="1">
                <a:solidFill>
                  <a:srgbClr val="9900CC"/>
                </a:solidFill>
                <a:latin typeface="Arial" charset="0"/>
              </a:rPr>
              <a:t>nội</a:t>
            </a:r>
            <a:r>
              <a:rPr lang="en-US" sz="3600" b="1" dirty="0">
                <a:solidFill>
                  <a:srgbClr val="9900CC"/>
                </a:solidFill>
                <a:latin typeface="Arial" charset="0"/>
              </a:rPr>
              <a:t> dung </a:t>
            </a:r>
            <a:r>
              <a:rPr lang="en-US" sz="3600" b="1" dirty="0" err="1">
                <a:solidFill>
                  <a:srgbClr val="9900CC"/>
                </a:solidFill>
                <a:latin typeface="Arial" charset="0"/>
              </a:rPr>
              <a:t>nhất</a:t>
            </a:r>
            <a:r>
              <a:rPr lang="en-US" sz="3600" b="1" dirty="0">
                <a:solidFill>
                  <a:srgbClr val="9900CC"/>
                </a:solidFill>
                <a:latin typeface="Arial" charset="0"/>
              </a:rPr>
              <a:t> </a:t>
            </a:r>
            <a:r>
              <a:rPr lang="en-US" sz="3600" b="1" dirty="0" err="1">
                <a:solidFill>
                  <a:srgbClr val="9900CC"/>
                </a:solidFill>
                <a:latin typeface="Arial" charset="0"/>
              </a:rPr>
              <a:t>định</a:t>
            </a:r>
            <a:r>
              <a:rPr lang="en-US" sz="3600" b="1" dirty="0">
                <a:solidFill>
                  <a:srgbClr val="9900CC"/>
                </a:solidFill>
                <a:latin typeface="Arial" charset="0"/>
              </a:rPr>
              <a:t>, </a:t>
            </a:r>
            <a:r>
              <a:rPr lang="en-US" sz="3600" b="1" dirty="0" err="1">
                <a:solidFill>
                  <a:srgbClr val="9900CC"/>
                </a:solidFill>
                <a:latin typeface="Arial" charset="0"/>
              </a:rPr>
              <a:t>chẳng</a:t>
            </a:r>
            <a:r>
              <a:rPr lang="en-US" sz="3600" b="1" dirty="0">
                <a:solidFill>
                  <a:srgbClr val="9900CC"/>
                </a:solidFill>
                <a:latin typeface="Arial" charset="0"/>
              </a:rPr>
              <a:t> </a:t>
            </a:r>
            <a:r>
              <a:rPr lang="en-US" sz="3600" b="1" dirty="0" err="1">
                <a:solidFill>
                  <a:srgbClr val="9900CC"/>
                </a:solidFill>
                <a:latin typeface="Arial" charset="0"/>
              </a:rPr>
              <a:t>hạn</a:t>
            </a:r>
            <a:r>
              <a:rPr lang="en-US" sz="3600" b="1" dirty="0">
                <a:solidFill>
                  <a:srgbClr val="9900CC"/>
                </a:solidFill>
                <a:latin typeface="Arial" charset="0"/>
              </a:rPr>
              <a:t>: </a:t>
            </a:r>
            <a:r>
              <a:rPr lang="en-US" sz="3600" b="1" dirty="0" err="1">
                <a:solidFill>
                  <a:srgbClr val="9900CC"/>
                </a:solidFill>
                <a:latin typeface="Arial" charset="0"/>
              </a:rPr>
              <a:t>tả</a:t>
            </a:r>
            <a:r>
              <a:rPr lang="en-US" sz="3600" b="1" dirty="0">
                <a:solidFill>
                  <a:srgbClr val="9900CC"/>
                </a:solidFill>
                <a:latin typeface="Arial" charset="0"/>
              </a:rPr>
              <a:t> </a:t>
            </a:r>
            <a:r>
              <a:rPr lang="en-US" sz="3600" b="1" dirty="0" err="1">
                <a:solidFill>
                  <a:srgbClr val="9900CC"/>
                </a:solidFill>
                <a:latin typeface="Arial" charset="0"/>
              </a:rPr>
              <a:t>bao</a:t>
            </a:r>
            <a:r>
              <a:rPr lang="en-US" sz="3600" b="1" dirty="0">
                <a:solidFill>
                  <a:srgbClr val="9900CC"/>
                </a:solidFill>
                <a:latin typeface="Arial" charset="0"/>
              </a:rPr>
              <a:t> </a:t>
            </a:r>
            <a:r>
              <a:rPr lang="en-US" sz="3600" b="1" dirty="0" err="1">
                <a:solidFill>
                  <a:srgbClr val="9900CC"/>
                </a:solidFill>
                <a:latin typeface="Arial" charset="0"/>
              </a:rPr>
              <a:t>quát</a:t>
            </a:r>
            <a:r>
              <a:rPr lang="en-US" sz="3600" b="1" dirty="0">
                <a:solidFill>
                  <a:srgbClr val="9900CC"/>
                </a:solidFill>
                <a:latin typeface="Arial" charset="0"/>
              </a:rPr>
              <a:t>, </a:t>
            </a:r>
            <a:r>
              <a:rPr lang="en-US" sz="3600" b="1" dirty="0" err="1">
                <a:solidFill>
                  <a:srgbClr val="9900CC"/>
                </a:solidFill>
                <a:latin typeface="Arial" charset="0"/>
              </a:rPr>
              <a:t>tả</a:t>
            </a:r>
            <a:r>
              <a:rPr lang="en-US" sz="3600" b="1" dirty="0">
                <a:solidFill>
                  <a:srgbClr val="9900CC"/>
                </a:solidFill>
                <a:latin typeface="Arial" charset="0"/>
              </a:rPr>
              <a:t> </a:t>
            </a:r>
            <a:r>
              <a:rPr lang="en-US" sz="3600" b="1" dirty="0" err="1">
                <a:solidFill>
                  <a:srgbClr val="9900CC"/>
                </a:solidFill>
                <a:latin typeface="Arial" charset="0"/>
              </a:rPr>
              <a:t>từng</a:t>
            </a:r>
            <a:r>
              <a:rPr lang="en-US" sz="3600" b="1" dirty="0">
                <a:solidFill>
                  <a:srgbClr val="9900CC"/>
                </a:solidFill>
                <a:latin typeface="Arial" charset="0"/>
              </a:rPr>
              <a:t> </a:t>
            </a:r>
            <a:r>
              <a:rPr lang="en-US" sz="3600" b="1" dirty="0" err="1">
                <a:solidFill>
                  <a:srgbClr val="9900CC"/>
                </a:solidFill>
                <a:latin typeface="Arial" charset="0"/>
              </a:rPr>
              <a:t>bộ</a:t>
            </a:r>
            <a:r>
              <a:rPr lang="en-US" sz="3600" b="1" dirty="0">
                <a:solidFill>
                  <a:srgbClr val="9900CC"/>
                </a:solidFill>
                <a:latin typeface="Arial" charset="0"/>
              </a:rPr>
              <a:t> </a:t>
            </a:r>
            <a:r>
              <a:rPr lang="en-US" sz="3600" b="1" dirty="0" err="1">
                <a:solidFill>
                  <a:srgbClr val="9900CC"/>
                </a:solidFill>
                <a:latin typeface="Arial" charset="0"/>
              </a:rPr>
              <a:t>phận</a:t>
            </a:r>
            <a:r>
              <a:rPr lang="en-US" sz="3600" b="1" dirty="0">
                <a:solidFill>
                  <a:srgbClr val="9900CC"/>
                </a:solidFill>
                <a:latin typeface="Arial" charset="0"/>
              </a:rPr>
              <a:t> </a:t>
            </a:r>
            <a:r>
              <a:rPr lang="en-US" sz="3600" b="1" dirty="0" err="1">
                <a:solidFill>
                  <a:srgbClr val="9900CC"/>
                </a:solidFill>
                <a:latin typeface="Arial" charset="0"/>
              </a:rPr>
              <a:t>của</a:t>
            </a:r>
            <a:r>
              <a:rPr lang="en-US" sz="3600" b="1" dirty="0">
                <a:solidFill>
                  <a:srgbClr val="9900CC"/>
                </a:solidFill>
                <a:latin typeface="Arial" charset="0"/>
              </a:rPr>
              <a:t> </a:t>
            </a:r>
            <a:r>
              <a:rPr lang="en-US" sz="3600" b="1" dirty="0" err="1">
                <a:solidFill>
                  <a:srgbClr val="9900CC"/>
                </a:solidFill>
                <a:latin typeface="Arial" charset="0"/>
              </a:rPr>
              <a:t>cây</a:t>
            </a:r>
            <a:r>
              <a:rPr lang="en-US" sz="3600" b="1" dirty="0">
                <a:solidFill>
                  <a:srgbClr val="9900CC"/>
                </a:solidFill>
                <a:latin typeface="Arial" charset="0"/>
              </a:rPr>
              <a:t> </a:t>
            </a:r>
            <a:r>
              <a:rPr lang="en-US" sz="3600" b="1" dirty="0" err="1">
                <a:solidFill>
                  <a:srgbClr val="9900CC"/>
                </a:solidFill>
                <a:latin typeface="Arial" charset="0"/>
              </a:rPr>
              <a:t>hoặc</a:t>
            </a:r>
            <a:r>
              <a:rPr lang="en-US" sz="3600" b="1" dirty="0">
                <a:solidFill>
                  <a:srgbClr val="9900CC"/>
                </a:solidFill>
                <a:latin typeface="Arial" charset="0"/>
              </a:rPr>
              <a:t> </a:t>
            </a:r>
            <a:r>
              <a:rPr lang="en-US" sz="3600" b="1" dirty="0" err="1">
                <a:solidFill>
                  <a:srgbClr val="9900CC"/>
                </a:solidFill>
                <a:latin typeface="Arial" charset="0"/>
              </a:rPr>
              <a:t>tả</a:t>
            </a:r>
            <a:r>
              <a:rPr lang="en-US" sz="3600" b="1" dirty="0">
                <a:solidFill>
                  <a:srgbClr val="9900CC"/>
                </a:solidFill>
                <a:latin typeface="Arial" charset="0"/>
              </a:rPr>
              <a:t> </a:t>
            </a:r>
            <a:r>
              <a:rPr lang="en-US" sz="3600" b="1" dirty="0" err="1">
                <a:solidFill>
                  <a:srgbClr val="9900CC"/>
                </a:solidFill>
                <a:latin typeface="Arial" charset="0"/>
              </a:rPr>
              <a:t>cây</a:t>
            </a:r>
            <a:r>
              <a:rPr lang="en-US" sz="3600" b="1" dirty="0">
                <a:solidFill>
                  <a:srgbClr val="9900CC"/>
                </a:solidFill>
                <a:latin typeface="Arial" charset="0"/>
              </a:rPr>
              <a:t> </a:t>
            </a:r>
            <a:r>
              <a:rPr lang="en-US" sz="3600" b="1" dirty="0" err="1">
                <a:solidFill>
                  <a:srgbClr val="9900CC"/>
                </a:solidFill>
                <a:latin typeface="Arial" charset="0"/>
              </a:rPr>
              <a:t>theo</a:t>
            </a:r>
            <a:r>
              <a:rPr lang="en-US" sz="3600" b="1" dirty="0">
                <a:solidFill>
                  <a:srgbClr val="9900CC"/>
                </a:solidFill>
                <a:latin typeface="Arial" charset="0"/>
              </a:rPr>
              <a:t> </a:t>
            </a:r>
            <a:r>
              <a:rPr lang="en-US" sz="3600" b="1" dirty="0" err="1">
                <a:solidFill>
                  <a:srgbClr val="9900CC"/>
                </a:solidFill>
                <a:latin typeface="Arial" charset="0"/>
              </a:rPr>
              <a:t>từng</a:t>
            </a:r>
            <a:r>
              <a:rPr lang="en-US" sz="3600" b="1" dirty="0">
                <a:solidFill>
                  <a:srgbClr val="9900CC"/>
                </a:solidFill>
                <a:latin typeface="Arial" charset="0"/>
              </a:rPr>
              <a:t> </a:t>
            </a:r>
            <a:r>
              <a:rPr lang="en-US" sz="3600" b="1" dirty="0" err="1">
                <a:solidFill>
                  <a:srgbClr val="9900CC"/>
                </a:solidFill>
                <a:latin typeface="Arial" charset="0"/>
              </a:rPr>
              <a:t>mùa</a:t>
            </a:r>
            <a:r>
              <a:rPr lang="en-US" sz="3600" b="1" dirty="0">
                <a:solidFill>
                  <a:srgbClr val="9900CC"/>
                </a:solidFill>
                <a:latin typeface="Arial" charset="0"/>
              </a:rPr>
              <a:t>, </a:t>
            </a:r>
            <a:r>
              <a:rPr lang="en-US" sz="3600" b="1" dirty="0" err="1">
                <a:solidFill>
                  <a:srgbClr val="9900CC"/>
                </a:solidFill>
                <a:latin typeface="Arial" charset="0"/>
              </a:rPr>
              <a:t>từng</a:t>
            </a:r>
            <a:r>
              <a:rPr lang="en-US" sz="3600" b="1" dirty="0">
                <a:solidFill>
                  <a:srgbClr val="9900CC"/>
                </a:solidFill>
                <a:latin typeface="Arial" charset="0"/>
              </a:rPr>
              <a:t> </a:t>
            </a:r>
            <a:r>
              <a:rPr lang="en-US" sz="3600" b="1" dirty="0" err="1">
                <a:solidFill>
                  <a:srgbClr val="9900CC"/>
                </a:solidFill>
                <a:latin typeface="Arial" charset="0"/>
              </a:rPr>
              <a:t>thời</a:t>
            </a:r>
            <a:r>
              <a:rPr lang="en-US" sz="3600" b="1" dirty="0">
                <a:solidFill>
                  <a:srgbClr val="9900CC"/>
                </a:solidFill>
                <a:latin typeface="Arial" charset="0"/>
              </a:rPr>
              <a:t> </a:t>
            </a:r>
            <a:r>
              <a:rPr lang="en-US" sz="3600" b="1" dirty="0" err="1">
                <a:solidFill>
                  <a:srgbClr val="9900CC"/>
                </a:solidFill>
                <a:latin typeface="Arial" charset="0"/>
              </a:rPr>
              <a:t>kì</a:t>
            </a:r>
            <a:r>
              <a:rPr lang="en-US" sz="3600" b="1" dirty="0">
                <a:solidFill>
                  <a:srgbClr val="9900CC"/>
                </a:solidFill>
                <a:latin typeface="Arial" charset="0"/>
              </a:rPr>
              <a:t> </a:t>
            </a:r>
            <a:r>
              <a:rPr lang="en-US" sz="3600" b="1" dirty="0" err="1">
                <a:solidFill>
                  <a:srgbClr val="9900CC"/>
                </a:solidFill>
                <a:latin typeface="Arial" charset="0"/>
              </a:rPr>
              <a:t>phát</a:t>
            </a:r>
            <a:r>
              <a:rPr lang="en-US" sz="3600" b="1" dirty="0">
                <a:solidFill>
                  <a:srgbClr val="9900CC"/>
                </a:solidFill>
                <a:latin typeface="Arial" charset="0"/>
              </a:rPr>
              <a:t> </a:t>
            </a:r>
            <a:r>
              <a:rPr lang="en-US" sz="3600" b="1" dirty="0" err="1">
                <a:solidFill>
                  <a:srgbClr val="9900CC"/>
                </a:solidFill>
                <a:latin typeface="Arial" charset="0"/>
              </a:rPr>
              <a:t>triển</a:t>
            </a:r>
            <a:r>
              <a:rPr lang="en-US" sz="3600" b="1" dirty="0">
                <a:solidFill>
                  <a:srgbClr val="9900CC"/>
                </a:solidFill>
                <a:latin typeface="Arial" charset="0"/>
              </a:rPr>
              <a:t>,…</a:t>
            </a:r>
          </a:p>
        </p:txBody>
      </p:sp>
      <p:sp>
        <p:nvSpPr>
          <p:cNvPr id="313375" name="Text Box 31"/>
          <p:cNvSpPr txBox="1">
            <a:spLocks noChangeArrowheads="1"/>
          </p:cNvSpPr>
          <p:nvPr/>
        </p:nvSpPr>
        <p:spPr bwMode="auto">
          <a:xfrm>
            <a:off x="381000" y="4343400"/>
            <a:ext cx="11277600" cy="1200329"/>
          </a:xfrm>
          <a:prstGeom prst="rect">
            <a:avLst/>
          </a:prstGeom>
          <a:noFill/>
          <a:ln w="9525">
            <a:noFill/>
            <a:miter lim="800000"/>
            <a:headEnd/>
            <a:tailEnd/>
          </a:ln>
        </p:spPr>
        <p:txBody>
          <a:bodyPr wrap="square">
            <a:spAutoFit/>
          </a:bodyPr>
          <a:lstStyle/>
          <a:p>
            <a:pPr algn="just" eaLnBrk="0" hangingPunct="0">
              <a:spcBef>
                <a:spcPct val="50000"/>
              </a:spcBef>
            </a:pPr>
            <a:r>
              <a:rPr lang="en-US" sz="3600" b="1" dirty="0">
                <a:solidFill>
                  <a:schemeClr val="accent2"/>
                </a:solidFill>
                <a:latin typeface="Arial" charset="0"/>
              </a:rPr>
              <a:t>      </a:t>
            </a:r>
            <a:r>
              <a:rPr lang="en-US" sz="3600" b="1" dirty="0" err="1">
                <a:solidFill>
                  <a:schemeClr val="accent2"/>
                </a:solidFill>
                <a:latin typeface="Arial" charset="0"/>
              </a:rPr>
              <a:t>Khi</a:t>
            </a:r>
            <a:r>
              <a:rPr lang="en-US" sz="3600" b="1" dirty="0">
                <a:solidFill>
                  <a:schemeClr val="accent2"/>
                </a:solidFill>
                <a:latin typeface="Arial" charset="0"/>
              </a:rPr>
              <a:t> </a:t>
            </a:r>
            <a:r>
              <a:rPr lang="en-US" sz="3600" b="1" dirty="0" err="1">
                <a:solidFill>
                  <a:schemeClr val="accent2"/>
                </a:solidFill>
                <a:latin typeface="Arial" charset="0"/>
              </a:rPr>
              <a:t>viết</a:t>
            </a:r>
            <a:r>
              <a:rPr lang="en-US" sz="3600" b="1" dirty="0">
                <a:solidFill>
                  <a:schemeClr val="accent2"/>
                </a:solidFill>
                <a:latin typeface="Arial" charset="0"/>
              </a:rPr>
              <a:t> , </a:t>
            </a:r>
            <a:r>
              <a:rPr lang="en-US" sz="3600" b="1" dirty="0" err="1">
                <a:solidFill>
                  <a:schemeClr val="accent2"/>
                </a:solidFill>
                <a:latin typeface="Arial" charset="0"/>
              </a:rPr>
              <a:t>hết</a:t>
            </a:r>
            <a:r>
              <a:rPr lang="en-US" sz="3600" b="1" dirty="0">
                <a:solidFill>
                  <a:schemeClr val="accent2"/>
                </a:solidFill>
                <a:latin typeface="Arial" charset="0"/>
              </a:rPr>
              <a:t> </a:t>
            </a:r>
            <a:r>
              <a:rPr lang="en-US" sz="3600" b="1" dirty="0" err="1">
                <a:solidFill>
                  <a:schemeClr val="accent2"/>
                </a:solidFill>
                <a:latin typeface="Arial" charset="0"/>
              </a:rPr>
              <a:t>mỗi</a:t>
            </a:r>
            <a:r>
              <a:rPr lang="en-US" sz="3600" b="1" dirty="0">
                <a:solidFill>
                  <a:schemeClr val="accent2"/>
                </a:solidFill>
                <a:latin typeface="Arial" charset="0"/>
              </a:rPr>
              <a:t> </a:t>
            </a:r>
            <a:r>
              <a:rPr lang="en-US" sz="3600" b="1" dirty="0" err="1">
                <a:solidFill>
                  <a:schemeClr val="accent2"/>
                </a:solidFill>
                <a:latin typeface="Arial" charset="0"/>
              </a:rPr>
              <a:t>đoạn</a:t>
            </a:r>
            <a:r>
              <a:rPr lang="en-US" sz="3600" b="1" dirty="0">
                <a:solidFill>
                  <a:schemeClr val="accent2"/>
                </a:solidFill>
                <a:latin typeface="Arial" charset="0"/>
              </a:rPr>
              <a:t> </a:t>
            </a:r>
            <a:r>
              <a:rPr lang="en-US" sz="3600" b="1" dirty="0" err="1">
                <a:solidFill>
                  <a:schemeClr val="accent2"/>
                </a:solidFill>
                <a:latin typeface="Arial" charset="0"/>
              </a:rPr>
              <a:t>văn</a:t>
            </a:r>
            <a:r>
              <a:rPr lang="en-US" sz="3600" b="1" dirty="0">
                <a:solidFill>
                  <a:schemeClr val="accent2"/>
                </a:solidFill>
                <a:latin typeface="Arial" charset="0"/>
              </a:rPr>
              <a:t> </a:t>
            </a:r>
            <a:r>
              <a:rPr lang="en-US" sz="3600" b="1" dirty="0" err="1">
                <a:solidFill>
                  <a:schemeClr val="accent2"/>
                </a:solidFill>
                <a:latin typeface="Arial" charset="0"/>
              </a:rPr>
              <a:t>trong</a:t>
            </a:r>
            <a:r>
              <a:rPr lang="en-US" sz="3600" b="1" dirty="0">
                <a:solidFill>
                  <a:schemeClr val="accent2"/>
                </a:solidFill>
                <a:latin typeface="Arial" charset="0"/>
              </a:rPr>
              <a:t> </a:t>
            </a:r>
            <a:r>
              <a:rPr lang="en-US" sz="3600" b="1" dirty="0" err="1">
                <a:solidFill>
                  <a:schemeClr val="accent2"/>
                </a:solidFill>
                <a:latin typeface="Arial" charset="0"/>
              </a:rPr>
              <a:t>bài</a:t>
            </a:r>
            <a:r>
              <a:rPr lang="en-US" sz="3600" b="1" dirty="0">
                <a:solidFill>
                  <a:schemeClr val="accent2"/>
                </a:solidFill>
                <a:latin typeface="Arial" charset="0"/>
              </a:rPr>
              <a:t> </a:t>
            </a:r>
            <a:r>
              <a:rPr lang="en-US" sz="3600" b="1" dirty="0" err="1">
                <a:solidFill>
                  <a:schemeClr val="accent2"/>
                </a:solidFill>
                <a:latin typeface="Arial" charset="0"/>
              </a:rPr>
              <a:t>văn</a:t>
            </a:r>
            <a:r>
              <a:rPr lang="en-US" sz="3600" b="1" dirty="0">
                <a:solidFill>
                  <a:schemeClr val="accent2"/>
                </a:solidFill>
                <a:latin typeface="Arial" charset="0"/>
              </a:rPr>
              <a:t> </a:t>
            </a:r>
            <a:r>
              <a:rPr lang="en-US" sz="3600" b="1" dirty="0" err="1">
                <a:solidFill>
                  <a:schemeClr val="accent2"/>
                </a:solidFill>
                <a:latin typeface="Arial" charset="0"/>
              </a:rPr>
              <a:t>miêu</a:t>
            </a:r>
            <a:r>
              <a:rPr lang="en-US" sz="3600" b="1" dirty="0">
                <a:solidFill>
                  <a:schemeClr val="accent2"/>
                </a:solidFill>
                <a:latin typeface="Arial" charset="0"/>
              </a:rPr>
              <a:t> </a:t>
            </a:r>
            <a:r>
              <a:rPr lang="en-US" sz="3600" b="1" dirty="0" err="1">
                <a:solidFill>
                  <a:schemeClr val="accent2"/>
                </a:solidFill>
                <a:latin typeface="Arial" charset="0"/>
              </a:rPr>
              <a:t>tả</a:t>
            </a:r>
            <a:r>
              <a:rPr lang="en-US" sz="3600" b="1" dirty="0">
                <a:solidFill>
                  <a:schemeClr val="accent2"/>
                </a:solidFill>
                <a:latin typeface="Arial" charset="0"/>
              </a:rPr>
              <a:t> </a:t>
            </a:r>
            <a:r>
              <a:rPr lang="en-US" sz="3600" b="1" dirty="0" err="1">
                <a:solidFill>
                  <a:schemeClr val="accent2"/>
                </a:solidFill>
                <a:latin typeface="Arial" charset="0"/>
              </a:rPr>
              <a:t>cây</a:t>
            </a:r>
            <a:r>
              <a:rPr lang="en-US" sz="3600" b="1" dirty="0">
                <a:solidFill>
                  <a:schemeClr val="accent2"/>
                </a:solidFill>
                <a:latin typeface="Arial" charset="0"/>
              </a:rPr>
              <a:t> </a:t>
            </a:r>
            <a:r>
              <a:rPr lang="en-US" sz="3600" b="1" dirty="0" err="1">
                <a:solidFill>
                  <a:schemeClr val="accent2"/>
                </a:solidFill>
                <a:latin typeface="Arial" charset="0"/>
              </a:rPr>
              <a:t>cối</a:t>
            </a:r>
            <a:r>
              <a:rPr lang="en-US" sz="3600" b="1" dirty="0">
                <a:solidFill>
                  <a:schemeClr val="accent2"/>
                </a:solidFill>
                <a:latin typeface="Arial" charset="0"/>
              </a:rPr>
              <a:t> </a:t>
            </a:r>
            <a:r>
              <a:rPr lang="en-US" sz="3600" b="1" dirty="0" err="1">
                <a:solidFill>
                  <a:schemeClr val="accent2"/>
                </a:solidFill>
                <a:latin typeface="Arial" charset="0"/>
              </a:rPr>
              <a:t>cần</a:t>
            </a:r>
            <a:r>
              <a:rPr lang="en-US" sz="3600" b="1" dirty="0">
                <a:solidFill>
                  <a:schemeClr val="accent2"/>
                </a:solidFill>
                <a:latin typeface="Arial" charset="0"/>
              </a:rPr>
              <a:t> </a:t>
            </a:r>
            <a:r>
              <a:rPr lang="en-US" sz="3600" b="1" dirty="0" err="1">
                <a:solidFill>
                  <a:schemeClr val="accent2"/>
                </a:solidFill>
                <a:latin typeface="Arial" charset="0"/>
              </a:rPr>
              <a:t>chú</a:t>
            </a:r>
            <a:r>
              <a:rPr lang="en-US" sz="3600" b="1" dirty="0">
                <a:solidFill>
                  <a:schemeClr val="accent2"/>
                </a:solidFill>
                <a:latin typeface="Arial" charset="0"/>
              </a:rPr>
              <a:t> ý </a:t>
            </a:r>
            <a:r>
              <a:rPr lang="en-US" sz="3600" b="1" dirty="0" err="1">
                <a:solidFill>
                  <a:schemeClr val="accent2"/>
                </a:solidFill>
                <a:latin typeface="Arial" charset="0"/>
              </a:rPr>
              <a:t>điều</a:t>
            </a:r>
            <a:r>
              <a:rPr lang="en-US" sz="3600" b="1" dirty="0">
                <a:solidFill>
                  <a:schemeClr val="accent2"/>
                </a:solidFill>
                <a:latin typeface="Arial" charset="0"/>
              </a:rPr>
              <a:t> </a:t>
            </a:r>
            <a:r>
              <a:rPr lang="en-US" sz="3600" b="1" dirty="0" err="1">
                <a:solidFill>
                  <a:schemeClr val="accent2"/>
                </a:solidFill>
                <a:latin typeface="Arial" charset="0"/>
              </a:rPr>
              <a:t>gì</a:t>
            </a:r>
            <a:r>
              <a:rPr lang="en-US" sz="3600" b="1" dirty="0">
                <a:solidFill>
                  <a:schemeClr val="accent2"/>
                </a:solidFill>
                <a:latin typeface="Arial" charset="0"/>
              </a:rPr>
              <a:t> ?</a:t>
            </a:r>
          </a:p>
        </p:txBody>
      </p:sp>
      <p:sp>
        <p:nvSpPr>
          <p:cNvPr id="313376" name="Text Box 32"/>
          <p:cNvSpPr txBox="1">
            <a:spLocks noChangeArrowheads="1"/>
          </p:cNvSpPr>
          <p:nvPr/>
        </p:nvSpPr>
        <p:spPr bwMode="auto">
          <a:xfrm>
            <a:off x="228600" y="5791200"/>
            <a:ext cx="10896600" cy="646331"/>
          </a:xfrm>
          <a:prstGeom prst="rect">
            <a:avLst/>
          </a:prstGeom>
          <a:noFill/>
          <a:ln w="9525">
            <a:noFill/>
            <a:miter lim="800000"/>
            <a:headEnd/>
            <a:tailEnd/>
          </a:ln>
        </p:spPr>
        <p:txBody>
          <a:bodyPr wrap="square">
            <a:spAutoFit/>
          </a:bodyPr>
          <a:lstStyle/>
          <a:p>
            <a:pPr eaLnBrk="0" hangingPunct="0">
              <a:spcBef>
                <a:spcPct val="50000"/>
              </a:spcBef>
            </a:pPr>
            <a:r>
              <a:rPr lang="en-US" sz="3600" b="1" dirty="0">
                <a:solidFill>
                  <a:srgbClr val="9900CC"/>
                </a:solidFill>
                <a:latin typeface="Arial" charset="0"/>
              </a:rPr>
              <a:t>        *</a:t>
            </a:r>
            <a:r>
              <a:rPr lang="en-US" sz="3600" b="1" dirty="0" err="1">
                <a:solidFill>
                  <a:srgbClr val="9900CC"/>
                </a:solidFill>
                <a:latin typeface="Arial" charset="0"/>
              </a:rPr>
              <a:t>Khi</a:t>
            </a:r>
            <a:r>
              <a:rPr lang="en-US" sz="3600" b="1" dirty="0">
                <a:solidFill>
                  <a:srgbClr val="9900CC"/>
                </a:solidFill>
                <a:latin typeface="Arial" charset="0"/>
              </a:rPr>
              <a:t> </a:t>
            </a:r>
            <a:r>
              <a:rPr lang="en-US" sz="3600" b="1" dirty="0" err="1">
                <a:solidFill>
                  <a:srgbClr val="9900CC"/>
                </a:solidFill>
                <a:latin typeface="Arial" charset="0"/>
              </a:rPr>
              <a:t>viết</a:t>
            </a:r>
            <a:r>
              <a:rPr lang="en-US" sz="3600" b="1" dirty="0">
                <a:solidFill>
                  <a:srgbClr val="9900CC"/>
                </a:solidFill>
                <a:latin typeface="Arial" charset="0"/>
              </a:rPr>
              <a:t>, </a:t>
            </a:r>
            <a:r>
              <a:rPr lang="en-US" sz="3600" b="1" dirty="0" err="1">
                <a:solidFill>
                  <a:srgbClr val="9900CC"/>
                </a:solidFill>
                <a:latin typeface="Arial" charset="0"/>
              </a:rPr>
              <a:t>hết</a:t>
            </a:r>
            <a:r>
              <a:rPr lang="en-US" sz="3600" b="1" dirty="0">
                <a:solidFill>
                  <a:srgbClr val="9900CC"/>
                </a:solidFill>
                <a:latin typeface="Arial" charset="0"/>
              </a:rPr>
              <a:t> </a:t>
            </a:r>
            <a:r>
              <a:rPr lang="en-US" sz="3600" b="1" dirty="0" err="1">
                <a:solidFill>
                  <a:srgbClr val="9900CC"/>
                </a:solidFill>
                <a:latin typeface="Arial" charset="0"/>
              </a:rPr>
              <a:t>mỗi</a:t>
            </a:r>
            <a:r>
              <a:rPr lang="en-US" sz="3600" b="1" dirty="0">
                <a:solidFill>
                  <a:srgbClr val="9900CC"/>
                </a:solidFill>
                <a:latin typeface="Arial" charset="0"/>
              </a:rPr>
              <a:t> </a:t>
            </a:r>
            <a:r>
              <a:rPr lang="en-US" sz="3600" b="1" dirty="0" err="1">
                <a:solidFill>
                  <a:srgbClr val="9900CC"/>
                </a:solidFill>
                <a:latin typeface="Arial" charset="0"/>
              </a:rPr>
              <a:t>đoạn</a:t>
            </a:r>
            <a:r>
              <a:rPr lang="en-US" sz="3600" b="1" dirty="0">
                <a:solidFill>
                  <a:srgbClr val="9900CC"/>
                </a:solidFill>
                <a:latin typeface="Arial" charset="0"/>
              </a:rPr>
              <a:t> </a:t>
            </a:r>
            <a:r>
              <a:rPr lang="en-US" sz="3600" b="1" dirty="0" err="1">
                <a:solidFill>
                  <a:srgbClr val="9900CC"/>
                </a:solidFill>
                <a:latin typeface="Arial" charset="0"/>
              </a:rPr>
              <a:t>văn</a:t>
            </a:r>
            <a:r>
              <a:rPr lang="en-US" sz="3600" b="1" dirty="0">
                <a:solidFill>
                  <a:srgbClr val="9900CC"/>
                </a:solidFill>
                <a:latin typeface="Arial" charset="0"/>
              </a:rPr>
              <a:t> </a:t>
            </a:r>
            <a:r>
              <a:rPr lang="en-US" sz="3600" b="1" dirty="0" err="1">
                <a:solidFill>
                  <a:srgbClr val="9900CC"/>
                </a:solidFill>
                <a:latin typeface="Arial" charset="0"/>
              </a:rPr>
              <a:t>cần</a:t>
            </a:r>
            <a:r>
              <a:rPr lang="en-US" sz="3600" b="1" dirty="0">
                <a:solidFill>
                  <a:srgbClr val="9900CC"/>
                </a:solidFill>
                <a:latin typeface="Arial" charset="0"/>
              </a:rPr>
              <a:t> </a:t>
            </a:r>
            <a:r>
              <a:rPr lang="en-US" sz="3600" b="1" dirty="0" err="1">
                <a:solidFill>
                  <a:srgbClr val="9900CC"/>
                </a:solidFill>
                <a:latin typeface="Arial" charset="0"/>
              </a:rPr>
              <a:t>xuống</a:t>
            </a:r>
            <a:r>
              <a:rPr lang="en-US" sz="3600" b="1" dirty="0">
                <a:solidFill>
                  <a:srgbClr val="9900CC"/>
                </a:solidFill>
                <a:latin typeface="Arial" charset="0"/>
              </a:rPr>
              <a:t> </a:t>
            </a:r>
            <a:r>
              <a:rPr lang="en-US" sz="3600" b="1" dirty="0" err="1">
                <a:solidFill>
                  <a:srgbClr val="9900CC"/>
                </a:solidFill>
                <a:latin typeface="Arial" charset="0"/>
              </a:rPr>
              <a:t>dòng</a:t>
            </a:r>
            <a:r>
              <a:rPr lang="en-US" sz="3600" b="1" dirty="0">
                <a:solidFill>
                  <a:srgbClr val="9900CC"/>
                </a:solidFill>
                <a:latin typeface="Arial"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13373">
                                            <p:txEl>
                                              <p:pRg st="0" end="0"/>
                                            </p:txEl>
                                          </p:spTgt>
                                        </p:tgtEl>
                                        <p:attrNameLst>
                                          <p:attrName>style.visibility</p:attrName>
                                        </p:attrNameLst>
                                      </p:cBhvr>
                                      <p:to>
                                        <p:strVal val="visible"/>
                                      </p:to>
                                    </p:set>
                                    <p:anim calcmode="lin" valueType="num">
                                      <p:cBhvr>
                                        <p:cTn id="7" dur="500" fill="hold"/>
                                        <p:tgtEl>
                                          <p:spTgt spid="31337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1337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1337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1337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13373">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9" presetClass="entr" presetSubtype="0" fill="hold" nodeType="clickEffect">
                                  <p:stCondLst>
                                    <p:cond delay="0"/>
                                  </p:stCondLst>
                                  <p:childTnLst>
                                    <p:set>
                                      <p:cBhvr>
                                        <p:cTn id="15" dur="1" fill="hold">
                                          <p:stCondLst>
                                            <p:cond delay="0"/>
                                          </p:stCondLst>
                                        </p:cTn>
                                        <p:tgtEl>
                                          <p:spTgt spid="313374">
                                            <p:txEl>
                                              <p:pRg st="0" end="0"/>
                                            </p:txEl>
                                          </p:spTgt>
                                        </p:tgtEl>
                                        <p:attrNameLst>
                                          <p:attrName>style.visibility</p:attrName>
                                        </p:attrNameLst>
                                      </p:cBhvr>
                                      <p:to>
                                        <p:strVal val="visible"/>
                                      </p:to>
                                    </p:set>
                                    <p:anim calcmode="lin" valueType="num">
                                      <p:cBhvr>
                                        <p:cTn id="16" dur="1000" fill="hold"/>
                                        <p:tgtEl>
                                          <p:spTgt spid="313374">
                                            <p:txEl>
                                              <p:pRg st="0" end="0"/>
                                            </p:txEl>
                                          </p:spTgt>
                                        </p:tgtEl>
                                        <p:attrNameLst>
                                          <p:attrName>ppt_x</p:attrName>
                                        </p:attrNameLst>
                                      </p:cBhvr>
                                      <p:tavLst>
                                        <p:tav tm="0">
                                          <p:val>
                                            <p:strVal val="#ppt_x-.2"/>
                                          </p:val>
                                        </p:tav>
                                        <p:tav tm="100000">
                                          <p:val>
                                            <p:strVal val="#ppt_x"/>
                                          </p:val>
                                        </p:tav>
                                      </p:tavLst>
                                    </p:anim>
                                    <p:anim calcmode="lin" valueType="num">
                                      <p:cBhvr>
                                        <p:cTn id="17" dur="1000" fill="hold"/>
                                        <p:tgtEl>
                                          <p:spTgt spid="313374">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8" dur="1000"/>
                                        <p:tgtEl>
                                          <p:spTgt spid="313374">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1" presetClass="entr" presetSubtype="4" fill="hold" grpId="0" nodeType="clickEffect">
                                  <p:stCondLst>
                                    <p:cond delay="0"/>
                                  </p:stCondLst>
                                  <p:childTnLst>
                                    <p:set>
                                      <p:cBhvr>
                                        <p:cTn id="22" dur="1" fill="hold">
                                          <p:stCondLst>
                                            <p:cond delay="0"/>
                                          </p:stCondLst>
                                        </p:cTn>
                                        <p:tgtEl>
                                          <p:spTgt spid="313375"/>
                                        </p:tgtEl>
                                        <p:attrNameLst>
                                          <p:attrName>style.visibility</p:attrName>
                                        </p:attrNameLst>
                                      </p:cBhvr>
                                      <p:to>
                                        <p:strVal val="visible"/>
                                      </p:to>
                                    </p:set>
                                    <p:animEffect transition="in" filter="wheel(4)">
                                      <p:cBhvr>
                                        <p:cTn id="23" dur="2000"/>
                                        <p:tgtEl>
                                          <p:spTgt spid="313375"/>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313376"/>
                                        </p:tgtEl>
                                        <p:attrNameLst>
                                          <p:attrName>style.visibility</p:attrName>
                                        </p:attrNameLst>
                                      </p:cBhvr>
                                      <p:to>
                                        <p:strVal val="visible"/>
                                      </p:to>
                                    </p:set>
                                    <p:anim calcmode="lin" valueType="num">
                                      <p:cBhvr>
                                        <p:cTn id="28" dur="500" fill="hold"/>
                                        <p:tgtEl>
                                          <p:spTgt spid="313376"/>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313376"/>
                                        </p:tgtEl>
                                        <p:attrNameLst>
                                          <p:attrName>ppt_y</p:attrName>
                                        </p:attrNameLst>
                                      </p:cBhvr>
                                      <p:tavLst>
                                        <p:tav tm="0">
                                          <p:val>
                                            <p:strVal val="#ppt_y"/>
                                          </p:val>
                                        </p:tav>
                                        <p:tav tm="100000">
                                          <p:val>
                                            <p:strVal val="#ppt_y"/>
                                          </p:val>
                                        </p:tav>
                                      </p:tavLst>
                                    </p:anim>
                                    <p:anim calcmode="lin" valueType="num">
                                      <p:cBhvr>
                                        <p:cTn id="30" dur="500" fill="hold"/>
                                        <p:tgtEl>
                                          <p:spTgt spid="313376"/>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313376"/>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3133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75" grpId="0"/>
      <p:bldP spid="313376" grpId="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3044" name="Text Box 4"/>
          <p:cNvSpPr txBox="1">
            <a:spLocks noChangeArrowheads="1"/>
          </p:cNvSpPr>
          <p:nvPr/>
        </p:nvSpPr>
        <p:spPr bwMode="auto">
          <a:xfrm>
            <a:off x="1752600" y="228600"/>
            <a:ext cx="4038600" cy="769441"/>
          </a:xfrm>
          <a:prstGeom prst="rect">
            <a:avLst/>
          </a:prstGeom>
          <a:noFill/>
          <a:ln w="9525">
            <a:noFill/>
            <a:miter lim="800000"/>
            <a:headEnd/>
            <a:tailEnd/>
          </a:ln>
        </p:spPr>
        <p:txBody>
          <a:bodyPr>
            <a:spAutoFit/>
          </a:bodyPr>
          <a:lstStyle/>
          <a:p>
            <a:pPr eaLnBrk="0" hangingPunct="0">
              <a:spcBef>
                <a:spcPct val="50000"/>
              </a:spcBef>
            </a:pPr>
            <a:r>
              <a:rPr lang="en-US" sz="4400" b="1" dirty="0" smtClean="0">
                <a:solidFill>
                  <a:srgbClr val="FF0000"/>
                </a:solidFill>
                <a:latin typeface="Arial" charset="0"/>
              </a:rPr>
              <a:t>II. </a:t>
            </a:r>
            <a:r>
              <a:rPr lang="en-US" sz="4400" b="1" u="sng" dirty="0" err="1" smtClean="0">
                <a:solidFill>
                  <a:srgbClr val="FF0000"/>
                </a:solidFill>
                <a:latin typeface="Arial" charset="0"/>
              </a:rPr>
              <a:t>Ghi</a:t>
            </a:r>
            <a:r>
              <a:rPr lang="en-US" sz="4400" b="1" u="sng" dirty="0" smtClean="0">
                <a:solidFill>
                  <a:srgbClr val="FF0000"/>
                </a:solidFill>
                <a:latin typeface="Arial" charset="0"/>
              </a:rPr>
              <a:t> </a:t>
            </a:r>
            <a:r>
              <a:rPr lang="en-US" sz="4400" b="1" u="sng" dirty="0" err="1">
                <a:solidFill>
                  <a:srgbClr val="FF0000"/>
                </a:solidFill>
                <a:latin typeface="Arial" charset="0"/>
              </a:rPr>
              <a:t>nhớ</a:t>
            </a:r>
            <a:r>
              <a:rPr lang="en-US" sz="4400" b="1" u="sng" dirty="0">
                <a:solidFill>
                  <a:srgbClr val="FF0000"/>
                </a:solidFill>
                <a:latin typeface="Arial" charset="0"/>
              </a:rPr>
              <a:t>:</a:t>
            </a:r>
          </a:p>
        </p:txBody>
      </p:sp>
      <p:sp>
        <p:nvSpPr>
          <p:cNvPr id="343045" name="Rectangle 5"/>
          <p:cNvSpPr>
            <a:spLocks noChangeArrowheads="1"/>
          </p:cNvSpPr>
          <p:nvPr/>
        </p:nvSpPr>
        <p:spPr bwMode="auto">
          <a:xfrm>
            <a:off x="457200" y="1143000"/>
            <a:ext cx="11049000" cy="3477875"/>
          </a:xfrm>
          <a:prstGeom prst="rect">
            <a:avLst/>
          </a:prstGeom>
          <a:noFill/>
          <a:ln w="9525">
            <a:noFill/>
            <a:miter lim="800000"/>
            <a:headEnd/>
            <a:tailEnd/>
          </a:ln>
        </p:spPr>
        <p:txBody>
          <a:bodyPr wrap="square">
            <a:spAutoFit/>
          </a:bodyPr>
          <a:lstStyle/>
          <a:p>
            <a:pPr eaLnBrk="0" hangingPunct="0">
              <a:spcBef>
                <a:spcPct val="50000"/>
              </a:spcBef>
            </a:pPr>
            <a:r>
              <a:rPr lang="en-US" sz="4400" b="1" dirty="0">
                <a:solidFill>
                  <a:schemeClr val="tx2"/>
                </a:solidFill>
                <a:latin typeface="Arial" charset="0"/>
              </a:rPr>
              <a:t>  </a:t>
            </a:r>
            <a:r>
              <a:rPr lang="en-US" sz="4400" b="1" dirty="0" err="1">
                <a:solidFill>
                  <a:schemeClr val="tx2"/>
                </a:solidFill>
                <a:latin typeface="Arial" charset="0"/>
              </a:rPr>
              <a:t>Trong</a:t>
            </a:r>
            <a:r>
              <a:rPr lang="en-US" sz="4400" b="1" dirty="0">
                <a:solidFill>
                  <a:schemeClr val="tx2"/>
                </a:solidFill>
                <a:latin typeface="Arial" charset="0"/>
              </a:rPr>
              <a:t> </a:t>
            </a:r>
            <a:r>
              <a:rPr lang="en-US" sz="4400" b="1" dirty="0" err="1">
                <a:solidFill>
                  <a:schemeClr val="tx2"/>
                </a:solidFill>
                <a:latin typeface="Arial" charset="0"/>
              </a:rPr>
              <a:t>bài</a:t>
            </a:r>
            <a:r>
              <a:rPr lang="en-US" sz="4400" b="1" dirty="0">
                <a:solidFill>
                  <a:schemeClr val="tx2"/>
                </a:solidFill>
                <a:latin typeface="Arial" charset="0"/>
              </a:rPr>
              <a:t> </a:t>
            </a:r>
            <a:r>
              <a:rPr lang="en-US" sz="4400" b="1" dirty="0" err="1">
                <a:solidFill>
                  <a:schemeClr val="tx2"/>
                </a:solidFill>
                <a:latin typeface="Arial" charset="0"/>
              </a:rPr>
              <a:t>văn</a:t>
            </a:r>
            <a:r>
              <a:rPr lang="en-US" sz="4400" b="1" dirty="0">
                <a:solidFill>
                  <a:schemeClr val="tx2"/>
                </a:solidFill>
                <a:latin typeface="Arial" charset="0"/>
              </a:rPr>
              <a:t> </a:t>
            </a:r>
            <a:r>
              <a:rPr lang="en-US" sz="4400" b="1" dirty="0" err="1">
                <a:solidFill>
                  <a:schemeClr val="tx2"/>
                </a:solidFill>
                <a:latin typeface="Arial" charset="0"/>
              </a:rPr>
              <a:t>miêu</a:t>
            </a:r>
            <a:r>
              <a:rPr lang="en-US" sz="4400" b="1" dirty="0">
                <a:solidFill>
                  <a:schemeClr val="tx2"/>
                </a:solidFill>
                <a:latin typeface="Arial" charset="0"/>
              </a:rPr>
              <a:t> </a:t>
            </a:r>
            <a:r>
              <a:rPr lang="en-US" sz="4400" b="1" dirty="0" err="1">
                <a:solidFill>
                  <a:schemeClr val="tx2"/>
                </a:solidFill>
                <a:latin typeface="Arial" charset="0"/>
              </a:rPr>
              <a:t>tả</a:t>
            </a:r>
            <a:r>
              <a:rPr lang="en-US" sz="4400" b="1" dirty="0">
                <a:solidFill>
                  <a:schemeClr val="tx2"/>
                </a:solidFill>
                <a:latin typeface="Arial" charset="0"/>
              </a:rPr>
              <a:t> </a:t>
            </a:r>
            <a:r>
              <a:rPr lang="en-US" sz="4400" b="1" dirty="0" err="1">
                <a:solidFill>
                  <a:schemeClr val="tx2"/>
                </a:solidFill>
                <a:latin typeface="Arial" charset="0"/>
              </a:rPr>
              <a:t>cây</a:t>
            </a:r>
            <a:r>
              <a:rPr lang="en-US" sz="4400" b="1" dirty="0">
                <a:solidFill>
                  <a:schemeClr val="tx2"/>
                </a:solidFill>
                <a:latin typeface="Arial" charset="0"/>
              </a:rPr>
              <a:t> </a:t>
            </a:r>
            <a:r>
              <a:rPr lang="en-US" sz="4400" b="1" dirty="0" err="1">
                <a:solidFill>
                  <a:schemeClr val="tx2"/>
                </a:solidFill>
                <a:latin typeface="Arial" charset="0"/>
              </a:rPr>
              <a:t>cối</a:t>
            </a:r>
            <a:r>
              <a:rPr lang="en-US" sz="4400" b="1" dirty="0">
                <a:solidFill>
                  <a:schemeClr val="tx2"/>
                </a:solidFill>
                <a:latin typeface="Arial" charset="0"/>
              </a:rPr>
              <a:t>, </a:t>
            </a:r>
            <a:r>
              <a:rPr lang="en-US" sz="4400" b="1" dirty="0" err="1">
                <a:solidFill>
                  <a:schemeClr val="tx2"/>
                </a:solidFill>
                <a:latin typeface="Arial" charset="0"/>
              </a:rPr>
              <a:t>mỗi</a:t>
            </a:r>
            <a:r>
              <a:rPr lang="en-US" sz="4400" b="1" dirty="0">
                <a:solidFill>
                  <a:schemeClr val="tx2"/>
                </a:solidFill>
                <a:latin typeface="Arial" charset="0"/>
              </a:rPr>
              <a:t> </a:t>
            </a:r>
            <a:r>
              <a:rPr lang="en-US" sz="4400" b="1" dirty="0" err="1">
                <a:solidFill>
                  <a:schemeClr val="tx2"/>
                </a:solidFill>
                <a:latin typeface="Arial" charset="0"/>
              </a:rPr>
              <a:t>đoạn</a:t>
            </a:r>
            <a:r>
              <a:rPr lang="en-US" sz="4400" b="1" dirty="0">
                <a:solidFill>
                  <a:schemeClr val="tx2"/>
                </a:solidFill>
                <a:latin typeface="Arial" charset="0"/>
              </a:rPr>
              <a:t> </a:t>
            </a:r>
            <a:r>
              <a:rPr lang="en-US" sz="4400" b="1" dirty="0" err="1">
                <a:solidFill>
                  <a:schemeClr val="tx2"/>
                </a:solidFill>
                <a:latin typeface="Arial" charset="0"/>
              </a:rPr>
              <a:t>văn</a:t>
            </a:r>
            <a:r>
              <a:rPr lang="en-US" sz="4400" b="1" dirty="0">
                <a:solidFill>
                  <a:schemeClr val="tx2"/>
                </a:solidFill>
                <a:latin typeface="Arial" charset="0"/>
              </a:rPr>
              <a:t> </a:t>
            </a:r>
            <a:r>
              <a:rPr lang="en-US" sz="4400" b="1" dirty="0" err="1">
                <a:solidFill>
                  <a:schemeClr val="tx2"/>
                </a:solidFill>
                <a:latin typeface="Arial" charset="0"/>
              </a:rPr>
              <a:t>có</a:t>
            </a:r>
            <a:r>
              <a:rPr lang="en-US" sz="4400" b="1" dirty="0">
                <a:solidFill>
                  <a:schemeClr val="tx2"/>
                </a:solidFill>
                <a:latin typeface="Arial" charset="0"/>
              </a:rPr>
              <a:t> </a:t>
            </a:r>
            <a:r>
              <a:rPr lang="en-US" sz="4400" b="1" dirty="0" err="1">
                <a:solidFill>
                  <a:schemeClr val="tx2"/>
                </a:solidFill>
                <a:latin typeface="Arial" charset="0"/>
              </a:rPr>
              <a:t>một</a:t>
            </a:r>
            <a:r>
              <a:rPr lang="en-US" sz="4400" b="1" dirty="0">
                <a:solidFill>
                  <a:schemeClr val="tx2"/>
                </a:solidFill>
                <a:latin typeface="Arial" charset="0"/>
              </a:rPr>
              <a:t> </a:t>
            </a:r>
            <a:r>
              <a:rPr lang="en-US" sz="4400" b="1" dirty="0" err="1">
                <a:solidFill>
                  <a:schemeClr val="tx2"/>
                </a:solidFill>
                <a:latin typeface="Arial" charset="0"/>
              </a:rPr>
              <a:t>nội</a:t>
            </a:r>
            <a:r>
              <a:rPr lang="en-US" sz="4400" b="1" dirty="0">
                <a:solidFill>
                  <a:schemeClr val="tx2"/>
                </a:solidFill>
                <a:latin typeface="Arial" charset="0"/>
              </a:rPr>
              <a:t> dung </a:t>
            </a:r>
            <a:r>
              <a:rPr lang="en-US" sz="4400" b="1" dirty="0" err="1">
                <a:solidFill>
                  <a:schemeClr val="tx2"/>
                </a:solidFill>
                <a:latin typeface="Arial" charset="0"/>
              </a:rPr>
              <a:t>nhất</a:t>
            </a:r>
            <a:r>
              <a:rPr lang="en-US" sz="4400" b="1" dirty="0">
                <a:solidFill>
                  <a:schemeClr val="tx2"/>
                </a:solidFill>
                <a:latin typeface="Arial" charset="0"/>
              </a:rPr>
              <a:t> </a:t>
            </a:r>
            <a:r>
              <a:rPr lang="en-US" sz="4400" b="1" dirty="0" err="1">
                <a:solidFill>
                  <a:schemeClr val="tx2"/>
                </a:solidFill>
                <a:latin typeface="Arial" charset="0"/>
              </a:rPr>
              <a:t>định</a:t>
            </a:r>
            <a:r>
              <a:rPr lang="en-US" sz="4400" b="1" dirty="0">
                <a:solidFill>
                  <a:schemeClr val="tx2"/>
                </a:solidFill>
                <a:latin typeface="Arial" charset="0"/>
              </a:rPr>
              <a:t>, </a:t>
            </a:r>
            <a:r>
              <a:rPr lang="en-US" sz="4400" b="1" dirty="0" err="1">
                <a:solidFill>
                  <a:schemeClr val="tx2"/>
                </a:solidFill>
                <a:latin typeface="Arial" charset="0"/>
              </a:rPr>
              <a:t>chẳng</a:t>
            </a:r>
            <a:r>
              <a:rPr lang="en-US" sz="4400" b="1" dirty="0">
                <a:solidFill>
                  <a:schemeClr val="tx2"/>
                </a:solidFill>
                <a:latin typeface="Arial" charset="0"/>
              </a:rPr>
              <a:t> </a:t>
            </a:r>
            <a:r>
              <a:rPr lang="en-US" sz="4400" b="1" dirty="0" err="1">
                <a:solidFill>
                  <a:schemeClr val="tx2"/>
                </a:solidFill>
                <a:latin typeface="Arial" charset="0"/>
              </a:rPr>
              <a:t>hạn</a:t>
            </a:r>
            <a:r>
              <a:rPr lang="en-US" sz="4400" b="1" dirty="0">
                <a:solidFill>
                  <a:schemeClr val="tx2"/>
                </a:solidFill>
                <a:latin typeface="Arial" charset="0"/>
              </a:rPr>
              <a:t>: </a:t>
            </a:r>
            <a:r>
              <a:rPr lang="en-US" sz="4400" b="1" dirty="0" err="1">
                <a:solidFill>
                  <a:schemeClr val="tx2"/>
                </a:solidFill>
                <a:latin typeface="Arial" charset="0"/>
              </a:rPr>
              <a:t>tả</a:t>
            </a:r>
            <a:r>
              <a:rPr lang="en-US" sz="4400" b="1" dirty="0">
                <a:solidFill>
                  <a:schemeClr val="tx2"/>
                </a:solidFill>
                <a:latin typeface="Arial" charset="0"/>
              </a:rPr>
              <a:t> </a:t>
            </a:r>
            <a:r>
              <a:rPr lang="en-US" sz="4400" b="1" dirty="0" err="1">
                <a:solidFill>
                  <a:schemeClr val="tx2"/>
                </a:solidFill>
                <a:latin typeface="Arial" charset="0"/>
              </a:rPr>
              <a:t>bao</a:t>
            </a:r>
            <a:r>
              <a:rPr lang="en-US" sz="4400" b="1" dirty="0">
                <a:solidFill>
                  <a:schemeClr val="tx2"/>
                </a:solidFill>
                <a:latin typeface="Arial" charset="0"/>
              </a:rPr>
              <a:t> </a:t>
            </a:r>
            <a:r>
              <a:rPr lang="en-US" sz="4400" b="1" dirty="0" err="1">
                <a:solidFill>
                  <a:schemeClr val="tx2"/>
                </a:solidFill>
                <a:latin typeface="Arial" charset="0"/>
              </a:rPr>
              <a:t>quát</a:t>
            </a:r>
            <a:r>
              <a:rPr lang="en-US" sz="4400" b="1" dirty="0">
                <a:solidFill>
                  <a:schemeClr val="tx2"/>
                </a:solidFill>
                <a:latin typeface="Arial" charset="0"/>
              </a:rPr>
              <a:t>, </a:t>
            </a:r>
            <a:r>
              <a:rPr lang="en-US" sz="4400" b="1" dirty="0" err="1">
                <a:solidFill>
                  <a:schemeClr val="tx2"/>
                </a:solidFill>
                <a:latin typeface="Arial" charset="0"/>
              </a:rPr>
              <a:t>tả</a:t>
            </a:r>
            <a:r>
              <a:rPr lang="en-US" sz="4400" b="1" dirty="0">
                <a:solidFill>
                  <a:schemeClr val="tx2"/>
                </a:solidFill>
                <a:latin typeface="Arial" charset="0"/>
              </a:rPr>
              <a:t> </a:t>
            </a:r>
            <a:r>
              <a:rPr lang="en-US" sz="4400" b="1" dirty="0" err="1">
                <a:solidFill>
                  <a:schemeClr val="tx2"/>
                </a:solidFill>
                <a:latin typeface="Arial" charset="0"/>
              </a:rPr>
              <a:t>từng</a:t>
            </a:r>
            <a:r>
              <a:rPr lang="en-US" sz="4400" b="1" dirty="0">
                <a:solidFill>
                  <a:schemeClr val="tx2"/>
                </a:solidFill>
                <a:latin typeface="Arial" charset="0"/>
              </a:rPr>
              <a:t> </a:t>
            </a:r>
            <a:r>
              <a:rPr lang="en-US" sz="4400" b="1" dirty="0" err="1">
                <a:solidFill>
                  <a:schemeClr val="tx2"/>
                </a:solidFill>
                <a:latin typeface="Arial" charset="0"/>
              </a:rPr>
              <a:t>bộ</a:t>
            </a:r>
            <a:r>
              <a:rPr lang="en-US" sz="4400" b="1" dirty="0">
                <a:solidFill>
                  <a:schemeClr val="tx2"/>
                </a:solidFill>
                <a:latin typeface="Arial" charset="0"/>
              </a:rPr>
              <a:t> </a:t>
            </a:r>
            <a:r>
              <a:rPr lang="en-US" sz="4400" b="1" dirty="0" err="1">
                <a:solidFill>
                  <a:schemeClr val="tx2"/>
                </a:solidFill>
                <a:latin typeface="Arial" charset="0"/>
              </a:rPr>
              <a:t>phận</a:t>
            </a:r>
            <a:r>
              <a:rPr lang="en-US" sz="4400" b="1" dirty="0">
                <a:solidFill>
                  <a:schemeClr val="tx2"/>
                </a:solidFill>
                <a:latin typeface="Arial" charset="0"/>
              </a:rPr>
              <a:t> </a:t>
            </a:r>
            <a:r>
              <a:rPr lang="en-US" sz="4400" b="1" dirty="0" err="1">
                <a:solidFill>
                  <a:schemeClr val="tx2"/>
                </a:solidFill>
                <a:latin typeface="Arial" charset="0"/>
              </a:rPr>
              <a:t>của</a:t>
            </a:r>
            <a:r>
              <a:rPr lang="en-US" sz="4400" b="1" dirty="0">
                <a:solidFill>
                  <a:schemeClr val="tx2"/>
                </a:solidFill>
                <a:latin typeface="Arial" charset="0"/>
              </a:rPr>
              <a:t> </a:t>
            </a:r>
            <a:r>
              <a:rPr lang="en-US" sz="4400" b="1" dirty="0" err="1">
                <a:solidFill>
                  <a:schemeClr val="tx2"/>
                </a:solidFill>
                <a:latin typeface="Arial" charset="0"/>
              </a:rPr>
              <a:t>cây</a:t>
            </a:r>
            <a:r>
              <a:rPr lang="en-US" sz="4400" b="1" dirty="0">
                <a:solidFill>
                  <a:schemeClr val="tx2"/>
                </a:solidFill>
                <a:latin typeface="Arial" charset="0"/>
              </a:rPr>
              <a:t> </a:t>
            </a:r>
            <a:r>
              <a:rPr lang="en-US" sz="4400" b="1" dirty="0" err="1">
                <a:solidFill>
                  <a:schemeClr val="tx2"/>
                </a:solidFill>
                <a:latin typeface="Arial" charset="0"/>
              </a:rPr>
              <a:t>hoặc</a:t>
            </a:r>
            <a:r>
              <a:rPr lang="en-US" sz="4400" b="1" dirty="0">
                <a:solidFill>
                  <a:schemeClr val="tx2"/>
                </a:solidFill>
                <a:latin typeface="Arial" charset="0"/>
              </a:rPr>
              <a:t> </a:t>
            </a:r>
            <a:r>
              <a:rPr lang="en-US" sz="4400" b="1" dirty="0" err="1">
                <a:solidFill>
                  <a:schemeClr val="tx2"/>
                </a:solidFill>
                <a:latin typeface="Arial" charset="0"/>
              </a:rPr>
              <a:t>tả</a:t>
            </a:r>
            <a:r>
              <a:rPr lang="en-US" sz="4400" b="1" dirty="0">
                <a:solidFill>
                  <a:schemeClr val="tx2"/>
                </a:solidFill>
                <a:latin typeface="Arial" charset="0"/>
              </a:rPr>
              <a:t> </a:t>
            </a:r>
            <a:r>
              <a:rPr lang="en-US" sz="4400" b="1" dirty="0" err="1">
                <a:solidFill>
                  <a:schemeClr val="tx2"/>
                </a:solidFill>
                <a:latin typeface="Arial" charset="0"/>
              </a:rPr>
              <a:t>cây</a:t>
            </a:r>
            <a:r>
              <a:rPr lang="en-US" sz="4400" b="1" dirty="0">
                <a:solidFill>
                  <a:schemeClr val="tx2"/>
                </a:solidFill>
                <a:latin typeface="Arial" charset="0"/>
              </a:rPr>
              <a:t> </a:t>
            </a:r>
            <a:r>
              <a:rPr lang="en-US" sz="4400" b="1" dirty="0" err="1">
                <a:solidFill>
                  <a:schemeClr val="tx2"/>
                </a:solidFill>
                <a:latin typeface="Arial" charset="0"/>
              </a:rPr>
              <a:t>theo</a:t>
            </a:r>
            <a:r>
              <a:rPr lang="en-US" sz="4400" b="1" dirty="0">
                <a:solidFill>
                  <a:schemeClr val="tx2"/>
                </a:solidFill>
                <a:latin typeface="Arial" charset="0"/>
              </a:rPr>
              <a:t> </a:t>
            </a:r>
            <a:r>
              <a:rPr lang="en-US" sz="4400" b="1" dirty="0" err="1">
                <a:solidFill>
                  <a:schemeClr val="tx2"/>
                </a:solidFill>
                <a:latin typeface="Arial" charset="0"/>
              </a:rPr>
              <a:t>từng</a:t>
            </a:r>
            <a:r>
              <a:rPr lang="en-US" sz="4400" b="1" dirty="0">
                <a:solidFill>
                  <a:schemeClr val="tx2"/>
                </a:solidFill>
                <a:latin typeface="Arial" charset="0"/>
              </a:rPr>
              <a:t> </a:t>
            </a:r>
            <a:r>
              <a:rPr lang="en-US" sz="4400" b="1" dirty="0" err="1">
                <a:solidFill>
                  <a:schemeClr val="tx2"/>
                </a:solidFill>
                <a:latin typeface="Arial" charset="0"/>
              </a:rPr>
              <a:t>mùa</a:t>
            </a:r>
            <a:r>
              <a:rPr lang="en-US" sz="4400" b="1" dirty="0">
                <a:solidFill>
                  <a:schemeClr val="tx2"/>
                </a:solidFill>
                <a:latin typeface="Arial" charset="0"/>
              </a:rPr>
              <a:t>, </a:t>
            </a:r>
            <a:r>
              <a:rPr lang="en-US" sz="4400" b="1" dirty="0" err="1">
                <a:solidFill>
                  <a:schemeClr val="tx2"/>
                </a:solidFill>
                <a:latin typeface="Arial" charset="0"/>
              </a:rPr>
              <a:t>từng</a:t>
            </a:r>
            <a:r>
              <a:rPr lang="en-US" sz="4400" b="1" dirty="0">
                <a:solidFill>
                  <a:schemeClr val="tx2"/>
                </a:solidFill>
                <a:latin typeface="Arial" charset="0"/>
              </a:rPr>
              <a:t> </a:t>
            </a:r>
            <a:r>
              <a:rPr lang="en-US" sz="4400" b="1" dirty="0" err="1">
                <a:solidFill>
                  <a:schemeClr val="tx2"/>
                </a:solidFill>
                <a:latin typeface="Arial" charset="0"/>
              </a:rPr>
              <a:t>thời</a:t>
            </a:r>
            <a:r>
              <a:rPr lang="en-US" sz="4400" b="1" dirty="0">
                <a:solidFill>
                  <a:schemeClr val="tx2"/>
                </a:solidFill>
                <a:latin typeface="Arial" charset="0"/>
              </a:rPr>
              <a:t> </a:t>
            </a:r>
            <a:r>
              <a:rPr lang="en-US" sz="4400" b="1" dirty="0" err="1">
                <a:solidFill>
                  <a:schemeClr val="tx2"/>
                </a:solidFill>
                <a:latin typeface="Arial" charset="0"/>
              </a:rPr>
              <a:t>kì</a:t>
            </a:r>
            <a:r>
              <a:rPr lang="en-US" sz="4400" b="1" dirty="0">
                <a:solidFill>
                  <a:schemeClr val="tx2"/>
                </a:solidFill>
                <a:latin typeface="Arial" charset="0"/>
              </a:rPr>
              <a:t> </a:t>
            </a:r>
            <a:r>
              <a:rPr lang="en-US" sz="4400" b="1" dirty="0" err="1">
                <a:solidFill>
                  <a:schemeClr val="tx2"/>
                </a:solidFill>
                <a:latin typeface="Arial" charset="0"/>
              </a:rPr>
              <a:t>phát</a:t>
            </a:r>
            <a:r>
              <a:rPr lang="en-US" sz="4400" b="1" dirty="0">
                <a:solidFill>
                  <a:schemeClr val="tx2"/>
                </a:solidFill>
                <a:latin typeface="Arial" charset="0"/>
              </a:rPr>
              <a:t> </a:t>
            </a:r>
            <a:r>
              <a:rPr lang="en-US" sz="4400" b="1" dirty="0" err="1">
                <a:solidFill>
                  <a:schemeClr val="tx2"/>
                </a:solidFill>
                <a:latin typeface="Arial" charset="0"/>
              </a:rPr>
              <a:t>triển</a:t>
            </a:r>
            <a:r>
              <a:rPr lang="en-US" sz="4400" b="1" dirty="0">
                <a:solidFill>
                  <a:schemeClr val="tx2"/>
                </a:solidFill>
                <a:latin typeface="Arial" charset="0"/>
              </a:rPr>
              <a:t>,… </a:t>
            </a:r>
          </a:p>
        </p:txBody>
      </p:sp>
      <p:sp>
        <p:nvSpPr>
          <p:cNvPr id="343046" name="Rectangle 6"/>
          <p:cNvSpPr>
            <a:spLocks noChangeArrowheads="1"/>
          </p:cNvSpPr>
          <p:nvPr/>
        </p:nvSpPr>
        <p:spPr bwMode="auto">
          <a:xfrm>
            <a:off x="457200" y="4724400"/>
            <a:ext cx="10335339" cy="1446550"/>
          </a:xfrm>
          <a:prstGeom prst="rect">
            <a:avLst/>
          </a:prstGeom>
          <a:noFill/>
          <a:ln w="9525">
            <a:noFill/>
            <a:miter lim="800000"/>
            <a:headEnd/>
            <a:tailEnd/>
          </a:ln>
        </p:spPr>
        <p:txBody>
          <a:bodyPr wrap="square">
            <a:spAutoFit/>
          </a:bodyPr>
          <a:lstStyle/>
          <a:p>
            <a:pPr eaLnBrk="0" hangingPunct="0">
              <a:spcBef>
                <a:spcPct val="50000"/>
              </a:spcBef>
            </a:pPr>
            <a:r>
              <a:rPr lang="en-US" sz="4400" b="1" dirty="0" err="1">
                <a:solidFill>
                  <a:schemeClr val="tx2"/>
                </a:solidFill>
                <a:latin typeface="Arial" charset="0"/>
              </a:rPr>
              <a:t>Khi</a:t>
            </a:r>
            <a:r>
              <a:rPr lang="en-US" sz="4400" b="1" dirty="0">
                <a:solidFill>
                  <a:schemeClr val="tx2"/>
                </a:solidFill>
                <a:latin typeface="Arial" charset="0"/>
              </a:rPr>
              <a:t> </a:t>
            </a:r>
            <a:r>
              <a:rPr lang="en-US" sz="4400" b="1" dirty="0" err="1">
                <a:solidFill>
                  <a:schemeClr val="tx2"/>
                </a:solidFill>
                <a:latin typeface="Arial" charset="0"/>
              </a:rPr>
              <a:t>viết</a:t>
            </a:r>
            <a:r>
              <a:rPr lang="en-US" sz="4400" b="1" dirty="0">
                <a:solidFill>
                  <a:schemeClr val="tx2"/>
                </a:solidFill>
                <a:latin typeface="Arial" charset="0"/>
              </a:rPr>
              <a:t>, </a:t>
            </a:r>
            <a:r>
              <a:rPr lang="en-US" sz="4400" b="1" dirty="0" err="1">
                <a:solidFill>
                  <a:schemeClr val="tx2"/>
                </a:solidFill>
                <a:latin typeface="Arial" charset="0"/>
              </a:rPr>
              <a:t>hết</a:t>
            </a:r>
            <a:r>
              <a:rPr lang="en-US" sz="4400" b="1" dirty="0">
                <a:solidFill>
                  <a:schemeClr val="tx2"/>
                </a:solidFill>
                <a:latin typeface="Arial" charset="0"/>
              </a:rPr>
              <a:t> </a:t>
            </a:r>
            <a:r>
              <a:rPr lang="en-US" sz="4400" b="1" dirty="0" err="1">
                <a:solidFill>
                  <a:schemeClr val="tx2"/>
                </a:solidFill>
                <a:latin typeface="Arial" charset="0"/>
              </a:rPr>
              <a:t>mỗi</a:t>
            </a:r>
            <a:r>
              <a:rPr lang="en-US" sz="4400" b="1" dirty="0">
                <a:solidFill>
                  <a:schemeClr val="tx2"/>
                </a:solidFill>
                <a:latin typeface="Arial" charset="0"/>
              </a:rPr>
              <a:t> </a:t>
            </a:r>
            <a:r>
              <a:rPr lang="en-US" sz="4400" b="1" dirty="0" err="1">
                <a:solidFill>
                  <a:schemeClr val="tx2"/>
                </a:solidFill>
                <a:latin typeface="Arial" charset="0"/>
              </a:rPr>
              <a:t>đoạn</a:t>
            </a:r>
            <a:r>
              <a:rPr lang="en-US" sz="4400" b="1" dirty="0">
                <a:solidFill>
                  <a:schemeClr val="tx2"/>
                </a:solidFill>
                <a:latin typeface="Arial" charset="0"/>
              </a:rPr>
              <a:t> </a:t>
            </a:r>
            <a:r>
              <a:rPr lang="en-US" sz="4400" b="1" dirty="0" err="1">
                <a:solidFill>
                  <a:schemeClr val="tx2"/>
                </a:solidFill>
                <a:latin typeface="Arial" charset="0"/>
              </a:rPr>
              <a:t>văn</a:t>
            </a:r>
            <a:r>
              <a:rPr lang="en-US" sz="4400" b="1" dirty="0">
                <a:solidFill>
                  <a:schemeClr val="tx2"/>
                </a:solidFill>
                <a:latin typeface="Arial" charset="0"/>
              </a:rPr>
              <a:t> </a:t>
            </a:r>
            <a:r>
              <a:rPr lang="en-US" sz="4400" b="1" dirty="0" err="1">
                <a:solidFill>
                  <a:schemeClr val="tx2"/>
                </a:solidFill>
                <a:latin typeface="Arial" charset="0"/>
              </a:rPr>
              <a:t>cần</a:t>
            </a:r>
            <a:r>
              <a:rPr lang="en-US" sz="4400" b="1" dirty="0">
                <a:solidFill>
                  <a:schemeClr val="tx2"/>
                </a:solidFill>
                <a:latin typeface="Arial" charset="0"/>
              </a:rPr>
              <a:t> </a:t>
            </a:r>
            <a:r>
              <a:rPr lang="en-US" sz="4400" b="1" dirty="0" err="1">
                <a:solidFill>
                  <a:schemeClr val="tx2"/>
                </a:solidFill>
                <a:latin typeface="Arial" charset="0"/>
              </a:rPr>
              <a:t>xuống</a:t>
            </a:r>
            <a:r>
              <a:rPr lang="en-US" sz="4400" b="1" dirty="0">
                <a:solidFill>
                  <a:schemeClr val="tx2"/>
                </a:solidFill>
                <a:latin typeface="Arial" charset="0"/>
              </a:rPr>
              <a:t> </a:t>
            </a:r>
            <a:r>
              <a:rPr lang="en-US" sz="4400" b="1" dirty="0" err="1">
                <a:solidFill>
                  <a:schemeClr val="tx2"/>
                </a:solidFill>
                <a:latin typeface="Arial" charset="0"/>
              </a:rPr>
              <a:t>dòng</a:t>
            </a:r>
            <a:r>
              <a:rPr lang="en-US" sz="4400" b="1" dirty="0">
                <a:solidFill>
                  <a:schemeClr val="tx2"/>
                </a:solidFill>
                <a:latin typeface="Arial"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43044"/>
                                        </p:tgtEl>
                                        <p:attrNameLst>
                                          <p:attrName>style.visibility</p:attrName>
                                        </p:attrNameLst>
                                      </p:cBhvr>
                                      <p:to>
                                        <p:strVal val="visible"/>
                                      </p:to>
                                    </p:set>
                                    <p:animEffect transition="in" filter="fade">
                                      <p:cBhvr>
                                        <p:cTn id="7" dur="2000"/>
                                        <p:tgtEl>
                                          <p:spTgt spid="343044"/>
                                        </p:tgtEl>
                                      </p:cBhvr>
                                    </p:animEffect>
                                    <p:anim calcmode="lin" valueType="num">
                                      <p:cBhvr>
                                        <p:cTn id="8" dur="2000" fill="hold"/>
                                        <p:tgtEl>
                                          <p:spTgt spid="343044"/>
                                        </p:tgtEl>
                                        <p:attrNameLst>
                                          <p:attrName>ppt_w</p:attrName>
                                        </p:attrNameLst>
                                      </p:cBhvr>
                                      <p:tavLst>
                                        <p:tav tm="0" fmla="#ppt_w*sin(2.5*pi*$)">
                                          <p:val>
                                            <p:fltVal val="0"/>
                                          </p:val>
                                        </p:tav>
                                        <p:tav tm="100000">
                                          <p:val>
                                            <p:fltVal val="1"/>
                                          </p:val>
                                        </p:tav>
                                      </p:tavLst>
                                    </p:anim>
                                    <p:anim calcmode="lin" valueType="num">
                                      <p:cBhvr>
                                        <p:cTn id="9" dur="2000" fill="hold"/>
                                        <p:tgtEl>
                                          <p:spTgt spid="343044"/>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9" presetClass="entr" presetSubtype="0" fill="hold" nodeType="afterEffect">
                                  <p:stCondLst>
                                    <p:cond delay="0"/>
                                  </p:stCondLst>
                                  <p:childTnLst>
                                    <p:set>
                                      <p:cBhvr>
                                        <p:cTn id="12" dur="1" fill="hold">
                                          <p:stCondLst>
                                            <p:cond delay="0"/>
                                          </p:stCondLst>
                                        </p:cTn>
                                        <p:tgtEl>
                                          <p:spTgt spid="343045">
                                            <p:txEl>
                                              <p:pRg st="0" end="0"/>
                                            </p:txEl>
                                          </p:spTgt>
                                        </p:tgtEl>
                                        <p:attrNameLst>
                                          <p:attrName>style.visibility</p:attrName>
                                        </p:attrNameLst>
                                      </p:cBhvr>
                                      <p:to>
                                        <p:strVal val="visible"/>
                                      </p:to>
                                    </p:set>
                                    <p:anim calcmode="lin" valueType="num">
                                      <p:cBhvr>
                                        <p:cTn id="13" dur="1000" fill="hold"/>
                                        <p:tgtEl>
                                          <p:spTgt spid="343045">
                                            <p:txEl>
                                              <p:pRg st="0" end="0"/>
                                            </p:txEl>
                                          </p:spTgt>
                                        </p:tgtEl>
                                        <p:attrNameLst>
                                          <p:attrName>ppt_x</p:attrName>
                                        </p:attrNameLst>
                                      </p:cBhvr>
                                      <p:tavLst>
                                        <p:tav tm="0">
                                          <p:val>
                                            <p:strVal val="#ppt_x-.2"/>
                                          </p:val>
                                        </p:tav>
                                        <p:tav tm="100000">
                                          <p:val>
                                            <p:strVal val="#ppt_x"/>
                                          </p:val>
                                        </p:tav>
                                      </p:tavLst>
                                    </p:anim>
                                    <p:anim calcmode="lin" valueType="num">
                                      <p:cBhvr>
                                        <p:cTn id="14" dur="1000" fill="hold"/>
                                        <p:tgtEl>
                                          <p:spTgt spid="343045">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343045">
                                            <p:txEl>
                                              <p:pRg st="0" end="0"/>
                                            </p:txEl>
                                          </p:spTgt>
                                        </p:tgtEl>
                                      </p:cBhvr>
                                    </p:animEffect>
                                  </p:childTnLst>
                                </p:cTn>
                              </p:par>
                            </p:childTnLst>
                          </p:cTn>
                        </p:par>
                        <p:par>
                          <p:cTn id="16" fill="hold" nodeType="afterGroup">
                            <p:stCondLst>
                              <p:cond delay="3000"/>
                            </p:stCondLst>
                            <p:childTnLst>
                              <p:par>
                                <p:cTn id="17" presetID="29" presetClass="entr" presetSubtype="0" fill="hold" grpId="0" nodeType="afterEffect">
                                  <p:stCondLst>
                                    <p:cond delay="0"/>
                                  </p:stCondLst>
                                  <p:childTnLst>
                                    <p:set>
                                      <p:cBhvr>
                                        <p:cTn id="18" dur="1" fill="hold">
                                          <p:stCondLst>
                                            <p:cond delay="0"/>
                                          </p:stCondLst>
                                        </p:cTn>
                                        <p:tgtEl>
                                          <p:spTgt spid="343046"/>
                                        </p:tgtEl>
                                        <p:attrNameLst>
                                          <p:attrName>style.visibility</p:attrName>
                                        </p:attrNameLst>
                                      </p:cBhvr>
                                      <p:to>
                                        <p:strVal val="visible"/>
                                      </p:to>
                                    </p:set>
                                    <p:anim calcmode="lin" valueType="num">
                                      <p:cBhvr>
                                        <p:cTn id="19" dur="1000" fill="hold"/>
                                        <p:tgtEl>
                                          <p:spTgt spid="343046"/>
                                        </p:tgtEl>
                                        <p:attrNameLst>
                                          <p:attrName>ppt_x</p:attrName>
                                        </p:attrNameLst>
                                      </p:cBhvr>
                                      <p:tavLst>
                                        <p:tav tm="0">
                                          <p:val>
                                            <p:strVal val="#ppt_x-.2"/>
                                          </p:val>
                                        </p:tav>
                                        <p:tav tm="100000">
                                          <p:val>
                                            <p:strVal val="#ppt_x"/>
                                          </p:val>
                                        </p:tav>
                                      </p:tavLst>
                                    </p:anim>
                                    <p:anim calcmode="lin" valueType="num">
                                      <p:cBhvr>
                                        <p:cTn id="20" dur="1000" fill="hold"/>
                                        <p:tgtEl>
                                          <p:spTgt spid="34304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430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3044" grpId="0"/>
      <p:bldP spid="343046"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7" name="Picture 3" descr="BOOK1"/>
          <p:cNvPicPr>
            <a:picLocks noChangeAspect="1" noChangeArrowheads="1"/>
          </p:cNvPicPr>
          <p:nvPr/>
        </p:nvPicPr>
        <p:blipFill>
          <a:blip r:embed="rId2"/>
          <a:srcRect/>
          <a:stretch>
            <a:fillRect/>
          </a:stretch>
        </p:blipFill>
        <p:spPr bwMode="auto">
          <a:xfrm>
            <a:off x="5102226" y="4953000"/>
            <a:ext cx="5565775" cy="1905000"/>
          </a:xfrm>
          <a:prstGeom prst="rect">
            <a:avLst/>
          </a:prstGeom>
          <a:noFill/>
          <a:ln w="9525">
            <a:noFill/>
            <a:miter lim="800000"/>
            <a:headEnd/>
            <a:tailEnd/>
          </a:ln>
        </p:spPr>
      </p:pic>
      <p:pic>
        <p:nvPicPr>
          <p:cNvPr id="6148" name="Picture 4" descr="atom1"/>
          <p:cNvPicPr>
            <a:picLocks noChangeAspect="1" noChangeArrowheads="1" noCrop="1"/>
          </p:cNvPicPr>
          <p:nvPr/>
        </p:nvPicPr>
        <p:blipFill>
          <a:blip r:embed="rId3"/>
          <a:srcRect/>
          <a:stretch>
            <a:fillRect/>
          </a:stretch>
        </p:blipFill>
        <p:spPr bwMode="auto">
          <a:xfrm>
            <a:off x="1524000" y="4421188"/>
            <a:ext cx="3309938" cy="2436812"/>
          </a:xfrm>
          <a:prstGeom prst="rect">
            <a:avLst/>
          </a:prstGeom>
          <a:noFill/>
          <a:ln w="9525">
            <a:noFill/>
            <a:miter lim="800000"/>
            <a:headEnd/>
            <a:tailEnd/>
          </a:ln>
        </p:spPr>
      </p:pic>
      <p:sp>
        <p:nvSpPr>
          <p:cNvPr id="344071" name="Text Box 7"/>
          <p:cNvSpPr txBox="1">
            <a:spLocks noChangeArrowheads="1"/>
          </p:cNvSpPr>
          <p:nvPr/>
        </p:nvSpPr>
        <p:spPr bwMode="auto">
          <a:xfrm>
            <a:off x="609600" y="152400"/>
            <a:ext cx="3124200" cy="579437"/>
          </a:xfrm>
          <a:prstGeom prst="rect">
            <a:avLst/>
          </a:prstGeom>
          <a:noFill/>
          <a:ln w="9525">
            <a:noFill/>
            <a:miter lim="800000"/>
            <a:headEnd/>
            <a:tailEnd/>
          </a:ln>
        </p:spPr>
        <p:txBody>
          <a:bodyPr>
            <a:spAutoFit/>
          </a:bodyPr>
          <a:lstStyle/>
          <a:p>
            <a:pPr eaLnBrk="0" hangingPunct="0">
              <a:spcBef>
                <a:spcPct val="50000"/>
              </a:spcBef>
            </a:pPr>
            <a:r>
              <a:rPr lang="en-US" sz="3200" b="1" dirty="0">
                <a:solidFill>
                  <a:srgbClr val="3333CC"/>
                </a:solidFill>
                <a:latin typeface="Arial" charset="0"/>
              </a:rPr>
              <a:t>III. </a:t>
            </a:r>
            <a:r>
              <a:rPr lang="en-US" sz="3200" b="1" u="sng" dirty="0" err="1">
                <a:solidFill>
                  <a:srgbClr val="3333CC"/>
                </a:solidFill>
                <a:latin typeface="Arial" charset="0"/>
              </a:rPr>
              <a:t>Luyện</a:t>
            </a:r>
            <a:r>
              <a:rPr lang="en-US" sz="3200" b="1" u="sng" dirty="0">
                <a:solidFill>
                  <a:srgbClr val="3333CC"/>
                </a:solidFill>
                <a:latin typeface="Arial" charset="0"/>
              </a:rPr>
              <a:t> </a:t>
            </a:r>
            <a:r>
              <a:rPr lang="en-US" sz="3200" b="1" u="sng" dirty="0" err="1">
                <a:solidFill>
                  <a:srgbClr val="3333CC"/>
                </a:solidFill>
                <a:latin typeface="Arial" charset="0"/>
              </a:rPr>
              <a:t>tập</a:t>
            </a:r>
            <a:r>
              <a:rPr lang="en-US" sz="3200" b="1" u="sng" dirty="0">
                <a:solidFill>
                  <a:srgbClr val="3333CC"/>
                </a:solidFill>
                <a:latin typeface="Arial" charset="0"/>
              </a:rPr>
              <a:t>:</a:t>
            </a:r>
          </a:p>
        </p:txBody>
      </p:sp>
      <p:sp>
        <p:nvSpPr>
          <p:cNvPr id="344072" name="Text Box 8"/>
          <p:cNvSpPr txBox="1">
            <a:spLocks noChangeArrowheads="1"/>
          </p:cNvSpPr>
          <p:nvPr/>
        </p:nvSpPr>
        <p:spPr bwMode="auto">
          <a:xfrm>
            <a:off x="4343400" y="2362200"/>
            <a:ext cx="7467600" cy="1754326"/>
          </a:xfrm>
          <a:prstGeom prst="rect">
            <a:avLst/>
          </a:prstGeom>
          <a:noFill/>
          <a:ln w="9525">
            <a:noFill/>
            <a:miter lim="800000"/>
            <a:headEnd/>
            <a:tailEnd/>
          </a:ln>
        </p:spPr>
        <p:txBody>
          <a:bodyPr wrap="square">
            <a:spAutoFit/>
          </a:bodyPr>
          <a:lstStyle/>
          <a:p>
            <a:pPr eaLnBrk="0" hangingPunct="0">
              <a:spcBef>
                <a:spcPct val="50000"/>
              </a:spcBef>
            </a:pPr>
            <a:r>
              <a:rPr lang="en-US" sz="3600" b="1" u="sng" dirty="0" err="1">
                <a:solidFill>
                  <a:srgbClr val="9900CC"/>
                </a:solidFill>
                <a:latin typeface="Arial" charset="0"/>
              </a:rPr>
              <a:t>Bài</a:t>
            </a:r>
            <a:r>
              <a:rPr lang="en-US" sz="3600" b="1" u="sng" dirty="0">
                <a:solidFill>
                  <a:srgbClr val="9900CC"/>
                </a:solidFill>
                <a:latin typeface="Arial" charset="0"/>
              </a:rPr>
              <a:t> 1</a:t>
            </a:r>
            <a:r>
              <a:rPr lang="en-US" sz="3600" b="1" dirty="0">
                <a:solidFill>
                  <a:srgbClr val="9900CC"/>
                </a:solidFill>
                <a:latin typeface="Arial" charset="0"/>
              </a:rPr>
              <a:t>: </a:t>
            </a:r>
            <a:r>
              <a:rPr lang="en-US" sz="3600" b="1" dirty="0" err="1">
                <a:solidFill>
                  <a:srgbClr val="9900CC"/>
                </a:solidFill>
                <a:latin typeface="Arial" charset="0"/>
              </a:rPr>
              <a:t>Xác</a:t>
            </a:r>
            <a:r>
              <a:rPr lang="en-US" sz="3600" b="1" dirty="0">
                <a:solidFill>
                  <a:srgbClr val="9900CC"/>
                </a:solidFill>
                <a:latin typeface="Arial" charset="0"/>
              </a:rPr>
              <a:t> </a:t>
            </a:r>
            <a:r>
              <a:rPr lang="en-US" sz="3600" b="1" dirty="0" err="1">
                <a:solidFill>
                  <a:srgbClr val="9900CC"/>
                </a:solidFill>
                <a:latin typeface="Arial" charset="0"/>
              </a:rPr>
              <a:t>định</a:t>
            </a:r>
            <a:r>
              <a:rPr lang="en-US" sz="3600" b="1" dirty="0">
                <a:solidFill>
                  <a:srgbClr val="9900CC"/>
                </a:solidFill>
                <a:latin typeface="Arial" charset="0"/>
              </a:rPr>
              <a:t> </a:t>
            </a:r>
            <a:r>
              <a:rPr lang="en-US" sz="3600" b="1" dirty="0" err="1">
                <a:solidFill>
                  <a:srgbClr val="9900CC"/>
                </a:solidFill>
                <a:latin typeface="Arial" charset="0"/>
              </a:rPr>
              <a:t>các</a:t>
            </a:r>
            <a:r>
              <a:rPr lang="en-US" sz="3600" b="1" dirty="0">
                <a:solidFill>
                  <a:srgbClr val="9900CC"/>
                </a:solidFill>
                <a:latin typeface="Arial" charset="0"/>
              </a:rPr>
              <a:t> </a:t>
            </a:r>
            <a:r>
              <a:rPr lang="en-US" sz="3600" b="1" dirty="0" err="1">
                <a:solidFill>
                  <a:srgbClr val="9900CC"/>
                </a:solidFill>
                <a:latin typeface="Arial" charset="0"/>
              </a:rPr>
              <a:t>đoạn</a:t>
            </a:r>
            <a:r>
              <a:rPr lang="en-US" sz="3600" b="1" dirty="0">
                <a:solidFill>
                  <a:srgbClr val="9900CC"/>
                </a:solidFill>
                <a:latin typeface="Arial" charset="0"/>
              </a:rPr>
              <a:t> </a:t>
            </a:r>
            <a:r>
              <a:rPr lang="en-US" sz="3600" b="1" dirty="0" err="1">
                <a:solidFill>
                  <a:srgbClr val="9900CC"/>
                </a:solidFill>
                <a:latin typeface="Arial" charset="0"/>
              </a:rPr>
              <a:t>văn</a:t>
            </a:r>
            <a:r>
              <a:rPr lang="en-US" sz="3600" b="1" dirty="0">
                <a:solidFill>
                  <a:srgbClr val="9900CC"/>
                </a:solidFill>
                <a:latin typeface="Arial" charset="0"/>
              </a:rPr>
              <a:t> </a:t>
            </a:r>
            <a:r>
              <a:rPr lang="en-US" sz="3600" b="1" dirty="0" err="1">
                <a:solidFill>
                  <a:srgbClr val="9900CC"/>
                </a:solidFill>
                <a:latin typeface="Arial" charset="0"/>
              </a:rPr>
              <a:t>và</a:t>
            </a:r>
            <a:r>
              <a:rPr lang="en-US" sz="3600" b="1" dirty="0">
                <a:solidFill>
                  <a:srgbClr val="9900CC"/>
                </a:solidFill>
                <a:latin typeface="Arial" charset="0"/>
              </a:rPr>
              <a:t> </a:t>
            </a:r>
            <a:r>
              <a:rPr lang="en-US" sz="3600" b="1" dirty="0" err="1">
                <a:solidFill>
                  <a:srgbClr val="9900CC"/>
                </a:solidFill>
                <a:latin typeface="Arial" charset="0"/>
              </a:rPr>
              <a:t>nội</a:t>
            </a:r>
            <a:r>
              <a:rPr lang="en-US" sz="3600" b="1" dirty="0">
                <a:solidFill>
                  <a:srgbClr val="9900CC"/>
                </a:solidFill>
                <a:latin typeface="Arial" charset="0"/>
              </a:rPr>
              <a:t> dung </a:t>
            </a:r>
            <a:r>
              <a:rPr lang="en-US" sz="3600" b="1" dirty="0" err="1">
                <a:solidFill>
                  <a:srgbClr val="9900CC"/>
                </a:solidFill>
                <a:latin typeface="Arial" charset="0"/>
              </a:rPr>
              <a:t>chính</a:t>
            </a:r>
            <a:r>
              <a:rPr lang="en-US" sz="3600" b="1" dirty="0">
                <a:solidFill>
                  <a:srgbClr val="9900CC"/>
                </a:solidFill>
                <a:latin typeface="Arial" charset="0"/>
              </a:rPr>
              <a:t> </a:t>
            </a:r>
            <a:r>
              <a:rPr lang="en-US" sz="3600" b="1" dirty="0" err="1">
                <a:solidFill>
                  <a:srgbClr val="9900CC"/>
                </a:solidFill>
                <a:latin typeface="Arial" charset="0"/>
              </a:rPr>
              <a:t>của</a:t>
            </a:r>
            <a:r>
              <a:rPr lang="en-US" sz="3600" b="1" dirty="0">
                <a:solidFill>
                  <a:srgbClr val="9900CC"/>
                </a:solidFill>
                <a:latin typeface="Arial" charset="0"/>
              </a:rPr>
              <a:t> </a:t>
            </a:r>
            <a:r>
              <a:rPr lang="en-US" sz="3600" b="1" dirty="0" err="1">
                <a:solidFill>
                  <a:srgbClr val="9900CC"/>
                </a:solidFill>
                <a:latin typeface="Arial" charset="0"/>
              </a:rPr>
              <a:t>từng</a:t>
            </a:r>
            <a:r>
              <a:rPr lang="en-US" sz="3600" b="1" dirty="0">
                <a:solidFill>
                  <a:srgbClr val="9900CC"/>
                </a:solidFill>
                <a:latin typeface="Arial" charset="0"/>
              </a:rPr>
              <a:t> </a:t>
            </a:r>
            <a:r>
              <a:rPr lang="en-US" sz="3600" b="1" dirty="0" err="1">
                <a:solidFill>
                  <a:srgbClr val="9900CC"/>
                </a:solidFill>
                <a:latin typeface="Arial" charset="0"/>
              </a:rPr>
              <a:t>đoạn</a:t>
            </a:r>
            <a:r>
              <a:rPr lang="en-US" sz="3600" b="1" dirty="0">
                <a:solidFill>
                  <a:srgbClr val="9900CC"/>
                </a:solidFill>
                <a:latin typeface="Arial" charset="0"/>
              </a:rPr>
              <a:t> </a:t>
            </a:r>
            <a:r>
              <a:rPr lang="en-US" sz="3600" b="1" dirty="0" err="1">
                <a:solidFill>
                  <a:srgbClr val="9900CC"/>
                </a:solidFill>
                <a:latin typeface="Arial" charset="0"/>
              </a:rPr>
              <a:t>trong</a:t>
            </a:r>
            <a:r>
              <a:rPr lang="en-US" sz="3600" b="1" dirty="0">
                <a:solidFill>
                  <a:srgbClr val="9900CC"/>
                </a:solidFill>
                <a:latin typeface="Arial" charset="0"/>
              </a:rPr>
              <a:t> </a:t>
            </a:r>
            <a:r>
              <a:rPr lang="en-US" sz="3600" b="1" dirty="0" err="1">
                <a:solidFill>
                  <a:srgbClr val="9900CC"/>
                </a:solidFill>
                <a:latin typeface="Arial" charset="0"/>
              </a:rPr>
              <a:t>bài</a:t>
            </a:r>
            <a:r>
              <a:rPr lang="en-US" sz="3600" b="1" dirty="0">
                <a:solidFill>
                  <a:srgbClr val="9900CC"/>
                </a:solidFill>
                <a:latin typeface="Arial" charset="0"/>
              </a:rPr>
              <a:t> </a:t>
            </a:r>
            <a:r>
              <a:rPr lang="en-US" sz="3600" b="1" dirty="0" err="1">
                <a:solidFill>
                  <a:srgbClr val="9900CC"/>
                </a:solidFill>
                <a:latin typeface="Arial" charset="0"/>
              </a:rPr>
              <a:t>văn</a:t>
            </a:r>
            <a:r>
              <a:rPr lang="en-US" sz="3600" b="1" dirty="0">
                <a:solidFill>
                  <a:srgbClr val="9900CC"/>
                </a:solidFill>
                <a:latin typeface="Arial" charset="0"/>
              </a:rPr>
              <a:t> “ </a:t>
            </a:r>
            <a:r>
              <a:rPr lang="en-US" sz="3600" b="1" dirty="0" err="1">
                <a:solidFill>
                  <a:srgbClr val="9900CC"/>
                </a:solidFill>
                <a:latin typeface="Arial" charset="0"/>
              </a:rPr>
              <a:t>Cây</a:t>
            </a:r>
            <a:r>
              <a:rPr lang="en-US" sz="3600" b="1" dirty="0">
                <a:solidFill>
                  <a:srgbClr val="9900CC"/>
                </a:solidFill>
                <a:latin typeface="Arial" charset="0"/>
              </a:rPr>
              <a:t> </a:t>
            </a:r>
            <a:r>
              <a:rPr lang="en-US" sz="3600" b="1" dirty="0" err="1">
                <a:solidFill>
                  <a:srgbClr val="9900CC"/>
                </a:solidFill>
                <a:latin typeface="Arial" charset="0"/>
              </a:rPr>
              <a:t>trám</a:t>
            </a:r>
            <a:r>
              <a:rPr lang="en-US" sz="3600" b="1" dirty="0">
                <a:solidFill>
                  <a:srgbClr val="9900CC"/>
                </a:solidFill>
                <a:latin typeface="Arial" charset="0"/>
              </a:rPr>
              <a:t> </a:t>
            </a:r>
            <a:r>
              <a:rPr lang="en-US" sz="3600" b="1" dirty="0" err="1">
                <a:solidFill>
                  <a:srgbClr val="9900CC"/>
                </a:solidFill>
                <a:latin typeface="Arial" charset="0"/>
              </a:rPr>
              <a:t>đen</a:t>
            </a:r>
            <a:r>
              <a:rPr lang="en-US" sz="3600" b="1" dirty="0">
                <a:solidFill>
                  <a:srgbClr val="9900CC"/>
                </a:solidFill>
                <a:latin typeface="Arial"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44071">
                                            <p:txEl>
                                              <p:pRg st="0" end="0"/>
                                            </p:txEl>
                                          </p:spTgt>
                                        </p:tgtEl>
                                        <p:attrNameLst>
                                          <p:attrName>style.visibility</p:attrName>
                                        </p:attrNameLst>
                                      </p:cBhvr>
                                      <p:to>
                                        <p:strVal val="visible"/>
                                      </p:to>
                                    </p:set>
                                    <p:anim calcmode="lin" valueType="num">
                                      <p:cBhvr>
                                        <p:cTn id="7" dur="500" fill="hold"/>
                                        <p:tgtEl>
                                          <p:spTgt spid="344071">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44071">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44071">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44071">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44071">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 presetClass="entr" presetSubtype="2" fill="hold" grpId="0" nodeType="clickEffect">
                                  <p:stCondLst>
                                    <p:cond delay="0"/>
                                  </p:stCondLst>
                                  <p:iterate type="lt">
                                    <p:tmPct val="0"/>
                                  </p:iterate>
                                  <p:childTnLst>
                                    <p:set>
                                      <p:cBhvr>
                                        <p:cTn id="15" dur="1" fill="hold">
                                          <p:stCondLst>
                                            <p:cond delay="0"/>
                                          </p:stCondLst>
                                        </p:cTn>
                                        <p:tgtEl>
                                          <p:spTgt spid="344072">
                                            <p:txEl>
                                              <p:pRg st="0" end="0"/>
                                            </p:txEl>
                                          </p:spTgt>
                                        </p:tgtEl>
                                        <p:attrNameLst>
                                          <p:attrName>style.visibility</p:attrName>
                                        </p:attrNameLst>
                                      </p:cBhvr>
                                      <p:to>
                                        <p:strVal val="visible"/>
                                      </p:to>
                                    </p:set>
                                    <p:anim calcmode="lin" valueType="num">
                                      <p:cBhvr additive="base">
                                        <p:cTn id="16" dur="2000" fill="hold"/>
                                        <p:tgtEl>
                                          <p:spTgt spid="344072">
                                            <p:txEl>
                                              <p:pRg st="0" end="0"/>
                                            </p:txEl>
                                          </p:spTgt>
                                        </p:tgtEl>
                                        <p:attrNameLst>
                                          <p:attrName>ppt_x</p:attrName>
                                        </p:attrNameLst>
                                      </p:cBhvr>
                                      <p:tavLst>
                                        <p:tav tm="0">
                                          <p:val>
                                            <p:strVal val="1+#ppt_w/2"/>
                                          </p:val>
                                        </p:tav>
                                        <p:tav tm="100000">
                                          <p:val>
                                            <p:strVal val="#ppt_x"/>
                                          </p:val>
                                        </p:tav>
                                      </p:tavLst>
                                    </p:anim>
                                    <p:anim calcmode="lin" valueType="num">
                                      <p:cBhvr additive="base">
                                        <p:cTn id="17" dur="2000" fill="hold"/>
                                        <p:tgtEl>
                                          <p:spTgt spid="34407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072"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9429" name="Text Box 5"/>
          <p:cNvSpPr txBox="1">
            <a:spLocks noChangeArrowheads="1"/>
          </p:cNvSpPr>
          <p:nvPr/>
        </p:nvSpPr>
        <p:spPr bwMode="auto">
          <a:xfrm>
            <a:off x="228600" y="-76200"/>
            <a:ext cx="11658599" cy="2062103"/>
          </a:xfrm>
          <a:prstGeom prst="rect">
            <a:avLst/>
          </a:prstGeom>
          <a:noFill/>
          <a:ln w="9525">
            <a:noFill/>
            <a:miter lim="800000"/>
            <a:headEnd/>
            <a:tailEnd/>
          </a:ln>
        </p:spPr>
        <p:txBody>
          <a:bodyPr wrap="square">
            <a:spAutoFit/>
          </a:bodyPr>
          <a:lstStyle/>
          <a:p>
            <a:pPr algn="ctr"/>
            <a:r>
              <a:rPr lang="en-US" sz="3200" b="1" dirty="0" err="1">
                <a:solidFill>
                  <a:srgbClr val="FF0000"/>
                </a:solidFill>
                <a:latin typeface="Arial" charset="0"/>
              </a:rPr>
              <a:t>Cây</a:t>
            </a:r>
            <a:r>
              <a:rPr lang="en-US" sz="3200" b="1" dirty="0">
                <a:solidFill>
                  <a:srgbClr val="FF0000"/>
                </a:solidFill>
                <a:latin typeface="Arial" charset="0"/>
              </a:rPr>
              <a:t> </a:t>
            </a:r>
            <a:r>
              <a:rPr lang="en-US" sz="3200" b="1" dirty="0" err="1">
                <a:solidFill>
                  <a:srgbClr val="FF0000"/>
                </a:solidFill>
                <a:latin typeface="Arial" charset="0"/>
              </a:rPr>
              <a:t>trám</a:t>
            </a:r>
            <a:r>
              <a:rPr lang="en-US" sz="3200" b="1" dirty="0">
                <a:solidFill>
                  <a:srgbClr val="FF0000"/>
                </a:solidFill>
                <a:latin typeface="Arial" charset="0"/>
              </a:rPr>
              <a:t> </a:t>
            </a:r>
            <a:r>
              <a:rPr lang="en-US" sz="3200" b="1" dirty="0" err="1">
                <a:solidFill>
                  <a:srgbClr val="FF0000"/>
                </a:solidFill>
                <a:latin typeface="Arial" charset="0"/>
              </a:rPr>
              <a:t>đen</a:t>
            </a:r>
            <a:endParaRPr lang="en-US" sz="3200" b="1" dirty="0">
              <a:solidFill>
                <a:srgbClr val="FF0000"/>
              </a:solidFill>
              <a:latin typeface="Arial" charset="0"/>
            </a:endParaRPr>
          </a:p>
          <a:p>
            <a:pPr algn="just"/>
            <a:r>
              <a:rPr lang="en-US" sz="2400" b="1" dirty="0">
                <a:solidFill>
                  <a:srgbClr val="3333CC"/>
                </a:solidFill>
                <a:latin typeface="Arial" charset="0"/>
              </a:rPr>
              <a:t>          Ở </a:t>
            </a:r>
            <a:r>
              <a:rPr lang="en-US" sz="2400" b="1" dirty="0" err="1">
                <a:solidFill>
                  <a:srgbClr val="3333CC"/>
                </a:solidFill>
                <a:latin typeface="Arial" charset="0"/>
              </a:rPr>
              <a:t>đầu</a:t>
            </a:r>
            <a:r>
              <a:rPr lang="en-US" sz="2400" b="1" dirty="0">
                <a:solidFill>
                  <a:srgbClr val="3333CC"/>
                </a:solidFill>
                <a:latin typeface="Arial" charset="0"/>
              </a:rPr>
              <a:t> </a:t>
            </a:r>
            <a:r>
              <a:rPr lang="en-US" sz="2400" b="1" dirty="0" err="1">
                <a:solidFill>
                  <a:srgbClr val="3333CC"/>
                </a:solidFill>
                <a:latin typeface="Arial" charset="0"/>
              </a:rPr>
              <a:t>bản</a:t>
            </a:r>
            <a:r>
              <a:rPr lang="en-US" sz="2400" b="1" dirty="0">
                <a:solidFill>
                  <a:srgbClr val="3333CC"/>
                </a:solidFill>
                <a:latin typeface="Arial" charset="0"/>
              </a:rPr>
              <a:t> </a:t>
            </a:r>
            <a:r>
              <a:rPr lang="en-US" sz="2400" b="1" dirty="0" err="1">
                <a:solidFill>
                  <a:srgbClr val="3333CC"/>
                </a:solidFill>
                <a:latin typeface="Arial" charset="0"/>
              </a:rPr>
              <a:t>tôi</a:t>
            </a:r>
            <a:r>
              <a:rPr lang="en-US" sz="2400" b="1" dirty="0">
                <a:solidFill>
                  <a:srgbClr val="3333CC"/>
                </a:solidFill>
                <a:latin typeface="Arial" charset="0"/>
              </a:rPr>
              <a:t> </a:t>
            </a:r>
            <a:r>
              <a:rPr lang="en-US" sz="2400" b="1" dirty="0" err="1">
                <a:solidFill>
                  <a:srgbClr val="3333CC"/>
                </a:solidFill>
                <a:latin typeface="Arial" charset="0"/>
              </a:rPr>
              <a:t>có</a:t>
            </a:r>
            <a:r>
              <a:rPr lang="en-US" sz="2400" b="1" dirty="0">
                <a:solidFill>
                  <a:srgbClr val="3333CC"/>
                </a:solidFill>
                <a:latin typeface="Arial" charset="0"/>
              </a:rPr>
              <a:t> </a:t>
            </a:r>
            <a:r>
              <a:rPr lang="en-US" sz="2400" b="1" dirty="0" err="1">
                <a:solidFill>
                  <a:srgbClr val="3333CC"/>
                </a:solidFill>
                <a:latin typeface="Arial" charset="0"/>
              </a:rPr>
              <a:t>mấy</a:t>
            </a:r>
            <a:r>
              <a:rPr lang="en-US" sz="2400" b="1" dirty="0">
                <a:solidFill>
                  <a:srgbClr val="3333CC"/>
                </a:solidFill>
                <a:latin typeface="Arial" charset="0"/>
              </a:rPr>
              <a:t> </a:t>
            </a:r>
            <a:r>
              <a:rPr lang="en-US" sz="2400" b="1" dirty="0" err="1">
                <a:solidFill>
                  <a:srgbClr val="3333CC"/>
                </a:solidFill>
                <a:latin typeface="Arial" charset="0"/>
              </a:rPr>
              <a:t>cây</a:t>
            </a:r>
            <a:r>
              <a:rPr lang="en-US" sz="2400" b="1" dirty="0">
                <a:solidFill>
                  <a:srgbClr val="3333CC"/>
                </a:solidFill>
                <a:latin typeface="Arial" charset="0"/>
              </a:rPr>
              <a:t> </a:t>
            </a:r>
            <a:r>
              <a:rPr lang="en-US" sz="2400" b="1" dirty="0" err="1">
                <a:solidFill>
                  <a:srgbClr val="3333CC"/>
                </a:solidFill>
                <a:latin typeface="Arial" charset="0"/>
              </a:rPr>
              <a:t>trám</a:t>
            </a:r>
            <a:r>
              <a:rPr lang="en-US" sz="2400" b="1" dirty="0">
                <a:solidFill>
                  <a:srgbClr val="3333CC"/>
                </a:solidFill>
                <a:latin typeface="Arial" charset="0"/>
              </a:rPr>
              <a:t> </a:t>
            </a:r>
            <a:r>
              <a:rPr lang="en-US" sz="2400" b="1" dirty="0" err="1">
                <a:solidFill>
                  <a:srgbClr val="3333CC"/>
                </a:solidFill>
                <a:latin typeface="Arial" charset="0"/>
              </a:rPr>
              <a:t>đen</a:t>
            </a:r>
            <a:r>
              <a:rPr lang="en-US" sz="2400" b="1" dirty="0">
                <a:solidFill>
                  <a:srgbClr val="3333CC"/>
                </a:solidFill>
                <a:latin typeface="Arial" charset="0"/>
              </a:rPr>
              <a:t>. </a:t>
            </a:r>
            <a:r>
              <a:rPr lang="en-US" sz="2400" b="1" dirty="0" err="1">
                <a:solidFill>
                  <a:srgbClr val="3333CC"/>
                </a:solidFill>
                <a:latin typeface="Arial" charset="0"/>
              </a:rPr>
              <a:t>Thân</a:t>
            </a:r>
            <a:r>
              <a:rPr lang="en-US" sz="2400" b="1" dirty="0">
                <a:solidFill>
                  <a:srgbClr val="3333CC"/>
                </a:solidFill>
                <a:latin typeface="Arial" charset="0"/>
              </a:rPr>
              <a:t> </a:t>
            </a:r>
            <a:r>
              <a:rPr lang="en-US" sz="2400" b="1" dirty="0" err="1">
                <a:solidFill>
                  <a:srgbClr val="3333CC"/>
                </a:solidFill>
                <a:latin typeface="Arial" charset="0"/>
              </a:rPr>
              <a:t>cây</a:t>
            </a:r>
            <a:r>
              <a:rPr lang="en-US" sz="2400" b="1" dirty="0">
                <a:solidFill>
                  <a:srgbClr val="3333CC"/>
                </a:solidFill>
                <a:latin typeface="Arial" charset="0"/>
              </a:rPr>
              <a:t> </a:t>
            </a:r>
            <a:r>
              <a:rPr lang="en-US" sz="2400" b="1" dirty="0" err="1">
                <a:solidFill>
                  <a:srgbClr val="3333CC"/>
                </a:solidFill>
                <a:latin typeface="Arial" charset="0"/>
              </a:rPr>
              <a:t>cao</a:t>
            </a:r>
            <a:r>
              <a:rPr lang="en-US" sz="2400" b="1" dirty="0">
                <a:solidFill>
                  <a:srgbClr val="3333CC"/>
                </a:solidFill>
                <a:latin typeface="Arial" charset="0"/>
              </a:rPr>
              <a:t> </a:t>
            </a:r>
            <a:r>
              <a:rPr lang="en-US" sz="2400" b="1" dirty="0" err="1">
                <a:solidFill>
                  <a:srgbClr val="3333CC"/>
                </a:solidFill>
                <a:latin typeface="Arial" charset="0"/>
              </a:rPr>
              <a:t>vút</a:t>
            </a:r>
            <a:r>
              <a:rPr lang="en-US" sz="2400" b="1" dirty="0">
                <a:solidFill>
                  <a:srgbClr val="3333CC"/>
                </a:solidFill>
                <a:latin typeface="Arial" charset="0"/>
              </a:rPr>
              <a:t>, </a:t>
            </a:r>
            <a:r>
              <a:rPr lang="en-US" sz="2400" b="1" dirty="0" err="1">
                <a:solidFill>
                  <a:srgbClr val="3333CC"/>
                </a:solidFill>
                <a:latin typeface="Arial" charset="0"/>
              </a:rPr>
              <a:t>thẳng</a:t>
            </a:r>
            <a:r>
              <a:rPr lang="en-US" sz="2400" b="1" dirty="0">
                <a:solidFill>
                  <a:srgbClr val="3333CC"/>
                </a:solidFill>
                <a:latin typeface="Arial" charset="0"/>
              </a:rPr>
              <a:t> </a:t>
            </a:r>
            <a:r>
              <a:rPr lang="en-US" sz="2400" b="1" dirty="0" err="1">
                <a:solidFill>
                  <a:srgbClr val="3333CC"/>
                </a:solidFill>
                <a:latin typeface="Arial" charset="0"/>
              </a:rPr>
              <a:t>như</a:t>
            </a:r>
            <a:r>
              <a:rPr lang="en-US" sz="2400" b="1" dirty="0">
                <a:solidFill>
                  <a:srgbClr val="3333CC"/>
                </a:solidFill>
                <a:latin typeface="Arial" charset="0"/>
              </a:rPr>
              <a:t> </a:t>
            </a:r>
            <a:r>
              <a:rPr lang="en-US" sz="2400" b="1" dirty="0" err="1">
                <a:solidFill>
                  <a:srgbClr val="3333CC"/>
                </a:solidFill>
                <a:latin typeface="Arial" charset="0"/>
              </a:rPr>
              <a:t>một</a:t>
            </a:r>
            <a:r>
              <a:rPr lang="en-US" sz="2400" b="1" dirty="0">
                <a:solidFill>
                  <a:srgbClr val="3333CC"/>
                </a:solidFill>
                <a:latin typeface="Arial" charset="0"/>
              </a:rPr>
              <a:t> </a:t>
            </a:r>
            <a:r>
              <a:rPr lang="en-US" sz="2400" b="1" dirty="0" err="1">
                <a:solidFill>
                  <a:srgbClr val="3333CC"/>
                </a:solidFill>
                <a:latin typeface="Arial" charset="0"/>
              </a:rPr>
              <a:t>cột</a:t>
            </a:r>
            <a:r>
              <a:rPr lang="en-US" sz="2400" b="1" dirty="0">
                <a:solidFill>
                  <a:srgbClr val="3333CC"/>
                </a:solidFill>
                <a:latin typeface="Arial" charset="0"/>
              </a:rPr>
              <a:t> </a:t>
            </a:r>
            <a:r>
              <a:rPr lang="en-US" sz="2400" b="1" dirty="0" err="1">
                <a:solidFill>
                  <a:srgbClr val="3333CC"/>
                </a:solidFill>
                <a:latin typeface="Arial" charset="0"/>
              </a:rPr>
              <a:t>nước</a:t>
            </a:r>
            <a:r>
              <a:rPr lang="en-US" sz="2400" b="1" dirty="0">
                <a:solidFill>
                  <a:srgbClr val="3333CC"/>
                </a:solidFill>
                <a:latin typeface="Arial" charset="0"/>
              </a:rPr>
              <a:t> </a:t>
            </a:r>
            <a:r>
              <a:rPr lang="en-US" sz="2400" b="1" dirty="0" err="1">
                <a:solidFill>
                  <a:srgbClr val="3333CC"/>
                </a:solidFill>
                <a:latin typeface="Arial" charset="0"/>
              </a:rPr>
              <a:t>từ</a:t>
            </a:r>
            <a:r>
              <a:rPr lang="en-US" sz="2400" b="1" dirty="0">
                <a:solidFill>
                  <a:srgbClr val="3333CC"/>
                </a:solidFill>
                <a:latin typeface="Arial" charset="0"/>
              </a:rPr>
              <a:t> </a:t>
            </a:r>
            <a:r>
              <a:rPr lang="en-US" sz="2400" b="1" dirty="0" err="1">
                <a:solidFill>
                  <a:srgbClr val="3333CC"/>
                </a:solidFill>
                <a:latin typeface="Arial" charset="0"/>
              </a:rPr>
              <a:t>trên</a:t>
            </a:r>
            <a:r>
              <a:rPr lang="en-US" sz="2400" b="1" dirty="0">
                <a:solidFill>
                  <a:srgbClr val="3333CC"/>
                </a:solidFill>
                <a:latin typeface="Arial" charset="0"/>
              </a:rPr>
              <a:t> </a:t>
            </a:r>
            <a:r>
              <a:rPr lang="en-US" sz="2400" b="1" dirty="0" err="1">
                <a:solidFill>
                  <a:srgbClr val="3333CC"/>
                </a:solidFill>
                <a:latin typeface="Arial" charset="0"/>
              </a:rPr>
              <a:t>trời</a:t>
            </a:r>
            <a:r>
              <a:rPr lang="en-US" sz="2400" b="1" dirty="0">
                <a:solidFill>
                  <a:srgbClr val="3333CC"/>
                </a:solidFill>
                <a:latin typeface="Arial" charset="0"/>
              </a:rPr>
              <a:t> </a:t>
            </a:r>
            <a:r>
              <a:rPr lang="en-US" sz="2400" b="1" dirty="0" err="1">
                <a:solidFill>
                  <a:srgbClr val="3333CC"/>
                </a:solidFill>
                <a:latin typeface="Arial" charset="0"/>
              </a:rPr>
              <a:t>rơi</a:t>
            </a:r>
            <a:r>
              <a:rPr lang="en-US" sz="2400" b="1" dirty="0">
                <a:solidFill>
                  <a:srgbClr val="3333CC"/>
                </a:solidFill>
                <a:latin typeface="Arial" charset="0"/>
              </a:rPr>
              <a:t> </a:t>
            </a:r>
            <a:r>
              <a:rPr lang="en-US" sz="2400" b="1" dirty="0" err="1">
                <a:solidFill>
                  <a:srgbClr val="3333CC"/>
                </a:solidFill>
                <a:latin typeface="Arial" charset="0"/>
              </a:rPr>
              <a:t>xuống</a:t>
            </a:r>
            <a:r>
              <a:rPr lang="en-US" sz="2400" b="1" dirty="0">
                <a:solidFill>
                  <a:srgbClr val="3333CC"/>
                </a:solidFill>
                <a:latin typeface="Arial" charset="0"/>
              </a:rPr>
              <a:t>. </a:t>
            </a:r>
            <a:r>
              <a:rPr lang="en-US" sz="2400" b="1" dirty="0" err="1">
                <a:solidFill>
                  <a:srgbClr val="3333CC"/>
                </a:solidFill>
                <a:latin typeface="Arial" charset="0"/>
              </a:rPr>
              <a:t>Cành</a:t>
            </a:r>
            <a:r>
              <a:rPr lang="en-US" sz="2400" b="1" dirty="0">
                <a:solidFill>
                  <a:srgbClr val="3333CC"/>
                </a:solidFill>
                <a:latin typeface="Arial" charset="0"/>
              </a:rPr>
              <a:t> </a:t>
            </a:r>
            <a:r>
              <a:rPr lang="en-US" sz="2400" b="1" dirty="0" err="1">
                <a:solidFill>
                  <a:srgbClr val="3333CC"/>
                </a:solidFill>
                <a:latin typeface="Arial" charset="0"/>
              </a:rPr>
              <a:t>cây</a:t>
            </a:r>
            <a:r>
              <a:rPr lang="en-US" sz="2400" b="1" dirty="0">
                <a:solidFill>
                  <a:srgbClr val="3333CC"/>
                </a:solidFill>
                <a:latin typeface="Arial" charset="0"/>
              </a:rPr>
              <a:t> </a:t>
            </a:r>
            <a:r>
              <a:rPr lang="en-US" sz="2400" b="1" dirty="0" err="1">
                <a:solidFill>
                  <a:srgbClr val="3333CC"/>
                </a:solidFill>
                <a:latin typeface="Arial" charset="0"/>
              </a:rPr>
              <a:t>mập</a:t>
            </a:r>
            <a:r>
              <a:rPr lang="en-US" sz="2400" b="1" dirty="0">
                <a:solidFill>
                  <a:srgbClr val="3333CC"/>
                </a:solidFill>
                <a:latin typeface="Arial" charset="0"/>
              </a:rPr>
              <a:t> </a:t>
            </a:r>
            <a:r>
              <a:rPr lang="en-US" sz="2400" b="1" dirty="0" err="1">
                <a:solidFill>
                  <a:srgbClr val="3333CC"/>
                </a:solidFill>
                <a:latin typeface="Arial" charset="0"/>
              </a:rPr>
              <a:t>mạp</a:t>
            </a:r>
            <a:r>
              <a:rPr lang="en-US" sz="2400" b="1" dirty="0">
                <a:solidFill>
                  <a:srgbClr val="3333CC"/>
                </a:solidFill>
                <a:latin typeface="Arial" charset="0"/>
              </a:rPr>
              <a:t>, </a:t>
            </a:r>
            <a:r>
              <a:rPr lang="en-US" sz="2400" b="1" dirty="0" err="1">
                <a:solidFill>
                  <a:srgbClr val="3333CC"/>
                </a:solidFill>
                <a:latin typeface="Arial" charset="0"/>
              </a:rPr>
              <a:t>nằm</a:t>
            </a:r>
            <a:r>
              <a:rPr lang="en-US" sz="2400" b="1" dirty="0">
                <a:solidFill>
                  <a:srgbClr val="3333CC"/>
                </a:solidFill>
                <a:latin typeface="Arial" charset="0"/>
              </a:rPr>
              <a:t> </a:t>
            </a:r>
            <a:r>
              <a:rPr lang="en-US" sz="2400" b="1" dirty="0" err="1">
                <a:solidFill>
                  <a:srgbClr val="3333CC"/>
                </a:solidFill>
                <a:latin typeface="Arial" charset="0"/>
              </a:rPr>
              <a:t>ngang</a:t>
            </a:r>
            <a:r>
              <a:rPr lang="en-US" sz="2400" b="1" dirty="0">
                <a:solidFill>
                  <a:srgbClr val="3333CC"/>
                </a:solidFill>
                <a:latin typeface="Arial" charset="0"/>
              </a:rPr>
              <a:t>, </a:t>
            </a:r>
            <a:r>
              <a:rPr lang="en-US" sz="2400" b="1" dirty="0" err="1">
                <a:solidFill>
                  <a:srgbClr val="3333CC"/>
                </a:solidFill>
                <a:latin typeface="Arial" charset="0"/>
              </a:rPr>
              <a:t>vươn</a:t>
            </a:r>
            <a:r>
              <a:rPr lang="en-US" sz="2400" b="1" dirty="0">
                <a:solidFill>
                  <a:srgbClr val="3333CC"/>
                </a:solidFill>
                <a:latin typeface="Arial" charset="0"/>
              </a:rPr>
              <a:t> </a:t>
            </a:r>
            <a:r>
              <a:rPr lang="en-US" sz="2400" b="1" dirty="0" err="1">
                <a:solidFill>
                  <a:srgbClr val="3333CC"/>
                </a:solidFill>
                <a:latin typeface="Arial" charset="0"/>
              </a:rPr>
              <a:t>tỏa</a:t>
            </a:r>
            <a:r>
              <a:rPr lang="en-US" sz="2400" b="1" dirty="0">
                <a:solidFill>
                  <a:srgbClr val="3333CC"/>
                </a:solidFill>
                <a:latin typeface="Arial" charset="0"/>
              </a:rPr>
              <a:t> </a:t>
            </a:r>
            <a:r>
              <a:rPr lang="en-US" sz="2400" b="1" dirty="0" err="1">
                <a:solidFill>
                  <a:srgbClr val="3333CC"/>
                </a:solidFill>
                <a:latin typeface="Arial" charset="0"/>
              </a:rPr>
              <a:t>như</a:t>
            </a:r>
            <a:r>
              <a:rPr lang="en-US" sz="2400" b="1" dirty="0">
                <a:solidFill>
                  <a:srgbClr val="3333CC"/>
                </a:solidFill>
                <a:latin typeface="Arial" charset="0"/>
              </a:rPr>
              <a:t> </a:t>
            </a:r>
            <a:r>
              <a:rPr lang="en-US" sz="2400" b="1" dirty="0" err="1">
                <a:solidFill>
                  <a:srgbClr val="3333CC"/>
                </a:solidFill>
                <a:latin typeface="Arial" charset="0"/>
              </a:rPr>
              <a:t>những</a:t>
            </a:r>
            <a:r>
              <a:rPr lang="en-US" sz="2400" b="1" dirty="0">
                <a:solidFill>
                  <a:srgbClr val="3333CC"/>
                </a:solidFill>
                <a:latin typeface="Arial" charset="0"/>
              </a:rPr>
              <a:t> </a:t>
            </a:r>
            <a:r>
              <a:rPr lang="en-US" sz="2400" b="1" dirty="0" err="1">
                <a:solidFill>
                  <a:srgbClr val="3333CC"/>
                </a:solidFill>
                <a:latin typeface="Arial" charset="0"/>
              </a:rPr>
              <a:t>gọng</a:t>
            </a:r>
            <a:r>
              <a:rPr lang="en-US" sz="2400" b="1" dirty="0">
                <a:solidFill>
                  <a:srgbClr val="3333CC"/>
                </a:solidFill>
                <a:latin typeface="Arial" charset="0"/>
              </a:rPr>
              <a:t> ô. </a:t>
            </a:r>
            <a:r>
              <a:rPr lang="en-US" sz="2400" b="1" dirty="0" err="1">
                <a:solidFill>
                  <a:srgbClr val="3333CC"/>
                </a:solidFill>
                <a:latin typeface="Arial" charset="0"/>
              </a:rPr>
              <a:t>Trên</a:t>
            </a:r>
            <a:r>
              <a:rPr lang="en-US" sz="2400" b="1" dirty="0">
                <a:solidFill>
                  <a:srgbClr val="3333CC"/>
                </a:solidFill>
                <a:latin typeface="Arial" charset="0"/>
              </a:rPr>
              <a:t> </a:t>
            </a:r>
            <a:r>
              <a:rPr lang="en-US" sz="2400" b="1" dirty="0" err="1">
                <a:solidFill>
                  <a:srgbClr val="3333CC"/>
                </a:solidFill>
                <a:latin typeface="Arial" charset="0"/>
              </a:rPr>
              <a:t>cái</a:t>
            </a:r>
            <a:r>
              <a:rPr lang="en-US" sz="2400" b="1" dirty="0">
                <a:solidFill>
                  <a:srgbClr val="3333CC"/>
                </a:solidFill>
                <a:latin typeface="Arial" charset="0"/>
              </a:rPr>
              <a:t> </a:t>
            </a:r>
            <a:r>
              <a:rPr lang="en-US" sz="2400" b="1" dirty="0" err="1">
                <a:solidFill>
                  <a:srgbClr val="3333CC"/>
                </a:solidFill>
                <a:latin typeface="Arial" charset="0"/>
              </a:rPr>
              <a:t>gọng</a:t>
            </a:r>
            <a:r>
              <a:rPr lang="en-US" sz="2400" b="1" dirty="0">
                <a:solidFill>
                  <a:srgbClr val="3333CC"/>
                </a:solidFill>
                <a:latin typeface="Arial" charset="0"/>
              </a:rPr>
              <a:t> ô </a:t>
            </a:r>
            <a:r>
              <a:rPr lang="en-US" sz="2400" b="1" dirty="0" err="1">
                <a:solidFill>
                  <a:srgbClr val="3333CC"/>
                </a:solidFill>
                <a:latin typeface="Arial" charset="0"/>
              </a:rPr>
              <a:t>ấy</a:t>
            </a:r>
            <a:r>
              <a:rPr lang="en-US" sz="2400" b="1" dirty="0">
                <a:solidFill>
                  <a:srgbClr val="3333CC"/>
                </a:solidFill>
                <a:latin typeface="Arial" charset="0"/>
              </a:rPr>
              <a:t> </a:t>
            </a:r>
            <a:r>
              <a:rPr lang="en-US" sz="2400" b="1" dirty="0" err="1">
                <a:solidFill>
                  <a:srgbClr val="3333CC"/>
                </a:solidFill>
                <a:latin typeface="Arial" charset="0"/>
              </a:rPr>
              <a:t>xòe</a:t>
            </a:r>
            <a:r>
              <a:rPr lang="en-US" sz="2400" b="1" dirty="0">
                <a:solidFill>
                  <a:srgbClr val="3333CC"/>
                </a:solidFill>
                <a:latin typeface="Arial" charset="0"/>
              </a:rPr>
              <a:t> </a:t>
            </a:r>
            <a:r>
              <a:rPr lang="en-US" sz="2400" b="1" dirty="0" err="1">
                <a:solidFill>
                  <a:srgbClr val="3333CC"/>
                </a:solidFill>
                <a:latin typeface="Arial" charset="0"/>
              </a:rPr>
              <a:t>tròn</a:t>
            </a:r>
            <a:r>
              <a:rPr lang="en-US" sz="2400" b="1" dirty="0">
                <a:solidFill>
                  <a:srgbClr val="3333CC"/>
                </a:solidFill>
                <a:latin typeface="Arial" charset="0"/>
              </a:rPr>
              <a:t> </a:t>
            </a:r>
            <a:r>
              <a:rPr lang="en-US" sz="2400" b="1" dirty="0" err="1">
                <a:solidFill>
                  <a:srgbClr val="3333CC"/>
                </a:solidFill>
                <a:latin typeface="Arial" charset="0"/>
              </a:rPr>
              <a:t>một</a:t>
            </a:r>
            <a:r>
              <a:rPr lang="en-US" sz="2400" b="1" dirty="0">
                <a:solidFill>
                  <a:srgbClr val="3333CC"/>
                </a:solidFill>
                <a:latin typeface="Arial" charset="0"/>
              </a:rPr>
              <a:t> </a:t>
            </a:r>
            <a:r>
              <a:rPr lang="en-US" sz="2400" b="1" dirty="0" err="1">
                <a:solidFill>
                  <a:srgbClr val="3333CC"/>
                </a:solidFill>
                <a:latin typeface="Arial" charset="0"/>
              </a:rPr>
              <a:t>chiếc</a:t>
            </a:r>
            <a:r>
              <a:rPr lang="en-US" sz="2400" b="1" dirty="0">
                <a:solidFill>
                  <a:srgbClr val="3333CC"/>
                </a:solidFill>
                <a:latin typeface="Arial" charset="0"/>
              </a:rPr>
              <a:t> ô </a:t>
            </a:r>
            <a:r>
              <a:rPr lang="en-US" sz="2400" b="1" dirty="0" err="1">
                <a:solidFill>
                  <a:srgbClr val="3333CC"/>
                </a:solidFill>
                <a:latin typeface="Arial" charset="0"/>
              </a:rPr>
              <a:t>xanh</a:t>
            </a:r>
            <a:r>
              <a:rPr lang="en-US" sz="2400" b="1" dirty="0">
                <a:solidFill>
                  <a:srgbClr val="3333CC"/>
                </a:solidFill>
                <a:latin typeface="Arial" charset="0"/>
              </a:rPr>
              <a:t> </a:t>
            </a:r>
            <a:r>
              <a:rPr lang="en-US" sz="2400" b="1" dirty="0" err="1">
                <a:solidFill>
                  <a:srgbClr val="3333CC"/>
                </a:solidFill>
                <a:latin typeface="Arial" charset="0"/>
              </a:rPr>
              <a:t>ngút</a:t>
            </a:r>
            <a:r>
              <a:rPr lang="en-US" sz="2400" b="1" dirty="0">
                <a:solidFill>
                  <a:srgbClr val="3333CC"/>
                </a:solidFill>
                <a:latin typeface="Arial" charset="0"/>
              </a:rPr>
              <a:t> </a:t>
            </a:r>
            <a:r>
              <a:rPr lang="en-US" sz="2400" b="1" dirty="0" err="1">
                <a:solidFill>
                  <a:srgbClr val="3333CC"/>
                </a:solidFill>
                <a:latin typeface="Arial" charset="0"/>
              </a:rPr>
              <a:t>ngát</a:t>
            </a:r>
            <a:r>
              <a:rPr lang="en-US" sz="2400" b="1" dirty="0">
                <a:solidFill>
                  <a:srgbClr val="3333CC"/>
                </a:solidFill>
                <a:latin typeface="Arial" charset="0"/>
              </a:rPr>
              <a:t>. </a:t>
            </a:r>
            <a:r>
              <a:rPr lang="en-US" sz="2400" b="1" dirty="0" err="1">
                <a:solidFill>
                  <a:srgbClr val="3333CC"/>
                </a:solidFill>
                <a:latin typeface="Arial" charset="0"/>
              </a:rPr>
              <a:t>Lá</a:t>
            </a:r>
            <a:r>
              <a:rPr lang="en-US" sz="2400" b="1" dirty="0">
                <a:solidFill>
                  <a:srgbClr val="3333CC"/>
                </a:solidFill>
                <a:latin typeface="Arial" charset="0"/>
              </a:rPr>
              <a:t> </a:t>
            </a:r>
            <a:r>
              <a:rPr lang="en-US" sz="2400" b="1" dirty="0" err="1">
                <a:solidFill>
                  <a:srgbClr val="3333CC"/>
                </a:solidFill>
                <a:latin typeface="Arial" charset="0"/>
              </a:rPr>
              <a:t>trám</a:t>
            </a:r>
            <a:r>
              <a:rPr lang="en-US" sz="2400" b="1" dirty="0">
                <a:solidFill>
                  <a:srgbClr val="3333CC"/>
                </a:solidFill>
                <a:latin typeface="Arial" charset="0"/>
              </a:rPr>
              <a:t> </a:t>
            </a:r>
            <a:r>
              <a:rPr lang="en-US" sz="2400" b="1" dirty="0" err="1">
                <a:solidFill>
                  <a:srgbClr val="3333CC"/>
                </a:solidFill>
                <a:latin typeface="Arial" charset="0"/>
              </a:rPr>
              <a:t>đen</a:t>
            </a:r>
            <a:r>
              <a:rPr lang="en-US" sz="2400" b="1" dirty="0">
                <a:solidFill>
                  <a:srgbClr val="3333CC"/>
                </a:solidFill>
                <a:latin typeface="Arial" charset="0"/>
              </a:rPr>
              <a:t> </a:t>
            </a:r>
            <a:r>
              <a:rPr lang="en-US" sz="2400" b="1" dirty="0" err="1">
                <a:solidFill>
                  <a:srgbClr val="3333CC"/>
                </a:solidFill>
                <a:latin typeface="Arial" charset="0"/>
              </a:rPr>
              <a:t>chỉ</a:t>
            </a:r>
            <a:r>
              <a:rPr lang="en-US" sz="2400" b="1" dirty="0">
                <a:solidFill>
                  <a:srgbClr val="3333CC"/>
                </a:solidFill>
                <a:latin typeface="Arial" charset="0"/>
              </a:rPr>
              <a:t> to </a:t>
            </a:r>
            <a:r>
              <a:rPr lang="en-US" sz="2400" b="1" dirty="0" err="1">
                <a:solidFill>
                  <a:srgbClr val="3333CC"/>
                </a:solidFill>
                <a:latin typeface="Arial" charset="0"/>
              </a:rPr>
              <a:t>bằng</a:t>
            </a:r>
            <a:r>
              <a:rPr lang="en-US" sz="2400" b="1" dirty="0">
                <a:solidFill>
                  <a:srgbClr val="3333CC"/>
                </a:solidFill>
                <a:latin typeface="Arial" charset="0"/>
              </a:rPr>
              <a:t> </a:t>
            </a:r>
            <a:r>
              <a:rPr lang="en-US" sz="2400" b="1" dirty="0" err="1">
                <a:solidFill>
                  <a:srgbClr val="3333CC"/>
                </a:solidFill>
                <a:latin typeface="Arial" charset="0"/>
              </a:rPr>
              <a:t>bàn</a:t>
            </a:r>
            <a:r>
              <a:rPr lang="en-US" sz="2400" b="1" dirty="0">
                <a:solidFill>
                  <a:srgbClr val="3333CC"/>
                </a:solidFill>
                <a:latin typeface="Arial" charset="0"/>
              </a:rPr>
              <a:t> </a:t>
            </a:r>
            <a:r>
              <a:rPr lang="en-US" sz="2400" b="1" dirty="0" err="1">
                <a:solidFill>
                  <a:srgbClr val="3333CC"/>
                </a:solidFill>
                <a:latin typeface="Arial" charset="0"/>
              </a:rPr>
              <a:t>tay</a:t>
            </a:r>
            <a:r>
              <a:rPr lang="en-US" sz="2400" b="1" dirty="0">
                <a:solidFill>
                  <a:srgbClr val="3333CC"/>
                </a:solidFill>
                <a:latin typeface="Arial" charset="0"/>
              </a:rPr>
              <a:t> </a:t>
            </a:r>
            <a:r>
              <a:rPr lang="en-US" sz="2400" b="1" dirty="0" err="1">
                <a:solidFill>
                  <a:srgbClr val="3333CC"/>
                </a:solidFill>
                <a:latin typeface="Arial" charset="0"/>
              </a:rPr>
              <a:t>đứa</a:t>
            </a:r>
            <a:r>
              <a:rPr lang="en-US" sz="2400" b="1" dirty="0">
                <a:solidFill>
                  <a:srgbClr val="3333CC"/>
                </a:solidFill>
                <a:latin typeface="Arial" charset="0"/>
              </a:rPr>
              <a:t> </a:t>
            </a:r>
            <a:r>
              <a:rPr lang="en-US" sz="2400" b="1" dirty="0" err="1">
                <a:solidFill>
                  <a:srgbClr val="3333CC"/>
                </a:solidFill>
                <a:latin typeface="Arial" charset="0"/>
              </a:rPr>
              <a:t>trẻ</a:t>
            </a:r>
            <a:r>
              <a:rPr lang="en-US" sz="2400" b="1" dirty="0">
                <a:solidFill>
                  <a:srgbClr val="3333CC"/>
                </a:solidFill>
                <a:latin typeface="Arial" charset="0"/>
              </a:rPr>
              <a:t> </a:t>
            </a:r>
            <a:r>
              <a:rPr lang="en-US" sz="2400" b="1" dirty="0" err="1">
                <a:solidFill>
                  <a:srgbClr val="3333CC"/>
                </a:solidFill>
                <a:latin typeface="Arial" charset="0"/>
              </a:rPr>
              <a:t>lên</a:t>
            </a:r>
            <a:r>
              <a:rPr lang="en-US" sz="2400" b="1" dirty="0">
                <a:solidFill>
                  <a:srgbClr val="3333CC"/>
                </a:solidFill>
                <a:latin typeface="Arial" charset="0"/>
              </a:rPr>
              <a:t> </a:t>
            </a:r>
            <a:r>
              <a:rPr lang="en-US" sz="2400" b="1" dirty="0" err="1">
                <a:solidFill>
                  <a:srgbClr val="3333CC"/>
                </a:solidFill>
                <a:latin typeface="Arial" charset="0"/>
              </a:rPr>
              <a:t>ba</a:t>
            </a:r>
            <a:r>
              <a:rPr lang="en-US" sz="2400" b="1" dirty="0">
                <a:solidFill>
                  <a:srgbClr val="3333CC"/>
                </a:solidFill>
                <a:latin typeface="Arial" charset="0"/>
              </a:rPr>
              <a:t>, </a:t>
            </a:r>
            <a:r>
              <a:rPr lang="en-US" sz="2400" b="1" dirty="0" err="1">
                <a:solidFill>
                  <a:srgbClr val="3333CC"/>
                </a:solidFill>
                <a:latin typeface="Arial" charset="0"/>
              </a:rPr>
              <a:t>nhưng</a:t>
            </a:r>
            <a:r>
              <a:rPr lang="en-US" sz="2400" b="1" dirty="0">
                <a:solidFill>
                  <a:srgbClr val="3333CC"/>
                </a:solidFill>
                <a:latin typeface="Arial" charset="0"/>
              </a:rPr>
              <a:t> </a:t>
            </a:r>
            <a:r>
              <a:rPr lang="en-US" sz="2400" b="1" dirty="0" err="1">
                <a:solidFill>
                  <a:srgbClr val="3333CC"/>
                </a:solidFill>
                <a:latin typeface="Arial" charset="0"/>
              </a:rPr>
              <a:t>dài</a:t>
            </a:r>
            <a:r>
              <a:rPr lang="en-US" sz="2400" b="1" dirty="0">
                <a:solidFill>
                  <a:srgbClr val="3333CC"/>
                </a:solidFill>
                <a:latin typeface="Arial" charset="0"/>
              </a:rPr>
              <a:t> </a:t>
            </a:r>
            <a:r>
              <a:rPr lang="en-US" sz="2400" b="1" dirty="0" err="1">
                <a:solidFill>
                  <a:srgbClr val="3333CC"/>
                </a:solidFill>
                <a:latin typeface="Arial" charset="0"/>
              </a:rPr>
              <a:t>chừng</a:t>
            </a:r>
            <a:r>
              <a:rPr lang="en-US" sz="2400" b="1" dirty="0">
                <a:solidFill>
                  <a:srgbClr val="3333CC"/>
                </a:solidFill>
                <a:latin typeface="Arial" charset="0"/>
              </a:rPr>
              <a:t> </a:t>
            </a:r>
            <a:r>
              <a:rPr lang="en-US" sz="2400" b="1" dirty="0" err="1">
                <a:solidFill>
                  <a:srgbClr val="3333CC"/>
                </a:solidFill>
                <a:latin typeface="Arial" charset="0"/>
              </a:rPr>
              <a:t>một</a:t>
            </a:r>
            <a:r>
              <a:rPr lang="en-US" sz="2400" b="1" dirty="0">
                <a:solidFill>
                  <a:srgbClr val="3333CC"/>
                </a:solidFill>
                <a:latin typeface="Arial" charset="0"/>
              </a:rPr>
              <a:t> gang.</a:t>
            </a:r>
          </a:p>
        </p:txBody>
      </p:sp>
      <p:sp>
        <p:nvSpPr>
          <p:cNvPr id="359435" name="Rectangle 11"/>
          <p:cNvSpPr>
            <a:spLocks noGrp="1" noChangeArrowheads="1"/>
          </p:cNvSpPr>
          <p:nvPr>
            <p:ph type="body" sz="half" idx="1"/>
          </p:nvPr>
        </p:nvSpPr>
        <p:spPr>
          <a:xfrm>
            <a:off x="-152401" y="1828800"/>
            <a:ext cx="12039599" cy="1046162"/>
          </a:xfrm>
          <a:noFill/>
        </p:spPr>
        <p:txBody>
          <a:bodyPr/>
          <a:lstStyle/>
          <a:p>
            <a:pPr algn="just" eaLnBrk="1" hangingPunct="1">
              <a:lnSpc>
                <a:spcPct val="90000"/>
              </a:lnSpc>
              <a:buFontTx/>
              <a:buNone/>
            </a:pPr>
            <a:r>
              <a:rPr lang="en-US" sz="2400" dirty="0">
                <a:solidFill>
                  <a:srgbClr val="3333CC"/>
                </a:solidFill>
                <a:latin typeface="Arial" charset="0"/>
              </a:rPr>
              <a:t>               </a:t>
            </a:r>
            <a:r>
              <a:rPr lang="en-US" sz="2400" b="1" dirty="0" err="1">
                <a:solidFill>
                  <a:srgbClr val="3333CC"/>
                </a:solidFill>
                <a:latin typeface="Arial" charset="0"/>
              </a:rPr>
              <a:t>Trám</a:t>
            </a:r>
            <a:r>
              <a:rPr lang="en-US" sz="2400" b="1" dirty="0">
                <a:solidFill>
                  <a:srgbClr val="3333CC"/>
                </a:solidFill>
                <a:latin typeface="Arial" charset="0"/>
              </a:rPr>
              <a:t> </a:t>
            </a:r>
            <a:r>
              <a:rPr lang="en-US" sz="2400" b="1" dirty="0" err="1">
                <a:solidFill>
                  <a:srgbClr val="3333CC"/>
                </a:solidFill>
                <a:latin typeface="Arial" charset="0"/>
              </a:rPr>
              <a:t>đen</a:t>
            </a:r>
            <a:r>
              <a:rPr lang="en-US" sz="2400" b="1" dirty="0">
                <a:solidFill>
                  <a:srgbClr val="3333CC"/>
                </a:solidFill>
                <a:latin typeface="Arial" charset="0"/>
              </a:rPr>
              <a:t> </a:t>
            </a:r>
            <a:r>
              <a:rPr lang="en-US" sz="2400" b="1" dirty="0" err="1">
                <a:solidFill>
                  <a:srgbClr val="3333CC"/>
                </a:solidFill>
                <a:latin typeface="Arial" charset="0"/>
              </a:rPr>
              <a:t>có</a:t>
            </a:r>
            <a:r>
              <a:rPr lang="en-US" sz="2400" b="1" dirty="0">
                <a:solidFill>
                  <a:srgbClr val="3333CC"/>
                </a:solidFill>
                <a:latin typeface="Arial" charset="0"/>
              </a:rPr>
              <a:t> </a:t>
            </a:r>
            <a:r>
              <a:rPr lang="en-US" sz="2400" b="1" dirty="0" err="1">
                <a:solidFill>
                  <a:srgbClr val="3333CC"/>
                </a:solidFill>
                <a:latin typeface="Arial" charset="0"/>
              </a:rPr>
              <a:t>hai</a:t>
            </a:r>
            <a:r>
              <a:rPr lang="en-US" sz="2400" b="1" dirty="0">
                <a:solidFill>
                  <a:srgbClr val="3333CC"/>
                </a:solidFill>
                <a:latin typeface="Arial" charset="0"/>
              </a:rPr>
              <a:t> </a:t>
            </a:r>
            <a:r>
              <a:rPr lang="en-US" sz="2400" b="1" dirty="0" err="1">
                <a:solidFill>
                  <a:srgbClr val="3333CC"/>
                </a:solidFill>
                <a:latin typeface="Arial" charset="0"/>
              </a:rPr>
              <a:t>loại</a:t>
            </a:r>
            <a:r>
              <a:rPr lang="en-US" sz="2400" b="1" dirty="0">
                <a:solidFill>
                  <a:srgbClr val="3333CC"/>
                </a:solidFill>
                <a:latin typeface="Arial" charset="0"/>
              </a:rPr>
              <a:t>. </a:t>
            </a:r>
            <a:r>
              <a:rPr lang="en-US" sz="2400" b="1" dirty="0" err="1">
                <a:solidFill>
                  <a:srgbClr val="3333CC"/>
                </a:solidFill>
                <a:latin typeface="Arial" charset="0"/>
              </a:rPr>
              <a:t>Quả</a:t>
            </a:r>
            <a:r>
              <a:rPr lang="en-US" sz="2400" b="1" dirty="0">
                <a:solidFill>
                  <a:srgbClr val="3333CC"/>
                </a:solidFill>
                <a:latin typeface="Arial" charset="0"/>
              </a:rPr>
              <a:t> </a:t>
            </a:r>
            <a:r>
              <a:rPr lang="en-US" sz="2400" b="1" dirty="0" err="1">
                <a:solidFill>
                  <a:srgbClr val="3333CC"/>
                </a:solidFill>
                <a:latin typeface="Arial" charset="0"/>
              </a:rPr>
              <a:t>trám</a:t>
            </a:r>
            <a:r>
              <a:rPr lang="en-US" sz="2400" b="1" dirty="0">
                <a:solidFill>
                  <a:srgbClr val="3333CC"/>
                </a:solidFill>
                <a:latin typeface="Arial" charset="0"/>
              </a:rPr>
              <a:t> </a:t>
            </a:r>
            <a:r>
              <a:rPr lang="en-US" sz="2400" b="1" dirty="0" err="1">
                <a:solidFill>
                  <a:srgbClr val="3333CC"/>
                </a:solidFill>
                <a:latin typeface="Arial" charset="0"/>
              </a:rPr>
              <a:t>đen</a:t>
            </a:r>
            <a:r>
              <a:rPr lang="en-US" sz="2400" b="1" dirty="0">
                <a:solidFill>
                  <a:srgbClr val="3333CC"/>
                </a:solidFill>
                <a:latin typeface="Arial" charset="0"/>
              </a:rPr>
              <a:t> </a:t>
            </a:r>
            <a:r>
              <a:rPr lang="en-US" sz="2400" b="1" dirty="0" err="1">
                <a:solidFill>
                  <a:srgbClr val="3333CC"/>
                </a:solidFill>
                <a:latin typeface="Arial" charset="0"/>
              </a:rPr>
              <a:t>tẻ</a:t>
            </a:r>
            <a:r>
              <a:rPr lang="en-US" sz="2400" b="1" dirty="0">
                <a:solidFill>
                  <a:srgbClr val="3333CC"/>
                </a:solidFill>
                <a:latin typeface="Arial" charset="0"/>
              </a:rPr>
              <a:t> </a:t>
            </a:r>
            <a:r>
              <a:rPr lang="en-US" sz="2400" b="1" dirty="0" err="1">
                <a:solidFill>
                  <a:srgbClr val="3333CC"/>
                </a:solidFill>
                <a:latin typeface="Arial" charset="0"/>
              </a:rPr>
              <a:t>chỉ</a:t>
            </a:r>
            <a:r>
              <a:rPr lang="en-US" sz="2400" b="1" dirty="0">
                <a:solidFill>
                  <a:srgbClr val="3333CC"/>
                </a:solidFill>
                <a:latin typeface="Arial" charset="0"/>
              </a:rPr>
              <a:t> </a:t>
            </a:r>
            <a:r>
              <a:rPr lang="en-US" sz="2400" b="1" dirty="0" err="1">
                <a:solidFill>
                  <a:srgbClr val="3333CC"/>
                </a:solidFill>
                <a:latin typeface="Arial" charset="0"/>
              </a:rPr>
              <a:t>bằng</a:t>
            </a:r>
            <a:r>
              <a:rPr lang="en-US" sz="2400" b="1" dirty="0">
                <a:solidFill>
                  <a:srgbClr val="3333CC"/>
                </a:solidFill>
                <a:latin typeface="Arial" charset="0"/>
              </a:rPr>
              <a:t> </a:t>
            </a:r>
            <a:r>
              <a:rPr lang="en-US" sz="2400" b="1" dirty="0" err="1">
                <a:solidFill>
                  <a:srgbClr val="3333CC"/>
                </a:solidFill>
                <a:latin typeface="Arial" charset="0"/>
              </a:rPr>
              <a:t>nửa</a:t>
            </a:r>
            <a:r>
              <a:rPr lang="en-US" sz="2400" b="1" dirty="0">
                <a:solidFill>
                  <a:srgbClr val="3333CC"/>
                </a:solidFill>
                <a:latin typeface="Arial" charset="0"/>
              </a:rPr>
              <a:t> </a:t>
            </a:r>
            <a:r>
              <a:rPr lang="en-US" sz="2400" b="1" dirty="0" err="1">
                <a:solidFill>
                  <a:srgbClr val="3333CC"/>
                </a:solidFill>
                <a:latin typeface="Arial" charset="0"/>
              </a:rPr>
              <a:t>quả</a:t>
            </a:r>
            <a:r>
              <a:rPr lang="en-US" sz="2400" b="1" dirty="0">
                <a:solidFill>
                  <a:srgbClr val="3333CC"/>
                </a:solidFill>
                <a:latin typeface="Arial" charset="0"/>
              </a:rPr>
              <a:t> </a:t>
            </a:r>
            <a:r>
              <a:rPr lang="en-US" sz="2400" b="1" dirty="0" err="1">
                <a:solidFill>
                  <a:srgbClr val="3333CC"/>
                </a:solidFill>
                <a:latin typeface="Arial" charset="0"/>
              </a:rPr>
              <a:t>nhót</a:t>
            </a:r>
            <a:r>
              <a:rPr lang="en-US" sz="2400" b="1" dirty="0">
                <a:solidFill>
                  <a:srgbClr val="3333CC"/>
                </a:solidFill>
                <a:latin typeface="Arial" charset="0"/>
              </a:rPr>
              <a:t> to, </a:t>
            </a:r>
            <a:r>
              <a:rPr lang="en-US" sz="2400" b="1" dirty="0" err="1">
                <a:solidFill>
                  <a:srgbClr val="3333CC"/>
                </a:solidFill>
                <a:latin typeface="Arial" charset="0"/>
              </a:rPr>
              <a:t>nhưng</a:t>
            </a:r>
            <a:r>
              <a:rPr lang="en-US" sz="2400" b="1" dirty="0">
                <a:solidFill>
                  <a:srgbClr val="3333CC"/>
                </a:solidFill>
                <a:latin typeface="Arial" charset="0"/>
              </a:rPr>
              <a:t> </a:t>
            </a:r>
            <a:r>
              <a:rPr lang="en-US" sz="2400" b="1" dirty="0" err="1">
                <a:solidFill>
                  <a:srgbClr val="3333CC"/>
                </a:solidFill>
                <a:latin typeface="Arial" charset="0"/>
              </a:rPr>
              <a:t>hai</a:t>
            </a:r>
            <a:r>
              <a:rPr lang="en-US" sz="2400" b="1" dirty="0">
                <a:solidFill>
                  <a:srgbClr val="3333CC"/>
                </a:solidFill>
                <a:latin typeface="Arial" charset="0"/>
              </a:rPr>
              <a:t> </a:t>
            </a:r>
            <a:r>
              <a:rPr lang="en-US" sz="2400" b="1" dirty="0" err="1">
                <a:solidFill>
                  <a:srgbClr val="3333CC"/>
                </a:solidFill>
                <a:latin typeface="Arial" charset="0"/>
              </a:rPr>
              <a:t>đầu</a:t>
            </a:r>
            <a:r>
              <a:rPr lang="en-US" sz="2400" b="1" dirty="0">
                <a:solidFill>
                  <a:srgbClr val="3333CC"/>
                </a:solidFill>
                <a:latin typeface="Arial" charset="0"/>
              </a:rPr>
              <a:t> </a:t>
            </a:r>
            <a:r>
              <a:rPr lang="en-US" sz="2400" b="1" dirty="0" err="1">
                <a:solidFill>
                  <a:srgbClr val="3333CC"/>
                </a:solidFill>
                <a:latin typeface="Arial" charset="0"/>
              </a:rPr>
              <a:t>nhọn</a:t>
            </a:r>
            <a:r>
              <a:rPr lang="en-US" sz="2400" b="1" dirty="0">
                <a:solidFill>
                  <a:srgbClr val="3333CC"/>
                </a:solidFill>
                <a:latin typeface="Arial" charset="0"/>
              </a:rPr>
              <a:t> </a:t>
            </a:r>
            <a:r>
              <a:rPr lang="en-US" sz="2400" b="1" dirty="0" err="1">
                <a:solidFill>
                  <a:srgbClr val="3333CC"/>
                </a:solidFill>
                <a:latin typeface="Arial" charset="0"/>
              </a:rPr>
              <a:t>hơn</a:t>
            </a:r>
            <a:r>
              <a:rPr lang="en-US" sz="2400" b="1" dirty="0">
                <a:solidFill>
                  <a:srgbClr val="3333CC"/>
                </a:solidFill>
                <a:latin typeface="Arial" charset="0"/>
              </a:rPr>
              <a:t>. </a:t>
            </a:r>
            <a:r>
              <a:rPr lang="en-US" sz="2400" b="1" dirty="0" err="1">
                <a:solidFill>
                  <a:srgbClr val="3333CC"/>
                </a:solidFill>
                <a:latin typeface="Arial" charset="0"/>
              </a:rPr>
              <a:t>Cùi</a:t>
            </a:r>
            <a:r>
              <a:rPr lang="en-US" sz="2400" b="1" dirty="0">
                <a:solidFill>
                  <a:srgbClr val="3333CC"/>
                </a:solidFill>
                <a:latin typeface="Arial" charset="0"/>
              </a:rPr>
              <a:t> </a:t>
            </a:r>
            <a:r>
              <a:rPr lang="en-US" sz="2400" b="1" dirty="0" err="1">
                <a:solidFill>
                  <a:srgbClr val="3333CC"/>
                </a:solidFill>
                <a:latin typeface="Arial" charset="0"/>
              </a:rPr>
              <a:t>trám</a:t>
            </a:r>
            <a:r>
              <a:rPr lang="en-US" sz="2400" b="1" dirty="0">
                <a:solidFill>
                  <a:srgbClr val="3333CC"/>
                </a:solidFill>
                <a:latin typeface="Arial" charset="0"/>
              </a:rPr>
              <a:t> </a:t>
            </a:r>
            <a:r>
              <a:rPr lang="en-US" sz="2400" b="1" dirty="0" err="1">
                <a:solidFill>
                  <a:srgbClr val="3333CC"/>
                </a:solidFill>
                <a:latin typeface="Arial" charset="0"/>
              </a:rPr>
              <a:t>đen</a:t>
            </a:r>
            <a:r>
              <a:rPr lang="en-US" sz="2400" b="1" dirty="0">
                <a:solidFill>
                  <a:srgbClr val="3333CC"/>
                </a:solidFill>
                <a:latin typeface="Arial" charset="0"/>
              </a:rPr>
              <a:t> </a:t>
            </a:r>
            <a:r>
              <a:rPr lang="en-US" sz="2400" b="1" dirty="0" err="1">
                <a:solidFill>
                  <a:srgbClr val="3333CC"/>
                </a:solidFill>
                <a:latin typeface="Arial" charset="0"/>
              </a:rPr>
              <a:t>tẻ</a:t>
            </a:r>
            <a:r>
              <a:rPr lang="en-US" sz="2400" b="1" dirty="0">
                <a:solidFill>
                  <a:srgbClr val="3333CC"/>
                </a:solidFill>
                <a:latin typeface="Arial" charset="0"/>
              </a:rPr>
              <a:t> </a:t>
            </a:r>
            <a:r>
              <a:rPr lang="en-US" sz="2400" b="1" dirty="0" err="1">
                <a:solidFill>
                  <a:srgbClr val="3333CC"/>
                </a:solidFill>
                <a:latin typeface="Arial" charset="0"/>
              </a:rPr>
              <a:t>mỏng</a:t>
            </a:r>
            <a:r>
              <a:rPr lang="en-US" sz="2400" b="1" dirty="0">
                <a:solidFill>
                  <a:srgbClr val="3333CC"/>
                </a:solidFill>
                <a:latin typeface="Arial" charset="0"/>
              </a:rPr>
              <a:t>, </a:t>
            </a:r>
            <a:r>
              <a:rPr lang="en-US" sz="2400" b="1" dirty="0" err="1">
                <a:solidFill>
                  <a:srgbClr val="3333CC"/>
                </a:solidFill>
                <a:latin typeface="Arial" charset="0"/>
              </a:rPr>
              <a:t>cứng</a:t>
            </a:r>
            <a:r>
              <a:rPr lang="en-US" sz="2400" b="1" dirty="0">
                <a:solidFill>
                  <a:srgbClr val="3333CC"/>
                </a:solidFill>
                <a:latin typeface="Arial" charset="0"/>
              </a:rPr>
              <a:t>, </a:t>
            </a:r>
            <a:r>
              <a:rPr lang="en-US" sz="2400" b="1" dirty="0" err="1">
                <a:solidFill>
                  <a:srgbClr val="3333CC"/>
                </a:solidFill>
                <a:latin typeface="Arial" charset="0"/>
              </a:rPr>
              <a:t>có</a:t>
            </a:r>
            <a:r>
              <a:rPr lang="en-US" sz="2400" b="1" dirty="0">
                <a:solidFill>
                  <a:srgbClr val="3333CC"/>
                </a:solidFill>
                <a:latin typeface="Arial" charset="0"/>
              </a:rPr>
              <a:t> </a:t>
            </a:r>
            <a:r>
              <a:rPr lang="en-US" sz="2400" b="1" dirty="0" err="1">
                <a:solidFill>
                  <a:srgbClr val="3333CC"/>
                </a:solidFill>
                <a:latin typeface="Arial" charset="0"/>
              </a:rPr>
              <a:t>phần</a:t>
            </a:r>
            <a:r>
              <a:rPr lang="en-US" sz="2400" b="1" dirty="0">
                <a:solidFill>
                  <a:srgbClr val="3333CC"/>
                </a:solidFill>
                <a:latin typeface="Arial" charset="0"/>
              </a:rPr>
              <a:t> </a:t>
            </a:r>
            <a:r>
              <a:rPr lang="en-US" sz="2400" b="1" dirty="0" err="1">
                <a:solidFill>
                  <a:srgbClr val="3333CC"/>
                </a:solidFill>
                <a:latin typeface="Arial" charset="0"/>
              </a:rPr>
              <a:t>hơi</a:t>
            </a:r>
            <a:r>
              <a:rPr lang="en-US" sz="2400" b="1" dirty="0">
                <a:solidFill>
                  <a:srgbClr val="3333CC"/>
                </a:solidFill>
                <a:latin typeface="Arial" charset="0"/>
              </a:rPr>
              <a:t> </a:t>
            </a:r>
            <a:r>
              <a:rPr lang="en-US" sz="2400" b="1" dirty="0" err="1">
                <a:solidFill>
                  <a:srgbClr val="3333CC"/>
                </a:solidFill>
                <a:latin typeface="Arial" charset="0"/>
              </a:rPr>
              <a:t>khô</a:t>
            </a:r>
            <a:r>
              <a:rPr lang="en-US" sz="2400" b="1" dirty="0">
                <a:solidFill>
                  <a:srgbClr val="3333CC"/>
                </a:solidFill>
                <a:latin typeface="Arial" charset="0"/>
              </a:rPr>
              <a:t>, </a:t>
            </a:r>
            <a:r>
              <a:rPr lang="en-US" sz="2400" b="1" dirty="0" err="1">
                <a:solidFill>
                  <a:srgbClr val="3333CC"/>
                </a:solidFill>
                <a:latin typeface="Arial" charset="0"/>
              </a:rPr>
              <a:t>xác</a:t>
            </a:r>
            <a:r>
              <a:rPr lang="en-US" sz="2400" b="1" dirty="0">
                <a:solidFill>
                  <a:srgbClr val="3333CC"/>
                </a:solidFill>
                <a:latin typeface="Arial" charset="0"/>
              </a:rPr>
              <a:t>, </a:t>
            </a:r>
            <a:r>
              <a:rPr lang="en-US" sz="2400" b="1" dirty="0" err="1">
                <a:solidFill>
                  <a:srgbClr val="3333CC"/>
                </a:solidFill>
                <a:latin typeface="Arial" charset="0"/>
              </a:rPr>
              <a:t>không</a:t>
            </a:r>
            <a:r>
              <a:rPr lang="en-US" sz="2400" b="1" dirty="0">
                <a:solidFill>
                  <a:srgbClr val="3333CC"/>
                </a:solidFill>
                <a:latin typeface="Arial" charset="0"/>
              </a:rPr>
              <a:t> </a:t>
            </a:r>
            <a:r>
              <a:rPr lang="en-US" sz="2400" b="1" dirty="0" err="1">
                <a:solidFill>
                  <a:srgbClr val="3333CC"/>
                </a:solidFill>
                <a:latin typeface="Arial" charset="0"/>
              </a:rPr>
              <a:t>ngon</a:t>
            </a:r>
            <a:r>
              <a:rPr lang="en-US" sz="2400" b="1" dirty="0">
                <a:solidFill>
                  <a:srgbClr val="3333CC"/>
                </a:solidFill>
                <a:latin typeface="Arial" charset="0"/>
              </a:rPr>
              <a:t> </a:t>
            </a:r>
            <a:r>
              <a:rPr lang="en-US" sz="2400" b="1" dirty="0" err="1">
                <a:solidFill>
                  <a:srgbClr val="3333CC"/>
                </a:solidFill>
                <a:latin typeface="Arial" charset="0"/>
              </a:rPr>
              <a:t>bằng</a:t>
            </a:r>
            <a:r>
              <a:rPr lang="en-US" sz="2400" b="1" dirty="0">
                <a:solidFill>
                  <a:srgbClr val="3333CC"/>
                </a:solidFill>
                <a:latin typeface="Arial" charset="0"/>
              </a:rPr>
              <a:t> </a:t>
            </a:r>
            <a:r>
              <a:rPr lang="en-US" sz="2400" b="1" dirty="0" err="1">
                <a:solidFill>
                  <a:srgbClr val="3333CC"/>
                </a:solidFill>
                <a:latin typeface="Arial" charset="0"/>
              </a:rPr>
              <a:t>trám</a:t>
            </a:r>
            <a:r>
              <a:rPr lang="en-US" sz="2400" b="1" dirty="0">
                <a:solidFill>
                  <a:srgbClr val="3333CC"/>
                </a:solidFill>
                <a:latin typeface="Arial" charset="0"/>
              </a:rPr>
              <a:t> </a:t>
            </a:r>
            <a:r>
              <a:rPr lang="en-US" sz="2400" b="1" dirty="0" err="1">
                <a:solidFill>
                  <a:srgbClr val="3333CC"/>
                </a:solidFill>
                <a:latin typeface="Arial" charset="0"/>
              </a:rPr>
              <a:t>đen</a:t>
            </a:r>
            <a:r>
              <a:rPr lang="en-US" sz="2400" b="1" dirty="0">
                <a:solidFill>
                  <a:srgbClr val="3333CC"/>
                </a:solidFill>
                <a:latin typeface="Arial" charset="0"/>
              </a:rPr>
              <a:t> </a:t>
            </a:r>
            <a:r>
              <a:rPr lang="en-US" sz="2400" b="1" dirty="0" err="1">
                <a:solidFill>
                  <a:srgbClr val="3333CC"/>
                </a:solidFill>
                <a:latin typeface="Arial" charset="0"/>
              </a:rPr>
              <a:t>nếp</a:t>
            </a:r>
            <a:r>
              <a:rPr lang="en-US" sz="2400" b="1" dirty="0">
                <a:solidFill>
                  <a:srgbClr val="3333CC"/>
                </a:solidFill>
                <a:latin typeface="Arial" charset="0"/>
              </a:rPr>
              <a:t>. </a:t>
            </a:r>
            <a:r>
              <a:rPr lang="en-US" sz="2400" b="1" dirty="0" err="1">
                <a:solidFill>
                  <a:srgbClr val="3333CC"/>
                </a:solidFill>
                <a:latin typeface="Arial" charset="0"/>
              </a:rPr>
              <a:t>Trám</a:t>
            </a:r>
            <a:r>
              <a:rPr lang="en-US" sz="2400" b="1" dirty="0">
                <a:solidFill>
                  <a:srgbClr val="3333CC"/>
                </a:solidFill>
                <a:latin typeface="Arial" charset="0"/>
              </a:rPr>
              <a:t> </a:t>
            </a:r>
            <a:r>
              <a:rPr lang="en-US" sz="2400" b="1" dirty="0" err="1">
                <a:solidFill>
                  <a:srgbClr val="3333CC"/>
                </a:solidFill>
                <a:latin typeface="Arial" charset="0"/>
              </a:rPr>
              <a:t>đen</a:t>
            </a:r>
            <a:r>
              <a:rPr lang="en-US" sz="2400" b="1" dirty="0">
                <a:solidFill>
                  <a:srgbClr val="3333CC"/>
                </a:solidFill>
                <a:latin typeface="Arial" charset="0"/>
              </a:rPr>
              <a:t> </a:t>
            </a:r>
            <a:r>
              <a:rPr lang="en-US" sz="2400" b="1" dirty="0" err="1">
                <a:solidFill>
                  <a:srgbClr val="3333CC"/>
                </a:solidFill>
                <a:latin typeface="Arial" charset="0"/>
              </a:rPr>
              <a:t>nếp</a:t>
            </a:r>
            <a:r>
              <a:rPr lang="en-US" sz="2400" b="1" dirty="0">
                <a:solidFill>
                  <a:srgbClr val="3333CC"/>
                </a:solidFill>
                <a:latin typeface="Arial" charset="0"/>
              </a:rPr>
              <a:t> </a:t>
            </a:r>
            <a:r>
              <a:rPr lang="en-US" sz="2400" b="1" dirty="0" err="1">
                <a:solidFill>
                  <a:srgbClr val="3333CC"/>
                </a:solidFill>
                <a:latin typeface="Arial" charset="0"/>
              </a:rPr>
              <a:t>cũng</a:t>
            </a:r>
            <a:r>
              <a:rPr lang="en-US" sz="2400" b="1" dirty="0">
                <a:solidFill>
                  <a:srgbClr val="3333CC"/>
                </a:solidFill>
                <a:latin typeface="Arial" charset="0"/>
              </a:rPr>
              <a:t> </a:t>
            </a:r>
            <a:r>
              <a:rPr lang="en-US" sz="2400" b="1" dirty="0" err="1">
                <a:solidFill>
                  <a:srgbClr val="3333CC"/>
                </a:solidFill>
                <a:latin typeface="Arial" charset="0"/>
              </a:rPr>
              <a:t>màu</a:t>
            </a:r>
            <a:r>
              <a:rPr lang="en-US" sz="2400" b="1" dirty="0">
                <a:solidFill>
                  <a:srgbClr val="3333CC"/>
                </a:solidFill>
                <a:latin typeface="Arial" charset="0"/>
              </a:rPr>
              <a:t> </a:t>
            </a:r>
            <a:r>
              <a:rPr lang="en-US" sz="2400" b="1" dirty="0" err="1">
                <a:solidFill>
                  <a:srgbClr val="3333CC"/>
                </a:solidFill>
                <a:latin typeface="Arial" charset="0"/>
              </a:rPr>
              <a:t>tím</a:t>
            </a:r>
            <a:r>
              <a:rPr lang="en-US" sz="2400" b="1" dirty="0">
                <a:solidFill>
                  <a:srgbClr val="3333CC"/>
                </a:solidFill>
                <a:latin typeface="Arial" charset="0"/>
              </a:rPr>
              <a:t> </a:t>
            </a:r>
            <a:r>
              <a:rPr lang="en-US" sz="2400" b="1" dirty="0" err="1">
                <a:solidFill>
                  <a:srgbClr val="3333CC"/>
                </a:solidFill>
                <a:latin typeface="Arial" charset="0"/>
              </a:rPr>
              <a:t>như</a:t>
            </a:r>
            <a:r>
              <a:rPr lang="en-US" sz="2400" b="1" dirty="0">
                <a:solidFill>
                  <a:srgbClr val="3333CC"/>
                </a:solidFill>
                <a:latin typeface="Arial" charset="0"/>
              </a:rPr>
              <a:t> </a:t>
            </a:r>
            <a:r>
              <a:rPr lang="en-US" sz="2400" b="1" dirty="0" err="1">
                <a:solidFill>
                  <a:srgbClr val="3333CC"/>
                </a:solidFill>
                <a:latin typeface="Arial" charset="0"/>
              </a:rPr>
              <a:t>trám</a:t>
            </a:r>
            <a:r>
              <a:rPr lang="en-US" sz="2400" b="1" dirty="0">
                <a:solidFill>
                  <a:srgbClr val="3333CC"/>
                </a:solidFill>
                <a:latin typeface="Arial" charset="0"/>
              </a:rPr>
              <a:t> </a:t>
            </a:r>
            <a:r>
              <a:rPr lang="en-US" sz="2400" b="1" dirty="0" err="1">
                <a:solidFill>
                  <a:srgbClr val="3333CC"/>
                </a:solidFill>
                <a:latin typeface="Arial" charset="0"/>
              </a:rPr>
              <a:t>đen</a:t>
            </a:r>
            <a:r>
              <a:rPr lang="en-US" sz="2400" b="1" dirty="0">
                <a:solidFill>
                  <a:srgbClr val="3333CC"/>
                </a:solidFill>
                <a:latin typeface="Arial" charset="0"/>
              </a:rPr>
              <a:t> </a:t>
            </a:r>
            <a:r>
              <a:rPr lang="en-US" sz="2400" b="1" dirty="0" err="1">
                <a:solidFill>
                  <a:srgbClr val="3333CC"/>
                </a:solidFill>
                <a:latin typeface="Arial" charset="0"/>
              </a:rPr>
              <a:t>tẻ</a:t>
            </a:r>
            <a:r>
              <a:rPr lang="en-US" sz="2400" b="1" dirty="0">
                <a:solidFill>
                  <a:srgbClr val="3333CC"/>
                </a:solidFill>
                <a:latin typeface="Arial" charset="0"/>
              </a:rPr>
              <a:t>, </a:t>
            </a:r>
            <a:r>
              <a:rPr lang="en-US" sz="2400" b="1" dirty="0" err="1">
                <a:solidFill>
                  <a:srgbClr val="3333CC"/>
                </a:solidFill>
                <a:latin typeface="Arial" charset="0"/>
              </a:rPr>
              <a:t>nhưng</a:t>
            </a:r>
            <a:r>
              <a:rPr lang="en-US" sz="2400" b="1" dirty="0">
                <a:solidFill>
                  <a:srgbClr val="3333CC"/>
                </a:solidFill>
                <a:latin typeface="Arial" charset="0"/>
              </a:rPr>
              <a:t> </a:t>
            </a:r>
            <a:r>
              <a:rPr lang="en-US" sz="2400" b="1" dirty="0" err="1">
                <a:solidFill>
                  <a:srgbClr val="3333CC"/>
                </a:solidFill>
                <a:latin typeface="Arial" charset="0"/>
              </a:rPr>
              <a:t>quả</a:t>
            </a:r>
            <a:r>
              <a:rPr lang="en-US" sz="2400" b="1" dirty="0">
                <a:solidFill>
                  <a:srgbClr val="3333CC"/>
                </a:solidFill>
                <a:latin typeface="Arial" charset="0"/>
              </a:rPr>
              <a:t> </a:t>
            </a:r>
            <a:r>
              <a:rPr lang="en-US" sz="2400" b="1" dirty="0" err="1">
                <a:solidFill>
                  <a:srgbClr val="3333CC"/>
                </a:solidFill>
                <a:latin typeface="Arial" charset="0"/>
              </a:rPr>
              <a:t>mập</a:t>
            </a:r>
            <a:r>
              <a:rPr lang="en-US" sz="2400" b="1" dirty="0">
                <a:solidFill>
                  <a:srgbClr val="3333CC"/>
                </a:solidFill>
                <a:latin typeface="Arial" charset="0"/>
              </a:rPr>
              <a:t>, </a:t>
            </a:r>
            <a:r>
              <a:rPr lang="en-US" sz="2400" b="1" dirty="0" err="1">
                <a:solidFill>
                  <a:srgbClr val="3333CC"/>
                </a:solidFill>
                <a:latin typeface="Arial" charset="0"/>
              </a:rPr>
              <a:t>mỡ</a:t>
            </a:r>
            <a:r>
              <a:rPr lang="en-US" sz="2400" b="1" dirty="0">
                <a:solidFill>
                  <a:srgbClr val="3333CC"/>
                </a:solidFill>
                <a:latin typeface="Arial" charset="0"/>
              </a:rPr>
              <a:t> </a:t>
            </a:r>
            <a:r>
              <a:rPr lang="en-US" sz="2400" b="1" dirty="0" err="1">
                <a:solidFill>
                  <a:srgbClr val="3333CC"/>
                </a:solidFill>
                <a:latin typeface="Arial" charset="0"/>
              </a:rPr>
              <a:t>màng</a:t>
            </a:r>
            <a:r>
              <a:rPr lang="en-US" sz="2400" b="1" dirty="0">
                <a:solidFill>
                  <a:srgbClr val="3333CC"/>
                </a:solidFill>
                <a:latin typeface="Arial" charset="0"/>
              </a:rPr>
              <a:t>, </a:t>
            </a:r>
            <a:r>
              <a:rPr lang="en-US" sz="2400" b="1" dirty="0" err="1">
                <a:solidFill>
                  <a:srgbClr val="3333CC"/>
                </a:solidFill>
                <a:latin typeface="Arial" charset="0"/>
              </a:rPr>
              <a:t>cùi</a:t>
            </a:r>
            <a:r>
              <a:rPr lang="en-US" sz="2400" b="1" dirty="0">
                <a:solidFill>
                  <a:srgbClr val="3333CC"/>
                </a:solidFill>
                <a:latin typeface="Arial" charset="0"/>
              </a:rPr>
              <a:t> </a:t>
            </a:r>
            <a:r>
              <a:rPr lang="en-US" sz="2400" b="1" dirty="0" err="1">
                <a:solidFill>
                  <a:srgbClr val="3333CC"/>
                </a:solidFill>
                <a:latin typeface="Arial" charset="0"/>
              </a:rPr>
              <a:t>dày</a:t>
            </a:r>
            <a:r>
              <a:rPr lang="en-US" sz="2400" b="1" dirty="0">
                <a:solidFill>
                  <a:srgbClr val="3333CC"/>
                </a:solidFill>
                <a:latin typeface="Arial" charset="0"/>
              </a:rPr>
              <a:t>, </a:t>
            </a:r>
            <a:r>
              <a:rPr lang="en-US" sz="2400" b="1" dirty="0" err="1">
                <a:solidFill>
                  <a:srgbClr val="3333CC"/>
                </a:solidFill>
                <a:latin typeface="Arial" charset="0"/>
              </a:rPr>
              <a:t>bấm</a:t>
            </a:r>
            <a:r>
              <a:rPr lang="en-US" sz="2400" b="1" dirty="0">
                <a:solidFill>
                  <a:srgbClr val="3333CC"/>
                </a:solidFill>
                <a:latin typeface="Arial" charset="0"/>
              </a:rPr>
              <a:t> </a:t>
            </a:r>
            <a:r>
              <a:rPr lang="en-US" sz="2400" b="1" dirty="0" err="1">
                <a:solidFill>
                  <a:srgbClr val="3333CC"/>
                </a:solidFill>
                <a:latin typeface="Arial" charset="0"/>
              </a:rPr>
              <a:t>ngập</a:t>
            </a:r>
            <a:r>
              <a:rPr lang="en-US" sz="2400" b="1" dirty="0">
                <a:solidFill>
                  <a:srgbClr val="3333CC"/>
                </a:solidFill>
                <a:latin typeface="Arial" charset="0"/>
              </a:rPr>
              <a:t> </a:t>
            </a:r>
            <a:r>
              <a:rPr lang="en-US" sz="2400" b="1" dirty="0" err="1">
                <a:solidFill>
                  <a:srgbClr val="3333CC"/>
                </a:solidFill>
                <a:latin typeface="Arial" charset="0"/>
              </a:rPr>
              <a:t>móng</a:t>
            </a:r>
            <a:r>
              <a:rPr lang="en-US" sz="2400" b="1" dirty="0">
                <a:solidFill>
                  <a:srgbClr val="3333CC"/>
                </a:solidFill>
                <a:latin typeface="Arial" charset="0"/>
              </a:rPr>
              <a:t> </a:t>
            </a:r>
            <a:r>
              <a:rPr lang="en-US" sz="2400" b="1" dirty="0" err="1">
                <a:solidFill>
                  <a:srgbClr val="3333CC"/>
                </a:solidFill>
                <a:latin typeface="Arial" charset="0"/>
              </a:rPr>
              <a:t>ngón</a:t>
            </a:r>
            <a:r>
              <a:rPr lang="en-US" sz="2400" b="1" dirty="0">
                <a:solidFill>
                  <a:srgbClr val="3333CC"/>
                </a:solidFill>
                <a:latin typeface="Arial" charset="0"/>
              </a:rPr>
              <a:t> </a:t>
            </a:r>
            <a:r>
              <a:rPr lang="en-US" sz="2400" b="1" dirty="0" err="1">
                <a:solidFill>
                  <a:srgbClr val="3333CC"/>
                </a:solidFill>
                <a:latin typeface="Arial" charset="0"/>
              </a:rPr>
              <a:t>tay</a:t>
            </a:r>
            <a:r>
              <a:rPr lang="en-US" sz="2400" b="1" dirty="0">
                <a:solidFill>
                  <a:srgbClr val="3333CC"/>
                </a:solidFill>
                <a:latin typeface="Arial" charset="0"/>
              </a:rPr>
              <a:t> </a:t>
            </a:r>
            <a:r>
              <a:rPr lang="en-US" sz="2400" b="1" dirty="0" err="1">
                <a:solidFill>
                  <a:srgbClr val="3333CC"/>
                </a:solidFill>
                <a:latin typeface="Arial" charset="0"/>
              </a:rPr>
              <a:t>cái</a:t>
            </a:r>
            <a:r>
              <a:rPr lang="en-US" sz="2400" b="1" dirty="0">
                <a:solidFill>
                  <a:srgbClr val="3333CC"/>
                </a:solidFill>
                <a:latin typeface="Arial" charset="0"/>
              </a:rPr>
              <a:t> </a:t>
            </a:r>
            <a:r>
              <a:rPr lang="en-US" sz="2400" b="1" dirty="0" err="1">
                <a:solidFill>
                  <a:srgbClr val="3333CC"/>
                </a:solidFill>
                <a:latin typeface="Arial" charset="0"/>
              </a:rPr>
              <a:t>mà</a:t>
            </a:r>
            <a:r>
              <a:rPr lang="en-US" sz="2400" b="1" dirty="0">
                <a:solidFill>
                  <a:srgbClr val="3333CC"/>
                </a:solidFill>
                <a:latin typeface="Arial" charset="0"/>
              </a:rPr>
              <a:t> </a:t>
            </a:r>
            <a:r>
              <a:rPr lang="en-US" sz="2400" b="1" dirty="0" err="1">
                <a:solidFill>
                  <a:srgbClr val="3333CC"/>
                </a:solidFill>
                <a:latin typeface="Arial" charset="0"/>
              </a:rPr>
              <a:t>không</a:t>
            </a:r>
            <a:r>
              <a:rPr lang="en-US" sz="2400" b="1" dirty="0">
                <a:solidFill>
                  <a:srgbClr val="3333CC"/>
                </a:solidFill>
                <a:latin typeface="Arial" charset="0"/>
              </a:rPr>
              <a:t> </a:t>
            </a:r>
            <a:r>
              <a:rPr lang="en-US" sz="2400" b="1" dirty="0" err="1">
                <a:solidFill>
                  <a:srgbClr val="3333CC"/>
                </a:solidFill>
                <a:latin typeface="Arial" charset="0"/>
              </a:rPr>
              <a:t>chạm</a:t>
            </a:r>
            <a:r>
              <a:rPr lang="en-US" sz="2400" b="1" dirty="0">
                <a:solidFill>
                  <a:srgbClr val="3333CC"/>
                </a:solidFill>
                <a:latin typeface="Arial" charset="0"/>
              </a:rPr>
              <a:t> </a:t>
            </a:r>
            <a:r>
              <a:rPr lang="en-US" sz="2400" b="1" dirty="0" err="1">
                <a:solidFill>
                  <a:srgbClr val="3333CC"/>
                </a:solidFill>
                <a:latin typeface="Arial" charset="0"/>
              </a:rPr>
              <a:t>hạt</a:t>
            </a:r>
            <a:r>
              <a:rPr lang="en-US" sz="2400" b="1" dirty="0">
                <a:solidFill>
                  <a:srgbClr val="3333CC"/>
                </a:solidFill>
                <a:latin typeface="Arial" charset="0"/>
              </a:rPr>
              <a:t>.</a:t>
            </a:r>
          </a:p>
        </p:txBody>
      </p:sp>
      <p:sp>
        <p:nvSpPr>
          <p:cNvPr id="359436" name="Rectangle 12"/>
          <p:cNvSpPr>
            <a:spLocks noChangeArrowheads="1"/>
          </p:cNvSpPr>
          <p:nvPr/>
        </p:nvSpPr>
        <p:spPr bwMode="auto">
          <a:xfrm>
            <a:off x="-304800" y="3200400"/>
            <a:ext cx="12191998" cy="1046163"/>
          </a:xfrm>
          <a:prstGeom prst="rect">
            <a:avLst/>
          </a:prstGeom>
          <a:noFill/>
          <a:ln w="9525">
            <a:noFill/>
            <a:miter lim="800000"/>
            <a:headEnd/>
            <a:tailEnd/>
          </a:ln>
        </p:spPr>
        <p:txBody>
          <a:bodyPr/>
          <a:lstStyle/>
          <a:p>
            <a:pPr marL="342900" indent="-342900" algn="just">
              <a:lnSpc>
                <a:spcPct val="90000"/>
              </a:lnSpc>
              <a:spcBef>
                <a:spcPct val="20000"/>
              </a:spcBef>
            </a:pPr>
            <a:r>
              <a:rPr lang="en-US" sz="2400" dirty="0">
                <a:solidFill>
                  <a:srgbClr val="3333CC"/>
                </a:solidFill>
                <a:latin typeface="Arial" charset="0"/>
              </a:rPr>
              <a:t>               </a:t>
            </a:r>
            <a:r>
              <a:rPr lang="en-US" sz="2400" b="1" dirty="0" err="1">
                <a:solidFill>
                  <a:srgbClr val="3333CC"/>
                </a:solidFill>
                <a:latin typeface="Arial" charset="0"/>
              </a:rPr>
              <a:t>Cùi</a:t>
            </a:r>
            <a:r>
              <a:rPr lang="en-US" sz="2400" b="1" dirty="0">
                <a:solidFill>
                  <a:srgbClr val="3333CC"/>
                </a:solidFill>
                <a:latin typeface="Arial" charset="0"/>
              </a:rPr>
              <a:t> </a:t>
            </a:r>
            <a:r>
              <a:rPr lang="en-US" sz="2400" b="1" dirty="0" err="1">
                <a:solidFill>
                  <a:srgbClr val="3333CC"/>
                </a:solidFill>
                <a:latin typeface="Arial" charset="0"/>
              </a:rPr>
              <a:t>trám</a:t>
            </a:r>
            <a:r>
              <a:rPr lang="en-US" sz="2400" b="1" dirty="0">
                <a:solidFill>
                  <a:srgbClr val="3333CC"/>
                </a:solidFill>
                <a:latin typeface="Arial" charset="0"/>
              </a:rPr>
              <a:t> </a:t>
            </a:r>
            <a:r>
              <a:rPr lang="en-US" sz="2400" b="1" dirty="0" err="1">
                <a:solidFill>
                  <a:srgbClr val="3333CC"/>
                </a:solidFill>
                <a:latin typeface="Arial" charset="0"/>
              </a:rPr>
              <a:t>đen</a:t>
            </a:r>
            <a:r>
              <a:rPr lang="en-US" sz="2400" b="1" dirty="0">
                <a:solidFill>
                  <a:srgbClr val="3333CC"/>
                </a:solidFill>
                <a:latin typeface="Arial" charset="0"/>
              </a:rPr>
              <a:t> </a:t>
            </a:r>
            <a:r>
              <a:rPr lang="en-US" sz="2400" b="1" dirty="0" err="1">
                <a:solidFill>
                  <a:srgbClr val="3333CC"/>
                </a:solidFill>
                <a:latin typeface="Arial" charset="0"/>
              </a:rPr>
              <a:t>có</a:t>
            </a:r>
            <a:r>
              <a:rPr lang="en-US" sz="2400" b="1" dirty="0">
                <a:solidFill>
                  <a:srgbClr val="3333CC"/>
                </a:solidFill>
                <a:latin typeface="Arial" charset="0"/>
              </a:rPr>
              <a:t> </a:t>
            </a:r>
            <a:r>
              <a:rPr lang="en-US" sz="2400" b="1" dirty="0" err="1">
                <a:solidFill>
                  <a:srgbClr val="3333CC"/>
                </a:solidFill>
                <a:latin typeface="Arial" charset="0"/>
              </a:rPr>
              <a:t>chất</a:t>
            </a:r>
            <a:r>
              <a:rPr lang="en-US" sz="2400" b="1" dirty="0">
                <a:solidFill>
                  <a:srgbClr val="3333CC"/>
                </a:solidFill>
                <a:latin typeface="Arial" charset="0"/>
              </a:rPr>
              <a:t> </a:t>
            </a:r>
            <a:r>
              <a:rPr lang="en-US" sz="2400" b="1" dirty="0" err="1">
                <a:solidFill>
                  <a:srgbClr val="3333CC"/>
                </a:solidFill>
                <a:latin typeface="Arial" charset="0"/>
              </a:rPr>
              <a:t>béo</a:t>
            </a:r>
            <a:r>
              <a:rPr lang="en-US" sz="2400" b="1" dirty="0">
                <a:solidFill>
                  <a:srgbClr val="3333CC"/>
                </a:solidFill>
                <a:latin typeface="Arial" charset="0"/>
              </a:rPr>
              <a:t>, </a:t>
            </a:r>
            <a:r>
              <a:rPr lang="en-US" sz="2400" b="1" dirty="0" err="1">
                <a:solidFill>
                  <a:srgbClr val="3333CC"/>
                </a:solidFill>
                <a:latin typeface="Arial" charset="0"/>
              </a:rPr>
              <a:t>bùi</a:t>
            </a:r>
            <a:r>
              <a:rPr lang="en-US" sz="2400" b="1" dirty="0">
                <a:solidFill>
                  <a:srgbClr val="3333CC"/>
                </a:solidFill>
                <a:latin typeface="Arial" charset="0"/>
              </a:rPr>
              <a:t> </a:t>
            </a:r>
            <a:r>
              <a:rPr lang="en-US" sz="2400" b="1" dirty="0" err="1" smtClean="0">
                <a:solidFill>
                  <a:srgbClr val="3333CC"/>
                </a:solidFill>
                <a:latin typeface="Arial" charset="0"/>
              </a:rPr>
              <a:t>và</a:t>
            </a:r>
            <a:r>
              <a:rPr lang="en-US" sz="2400" b="1" dirty="0" smtClean="0">
                <a:solidFill>
                  <a:srgbClr val="3333CC"/>
                </a:solidFill>
                <a:latin typeface="Arial" charset="0"/>
              </a:rPr>
              <a:t> </a:t>
            </a:r>
            <a:r>
              <a:rPr lang="en-US" sz="2400" b="1" dirty="0" err="1" smtClean="0">
                <a:solidFill>
                  <a:srgbClr val="3333CC"/>
                </a:solidFill>
                <a:latin typeface="Arial" charset="0"/>
              </a:rPr>
              <a:t>thơm</a:t>
            </a:r>
            <a:r>
              <a:rPr lang="en-US" sz="2400" b="1" dirty="0" smtClean="0">
                <a:solidFill>
                  <a:srgbClr val="3333CC"/>
                </a:solidFill>
                <a:latin typeface="Arial" charset="0"/>
              </a:rPr>
              <a:t>. </a:t>
            </a:r>
            <a:r>
              <a:rPr lang="en-US" sz="2400" b="1" dirty="0" err="1" smtClean="0">
                <a:solidFill>
                  <a:srgbClr val="3333CC"/>
                </a:solidFill>
                <a:latin typeface="Arial" charset="0"/>
              </a:rPr>
              <a:t>Trám</a:t>
            </a:r>
            <a:r>
              <a:rPr lang="en-US" sz="2400" b="1" dirty="0" smtClean="0">
                <a:solidFill>
                  <a:srgbClr val="3333CC"/>
                </a:solidFill>
                <a:latin typeface="Arial" charset="0"/>
              </a:rPr>
              <a:t> </a:t>
            </a:r>
            <a:r>
              <a:rPr lang="en-US" sz="2400" b="1" dirty="0" err="1" smtClean="0">
                <a:solidFill>
                  <a:srgbClr val="3333CC"/>
                </a:solidFill>
                <a:latin typeface="Arial" charset="0"/>
              </a:rPr>
              <a:t>đen</a:t>
            </a:r>
            <a:r>
              <a:rPr lang="en-US" sz="2400" b="1" dirty="0" smtClean="0">
                <a:solidFill>
                  <a:srgbClr val="3333CC"/>
                </a:solidFill>
                <a:latin typeface="Arial" charset="0"/>
              </a:rPr>
              <a:t> </a:t>
            </a:r>
            <a:r>
              <a:rPr lang="en-US" sz="2400" b="1" dirty="0" err="1" smtClean="0">
                <a:solidFill>
                  <a:srgbClr val="3333CC"/>
                </a:solidFill>
                <a:latin typeface="Arial" charset="0"/>
              </a:rPr>
              <a:t>rất</a:t>
            </a:r>
            <a:r>
              <a:rPr lang="en-US" sz="2400" b="1" dirty="0" smtClean="0">
                <a:solidFill>
                  <a:srgbClr val="3333CC"/>
                </a:solidFill>
                <a:latin typeface="Arial" charset="0"/>
              </a:rPr>
              <a:t> </a:t>
            </a:r>
            <a:r>
              <a:rPr lang="en-US" sz="2400" b="1" dirty="0" err="1" smtClean="0">
                <a:solidFill>
                  <a:srgbClr val="3333CC"/>
                </a:solidFill>
                <a:latin typeface="Arial" charset="0"/>
              </a:rPr>
              <a:t>ưa</a:t>
            </a:r>
            <a:r>
              <a:rPr lang="en-US" sz="2400" b="1" dirty="0" smtClean="0">
                <a:solidFill>
                  <a:srgbClr val="3333CC"/>
                </a:solidFill>
                <a:latin typeface="Arial" charset="0"/>
              </a:rPr>
              <a:t> </a:t>
            </a:r>
            <a:r>
              <a:rPr lang="en-US" sz="2400" b="1" dirty="0" err="1" smtClean="0">
                <a:solidFill>
                  <a:srgbClr val="3333CC"/>
                </a:solidFill>
                <a:latin typeface="Arial" charset="0"/>
              </a:rPr>
              <a:t>xào</a:t>
            </a:r>
            <a:r>
              <a:rPr lang="en-US" sz="2400" b="1" dirty="0" smtClean="0">
                <a:solidFill>
                  <a:srgbClr val="3333CC"/>
                </a:solidFill>
                <a:latin typeface="Arial" charset="0"/>
              </a:rPr>
              <a:t> </a:t>
            </a:r>
            <a:r>
              <a:rPr lang="en-US" sz="2400" b="1" dirty="0" err="1" smtClean="0">
                <a:solidFill>
                  <a:srgbClr val="3333CC"/>
                </a:solidFill>
                <a:latin typeface="Arial" charset="0"/>
              </a:rPr>
              <a:t>với</a:t>
            </a:r>
            <a:r>
              <a:rPr lang="en-US" sz="2400" b="1" dirty="0" smtClean="0">
                <a:solidFill>
                  <a:srgbClr val="3333CC"/>
                </a:solidFill>
                <a:latin typeface="Arial" charset="0"/>
              </a:rPr>
              <a:t> </a:t>
            </a:r>
            <a:r>
              <a:rPr lang="en-US" sz="2400" b="1" dirty="0" err="1" smtClean="0">
                <a:solidFill>
                  <a:srgbClr val="3333CC"/>
                </a:solidFill>
                <a:latin typeface="Arial" charset="0"/>
              </a:rPr>
              <a:t>tóp</a:t>
            </a:r>
            <a:r>
              <a:rPr lang="en-US" sz="2400" b="1" dirty="0" smtClean="0">
                <a:solidFill>
                  <a:srgbClr val="3333CC"/>
                </a:solidFill>
                <a:latin typeface="Arial" charset="0"/>
              </a:rPr>
              <a:t> </a:t>
            </a:r>
            <a:r>
              <a:rPr lang="en-US" sz="2400" b="1" dirty="0" err="1" smtClean="0">
                <a:solidFill>
                  <a:srgbClr val="3333CC"/>
                </a:solidFill>
                <a:latin typeface="Arial" charset="0"/>
              </a:rPr>
              <a:t>mỡ</a:t>
            </a:r>
            <a:r>
              <a:rPr lang="en-US" sz="2400" b="1" dirty="0" smtClean="0">
                <a:solidFill>
                  <a:srgbClr val="3333CC"/>
                </a:solidFill>
                <a:latin typeface="Arial" charset="0"/>
              </a:rPr>
              <a:t>. </a:t>
            </a:r>
            <a:r>
              <a:rPr lang="en-US" sz="2400" b="1" dirty="0" err="1" smtClean="0">
                <a:solidFill>
                  <a:srgbClr val="3333CC"/>
                </a:solidFill>
                <a:latin typeface="Arial" charset="0"/>
              </a:rPr>
              <a:t>Trám</a:t>
            </a:r>
            <a:r>
              <a:rPr lang="en-US" sz="2400" b="1" dirty="0" smtClean="0">
                <a:solidFill>
                  <a:srgbClr val="3333CC"/>
                </a:solidFill>
                <a:latin typeface="Arial" charset="0"/>
              </a:rPr>
              <a:t> </a:t>
            </a:r>
            <a:r>
              <a:rPr lang="en-US" sz="2400" b="1" dirty="0" err="1" smtClean="0">
                <a:solidFill>
                  <a:srgbClr val="3333CC"/>
                </a:solidFill>
                <a:latin typeface="Arial" charset="0"/>
              </a:rPr>
              <a:t>đen</a:t>
            </a:r>
            <a:r>
              <a:rPr lang="en-US" sz="2400" b="1" dirty="0" smtClean="0">
                <a:solidFill>
                  <a:srgbClr val="3333CC"/>
                </a:solidFill>
                <a:latin typeface="Arial" charset="0"/>
              </a:rPr>
              <a:t> </a:t>
            </a:r>
            <a:r>
              <a:rPr lang="en-US" sz="2400" b="1" dirty="0" err="1" smtClean="0">
                <a:solidFill>
                  <a:srgbClr val="3333CC"/>
                </a:solidFill>
                <a:latin typeface="Arial" charset="0"/>
              </a:rPr>
              <a:t>còn</a:t>
            </a:r>
            <a:r>
              <a:rPr lang="en-US" sz="2400" b="1" dirty="0" smtClean="0">
                <a:solidFill>
                  <a:srgbClr val="3333CC"/>
                </a:solidFill>
                <a:latin typeface="Arial" charset="0"/>
              </a:rPr>
              <a:t> </a:t>
            </a:r>
            <a:r>
              <a:rPr lang="en-US" sz="2400" b="1" dirty="0" err="1" smtClean="0">
                <a:solidFill>
                  <a:srgbClr val="3333CC"/>
                </a:solidFill>
                <a:latin typeface="Arial" charset="0"/>
              </a:rPr>
              <a:t>được</a:t>
            </a:r>
            <a:r>
              <a:rPr lang="en-US" sz="2400" b="1" dirty="0" smtClean="0">
                <a:solidFill>
                  <a:srgbClr val="3333CC"/>
                </a:solidFill>
                <a:latin typeface="Arial" charset="0"/>
              </a:rPr>
              <a:t> </a:t>
            </a:r>
            <a:r>
              <a:rPr lang="en-US" sz="2400" b="1" dirty="0" err="1" smtClean="0">
                <a:solidFill>
                  <a:srgbClr val="3333CC"/>
                </a:solidFill>
                <a:latin typeface="Arial" charset="0"/>
              </a:rPr>
              <a:t>dùng</a:t>
            </a:r>
            <a:r>
              <a:rPr lang="en-US" sz="2400" b="1" dirty="0" smtClean="0">
                <a:solidFill>
                  <a:srgbClr val="3333CC"/>
                </a:solidFill>
                <a:latin typeface="Arial" charset="0"/>
              </a:rPr>
              <a:t> </a:t>
            </a:r>
            <a:r>
              <a:rPr lang="en-US" sz="2400" b="1" dirty="0" err="1" smtClean="0">
                <a:solidFill>
                  <a:srgbClr val="3333CC"/>
                </a:solidFill>
                <a:latin typeface="Arial" charset="0"/>
              </a:rPr>
              <a:t>làm</a:t>
            </a:r>
            <a:r>
              <a:rPr lang="en-US" sz="2400" b="1" dirty="0" smtClean="0">
                <a:solidFill>
                  <a:srgbClr val="3333CC"/>
                </a:solidFill>
                <a:latin typeface="Arial" charset="0"/>
              </a:rPr>
              <a:t> ô </a:t>
            </a:r>
            <a:r>
              <a:rPr lang="en-US" sz="2400" b="1" dirty="0" err="1" smtClean="0">
                <a:solidFill>
                  <a:srgbClr val="3333CC"/>
                </a:solidFill>
                <a:latin typeface="Arial" charset="0"/>
              </a:rPr>
              <a:t>mai</a:t>
            </a:r>
            <a:r>
              <a:rPr lang="en-US" sz="2400" b="1" dirty="0" smtClean="0">
                <a:solidFill>
                  <a:srgbClr val="3333CC"/>
                </a:solidFill>
                <a:latin typeface="Arial" charset="0"/>
              </a:rPr>
              <a:t>, </a:t>
            </a:r>
            <a:r>
              <a:rPr lang="en-US" sz="2400" b="1" dirty="0" err="1" smtClean="0">
                <a:solidFill>
                  <a:srgbClr val="3333CC"/>
                </a:solidFill>
                <a:latin typeface="Arial" charset="0"/>
              </a:rPr>
              <a:t>phơi</a:t>
            </a:r>
            <a:r>
              <a:rPr lang="en-US" sz="2400" b="1" dirty="0" smtClean="0">
                <a:solidFill>
                  <a:srgbClr val="3333CC"/>
                </a:solidFill>
                <a:latin typeface="Arial" charset="0"/>
              </a:rPr>
              <a:t> </a:t>
            </a:r>
            <a:r>
              <a:rPr lang="en-US" sz="2400" b="1" dirty="0" err="1" smtClean="0">
                <a:solidFill>
                  <a:srgbClr val="3333CC"/>
                </a:solidFill>
                <a:latin typeface="Arial" charset="0"/>
              </a:rPr>
              <a:t>khô</a:t>
            </a:r>
            <a:r>
              <a:rPr lang="en-US" sz="2400" b="1" dirty="0" smtClean="0">
                <a:solidFill>
                  <a:srgbClr val="3333CC"/>
                </a:solidFill>
                <a:latin typeface="Arial" charset="0"/>
              </a:rPr>
              <a:t> </a:t>
            </a:r>
            <a:r>
              <a:rPr lang="en-US" sz="2400" b="1" dirty="0" err="1" smtClean="0">
                <a:solidFill>
                  <a:srgbClr val="3333CC"/>
                </a:solidFill>
                <a:latin typeface="Arial" charset="0"/>
              </a:rPr>
              <a:t>để</a:t>
            </a:r>
            <a:r>
              <a:rPr lang="en-US" sz="2400" b="1" dirty="0" smtClean="0">
                <a:solidFill>
                  <a:srgbClr val="3333CC"/>
                </a:solidFill>
                <a:latin typeface="Arial" charset="0"/>
              </a:rPr>
              <a:t> </a:t>
            </a:r>
            <a:r>
              <a:rPr lang="en-US" sz="2400" b="1" dirty="0" err="1" smtClean="0">
                <a:solidFill>
                  <a:srgbClr val="3333CC"/>
                </a:solidFill>
                <a:latin typeface="Arial" charset="0"/>
              </a:rPr>
              <a:t>ăn</a:t>
            </a:r>
            <a:r>
              <a:rPr lang="en-US" sz="2400" b="1" dirty="0" smtClean="0">
                <a:solidFill>
                  <a:srgbClr val="3333CC"/>
                </a:solidFill>
                <a:latin typeface="Arial" charset="0"/>
              </a:rPr>
              <a:t> </a:t>
            </a:r>
            <a:r>
              <a:rPr lang="en-US" sz="2400" b="1" dirty="0" err="1">
                <a:solidFill>
                  <a:srgbClr val="3333CC"/>
                </a:solidFill>
                <a:latin typeface="Arial" charset="0"/>
              </a:rPr>
              <a:t>dần</a:t>
            </a:r>
            <a:r>
              <a:rPr lang="en-US" sz="2400" b="1" dirty="0">
                <a:solidFill>
                  <a:srgbClr val="3333CC"/>
                </a:solidFill>
                <a:latin typeface="Arial" charset="0"/>
              </a:rPr>
              <a:t>. </a:t>
            </a:r>
            <a:r>
              <a:rPr lang="en-US" sz="2400" b="1" dirty="0" err="1">
                <a:solidFill>
                  <a:srgbClr val="3333CC"/>
                </a:solidFill>
                <a:latin typeface="Arial" charset="0"/>
              </a:rPr>
              <a:t>Người</a:t>
            </a:r>
            <a:r>
              <a:rPr lang="en-US" sz="2400" b="1" dirty="0">
                <a:solidFill>
                  <a:srgbClr val="3333CC"/>
                </a:solidFill>
                <a:latin typeface="Arial" charset="0"/>
              </a:rPr>
              <a:t> </a:t>
            </a:r>
            <a:r>
              <a:rPr lang="en-US" sz="2400" b="1" dirty="0" err="1">
                <a:solidFill>
                  <a:srgbClr val="3333CC"/>
                </a:solidFill>
                <a:latin typeface="Arial" charset="0"/>
              </a:rPr>
              <a:t>miền</a:t>
            </a:r>
            <a:r>
              <a:rPr lang="en-US" sz="2400" b="1" dirty="0">
                <a:solidFill>
                  <a:srgbClr val="3333CC"/>
                </a:solidFill>
                <a:latin typeface="Arial" charset="0"/>
              </a:rPr>
              <a:t> </a:t>
            </a:r>
            <a:r>
              <a:rPr lang="en-US" sz="2400" b="1" dirty="0" err="1">
                <a:solidFill>
                  <a:srgbClr val="3333CC"/>
                </a:solidFill>
                <a:latin typeface="Arial" charset="0"/>
              </a:rPr>
              <a:t>núi</a:t>
            </a:r>
            <a:r>
              <a:rPr lang="en-US" sz="2400" b="1" dirty="0">
                <a:solidFill>
                  <a:srgbClr val="3333CC"/>
                </a:solidFill>
                <a:latin typeface="Arial" charset="0"/>
              </a:rPr>
              <a:t> </a:t>
            </a:r>
            <a:r>
              <a:rPr lang="en-US" sz="2400" b="1" dirty="0" err="1">
                <a:solidFill>
                  <a:srgbClr val="3333CC"/>
                </a:solidFill>
                <a:latin typeface="Arial" charset="0"/>
              </a:rPr>
              <a:t>rất</a:t>
            </a:r>
            <a:r>
              <a:rPr lang="en-US" sz="2400" b="1" dirty="0">
                <a:solidFill>
                  <a:srgbClr val="3333CC"/>
                </a:solidFill>
                <a:latin typeface="Arial" charset="0"/>
              </a:rPr>
              <a:t> </a:t>
            </a:r>
            <a:r>
              <a:rPr lang="en-US" sz="2400" b="1" dirty="0" err="1">
                <a:solidFill>
                  <a:srgbClr val="3333CC"/>
                </a:solidFill>
                <a:latin typeface="Arial" charset="0"/>
              </a:rPr>
              <a:t>thích</a:t>
            </a:r>
            <a:r>
              <a:rPr lang="en-US" sz="2400" b="1" dirty="0">
                <a:solidFill>
                  <a:srgbClr val="3333CC"/>
                </a:solidFill>
                <a:latin typeface="Arial" charset="0"/>
              </a:rPr>
              <a:t> </a:t>
            </a:r>
            <a:r>
              <a:rPr lang="en-US" sz="2400" b="1" dirty="0" err="1">
                <a:solidFill>
                  <a:srgbClr val="3333CC"/>
                </a:solidFill>
                <a:latin typeface="Arial" charset="0"/>
              </a:rPr>
              <a:t>món</a:t>
            </a:r>
            <a:r>
              <a:rPr lang="en-US" sz="2400" b="1" dirty="0">
                <a:solidFill>
                  <a:srgbClr val="3333CC"/>
                </a:solidFill>
                <a:latin typeface="Arial" charset="0"/>
              </a:rPr>
              <a:t> </a:t>
            </a:r>
            <a:r>
              <a:rPr lang="en-US" sz="2400" b="1" dirty="0" err="1">
                <a:solidFill>
                  <a:srgbClr val="3333CC"/>
                </a:solidFill>
                <a:latin typeface="Arial" charset="0"/>
              </a:rPr>
              <a:t>trám</a:t>
            </a:r>
            <a:r>
              <a:rPr lang="en-US" sz="2400" b="1" dirty="0">
                <a:solidFill>
                  <a:srgbClr val="3333CC"/>
                </a:solidFill>
                <a:latin typeface="Arial" charset="0"/>
              </a:rPr>
              <a:t> </a:t>
            </a:r>
            <a:r>
              <a:rPr lang="en-US" sz="2400" b="1" dirty="0" err="1">
                <a:solidFill>
                  <a:srgbClr val="3333CC"/>
                </a:solidFill>
                <a:latin typeface="Arial" charset="0"/>
              </a:rPr>
              <a:t>đen</a:t>
            </a:r>
            <a:r>
              <a:rPr lang="en-US" sz="2400" b="1" dirty="0">
                <a:solidFill>
                  <a:srgbClr val="3333CC"/>
                </a:solidFill>
                <a:latin typeface="Arial" charset="0"/>
              </a:rPr>
              <a:t> </a:t>
            </a:r>
            <a:r>
              <a:rPr lang="en-US" sz="2400" b="1" dirty="0" err="1">
                <a:solidFill>
                  <a:srgbClr val="3333CC"/>
                </a:solidFill>
                <a:latin typeface="Arial" charset="0"/>
              </a:rPr>
              <a:t>trộn</a:t>
            </a:r>
            <a:r>
              <a:rPr lang="en-US" sz="2400" b="1" dirty="0">
                <a:solidFill>
                  <a:srgbClr val="3333CC"/>
                </a:solidFill>
                <a:latin typeface="Arial" charset="0"/>
              </a:rPr>
              <a:t> </a:t>
            </a:r>
            <a:r>
              <a:rPr lang="en-US" sz="2400" b="1" dirty="0" err="1">
                <a:solidFill>
                  <a:srgbClr val="3333CC"/>
                </a:solidFill>
                <a:latin typeface="Arial" charset="0"/>
              </a:rPr>
              <a:t>với</a:t>
            </a:r>
            <a:r>
              <a:rPr lang="en-US" sz="2400" b="1" dirty="0">
                <a:solidFill>
                  <a:srgbClr val="3333CC"/>
                </a:solidFill>
                <a:latin typeface="Arial" charset="0"/>
              </a:rPr>
              <a:t> </a:t>
            </a:r>
            <a:r>
              <a:rPr lang="en-US" sz="2400" b="1" dirty="0" err="1">
                <a:solidFill>
                  <a:srgbClr val="3333CC"/>
                </a:solidFill>
                <a:latin typeface="Arial" charset="0"/>
              </a:rPr>
              <a:t>xôi</a:t>
            </a:r>
            <a:r>
              <a:rPr lang="en-US" sz="2400" b="1" dirty="0">
                <a:solidFill>
                  <a:srgbClr val="3333CC"/>
                </a:solidFill>
                <a:latin typeface="Arial" charset="0"/>
              </a:rPr>
              <a:t> hay </a:t>
            </a:r>
            <a:r>
              <a:rPr lang="en-US" sz="2400" b="1" dirty="0" err="1">
                <a:solidFill>
                  <a:srgbClr val="3333CC"/>
                </a:solidFill>
                <a:latin typeface="Arial" charset="0"/>
              </a:rPr>
              <a:t>cốm</a:t>
            </a:r>
            <a:r>
              <a:rPr lang="en-US" sz="2400" b="1" dirty="0">
                <a:solidFill>
                  <a:srgbClr val="3333CC"/>
                </a:solidFill>
                <a:latin typeface="Arial" charset="0"/>
              </a:rPr>
              <a:t>.</a:t>
            </a:r>
          </a:p>
        </p:txBody>
      </p:sp>
      <p:sp>
        <p:nvSpPr>
          <p:cNvPr id="359437" name="Rectangle 13"/>
          <p:cNvSpPr>
            <a:spLocks noChangeArrowheads="1"/>
          </p:cNvSpPr>
          <p:nvPr/>
        </p:nvSpPr>
        <p:spPr bwMode="auto">
          <a:xfrm>
            <a:off x="-304800" y="4191000"/>
            <a:ext cx="12039600" cy="1295400"/>
          </a:xfrm>
          <a:prstGeom prst="rect">
            <a:avLst/>
          </a:prstGeom>
          <a:noFill/>
          <a:ln w="9525">
            <a:noFill/>
            <a:miter lim="800000"/>
            <a:headEnd/>
            <a:tailEnd/>
          </a:ln>
        </p:spPr>
        <p:txBody>
          <a:bodyPr/>
          <a:lstStyle/>
          <a:p>
            <a:pPr marL="342900" indent="-342900" algn="just">
              <a:lnSpc>
                <a:spcPct val="90000"/>
              </a:lnSpc>
              <a:spcBef>
                <a:spcPct val="20000"/>
              </a:spcBef>
            </a:pPr>
            <a:r>
              <a:rPr lang="en-US" sz="2400" dirty="0">
                <a:solidFill>
                  <a:srgbClr val="3333CC"/>
                </a:solidFill>
                <a:latin typeface="Arial" charset="0"/>
              </a:rPr>
              <a:t>               </a:t>
            </a:r>
            <a:r>
              <a:rPr lang="en-US" sz="2400" b="1" dirty="0" err="1">
                <a:solidFill>
                  <a:srgbClr val="3333CC"/>
                </a:solidFill>
                <a:latin typeface="Arial" charset="0"/>
              </a:rPr>
              <a:t>Chiều</a:t>
            </a:r>
            <a:r>
              <a:rPr lang="en-US" sz="2400" b="1" dirty="0">
                <a:solidFill>
                  <a:srgbClr val="3333CC"/>
                </a:solidFill>
                <a:latin typeface="Arial" charset="0"/>
              </a:rPr>
              <a:t> </a:t>
            </a:r>
            <a:r>
              <a:rPr lang="en-US" sz="2400" b="1" dirty="0" err="1">
                <a:solidFill>
                  <a:srgbClr val="3333CC"/>
                </a:solidFill>
                <a:latin typeface="Arial" charset="0"/>
              </a:rPr>
              <a:t>chiều</a:t>
            </a:r>
            <a:r>
              <a:rPr lang="en-US" sz="2400" b="1" dirty="0">
                <a:solidFill>
                  <a:srgbClr val="3333CC"/>
                </a:solidFill>
                <a:latin typeface="Arial" charset="0"/>
              </a:rPr>
              <a:t>, </a:t>
            </a:r>
            <a:r>
              <a:rPr lang="en-US" sz="2400" b="1" dirty="0" err="1">
                <a:solidFill>
                  <a:srgbClr val="3333CC"/>
                </a:solidFill>
                <a:latin typeface="Arial" charset="0"/>
              </a:rPr>
              <a:t>tôi</a:t>
            </a:r>
            <a:r>
              <a:rPr lang="en-US" sz="2400" b="1" dirty="0">
                <a:solidFill>
                  <a:srgbClr val="3333CC"/>
                </a:solidFill>
                <a:latin typeface="Arial" charset="0"/>
              </a:rPr>
              <a:t> </a:t>
            </a:r>
            <a:r>
              <a:rPr lang="en-US" sz="2400" b="1" dirty="0" err="1">
                <a:solidFill>
                  <a:srgbClr val="3333CC"/>
                </a:solidFill>
                <a:latin typeface="Arial" charset="0"/>
              </a:rPr>
              <a:t>thường</a:t>
            </a:r>
            <a:r>
              <a:rPr lang="en-US" sz="2400" b="1" dirty="0">
                <a:solidFill>
                  <a:srgbClr val="3333CC"/>
                </a:solidFill>
                <a:latin typeface="Arial" charset="0"/>
              </a:rPr>
              <a:t> </a:t>
            </a:r>
            <a:r>
              <a:rPr lang="en-US" sz="2400" b="1" dirty="0" err="1">
                <a:solidFill>
                  <a:srgbClr val="3333CC"/>
                </a:solidFill>
                <a:latin typeface="Arial" charset="0"/>
              </a:rPr>
              <a:t>ra</a:t>
            </a:r>
            <a:r>
              <a:rPr lang="en-US" sz="2400" b="1" dirty="0">
                <a:solidFill>
                  <a:srgbClr val="3333CC"/>
                </a:solidFill>
                <a:latin typeface="Arial" charset="0"/>
              </a:rPr>
              <a:t> </a:t>
            </a:r>
            <a:r>
              <a:rPr lang="en-US" sz="2400" b="1" dirty="0" err="1">
                <a:solidFill>
                  <a:srgbClr val="3333CC"/>
                </a:solidFill>
                <a:latin typeface="Arial" charset="0"/>
              </a:rPr>
              <a:t>đầu</a:t>
            </a:r>
            <a:r>
              <a:rPr lang="en-US" sz="2400" b="1" dirty="0">
                <a:solidFill>
                  <a:srgbClr val="3333CC"/>
                </a:solidFill>
                <a:latin typeface="Arial" charset="0"/>
              </a:rPr>
              <a:t> </a:t>
            </a:r>
            <a:r>
              <a:rPr lang="en-US" sz="2400" b="1" dirty="0" err="1">
                <a:solidFill>
                  <a:srgbClr val="3333CC"/>
                </a:solidFill>
                <a:latin typeface="Arial" charset="0"/>
              </a:rPr>
              <a:t>bản</a:t>
            </a:r>
            <a:r>
              <a:rPr lang="en-US" sz="2400" b="1" dirty="0">
                <a:solidFill>
                  <a:srgbClr val="3333CC"/>
                </a:solidFill>
                <a:latin typeface="Arial" charset="0"/>
              </a:rPr>
              <a:t> </a:t>
            </a:r>
            <a:r>
              <a:rPr lang="en-US" sz="2400" b="1" dirty="0" err="1">
                <a:solidFill>
                  <a:srgbClr val="3333CC"/>
                </a:solidFill>
                <a:latin typeface="Arial" charset="0"/>
              </a:rPr>
              <a:t>nhìn</a:t>
            </a:r>
            <a:r>
              <a:rPr lang="en-US" sz="2400" b="1" dirty="0">
                <a:solidFill>
                  <a:srgbClr val="3333CC"/>
                </a:solidFill>
                <a:latin typeface="Arial" charset="0"/>
              </a:rPr>
              <a:t> </a:t>
            </a:r>
            <a:r>
              <a:rPr lang="en-US" sz="2400" b="1" dirty="0" err="1">
                <a:solidFill>
                  <a:srgbClr val="3333CC"/>
                </a:solidFill>
                <a:latin typeface="Arial" charset="0"/>
              </a:rPr>
              <a:t>lên</a:t>
            </a:r>
            <a:r>
              <a:rPr lang="en-US" sz="2400" b="1" dirty="0">
                <a:solidFill>
                  <a:srgbClr val="3333CC"/>
                </a:solidFill>
                <a:latin typeface="Arial" charset="0"/>
              </a:rPr>
              <a:t> </a:t>
            </a:r>
            <a:r>
              <a:rPr lang="en-US" sz="2400" b="1" dirty="0" err="1">
                <a:solidFill>
                  <a:srgbClr val="3333CC"/>
                </a:solidFill>
                <a:latin typeface="Arial" charset="0"/>
              </a:rPr>
              <a:t>những</a:t>
            </a:r>
            <a:r>
              <a:rPr lang="en-US" sz="2400" b="1" dirty="0">
                <a:solidFill>
                  <a:srgbClr val="3333CC"/>
                </a:solidFill>
                <a:latin typeface="Arial" charset="0"/>
              </a:rPr>
              <a:t> </a:t>
            </a:r>
            <a:r>
              <a:rPr lang="en-US" sz="2400" b="1" dirty="0" err="1">
                <a:solidFill>
                  <a:srgbClr val="3333CC"/>
                </a:solidFill>
                <a:latin typeface="Arial" charset="0"/>
              </a:rPr>
              <a:t>vòm</a:t>
            </a:r>
            <a:r>
              <a:rPr lang="en-US" sz="2400" b="1" dirty="0">
                <a:solidFill>
                  <a:srgbClr val="3333CC"/>
                </a:solidFill>
                <a:latin typeface="Arial" charset="0"/>
              </a:rPr>
              <a:t> </a:t>
            </a:r>
            <a:r>
              <a:rPr lang="en-US" sz="2400" b="1" dirty="0" err="1">
                <a:solidFill>
                  <a:srgbClr val="3333CC"/>
                </a:solidFill>
                <a:latin typeface="Arial" charset="0"/>
              </a:rPr>
              <a:t>cây</a:t>
            </a:r>
            <a:r>
              <a:rPr lang="en-US" sz="2400" b="1" dirty="0">
                <a:solidFill>
                  <a:srgbClr val="3333CC"/>
                </a:solidFill>
                <a:latin typeface="Arial" charset="0"/>
              </a:rPr>
              <a:t> </a:t>
            </a:r>
            <a:r>
              <a:rPr lang="en-US" sz="2400" b="1" dirty="0" err="1">
                <a:solidFill>
                  <a:srgbClr val="3333CC"/>
                </a:solidFill>
                <a:latin typeface="Arial" charset="0"/>
              </a:rPr>
              <a:t>trám</a:t>
            </a:r>
            <a:r>
              <a:rPr lang="en-US" sz="2400" b="1" dirty="0">
                <a:solidFill>
                  <a:srgbClr val="3333CC"/>
                </a:solidFill>
                <a:latin typeface="Arial" charset="0"/>
              </a:rPr>
              <a:t> </a:t>
            </a:r>
            <a:r>
              <a:rPr lang="en-US" sz="2400" b="1" dirty="0" err="1">
                <a:solidFill>
                  <a:srgbClr val="3333CC"/>
                </a:solidFill>
                <a:latin typeface="Arial" charset="0"/>
              </a:rPr>
              <a:t>ngóng</a:t>
            </a:r>
            <a:r>
              <a:rPr lang="en-US" sz="2400" b="1" dirty="0">
                <a:solidFill>
                  <a:srgbClr val="3333CC"/>
                </a:solidFill>
                <a:latin typeface="Arial" charset="0"/>
              </a:rPr>
              <a:t> </a:t>
            </a:r>
            <a:r>
              <a:rPr lang="en-US" sz="2400" b="1" dirty="0" err="1">
                <a:solidFill>
                  <a:srgbClr val="3333CC"/>
                </a:solidFill>
                <a:latin typeface="Arial" charset="0"/>
              </a:rPr>
              <a:t>chim</a:t>
            </a:r>
            <a:r>
              <a:rPr lang="en-US" sz="2400" b="1" dirty="0">
                <a:solidFill>
                  <a:srgbClr val="3333CC"/>
                </a:solidFill>
                <a:latin typeface="Arial" charset="0"/>
              </a:rPr>
              <a:t> </a:t>
            </a:r>
            <a:r>
              <a:rPr lang="en-US" sz="2400" b="1" dirty="0" err="1">
                <a:solidFill>
                  <a:srgbClr val="3333CC"/>
                </a:solidFill>
                <a:latin typeface="Arial" charset="0"/>
              </a:rPr>
              <a:t>về</a:t>
            </a:r>
            <a:r>
              <a:rPr lang="en-US" sz="2400" b="1" dirty="0">
                <a:solidFill>
                  <a:srgbClr val="3333CC"/>
                </a:solidFill>
                <a:latin typeface="Arial" charset="0"/>
              </a:rPr>
              <a:t>. </a:t>
            </a:r>
            <a:r>
              <a:rPr lang="en-US" sz="2400" b="1" dirty="0" err="1">
                <a:solidFill>
                  <a:srgbClr val="3333CC"/>
                </a:solidFill>
                <a:latin typeface="Arial" charset="0"/>
              </a:rPr>
              <a:t>Người</a:t>
            </a:r>
            <a:r>
              <a:rPr lang="en-US" sz="2400" b="1" dirty="0">
                <a:solidFill>
                  <a:srgbClr val="3333CC"/>
                </a:solidFill>
                <a:latin typeface="Arial" charset="0"/>
              </a:rPr>
              <a:t> </a:t>
            </a:r>
            <a:r>
              <a:rPr lang="en-US" sz="2400" b="1" dirty="0" err="1">
                <a:solidFill>
                  <a:srgbClr val="3333CC"/>
                </a:solidFill>
                <a:latin typeface="Arial" charset="0"/>
              </a:rPr>
              <a:t>bản</a:t>
            </a:r>
            <a:r>
              <a:rPr lang="en-US" sz="2400" b="1" dirty="0">
                <a:solidFill>
                  <a:srgbClr val="3333CC"/>
                </a:solidFill>
                <a:latin typeface="Arial" charset="0"/>
              </a:rPr>
              <a:t> </a:t>
            </a:r>
            <a:r>
              <a:rPr lang="en-US" sz="2400" b="1" dirty="0" err="1">
                <a:solidFill>
                  <a:srgbClr val="3333CC"/>
                </a:solidFill>
                <a:latin typeface="Arial" charset="0"/>
              </a:rPr>
              <a:t>tôi</a:t>
            </a:r>
            <a:r>
              <a:rPr lang="en-US" sz="2400" b="1" dirty="0">
                <a:solidFill>
                  <a:srgbClr val="3333CC"/>
                </a:solidFill>
                <a:latin typeface="Arial" charset="0"/>
              </a:rPr>
              <a:t> </a:t>
            </a:r>
            <a:r>
              <a:rPr lang="en-US" sz="2400" b="1" dirty="0" err="1">
                <a:solidFill>
                  <a:srgbClr val="3333CC"/>
                </a:solidFill>
                <a:latin typeface="Arial" charset="0"/>
              </a:rPr>
              <a:t>nhìn</a:t>
            </a:r>
            <a:r>
              <a:rPr lang="en-US" sz="2400" b="1" dirty="0">
                <a:solidFill>
                  <a:srgbClr val="3333CC"/>
                </a:solidFill>
                <a:latin typeface="Arial" charset="0"/>
              </a:rPr>
              <a:t> </a:t>
            </a:r>
            <a:r>
              <a:rPr lang="en-US" sz="2400" b="1" dirty="0" err="1">
                <a:solidFill>
                  <a:srgbClr val="3333CC"/>
                </a:solidFill>
                <a:latin typeface="Arial" charset="0"/>
              </a:rPr>
              <a:t>lên</a:t>
            </a:r>
            <a:r>
              <a:rPr lang="en-US" sz="2400" b="1" dirty="0">
                <a:solidFill>
                  <a:srgbClr val="3333CC"/>
                </a:solidFill>
                <a:latin typeface="Arial" charset="0"/>
              </a:rPr>
              <a:t> </a:t>
            </a:r>
            <a:r>
              <a:rPr lang="en-US" sz="2400" b="1" dirty="0" err="1">
                <a:solidFill>
                  <a:srgbClr val="3333CC"/>
                </a:solidFill>
                <a:latin typeface="Arial" charset="0"/>
              </a:rPr>
              <a:t>cái</a:t>
            </a:r>
            <a:r>
              <a:rPr lang="en-US" sz="2400" b="1" dirty="0">
                <a:solidFill>
                  <a:srgbClr val="3333CC"/>
                </a:solidFill>
                <a:latin typeface="Arial" charset="0"/>
              </a:rPr>
              <a:t> ô </a:t>
            </a:r>
            <a:r>
              <a:rPr lang="en-US" sz="2400" b="1" dirty="0" err="1">
                <a:solidFill>
                  <a:srgbClr val="3333CC"/>
                </a:solidFill>
                <a:latin typeface="Arial" charset="0"/>
              </a:rPr>
              <a:t>xanh</a:t>
            </a:r>
            <a:r>
              <a:rPr lang="en-US" sz="2400" b="1" dirty="0">
                <a:solidFill>
                  <a:srgbClr val="3333CC"/>
                </a:solidFill>
                <a:latin typeface="Arial" charset="0"/>
              </a:rPr>
              <a:t> </a:t>
            </a:r>
            <a:r>
              <a:rPr lang="en-US" sz="2400" b="1" dirty="0" err="1">
                <a:solidFill>
                  <a:srgbClr val="3333CC"/>
                </a:solidFill>
                <a:latin typeface="Arial" charset="0"/>
              </a:rPr>
              <a:t>treo</a:t>
            </a:r>
            <a:r>
              <a:rPr lang="en-US" sz="2400" b="1" dirty="0">
                <a:solidFill>
                  <a:srgbClr val="3333CC"/>
                </a:solidFill>
                <a:latin typeface="Arial" charset="0"/>
              </a:rPr>
              <a:t> </a:t>
            </a:r>
            <a:r>
              <a:rPr lang="en-US" sz="2400" b="1" dirty="0" err="1">
                <a:solidFill>
                  <a:srgbClr val="3333CC"/>
                </a:solidFill>
                <a:latin typeface="Arial" charset="0"/>
              </a:rPr>
              <a:t>lơ</a:t>
            </a:r>
            <a:r>
              <a:rPr lang="en-US" sz="2400" b="1" dirty="0">
                <a:solidFill>
                  <a:srgbClr val="3333CC"/>
                </a:solidFill>
                <a:latin typeface="Arial" charset="0"/>
              </a:rPr>
              <a:t> </a:t>
            </a:r>
            <a:r>
              <a:rPr lang="en-US" sz="2400" b="1" dirty="0" err="1">
                <a:solidFill>
                  <a:srgbClr val="3333CC"/>
                </a:solidFill>
                <a:latin typeface="Arial" charset="0"/>
              </a:rPr>
              <a:t>lửng</a:t>
            </a:r>
            <a:r>
              <a:rPr lang="en-US" sz="2400" b="1" dirty="0">
                <a:solidFill>
                  <a:srgbClr val="3333CC"/>
                </a:solidFill>
                <a:latin typeface="Arial" charset="0"/>
              </a:rPr>
              <a:t> </a:t>
            </a:r>
            <a:r>
              <a:rPr lang="en-US" sz="2400" b="1" dirty="0" err="1">
                <a:solidFill>
                  <a:srgbClr val="3333CC"/>
                </a:solidFill>
                <a:latin typeface="Arial" charset="0"/>
              </a:rPr>
              <a:t>lưng</a:t>
            </a:r>
            <a:r>
              <a:rPr lang="en-US" sz="2400" b="1" dirty="0">
                <a:solidFill>
                  <a:srgbClr val="3333CC"/>
                </a:solidFill>
                <a:latin typeface="Arial" charset="0"/>
              </a:rPr>
              <a:t> </a:t>
            </a:r>
            <a:r>
              <a:rPr lang="en-US" sz="2400" b="1" dirty="0" err="1">
                <a:solidFill>
                  <a:srgbClr val="3333CC"/>
                </a:solidFill>
                <a:latin typeface="Arial" charset="0"/>
              </a:rPr>
              <a:t>trời</a:t>
            </a:r>
            <a:r>
              <a:rPr lang="en-US" sz="2400" b="1" dirty="0">
                <a:solidFill>
                  <a:srgbClr val="3333CC"/>
                </a:solidFill>
                <a:latin typeface="Arial" charset="0"/>
              </a:rPr>
              <a:t> </a:t>
            </a:r>
            <a:r>
              <a:rPr lang="en-US" sz="2400" b="1" dirty="0" err="1">
                <a:solidFill>
                  <a:srgbClr val="3333CC"/>
                </a:solidFill>
                <a:latin typeface="Arial" charset="0"/>
              </a:rPr>
              <a:t>ấy</a:t>
            </a:r>
            <a:r>
              <a:rPr lang="en-US" sz="2400" b="1" dirty="0">
                <a:solidFill>
                  <a:srgbClr val="3333CC"/>
                </a:solidFill>
                <a:latin typeface="Arial" charset="0"/>
              </a:rPr>
              <a:t> </a:t>
            </a:r>
            <a:r>
              <a:rPr lang="en-US" sz="2400" b="1" dirty="0" err="1">
                <a:solidFill>
                  <a:srgbClr val="3333CC"/>
                </a:solidFill>
                <a:latin typeface="Arial" charset="0"/>
              </a:rPr>
              <a:t>mà</a:t>
            </a:r>
            <a:r>
              <a:rPr lang="en-US" sz="2400" b="1" dirty="0">
                <a:solidFill>
                  <a:srgbClr val="3333CC"/>
                </a:solidFill>
                <a:latin typeface="Arial" charset="0"/>
              </a:rPr>
              <a:t> </a:t>
            </a:r>
            <a:r>
              <a:rPr lang="en-US" sz="2400" b="1" dirty="0" err="1">
                <a:solidFill>
                  <a:srgbClr val="3333CC"/>
                </a:solidFill>
                <a:latin typeface="Arial" charset="0"/>
              </a:rPr>
              <a:t>biết</a:t>
            </a:r>
            <a:r>
              <a:rPr lang="en-US" sz="2400" b="1" dirty="0">
                <a:solidFill>
                  <a:srgbClr val="3333CC"/>
                </a:solidFill>
                <a:latin typeface="Arial" charset="0"/>
              </a:rPr>
              <a:t> </a:t>
            </a:r>
            <a:r>
              <a:rPr lang="en-US" sz="2400" b="1" dirty="0" err="1">
                <a:solidFill>
                  <a:srgbClr val="3333CC"/>
                </a:solidFill>
                <a:latin typeface="Arial" charset="0"/>
              </a:rPr>
              <a:t>sức</a:t>
            </a:r>
            <a:r>
              <a:rPr lang="en-US" sz="2400" b="1" dirty="0">
                <a:solidFill>
                  <a:srgbClr val="3333CC"/>
                </a:solidFill>
                <a:latin typeface="Arial" charset="0"/>
              </a:rPr>
              <a:t> </a:t>
            </a:r>
            <a:r>
              <a:rPr lang="en-US" sz="2400" b="1" dirty="0" err="1">
                <a:solidFill>
                  <a:srgbClr val="3333CC"/>
                </a:solidFill>
                <a:latin typeface="Arial" charset="0"/>
              </a:rPr>
              <a:t>gió</a:t>
            </a:r>
            <a:r>
              <a:rPr lang="en-US" sz="2400" b="1" dirty="0">
                <a:solidFill>
                  <a:srgbClr val="3333CC"/>
                </a:solidFill>
                <a:latin typeface="Arial" charset="0"/>
              </a:rPr>
              <a:t>. </a:t>
            </a:r>
            <a:r>
              <a:rPr lang="en-US" sz="2400" b="1" dirty="0" err="1">
                <a:solidFill>
                  <a:srgbClr val="3333CC"/>
                </a:solidFill>
                <a:latin typeface="Arial" charset="0"/>
              </a:rPr>
              <a:t>Xa</a:t>
            </a:r>
            <a:r>
              <a:rPr lang="en-US" sz="2400" b="1" dirty="0">
                <a:solidFill>
                  <a:srgbClr val="3333CC"/>
                </a:solidFill>
                <a:latin typeface="Arial" charset="0"/>
              </a:rPr>
              <a:t> </a:t>
            </a:r>
            <a:r>
              <a:rPr lang="en-US" sz="2400" b="1" dirty="0" err="1">
                <a:solidFill>
                  <a:srgbClr val="3333CC"/>
                </a:solidFill>
                <a:latin typeface="Arial" charset="0"/>
              </a:rPr>
              <a:t>quê</a:t>
            </a:r>
            <a:r>
              <a:rPr lang="en-US" sz="2400" b="1" dirty="0">
                <a:solidFill>
                  <a:srgbClr val="3333CC"/>
                </a:solidFill>
                <a:latin typeface="Arial" charset="0"/>
              </a:rPr>
              <a:t> </a:t>
            </a:r>
            <a:r>
              <a:rPr lang="en-US" sz="2400" b="1" dirty="0" err="1">
                <a:solidFill>
                  <a:srgbClr val="3333CC"/>
                </a:solidFill>
                <a:latin typeface="Arial" charset="0"/>
              </a:rPr>
              <a:t>đã</a:t>
            </a:r>
            <a:r>
              <a:rPr lang="en-US" sz="2400" b="1" dirty="0">
                <a:solidFill>
                  <a:srgbClr val="3333CC"/>
                </a:solidFill>
                <a:latin typeface="Arial" charset="0"/>
              </a:rPr>
              <a:t> </a:t>
            </a:r>
            <a:r>
              <a:rPr lang="en-US" sz="2400" b="1" dirty="0" err="1">
                <a:solidFill>
                  <a:srgbClr val="3333CC"/>
                </a:solidFill>
                <a:latin typeface="Arial" charset="0"/>
              </a:rPr>
              <a:t>ngót</a:t>
            </a:r>
            <a:r>
              <a:rPr lang="en-US" sz="2400" b="1" dirty="0">
                <a:solidFill>
                  <a:srgbClr val="3333CC"/>
                </a:solidFill>
                <a:latin typeface="Arial" charset="0"/>
              </a:rPr>
              <a:t> </a:t>
            </a:r>
            <a:r>
              <a:rPr lang="en-US" sz="2400" b="1" dirty="0" err="1">
                <a:solidFill>
                  <a:srgbClr val="3333CC"/>
                </a:solidFill>
                <a:latin typeface="Arial" charset="0"/>
              </a:rPr>
              <a:t>chục</a:t>
            </a:r>
            <a:r>
              <a:rPr lang="en-US" sz="2400" b="1" dirty="0">
                <a:solidFill>
                  <a:srgbClr val="3333CC"/>
                </a:solidFill>
                <a:latin typeface="Arial" charset="0"/>
              </a:rPr>
              <a:t> </a:t>
            </a:r>
            <a:r>
              <a:rPr lang="en-US" sz="2400" b="1" dirty="0" err="1">
                <a:solidFill>
                  <a:srgbClr val="3333CC"/>
                </a:solidFill>
                <a:latin typeface="Arial" charset="0"/>
              </a:rPr>
              <a:t>năm</a:t>
            </a:r>
            <a:r>
              <a:rPr lang="en-US" sz="2400" b="1" dirty="0">
                <a:solidFill>
                  <a:srgbClr val="3333CC"/>
                </a:solidFill>
                <a:latin typeface="Arial" charset="0"/>
              </a:rPr>
              <a:t> </a:t>
            </a:r>
            <a:r>
              <a:rPr lang="en-US" sz="2400" b="1" dirty="0" err="1">
                <a:solidFill>
                  <a:srgbClr val="3333CC"/>
                </a:solidFill>
                <a:latin typeface="Arial" charset="0"/>
              </a:rPr>
              <a:t>trời</a:t>
            </a:r>
            <a:r>
              <a:rPr lang="en-US" sz="2400" b="1" dirty="0">
                <a:solidFill>
                  <a:srgbClr val="3333CC"/>
                </a:solidFill>
                <a:latin typeface="Arial" charset="0"/>
              </a:rPr>
              <a:t>, </a:t>
            </a:r>
            <a:r>
              <a:rPr lang="en-US" sz="2400" b="1" dirty="0" err="1">
                <a:solidFill>
                  <a:srgbClr val="3333CC"/>
                </a:solidFill>
                <a:latin typeface="Arial" charset="0"/>
              </a:rPr>
              <a:t>tôi</a:t>
            </a:r>
            <a:r>
              <a:rPr lang="en-US" sz="2400" b="1" dirty="0">
                <a:solidFill>
                  <a:srgbClr val="3333CC"/>
                </a:solidFill>
                <a:latin typeface="Arial" charset="0"/>
              </a:rPr>
              <a:t> </a:t>
            </a:r>
            <a:r>
              <a:rPr lang="en-US" sz="2400" b="1" dirty="0" err="1">
                <a:solidFill>
                  <a:srgbClr val="3333CC"/>
                </a:solidFill>
                <a:latin typeface="Arial" charset="0"/>
              </a:rPr>
              <a:t>vẫn</a:t>
            </a:r>
            <a:r>
              <a:rPr lang="en-US" sz="2400" b="1" dirty="0">
                <a:solidFill>
                  <a:srgbClr val="3333CC"/>
                </a:solidFill>
                <a:latin typeface="Arial" charset="0"/>
              </a:rPr>
              <a:t> </a:t>
            </a:r>
            <a:r>
              <a:rPr lang="en-US" sz="2400" b="1" dirty="0" err="1">
                <a:solidFill>
                  <a:srgbClr val="3333CC"/>
                </a:solidFill>
                <a:latin typeface="Arial" charset="0"/>
              </a:rPr>
              <a:t>nhớ</a:t>
            </a:r>
            <a:r>
              <a:rPr lang="en-US" sz="2400" b="1" dirty="0">
                <a:solidFill>
                  <a:srgbClr val="3333CC"/>
                </a:solidFill>
                <a:latin typeface="Arial" charset="0"/>
              </a:rPr>
              <a:t> da </a:t>
            </a:r>
            <a:r>
              <a:rPr lang="en-US" sz="2400" b="1" dirty="0" err="1">
                <a:solidFill>
                  <a:srgbClr val="3333CC"/>
                </a:solidFill>
                <a:latin typeface="Arial" charset="0"/>
              </a:rPr>
              <a:t>diết</a:t>
            </a:r>
            <a:r>
              <a:rPr lang="en-US" sz="2400" b="1" dirty="0">
                <a:solidFill>
                  <a:srgbClr val="3333CC"/>
                </a:solidFill>
                <a:latin typeface="Arial" charset="0"/>
              </a:rPr>
              <a:t> </a:t>
            </a:r>
            <a:r>
              <a:rPr lang="en-US" sz="2400" b="1" dirty="0" err="1">
                <a:solidFill>
                  <a:srgbClr val="3333CC"/>
                </a:solidFill>
                <a:latin typeface="Arial" charset="0"/>
              </a:rPr>
              <a:t>những</a:t>
            </a:r>
            <a:r>
              <a:rPr lang="en-US" sz="2400" b="1" dirty="0">
                <a:solidFill>
                  <a:srgbClr val="3333CC"/>
                </a:solidFill>
                <a:latin typeface="Arial" charset="0"/>
              </a:rPr>
              <a:t> </a:t>
            </a:r>
            <a:r>
              <a:rPr lang="en-US" sz="2400" b="1" dirty="0" err="1">
                <a:solidFill>
                  <a:srgbClr val="3333CC"/>
                </a:solidFill>
                <a:latin typeface="Arial" charset="0"/>
              </a:rPr>
              <a:t>cây</a:t>
            </a:r>
            <a:r>
              <a:rPr lang="en-US" sz="2400" b="1" dirty="0">
                <a:solidFill>
                  <a:srgbClr val="3333CC"/>
                </a:solidFill>
                <a:latin typeface="Arial" charset="0"/>
              </a:rPr>
              <a:t> </a:t>
            </a:r>
            <a:r>
              <a:rPr lang="en-US" sz="2400" b="1" dirty="0" err="1">
                <a:solidFill>
                  <a:srgbClr val="3333CC"/>
                </a:solidFill>
                <a:latin typeface="Arial" charset="0"/>
              </a:rPr>
              <a:t>trám</a:t>
            </a:r>
            <a:r>
              <a:rPr lang="en-US" sz="2400" b="1" dirty="0">
                <a:solidFill>
                  <a:srgbClr val="3333CC"/>
                </a:solidFill>
                <a:latin typeface="Arial" charset="0"/>
              </a:rPr>
              <a:t> </a:t>
            </a:r>
            <a:r>
              <a:rPr lang="en-US" sz="2400" b="1" dirty="0" err="1">
                <a:solidFill>
                  <a:srgbClr val="3333CC"/>
                </a:solidFill>
                <a:latin typeface="Arial" charset="0"/>
              </a:rPr>
              <a:t>đen</a:t>
            </a:r>
            <a:r>
              <a:rPr lang="en-US" sz="2400" b="1" dirty="0">
                <a:solidFill>
                  <a:srgbClr val="3333CC"/>
                </a:solidFill>
                <a:latin typeface="Arial" charset="0"/>
              </a:rPr>
              <a:t> </a:t>
            </a:r>
            <a:r>
              <a:rPr lang="en-US" sz="2400" b="1" dirty="0" err="1">
                <a:solidFill>
                  <a:srgbClr val="3333CC"/>
                </a:solidFill>
                <a:latin typeface="Arial" charset="0"/>
              </a:rPr>
              <a:t>đầu</a:t>
            </a:r>
            <a:r>
              <a:rPr lang="en-US" sz="2400" b="1" dirty="0">
                <a:solidFill>
                  <a:srgbClr val="3333CC"/>
                </a:solidFill>
                <a:latin typeface="Arial" charset="0"/>
              </a:rPr>
              <a:t> </a:t>
            </a:r>
            <a:r>
              <a:rPr lang="en-US" sz="2400" b="1" dirty="0" err="1">
                <a:solidFill>
                  <a:srgbClr val="3333CC"/>
                </a:solidFill>
                <a:latin typeface="Arial" charset="0"/>
              </a:rPr>
              <a:t>bản</a:t>
            </a:r>
            <a:r>
              <a:rPr lang="en-US" sz="2400" b="1" dirty="0">
                <a:solidFill>
                  <a:srgbClr val="3333CC"/>
                </a:solidFill>
                <a:latin typeface="Arial" charset="0"/>
              </a:rPr>
              <a:t>.</a:t>
            </a:r>
          </a:p>
        </p:txBody>
      </p:sp>
      <p:sp>
        <p:nvSpPr>
          <p:cNvPr id="359449" name="Rectangle 25"/>
          <p:cNvSpPr>
            <a:spLocks noChangeArrowheads="1"/>
          </p:cNvSpPr>
          <p:nvPr/>
        </p:nvSpPr>
        <p:spPr bwMode="auto">
          <a:xfrm>
            <a:off x="228600" y="5410200"/>
            <a:ext cx="11506200" cy="1600200"/>
          </a:xfrm>
          <a:prstGeom prst="rect">
            <a:avLst/>
          </a:prstGeom>
          <a:noFill/>
          <a:ln w="9525">
            <a:noFill/>
            <a:miter lim="800000"/>
            <a:headEnd/>
            <a:tailEnd/>
          </a:ln>
        </p:spPr>
        <p:txBody>
          <a:bodyPr/>
          <a:lstStyle/>
          <a:p>
            <a:pPr marL="342900" indent="-342900" algn="just">
              <a:lnSpc>
                <a:spcPct val="90000"/>
              </a:lnSpc>
              <a:spcBef>
                <a:spcPct val="20000"/>
              </a:spcBef>
            </a:pPr>
            <a:r>
              <a:rPr lang="en-US" sz="2400" dirty="0">
                <a:solidFill>
                  <a:srgbClr val="3333CC"/>
                </a:solidFill>
                <a:latin typeface="Arial" charset="0"/>
              </a:rPr>
              <a:t>               </a:t>
            </a:r>
            <a:r>
              <a:rPr lang="en-US" sz="2400" b="1" dirty="0" err="1">
                <a:solidFill>
                  <a:srgbClr val="3333CC"/>
                </a:solidFill>
                <a:latin typeface="Arial" charset="0"/>
              </a:rPr>
              <a:t>Chiều</a:t>
            </a:r>
            <a:r>
              <a:rPr lang="en-US" sz="2400" b="1" dirty="0">
                <a:solidFill>
                  <a:srgbClr val="3333CC"/>
                </a:solidFill>
                <a:latin typeface="Arial" charset="0"/>
              </a:rPr>
              <a:t> </a:t>
            </a:r>
            <a:r>
              <a:rPr lang="en-US" sz="2400" b="1" dirty="0" err="1">
                <a:solidFill>
                  <a:srgbClr val="3333CC"/>
                </a:solidFill>
                <a:latin typeface="Arial" charset="0"/>
              </a:rPr>
              <a:t>chiều</a:t>
            </a:r>
            <a:r>
              <a:rPr lang="en-US" sz="2400" b="1" dirty="0">
                <a:solidFill>
                  <a:srgbClr val="3333CC"/>
                </a:solidFill>
                <a:latin typeface="Arial" charset="0"/>
              </a:rPr>
              <a:t>, </a:t>
            </a:r>
            <a:r>
              <a:rPr lang="en-US" sz="2400" b="1" dirty="0" err="1">
                <a:solidFill>
                  <a:srgbClr val="3333CC"/>
                </a:solidFill>
                <a:latin typeface="Arial" charset="0"/>
              </a:rPr>
              <a:t>tôi</a:t>
            </a:r>
            <a:r>
              <a:rPr lang="en-US" sz="2400" b="1" dirty="0">
                <a:solidFill>
                  <a:srgbClr val="3333CC"/>
                </a:solidFill>
                <a:latin typeface="Arial" charset="0"/>
              </a:rPr>
              <a:t> </a:t>
            </a:r>
            <a:r>
              <a:rPr lang="en-US" sz="2400" b="1" dirty="0" err="1">
                <a:solidFill>
                  <a:srgbClr val="3333CC"/>
                </a:solidFill>
                <a:latin typeface="Arial" charset="0"/>
              </a:rPr>
              <a:t>thường</a:t>
            </a:r>
            <a:r>
              <a:rPr lang="en-US" sz="2400" b="1" dirty="0">
                <a:solidFill>
                  <a:srgbClr val="3333CC"/>
                </a:solidFill>
                <a:latin typeface="Arial" charset="0"/>
              </a:rPr>
              <a:t> </a:t>
            </a:r>
            <a:r>
              <a:rPr lang="en-US" sz="2400" b="1" dirty="0" err="1">
                <a:solidFill>
                  <a:srgbClr val="3333CC"/>
                </a:solidFill>
                <a:latin typeface="Arial" charset="0"/>
              </a:rPr>
              <a:t>ra</a:t>
            </a:r>
            <a:r>
              <a:rPr lang="en-US" sz="2400" b="1" dirty="0">
                <a:solidFill>
                  <a:srgbClr val="3333CC"/>
                </a:solidFill>
                <a:latin typeface="Arial" charset="0"/>
              </a:rPr>
              <a:t> </a:t>
            </a:r>
            <a:r>
              <a:rPr lang="en-US" sz="2400" b="1" dirty="0" err="1">
                <a:solidFill>
                  <a:srgbClr val="3333CC"/>
                </a:solidFill>
                <a:latin typeface="Arial" charset="0"/>
              </a:rPr>
              <a:t>đầu</a:t>
            </a:r>
            <a:r>
              <a:rPr lang="en-US" sz="2400" b="1" dirty="0">
                <a:solidFill>
                  <a:srgbClr val="3333CC"/>
                </a:solidFill>
                <a:latin typeface="Arial" charset="0"/>
              </a:rPr>
              <a:t> </a:t>
            </a:r>
            <a:r>
              <a:rPr lang="en-US" sz="2400" b="1" dirty="0" err="1">
                <a:solidFill>
                  <a:srgbClr val="3333CC"/>
                </a:solidFill>
                <a:latin typeface="Arial" charset="0"/>
              </a:rPr>
              <a:t>bản</a:t>
            </a:r>
            <a:r>
              <a:rPr lang="en-US" sz="2400" b="1" dirty="0">
                <a:solidFill>
                  <a:srgbClr val="3333CC"/>
                </a:solidFill>
                <a:latin typeface="Arial" charset="0"/>
              </a:rPr>
              <a:t> </a:t>
            </a:r>
            <a:r>
              <a:rPr lang="en-US" sz="2400" b="1" dirty="0" err="1">
                <a:solidFill>
                  <a:srgbClr val="3333CC"/>
                </a:solidFill>
                <a:latin typeface="Arial" charset="0"/>
              </a:rPr>
              <a:t>nhìn</a:t>
            </a:r>
            <a:r>
              <a:rPr lang="en-US" sz="2400" b="1" dirty="0">
                <a:solidFill>
                  <a:srgbClr val="3333CC"/>
                </a:solidFill>
                <a:latin typeface="Arial" charset="0"/>
              </a:rPr>
              <a:t> </a:t>
            </a:r>
            <a:r>
              <a:rPr lang="en-US" sz="2400" b="1" dirty="0" err="1">
                <a:solidFill>
                  <a:srgbClr val="3333CC"/>
                </a:solidFill>
                <a:latin typeface="Arial" charset="0"/>
              </a:rPr>
              <a:t>lên</a:t>
            </a:r>
            <a:r>
              <a:rPr lang="en-US" sz="2400" b="1" dirty="0">
                <a:solidFill>
                  <a:srgbClr val="3333CC"/>
                </a:solidFill>
                <a:latin typeface="Arial" charset="0"/>
              </a:rPr>
              <a:t> </a:t>
            </a:r>
            <a:r>
              <a:rPr lang="en-US" sz="2400" b="1" dirty="0" err="1">
                <a:solidFill>
                  <a:srgbClr val="3333CC"/>
                </a:solidFill>
                <a:latin typeface="Arial" charset="0"/>
              </a:rPr>
              <a:t>những</a:t>
            </a:r>
            <a:r>
              <a:rPr lang="en-US" sz="2400" b="1" dirty="0">
                <a:solidFill>
                  <a:srgbClr val="3333CC"/>
                </a:solidFill>
                <a:latin typeface="Arial" charset="0"/>
              </a:rPr>
              <a:t> </a:t>
            </a:r>
            <a:r>
              <a:rPr lang="en-US" sz="2400" b="1" dirty="0" err="1">
                <a:solidFill>
                  <a:srgbClr val="3333CC"/>
                </a:solidFill>
                <a:latin typeface="Arial" charset="0"/>
              </a:rPr>
              <a:t>vòm</a:t>
            </a:r>
            <a:r>
              <a:rPr lang="en-US" sz="2400" b="1" dirty="0">
                <a:solidFill>
                  <a:srgbClr val="3333CC"/>
                </a:solidFill>
                <a:latin typeface="Arial" charset="0"/>
              </a:rPr>
              <a:t> </a:t>
            </a:r>
            <a:r>
              <a:rPr lang="en-US" sz="2400" b="1" dirty="0" err="1">
                <a:solidFill>
                  <a:srgbClr val="3333CC"/>
                </a:solidFill>
                <a:latin typeface="Arial" charset="0"/>
              </a:rPr>
              <a:t>cây</a:t>
            </a:r>
            <a:r>
              <a:rPr lang="en-US" sz="2400" b="1" dirty="0">
                <a:solidFill>
                  <a:srgbClr val="3333CC"/>
                </a:solidFill>
                <a:latin typeface="Arial" charset="0"/>
              </a:rPr>
              <a:t> </a:t>
            </a:r>
            <a:r>
              <a:rPr lang="en-US" sz="2400" b="1" dirty="0" err="1">
                <a:solidFill>
                  <a:srgbClr val="3333CC"/>
                </a:solidFill>
                <a:latin typeface="Arial" charset="0"/>
              </a:rPr>
              <a:t>trám</a:t>
            </a:r>
            <a:r>
              <a:rPr lang="en-US" sz="2400" b="1" dirty="0">
                <a:solidFill>
                  <a:srgbClr val="3333CC"/>
                </a:solidFill>
                <a:latin typeface="Arial" charset="0"/>
              </a:rPr>
              <a:t> </a:t>
            </a:r>
            <a:r>
              <a:rPr lang="en-US" sz="2400" b="1" dirty="0" err="1">
                <a:solidFill>
                  <a:srgbClr val="3333CC"/>
                </a:solidFill>
                <a:latin typeface="Arial" charset="0"/>
              </a:rPr>
              <a:t>ngóng</a:t>
            </a:r>
            <a:r>
              <a:rPr lang="en-US" sz="2400" b="1" dirty="0">
                <a:solidFill>
                  <a:srgbClr val="3333CC"/>
                </a:solidFill>
                <a:latin typeface="Arial" charset="0"/>
              </a:rPr>
              <a:t> </a:t>
            </a:r>
            <a:r>
              <a:rPr lang="en-US" sz="2400" b="1" dirty="0" err="1">
                <a:solidFill>
                  <a:srgbClr val="3333CC"/>
                </a:solidFill>
                <a:latin typeface="Arial" charset="0"/>
              </a:rPr>
              <a:t>chim</a:t>
            </a:r>
            <a:r>
              <a:rPr lang="en-US" sz="2400" b="1" dirty="0">
                <a:solidFill>
                  <a:srgbClr val="3333CC"/>
                </a:solidFill>
                <a:latin typeface="Arial" charset="0"/>
              </a:rPr>
              <a:t> </a:t>
            </a:r>
            <a:r>
              <a:rPr lang="en-US" sz="2400" b="1" dirty="0" err="1">
                <a:solidFill>
                  <a:srgbClr val="3333CC"/>
                </a:solidFill>
                <a:latin typeface="Arial" charset="0"/>
              </a:rPr>
              <a:t>về</a:t>
            </a:r>
            <a:r>
              <a:rPr lang="en-US" sz="2400" b="1" dirty="0">
                <a:solidFill>
                  <a:srgbClr val="3333CC"/>
                </a:solidFill>
                <a:latin typeface="Arial" charset="0"/>
              </a:rPr>
              <a:t>. </a:t>
            </a:r>
            <a:r>
              <a:rPr lang="en-US" sz="2400" b="1" dirty="0" err="1">
                <a:solidFill>
                  <a:srgbClr val="3333CC"/>
                </a:solidFill>
                <a:latin typeface="Arial" charset="0"/>
              </a:rPr>
              <a:t>Người</a:t>
            </a:r>
            <a:r>
              <a:rPr lang="en-US" sz="2400" b="1" dirty="0">
                <a:solidFill>
                  <a:srgbClr val="3333CC"/>
                </a:solidFill>
                <a:latin typeface="Arial" charset="0"/>
              </a:rPr>
              <a:t> </a:t>
            </a:r>
            <a:r>
              <a:rPr lang="en-US" sz="2400" b="1" dirty="0" err="1">
                <a:solidFill>
                  <a:srgbClr val="3333CC"/>
                </a:solidFill>
                <a:latin typeface="Arial" charset="0"/>
              </a:rPr>
              <a:t>bản</a:t>
            </a:r>
            <a:r>
              <a:rPr lang="en-US" sz="2400" b="1" dirty="0">
                <a:solidFill>
                  <a:srgbClr val="3333CC"/>
                </a:solidFill>
                <a:latin typeface="Arial" charset="0"/>
              </a:rPr>
              <a:t> </a:t>
            </a:r>
            <a:r>
              <a:rPr lang="en-US" sz="2400" b="1" dirty="0" err="1">
                <a:solidFill>
                  <a:srgbClr val="3333CC"/>
                </a:solidFill>
                <a:latin typeface="Arial" charset="0"/>
              </a:rPr>
              <a:t>tôi</a:t>
            </a:r>
            <a:r>
              <a:rPr lang="en-US" sz="2400" b="1" dirty="0">
                <a:solidFill>
                  <a:srgbClr val="3333CC"/>
                </a:solidFill>
                <a:latin typeface="Arial" charset="0"/>
              </a:rPr>
              <a:t> </a:t>
            </a:r>
            <a:r>
              <a:rPr lang="en-US" sz="2400" b="1" dirty="0" err="1">
                <a:solidFill>
                  <a:srgbClr val="3333CC"/>
                </a:solidFill>
                <a:latin typeface="Arial" charset="0"/>
              </a:rPr>
              <a:t>nhìn</a:t>
            </a:r>
            <a:r>
              <a:rPr lang="en-US" sz="2400" b="1" dirty="0">
                <a:solidFill>
                  <a:srgbClr val="3333CC"/>
                </a:solidFill>
                <a:latin typeface="Arial" charset="0"/>
              </a:rPr>
              <a:t> </a:t>
            </a:r>
            <a:r>
              <a:rPr lang="en-US" sz="2400" b="1" dirty="0" err="1">
                <a:solidFill>
                  <a:srgbClr val="3333CC"/>
                </a:solidFill>
                <a:latin typeface="Arial" charset="0"/>
              </a:rPr>
              <a:t>lên</a:t>
            </a:r>
            <a:r>
              <a:rPr lang="en-US" sz="2400" b="1" dirty="0">
                <a:solidFill>
                  <a:srgbClr val="3333CC"/>
                </a:solidFill>
                <a:latin typeface="Arial" charset="0"/>
              </a:rPr>
              <a:t> </a:t>
            </a:r>
            <a:r>
              <a:rPr lang="en-US" sz="2400" b="1" dirty="0" err="1">
                <a:solidFill>
                  <a:srgbClr val="3333CC"/>
                </a:solidFill>
                <a:latin typeface="Arial" charset="0"/>
              </a:rPr>
              <a:t>cái</a:t>
            </a:r>
            <a:r>
              <a:rPr lang="en-US" sz="2400" b="1" dirty="0">
                <a:solidFill>
                  <a:srgbClr val="3333CC"/>
                </a:solidFill>
                <a:latin typeface="Arial" charset="0"/>
              </a:rPr>
              <a:t> ô </a:t>
            </a:r>
            <a:r>
              <a:rPr lang="en-US" sz="2400" b="1" dirty="0" err="1">
                <a:solidFill>
                  <a:srgbClr val="3333CC"/>
                </a:solidFill>
                <a:latin typeface="Arial" charset="0"/>
              </a:rPr>
              <a:t>xanh</a:t>
            </a:r>
            <a:r>
              <a:rPr lang="en-US" sz="2400" b="1" dirty="0">
                <a:solidFill>
                  <a:srgbClr val="3333CC"/>
                </a:solidFill>
                <a:latin typeface="Arial" charset="0"/>
              </a:rPr>
              <a:t> </a:t>
            </a:r>
            <a:r>
              <a:rPr lang="en-US" sz="2400" b="1" dirty="0" err="1">
                <a:solidFill>
                  <a:srgbClr val="3333CC"/>
                </a:solidFill>
                <a:latin typeface="Arial" charset="0"/>
              </a:rPr>
              <a:t>treo</a:t>
            </a:r>
            <a:r>
              <a:rPr lang="en-US" sz="2400" b="1" dirty="0">
                <a:solidFill>
                  <a:srgbClr val="3333CC"/>
                </a:solidFill>
                <a:latin typeface="Arial" charset="0"/>
              </a:rPr>
              <a:t> </a:t>
            </a:r>
            <a:r>
              <a:rPr lang="en-US" sz="2400" b="1" dirty="0" err="1">
                <a:solidFill>
                  <a:srgbClr val="3333CC"/>
                </a:solidFill>
                <a:latin typeface="Arial" charset="0"/>
              </a:rPr>
              <a:t>lơ</a:t>
            </a:r>
            <a:r>
              <a:rPr lang="en-US" sz="2400" b="1" dirty="0">
                <a:solidFill>
                  <a:srgbClr val="3333CC"/>
                </a:solidFill>
                <a:latin typeface="Arial" charset="0"/>
              </a:rPr>
              <a:t> </a:t>
            </a:r>
            <a:r>
              <a:rPr lang="en-US" sz="2400" b="1" dirty="0" err="1">
                <a:solidFill>
                  <a:srgbClr val="3333CC"/>
                </a:solidFill>
                <a:latin typeface="Arial" charset="0"/>
              </a:rPr>
              <a:t>lửng</a:t>
            </a:r>
            <a:r>
              <a:rPr lang="en-US" sz="2400" b="1" dirty="0">
                <a:solidFill>
                  <a:srgbClr val="3333CC"/>
                </a:solidFill>
                <a:latin typeface="Arial" charset="0"/>
              </a:rPr>
              <a:t> </a:t>
            </a:r>
            <a:r>
              <a:rPr lang="en-US" sz="2400" b="1" dirty="0" err="1">
                <a:solidFill>
                  <a:srgbClr val="3333CC"/>
                </a:solidFill>
                <a:latin typeface="Arial" charset="0"/>
              </a:rPr>
              <a:t>lưng</a:t>
            </a:r>
            <a:r>
              <a:rPr lang="en-US" sz="2400" b="1" dirty="0">
                <a:solidFill>
                  <a:srgbClr val="3333CC"/>
                </a:solidFill>
                <a:latin typeface="Arial" charset="0"/>
              </a:rPr>
              <a:t> </a:t>
            </a:r>
            <a:r>
              <a:rPr lang="en-US" sz="2400" b="1" dirty="0" err="1">
                <a:solidFill>
                  <a:srgbClr val="3333CC"/>
                </a:solidFill>
                <a:latin typeface="Arial" charset="0"/>
              </a:rPr>
              <a:t>trời</a:t>
            </a:r>
            <a:r>
              <a:rPr lang="en-US" sz="2400" b="1" dirty="0">
                <a:solidFill>
                  <a:srgbClr val="3333CC"/>
                </a:solidFill>
                <a:latin typeface="Arial" charset="0"/>
              </a:rPr>
              <a:t> </a:t>
            </a:r>
            <a:r>
              <a:rPr lang="en-US" sz="2400" b="1" dirty="0" err="1">
                <a:solidFill>
                  <a:srgbClr val="3333CC"/>
                </a:solidFill>
                <a:latin typeface="Arial" charset="0"/>
              </a:rPr>
              <a:t>ấy</a:t>
            </a:r>
            <a:r>
              <a:rPr lang="en-US" sz="2400" b="1" dirty="0">
                <a:solidFill>
                  <a:srgbClr val="3333CC"/>
                </a:solidFill>
                <a:latin typeface="Arial" charset="0"/>
              </a:rPr>
              <a:t> </a:t>
            </a:r>
            <a:r>
              <a:rPr lang="en-US" sz="2400" b="1" dirty="0" err="1">
                <a:solidFill>
                  <a:srgbClr val="3333CC"/>
                </a:solidFill>
                <a:latin typeface="Arial" charset="0"/>
              </a:rPr>
              <a:t>mà</a:t>
            </a:r>
            <a:r>
              <a:rPr lang="en-US" sz="2400" b="1" dirty="0">
                <a:solidFill>
                  <a:srgbClr val="3333CC"/>
                </a:solidFill>
                <a:latin typeface="Arial" charset="0"/>
              </a:rPr>
              <a:t> </a:t>
            </a:r>
            <a:r>
              <a:rPr lang="en-US" sz="2400" b="1" dirty="0" err="1">
                <a:solidFill>
                  <a:srgbClr val="3333CC"/>
                </a:solidFill>
                <a:latin typeface="Arial" charset="0"/>
              </a:rPr>
              <a:t>biết</a:t>
            </a:r>
            <a:r>
              <a:rPr lang="en-US" sz="2400" b="1" dirty="0">
                <a:solidFill>
                  <a:srgbClr val="3333CC"/>
                </a:solidFill>
                <a:latin typeface="Arial" charset="0"/>
              </a:rPr>
              <a:t> </a:t>
            </a:r>
            <a:r>
              <a:rPr lang="en-US" sz="2400" b="1" dirty="0" err="1">
                <a:solidFill>
                  <a:srgbClr val="3333CC"/>
                </a:solidFill>
                <a:latin typeface="Arial" charset="0"/>
              </a:rPr>
              <a:t>sức</a:t>
            </a:r>
            <a:r>
              <a:rPr lang="en-US" sz="2400" b="1" dirty="0">
                <a:solidFill>
                  <a:srgbClr val="3333CC"/>
                </a:solidFill>
                <a:latin typeface="Arial" charset="0"/>
              </a:rPr>
              <a:t> </a:t>
            </a:r>
            <a:r>
              <a:rPr lang="en-US" sz="2400" b="1" dirty="0" err="1">
                <a:solidFill>
                  <a:srgbClr val="3333CC"/>
                </a:solidFill>
                <a:latin typeface="Arial" charset="0"/>
              </a:rPr>
              <a:t>gió</a:t>
            </a:r>
            <a:r>
              <a:rPr lang="en-US" sz="2400" b="1" dirty="0">
                <a:solidFill>
                  <a:srgbClr val="3333CC"/>
                </a:solidFill>
                <a:latin typeface="Arial" charset="0"/>
              </a:rPr>
              <a:t>. </a:t>
            </a:r>
            <a:r>
              <a:rPr lang="en-US" sz="2400" b="1" dirty="0" err="1">
                <a:solidFill>
                  <a:srgbClr val="3333CC"/>
                </a:solidFill>
                <a:latin typeface="Arial" charset="0"/>
              </a:rPr>
              <a:t>Xa</a:t>
            </a:r>
            <a:r>
              <a:rPr lang="en-US" sz="2400" b="1" dirty="0">
                <a:solidFill>
                  <a:srgbClr val="3333CC"/>
                </a:solidFill>
                <a:latin typeface="Arial" charset="0"/>
              </a:rPr>
              <a:t> </a:t>
            </a:r>
            <a:r>
              <a:rPr lang="en-US" sz="2400" b="1" dirty="0" err="1">
                <a:solidFill>
                  <a:srgbClr val="3333CC"/>
                </a:solidFill>
                <a:latin typeface="Arial" charset="0"/>
              </a:rPr>
              <a:t>quê</a:t>
            </a:r>
            <a:r>
              <a:rPr lang="en-US" sz="2400" b="1" dirty="0">
                <a:solidFill>
                  <a:srgbClr val="3333CC"/>
                </a:solidFill>
                <a:latin typeface="Arial" charset="0"/>
              </a:rPr>
              <a:t> </a:t>
            </a:r>
            <a:r>
              <a:rPr lang="en-US" sz="2400" b="1" dirty="0" err="1">
                <a:solidFill>
                  <a:srgbClr val="3333CC"/>
                </a:solidFill>
                <a:latin typeface="Arial" charset="0"/>
              </a:rPr>
              <a:t>đã</a:t>
            </a:r>
            <a:r>
              <a:rPr lang="en-US" sz="2400" b="1" dirty="0">
                <a:solidFill>
                  <a:srgbClr val="3333CC"/>
                </a:solidFill>
                <a:latin typeface="Arial" charset="0"/>
              </a:rPr>
              <a:t> </a:t>
            </a:r>
            <a:r>
              <a:rPr lang="en-US" sz="2400" b="1" dirty="0" err="1">
                <a:solidFill>
                  <a:srgbClr val="3333CC"/>
                </a:solidFill>
                <a:latin typeface="Arial" charset="0"/>
              </a:rPr>
              <a:t>ngót</a:t>
            </a:r>
            <a:r>
              <a:rPr lang="en-US" sz="2400" b="1" dirty="0">
                <a:solidFill>
                  <a:srgbClr val="3333CC"/>
                </a:solidFill>
                <a:latin typeface="Arial" charset="0"/>
              </a:rPr>
              <a:t> </a:t>
            </a:r>
            <a:r>
              <a:rPr lang="en-US" sz="2400" b="1" dirty="0" err="1">
                <a:solidFill>
                  <a:srgbClr val="3333CC"/>
                </a:solidFill>
                <a:latin typeface="Arial" charset="0"/>
              </a:rPr>
              <a:t>chục</a:t>
            </a:r>
            <a:r>
              <a:rPr lang="en-US" sz="2400" b="1" dirty="0">
                <a:solidFill>
                  <a:srgbClr val="3333CC"/>
                </a:solidFill>
                <a:latin typeface="Arial" charset="0"/>
              </a:rPr>
              <a:t> </a:t>
            </a:r>
            <a:r>
              <a:rPr lang="en-US" sz="2400" b="1" dirty="0" err="1">
                <a:solidFill>
                  <a:srgbClr val="3333CC"/>
                </a:solidFill>
                <a:latin typeface="Arial" charset="0"/>
              </a:rPr>
              <a:t>năm</a:t>
            </a:r>
            <a:r>
              <a:rPr lang="en-US" sz="2400" b="1" dirty="0">
                <a:solidFill>
                  <a:srgbClr val="3333CC"/>
                </a:solidFill>
                <a:latin typeface="Arial" charset="0"/>
              </a:rPr>
              <a:t> </a:t>
            </a:r>
            <a:r>
              <a:rPr lang="en-US" sz="2400" b="1" dirty="0" err="1">
                <a:solidFill>
                  <a:srgbClr val="3333CC"/>
                </a:solidFill>
                <a:latin typeface="Arial" charset="0"/>
              </a:rPr>
              <a:t>trời</a:t>
            </a:r>
            <a:r>
              <a:rPr lang="en-US" sz="2400" b="1" dirty="0">
                <a:solidFill>
                  <a:srgbClr val="3333CC"/>
                </a:solidFill>
                <a:latin typeface="Arial" charset="0"/>
              </a:rPr>
              <a:t>, </a:t>
            </a:r>
            <a:r>
              <a:rPr lang="en-US" sz="2400" b="1" dirty="0" err="1">
                <a:solidFill>
                  <a:srgbClr val="3333CC"/>
                </a:solidFill>
                <a:latin typeface="Arial" charset="0"/>
              </a:rPr>
              <a:t>tôi</a:t>
            </a:r>
            <a:r>
              <a:rPr lang="en-US" sz="2400" b="1" dirty="0">
                <a:solidFill>
                  <a:srgbClr val="3333CC"/>
                </a:solidFill>
                <a:latin typeface="Arial" charset="0"/>
              </a:rPr>
              <a:t> </a:t>
            </a:r>
            <a:r>
              <a:rPr lang="en-US" sz="2400" b="1" dirty="0" err="1">
                <a:solidFill>
                  <a:srgbClr val="3333CC"/>
                </a:solidFill>
                <a:latin typeface="Arial" charset="0"/>
              </a:rPr>
              <a:t>vẫn</a:t>
            </a:r>
            <a:r>
              <a:rPr lang="en-US" sz="2400" b="1" dirty="0">
                <a:solidFill>
                  <a:srgbClr val="3333CC"/>
                </a:solidFill>
                <a:latin typeface="Arial" charset="0"/>
              </a:rPr>
              <a:t> </a:t>
            </a:r>
            <a:r>
              <a:rPr lang="en-US" sz="2400" b="1" dirty="0" err="1">
                <a:solidFill>
                  <a:srgbClr val="3333CC"/>
                </a:solidFill>
                <a:latin typeface="Arial" charset="0"/>
              </a:rPr>
              <a:t>nhớ</a:t>
            </a:r>
            <a:r>
              <a:rPr lang="en-US" sz="2400" b="1" dirty="0">
                <a:solidFill>
                  <a:srgbClr val="3333CC"/>
                </a:solidFill>
                <a:latin typeface="Arial" charset="0"/>
              </a:rPr>
              <a:t> da </a:t>
            </a:r>
            <a:r>
              <a:rPr lang="en-US" sz="2400" b="1" dirty="0" err="1">
                <a:solidFill>
                  <a:srgbClr val="3333CC"/>
                </a:solidFill>
                <a:latin typeface="Arial" charset="0"/>
              </a:rPr>
              <a:t>diết</a:t>
            </a:r>
            <a:r>
              <a:rPr lang="en-US" sz="2400" b="1" dirty="0">
                <a:solidFill>
                  <a:srgbClr val="3333CC"/>
                </a:solidFill>
                <a:latin typeface="Arial" charset="0"/>
              </a:rPr>
              <a:t> </a:t>
            </a:r>
            <a:r>
              <a:rPr lang="en-US" sz="2400" b="1" dirty="0" err="1">
                <a:solidFill>
                  <a:srgbClr val="3333CC"/>
                </a:solidFill>
                <a:latin typeface="Arial" charset="0"/>
              </a:rPr>
              <a:t>những</a:t>
            </a:r>
            <a:r>
              <a:rPr lang="en-US" sz="2400" b="1" dirty="0">
                <a:solidFill>
                  <a:srgbClr val="3333CC"/>
                </a:solidFill>
                <a:latin typeface="Arial" charset="0"/>
              </a:rPr>
              <a:t> </a:t>
            </a:r>
            <a:r>
              <a:rPr lang="en-US" sz="2400" b="1" dirty="0" err="1">
                <a:solidFill>
                  <a:srgbClr val="3333CC"/>
                </a:solidFill>
                <a:latin typeface="Arial" charset="0"/>
              </a:rPr>
              <a:t>cây</a:t>
            </a:r>
            <a:r>
              <a:rPr lang="en-US" sz="2400" b="1" dirty="0">
                <a:solidFill>
                  <a:srgbClr val="3333CC"/>
                </a:solidFill>
                <a:latin typeface="Arial" charset="0"/>
              </a:rPr>
              <a:t> </a:t>
            </a:r>
            <a:r>
              <a:rPr lang="en-US" sz="2400" b="1" dirty="0" err="1">
                <a:solidFill>
                  <a:srgbClr val="3333CC"/>
                </a:solidFill>
                <a:latin typeface="Arial" charset="0"/>
              </a:rPr>
              <a:t>trám</a:t>
            </a:r>
            <a:r>
              <a:rPr lang="en-US" sz="2400" b="1" dirty="0">
                <a:solidFill>
                  <a:srgbClr val="3333CC"/>
                </a:solidFill>
                <a:latin typeface="Arial" charset="0"/>
              </a:rPr>
              <a:t> </a:t>
            </a:r>
            <a:r>
              <a:rPr lang="en-US" sz="2400" b="1" dirty="0" err="1">
                <a:solidFill>
                  <a:srgbClr val="3333CC"/>
                </a:solidFill>
                <a:latin typeface="Arial" charset="0"/>
              </a:rPr>
              <a:t>đen</a:t>
            </a:r>
            <a:r>
              <a:rPr lang="en-US" sz="2400" b="1" dirty="0">
                <a:solidFill>
                  <a:srgbClr val="3333CC"/>
                </a:solidFill>
                <a:latin typeface="Arial" charset="0"/>
              </a:rPr>
              <a:t> </a:t>
            </a:r>
            <a:r>
              <a:rPr lang="en-US" sz="2400" b="1" dirty="0" err="1">
                <a:solidFill>
                  <a:srgbClr val="3333CC"/>
                </a:solidFill>
                <a:latin typeface="Arial" charset="0"/>
              </a:rPr>
              <a:t>đầu</a:t>
            </a:r>
            <a:r>
              <a:rPr lang="en-US" sz="2400" b="1" dirty="0">
                <a:solidFill>
                  <a:srgbClr val="3333CC"/>
                </a:solidFill>
                <a:latin typeface="Arial" charset="0"/>
              </a:rPr>
              <a:t> </a:t>
            </a:r>
            <a:r>
              <a:rPr lang="en-US" sz="2400" b="1" dirty="0" err="1">
                <a:solidFill>
                  <a:srgbClr val="3333CC"/>
                </a:solidFill>
                <a:latin typeface="Arial" charset="0"/>
              </a:rPr>
              <a:t>bản</a:t>
            </a:r>
            <a:r>
              <a:rPr lang="en-US" sz="2400" b="1" dirty="0">
                <a:solidFill>
                  <a:srgbClr val="3333CC"/>
                </a:solidFill>
                <a:latin typeface="Arial"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iterate type="lt">
                                    <p:tmPct val="0"/>
                                  </p:iterate>
                                  <p:childTnLst>
                                    <p:set>
                                      <p:cBhvr>
                                        <p:cTn id="6" dur="1" fill="hold">
                                          <p:stCondLst>
                                            <p:cond delay="0"/>
                                          </p:stCondLst>
                                        </p:cTn>
                                        <p:tgtEl>
                                          <p:spTgt spid="359429"/>
                                        </p:tgtEl>
                                        <p:attrNameLst>
                                          <p:attrName>style.visibility</p:attrName>
                                        </p:attrNameLst>
                                      </p:cBhvr>
                                      <p:to>
                                        <p:strVal val="visible"/>
                                      </p:to>
                                    </p:set>
                                    <p:anim calcmode="lin" valueType="num">
                                      <p:cBhvr>
                                        <p:cTn id="7" dur="500" fill="hold"/>
                                        <p:tgtEl>
                                          <p:spTgt spid="359429"/>
                                        </p:tgtEl>
                                        <p:attrNameLst>
                                          <p:attrName>ppt_w</p:attrName>
                                        </p:attrNameLst>
                                      </p:cBhvr>
                                      <p:tavLst>
                                        <p:tav tm="0">
                                          <p:val>
                                            <p:fltVal val="0"/>
                                          </p:val>
                                        </p:tav>
                                        <p:tav tm="100000">
                                          <p:val>
                                            <p:strVal val="#ppt_w"/>
                                          </p:val>
                                        </p:tav>
                                      </p:tavLst>
                                    </p:anim>
                                    <p:anim calcmode="lin" valueType="num">
                                      <p:cBhvr>
                                        <p:cTn id="8" dur="500" fill="hold"/>
                                        <p:tgtEl>
                                          <p:spTgt spid="359429"/>
                                        </p:tgtEl>
                                        <p:attrNameLst>
                                          <p:attrName>ppt_h</p:attrName>
                                        </p:attrNameLst>
                                      </p:cBhvr>
                                      <p:tavLst>
                                        <p:tav tm="0">
                                          <p:val>
                                            <p:fltVal val="0"/>
                                          </p:val>
                                        </p:tav>
                                        <p:tav tm="100000">
                                          <p:val>
                                            <p:strVal val="#ppt_h"/>
                                          </p:val>
                                        </p:tav>
                                      </p:tavLst>
                                    </p:anim>
                                    <p:animEffect transition="in" filter="fade">
                                      <p:cBhvr>
                                        <p:cTn id="9" dur="500"/>
                                        <p:tgtEl>
                                          <p:spTgt spid="359429"/>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59435">
                                            <p:txEl>
                                              <p:pRg st="0" end="0"/>
                                            </p:txEl>
                                          </p:spTgt>
                                        </p:tgtEl>
                                        <p:attrNameLst>
                                          <p:attrName>style.visibility</p:attrName>
                                        </p:attrNameLst>
                                      </p:cBhvr>
                                      <p:to>
                                        <p:strVal val="visible"/>
                                      </p:to>
                                    </p:set>
                                  </p:childTnLst>
                                </p:cTn>
                              </p:par>
                              <p:par>
                                <p:cTn id="14" presetID="53" presetClass="entr" presetSubtype="0" fill="hold" grpId="0" nodeType="withEffect">
                                  <p:stCondLst>
                                    <p:cond delay="0"/>
                                  </p:stCondLst>
                                  <p:iterate type="lt">
                                    <p:tmPct val="0"/>
                                  </p:iterate>
                                  <p:childTnLst>
                                    <p:set>
                                      <p:cBhvr>
                                        <p:cTn id="15" dur="1" fill="hold">
                                          <p:stCondLst>
                                            <p:cond delay="0"/>
                                          </p:stCondLst>
                                        </p:cTn>
                                        <p:tgtEl>
                                          <p:spTgt spid="359436">
                                            <p:txEl>
                                              <p:pRg st="0" end="0"/>
                                            </p:txEl>
                                          </p:spTgt>
                                        </p:tgtEl>
                                        <p:attrNameLst>
                                          <p:attrName>style.visibility</p:attrName>
                                        </p:attrNameLst>
                                      </p:cBhvr>
                                      <p:to>
                                        <p:strVal val="visible"/>
                                      </p:to>
                                    </p:set>
                                    <p:anim calcmode="lin" valueType="num">
                                      <p:cBhvr>
                                        <p:cTn id="16" dur="500" fill="hold"/>
                                        <p:tgtEl>
                                          <p:spTgt spid="359436">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359436">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359436">
                                            <p:txEl>
                                              <p:pRg st="0" end="0"/>
                                            </p:txEl>
                                          </p:spTgt>
                                        </p:tgtEl>
                                      </p:cBhvr>
                                    </p:animEffect>
                                  </p:childTnLst>
                                </p:cTn>
                              </p:par>
                              <p:par>
                                <p:cTn id="19" presetID="53" presetClass="entr" presetSubtype="0" fill="hold" grpId="0" nodeType="withEffect">
                                  <p:stCondLst>
                                    <p:cond delay="0"/>
                                  </p:stCondLst>
                                  <p:iterate type="lt">
                                    <p:tmPct val="0"/>
                                  </p:iterate>
                                  <p:childTnLst>
                                    <p:set>
                                      <p:cBhvr>
                                        <p:cTn id="20" dur="1" fill="hold">
                                          <p:stCondLst>
                                            <p:cond delay="0"/>
                                          </p:stCondLst>
                                        </p:cTn>
                                        <p:tgtEl>
                                          <p:spTgt spid="359437">
                                            <p:txEl>
                                              <p:pRg st="0" end="0"/>
                                            </p:txEl>
                                          </p:spTgt>
                                        </p:tgtEl>
                                        <p:attrNameLst>
                                          <p:attrName>style.visibility</p:attrName>
                                        </p:attrNameLst>
                                      </p:cBhvr>
                                      <p:to>
                                        <p:strVal val="visible"/>
                                      </p:to>
                                    </p:set>
                                    <p:anim calcmode="lin" valueType="num">
                                      <p:cBhvr>
                                        <p:cTn id="21" dur="500" fill="hold"/>
                                        <p:tgtEl>
                                          <p:spTgt spid="359437">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359437">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359437">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27" presetClass="entr" presetSubtype="0" fill="hold" grpId="1" nodeType="clickEffect">
                                  <p:stCondLst>
                                    <p:cond delay="0"/>
                                  </p:stCondLst>
                                  <p:iterate type="lt">
                                    <p:tmPct val="50000"/>
                                  </p:iterate>
                                  <p:childTnLst>
                                    <p:set>
                                      <p:cBhvr>
                                        <p:cTn id="27" dur="1" fill="hold">
                                          <p:stCondLst>
                                            <p:cond delay="0"/>
                                          </p:stCondLst>
                                        </p:cTn>
                                        <p:tgtEl>
                                          <p:spTgt spid="359429"/>
                                        </p:tgtEl>
                                        <p:attrNameLst>
                                          <p:attrName>style.visibility</p:attrName>
                                        </p:attrNameLst>
                                      </p:cBhvr>
                                      <p:to>
                                        <p:strVal val="visible"/>
                                      </p:to>
                                    </p:set>
                                    <p:anim calcmode="discrete" valueType="clr">
                                      <p:cBhvr override="childStyle">
                                        <p:cTn id="28" dur="80"/>
                                        <p:tgtEl>
                                          <p:spTgt spid="359429"/>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359429"/>
                                        </p:tgtEl>
                                        <p:attrNameLst>
                                          <p:attrName>fillcolor</p:attrName>
                                        </p:attrNameLst>
                                      </p:cBhvr>
                                      <p:tavLst>
                                        <p:tav tm="0">
                                          <p:val>
                                            <p:clrVal>
                                              <a:schemeClr val="accent2"/>
                                            </p:clrVal>
                                          </p:val>
                                        </p:tav>
                                        <p:tav tm="50000">
                                          <p:val>
                                            <p:clrVal>
                                              <a:schemeClr val="hlink"/>
                                            </p:clrVal>
                                          </p:val>
                                        </p:tav>
                                      </p:tavLst>
                                    </p:anim>
                                    <p:set>
                                      <p:cBhvr>
                                        <p:cTn id="30" dur="80"/>
                                        <p:tgtEl>
                                          <p:spTgt spid="359429"/>
                                        </p:tgtEl>
                                        <p:attrNameLst>
                                          <p:attrName>fill.type</p:attrName>
                                        </p:attrNameLst>
                                      </p:cBhvr>
                                      <p:to>
                                        <p:strVal val="solid"/>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27" presetClass="entr" presetSubtype="0" fill="hold" nodeType="clickEffect">
                                  <p:stCondLst>
                                    <p:cond delay="0"/>
                                  </p:stCondLst>
                                  <p:iterate type="lt">
                                    <p:tmPct val="50000"/>
                                  </p:iterate>
                                  <p:childTnLst>
                                    <p:set>
                                      <p:cBhvr>
                                        <p:cTn id="34" dur="1" fill="hold">
                                          <p:stCondLst>
                                            <p:cond delay="0"/>
                                          </p:stCondLst>
                                        </p:cTn>
                                        <p:tgtEl>
                                          <p:spTgt spid="359436">
                                            <p:txEl>
                                              <p:pRg st="0" end="0"/>
                                            </p:txEl>
                                          </p:spTgt>
                                        </p:tgtEl>
                                        <p:attrNameLst>
                                          <p:attrName>style.visibility</p:attrName>
                                        </p:attrNameLst>
                                      </p:cBhvr>
                                      <p:to>
                                        <p:strVal val="visible"/>
                                      </p:to>
                                    </p:set>
                                    <p:anim calcmode="discrete" valueType="clr">
                                      <p:cBhvr override="childStyle">
                                        <p:cTn id="35" dur="80"/>
                                        <p:tgtEl>
                                          <p:spTgt spid="35943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359436">
                                            <p:txEl>
                                              <p:pRg st="0" end="0"/>
                                            </p:txEl>
                                          </p:spTgt>
                                        </p:tgtEl>
                                        <p:attrNameLst>
                                          <p:attrName>fillcolor</p:attrName>
                                        </p:attrNameLst>
                                      </p:cBhvr>
                                      <p:tavLst>
                                        <p:tav tm="0">
                                          <p:val>
                                            <p:clrVal>
                                              <a:schemeClr val="accent2"/>
                                            </p:clrVal>
                                          </p:val>
                                        </p:tav>
                                        <p:tav tm="50000">
                                          <p:val>
                                            <p:clrVal>
                                              <a:schemeClr val="hlink"/>
                                            </p:clrVal>
                                          </p:val>
                                        </p:tav>
                                      </p:tavLst>
                                    </p:anim>
                                    <p:set>
                                      <p:cBhvr>
                                        <p:cTn id="37" dur="80"/>
                                        <p:tgtEl>
                                          <p:spTgt spid="359436">
                                            <p:txEl>
                                              <p:pRg st="0" end="0"/>
                                            </p:txEl>
                                          </p:spTgt>
                                        </p:tgtEl>
                                        <p:attrNameLst>
                                          <p:attrName>fill.type</p:attrName>
                                        </p:attrNameLst>
                                      </p:cBhvr>
                                      <p:to>
                                        <p:strVal val="solid"/>
                                      </p:to>
                                    </p:set>
                                  </p:childTnLst>
                                </p:cTn>
                              </p:par>
                            </p:childTnLst>
                          </p:cTn>
                        </p:par>
                      </p:childTnLst>
                    </p:cTn>
                  </p:par>
                  <p:par>
                    <p:cTn id="38" fill="hold" nodeType="clickPar">
                      <p:stCondLst>
                        <p:cond delay="indefinite"/>
                      </p:stCondLst>
                      <p:childTnLst>
                        <p:par>
                          <p:cTn id="39" fill="hold" nodeType="withGroup">
                            <p:stCondLst>
                              <p:cond delay="0"/>
                            </p:stCondLst>
                            <p:childTnLst>
                              <p:par>
                                <p:cTn id="40" presetID="27" presetClass="entr" presetSubtype="0" fill="hold" nodeType="clickEffect">
                                  <p:stCondLst>
                                    <p:cond delay="0"/>
                                  </p:stCondLst>
                                  <p:iterate type="lt">
                                    <p:tmPct val="50000"/>
                                  </p:iterate>
                                  <p:childTnLst>
                                    <p:set>
                                      <p:cBhvr>
                                        <p:cTn id="41" dur="1" fill="hold">
                                          <p:stCondLst>
                                            <p:cond delay="0"/>
                                          </p:stCondLst>
                                        </p:cTn>
                                        <p:tgtEl>
                                          <p:spTgt spid="359437">
                                            <p:txEl>
                                              <p:pRg st="0" end="0"/>
                                            </p:txEl>
                                          </p:spTgt>
                                        </p:tgtEl>
                                        <p:attrNameLst>
                                          <p:attrName>style.visibility</p:attrName>
                                        </p:attrNameLst>
                                      </p:cBhvr>
                                      <p:to>
                                        <p:strVal val="visible"/>
                                      </p:to>
                                    </p:set>
                                    <p:anim calcmode="discrete" valueType="clr">
                                      <p:cBhvr override="childStyle">
                                        <p:cTn id="42" dur="80"/>
                                        <p:tgtEl>
                                          <p:spTgt spid="35943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3" dur="80"/>
                                        <p:tgtEl>
                                          <p:spTgt spid="359437">
                                            <p:txEl>
                                              <p:pRg st="0" end="0"/>
                                            </p:txEl>
                                          </p:spTgt>
                                        </p:tgtEl>
                                        <p:attrNameLst>
                                          <p:attrName>fillcolor</p:attrName>
                                        </p:attrNameLst>
                                      </p:cBhvr>
                                      <p:tavLst>
                                        <p:tav tm="0">
                                          <p:val>
                                            <p:clrVal>
                                              <a:schemeClr val="accent2"/>
                                            </p:clrVal>
                                          </p:val>
                                        </p:tav>
                                        <p:tav tm="50000">
                                          <p:val>
                                            <p:clrVal>
                                              <a:schemeClr val="hlink"/>
                                            </p:clrVal>
                                          </p:val>
                                        </p:tav>
                                      </p:tavLst>
                                    </p:anim>
                                    <p:set>
                                      <p:cBhvr>
                                        <p:cTn id="44" dur="80"/>
                                        <p:tgtEl>
                                          <p:spTgt spid="359437">
                                            <p:txEl>
                                              <p:pRg st="0" end="0"/>
                                            </p:txEl>
                                          </p:spTgt>
                                        </p:tgtEl>
                                        <p:attrNameLst>
                                          <p:attrName>fill.type</p:attrName>
                                        </p:attrNameLst>
                                      </p:cBhvr>
                                      <p:to>
                                        <p:strVal val="solid"/>
                                      </p:to>
                                    </p:set>
                                  </p:childTnLst>
                                </p:cTn>
                              </p:par>
                              <p:par>
                                <p:cTn id="45" presetID="53" presetClass="entr" presetSubtype="0" fill="hold" grpId="0" nodeType="withEffect">
                                  <p:stCondLst>
                                    <p:cond delay="0"/>
                                  </p:stCondLst>
                                  <p:iterate type="lt">
                                    <p:tmPct val="0"/>
                                  </p:iterate>
                                  <p:childTnLst>
                                    <p:set>
                                      <p:cBhvr>
                                        <p:cTn id="46" dur="1" fill="hold">
                                          <p:stCondLst>
                                            <p:cond delay="0"/>
                                          </p:stCondLst>
                                        </p:cTn>
                                        <p:tgtEl>
                                          <p:spTgt spid="359449">
                                            <p:txEl>
                                              <p:pRg st="0" end="0"/>
                                            </p:txEl>
                                          </p:spTgt>
                                        </p:tgtEl>
                                        <p:attrNameLst>
                                          <p:attrName>style.visibility</p:attrName>
                                        </p:attrNameLst>
                                      </p:cBhvr>
                                      <p:to>
                                        <p:strVal val="visible"/>
                                      </p:to>
                                    </p:set>
                                    <p:anim calcmode="lin" valueType="num">
                                      <p:cBhvr>
                                        <p:cTn id="47" dur="500" fill="hold"/>
                                        <p:tgtEl>
                                          <p:spTgt spid="359449">
                                            <p:txEl>
                                              <p:pRg st="0" end="0"/>
                                            </p:txEl>
                                          </p:spTgt>
                                        </p:tgtEl>
                                        <p:attrNameLst>
                                          <p:attrName>ppt_w</p:attrName>
                                        </p:attrNameLst>
                                      </p:cBhvr>
                                      <p:tavLst>
                                        <p:tav tm="0">
                                          <p:val>
                                            <p:fltVal val="0"/>
                                          </p:val>
                                        </p:tav>
                                        <p:tav tm="100000">
                                          <p:val>
                                            <p:strVal val="#ppt_w"/>
                                          </p:val>
                                        </p:tav>
                                      </p:tavLst>
                                    </p:anim>
                                    <p:anim calcmode="lin" valueType="num">
                                      <p:cBhvr>
                                        <p:cTn id="48" dur="500" fill="hold"/>
                                        <p:tgtEl>
                                          <p:spTgt spid="359449">
                                            <p:txEl>
                                              <p:pRg st="0" end="0"/>
                                            </p:txEl>
                                          </p:spTgt>
                                        </p:tgtEl>
                                        <p:attrNameLst>
                                          <p:attrName>ppt_h</p:attrName>
                                        </p:attrNameLst>
                                      </p:cBhvr>
                                      <p:tavLst>
                                        <p:tav tm="0">
                                          <p:val>
                                            <p:fltVal val="0"/>
                                          </p:val>
                                        </p:tav>
                                        <p:tav tm="100000">
                                          <p:val>
                                            <p:strVal val="#ppt_h"/>
                                          </p:val>
                                        </p:tav>
                                      </p:tavLst>
                                    </p:anim>
                                    <p:animEffect transition="in" filter="fade">
                                      <p:cBhvr>
                                        <p:cTn id="49" dur="500"/>
                                        <p:tgtEl>
                                          <p:spTgt spid="359449">
                                            <p:txEl>
                                              <p:pRg st="0" end="0"/>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7" presetClass="entr" presetSubtype="0" fill="hold" nodeType="clickEffect">
                                  <p:stCondLst>
                                    <p:cond delay="0"/>
                                  </p:stCondLst>
                                  <p:iterate type="lt">
                                    <p:tmPct val="50000"/>
                                  </p:iterate>
                                  <p:childTnLst>
                                    <p:set>
                                      <p:cBhvr>
                                        <p:cTn id="53" dur="1" fill="hold">
                                          <p:stCondLst>
                                            <p:cond delay="0"/>
                                          </p:stCondLst>
                                        </p:cTn>
                                        <p:tgtEl>
                                          <p:spTgt spid="359449">
                                            <p:txEl>
                                              <p:pRg st="0" end="0"/>
                                            </p:txEl>
                                          </p:spTgt>
                                        </p:tgtEl>
                                        <p:attrNameLst>
                                          <p:attrName>style.visibility</p:attrName>
                                        </p:attrNameLst>
                                      </p:cBhvr>
                                      <p:to>
                                        <p:strVal val="visible"/>
                                      </p:to>
                                    </p:set>
                                    <p:anim calcmode="discrete" valueType="clr">
                                      <p:cBhvr override="childStyle">
                                        <p:cTn id="54" dur="80"/>
                                        <p:tgtEl>
                                          <p:spTgt spid="35944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359449">
                                            <p:txEl>
                                              <p:pRg st="0" end="0"/>
                                            </p:txEl>
                                          </p:spTgt>
                                        </p:tgtEl>
                                        <p:attrNameLst>
                                          <p:attrName>fillcolor</p:attrName>
                                        </p:attrNameLst>
                                      </p:cBhvr>
                                      <p:tavLst>
                                        <p:tav tm="0">
                                          <p:val>
                                            <p:clrVal>
                                              <a:schemeClr val="accent2"/>
                                            </p:clrVal>
                                          </p:val>
                                        </p:tav>
                                        <p:tav tm="50000">
                                          <p:val>
                                            <p:clrVal>
                                              <a:schemeClr val="hlink"/>
                                            </p:clrVal>
                                          </p:val>
                                        </p:tav>
                                      </p:tavLst>
                                    </p:anim>
                                    <p:set>
                                      <p:cBhvr>
                                        <p:cTn id="56" dur="80"/>
                                        <p:tgtEl>
                                          <p:spTgt spid="359449">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9" grpId="0"/>
      <p:bldP spid="359429" grpId="1"/>
      <p:bldP spid="359435" grpId="0" build="p"/>
      <p:bldP spid="359436" grpId="0" build="allAtOnce"/>
      <p:bldP spid="359437" grpId="0" build="allAtOnce"/>
      <p:bldP spid="359449" grpId="0" build="allAtOnce"/>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125787413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Kimono</Template>
  <TotalTime>2561</TotalTime>
  <Words>1317</Words>
  <Application>Microsoft Office PowerPoint</Application>
  <PresentationFormat>Widescreen</PresentationFormat>
  <Paragraphs>76</Paragraphs>
  <Slides>19</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SVN-Adam Gorry</vt:lpstr>
      <vt:lpstr>SVN-Cookie</vt:lpstr>
      <vt:lpstr>Times New Roman</vt:lpstr>
      <vt:lpstr>UTM Flamenco</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 2:</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Ti Ti</dc:creator>
  <cp:lastModifiedBy>dell</cp:lastModifiedBy>
  <cp:revision>210</cp:revision>
  <dcterms:created xsi:type="dcterms:W3CDTF">2006-12-17T09:14:19Z</dcterms:created>
  <dcterms:modified xsi:type="dcterms:W3CDTF">2023-02-24T01:59:13Z</dcterms:modified>
</cp:coreProperties>
</file>