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3.xml" ContentType="application/vnd.openxmlformats-officedocument.presentationml.notesSlide+xml"/>
  <Override PartName="/ppt/theme/themeOverride5.xml" ContentType="application/vnd.openxmlformats-officedocument.themeOverride+xml"/>
  <Override PartName="/ppt/notesSlides/notesSlide1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4.xml" ContentType="application/vnd.openxmlformats-officedocument.presentationml.tags+xml"/>
  <Override PartName="/ppt/notesSlides/notesSlide17.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theme/themeOverride8.xml" ContentType="application/vnd.openxmlformats-officedocument.themeOverride+xml"/>
  <Override PartName="/ppt/tags/tag68.xml" ContentType="application/vnd.openxmlformats-officedocument.presentationml.tags+xml"/>
  <Override PartName="/ppt/notesSlides/notesSlide21.xml" ContentType="application/vnd.openxmlformats-officedocument.presentationml.notesSlide+xml"/>
  <Override PartName="/ppt/theme/themeOverride9.xml" ContentType="application/vnd.openxmlformats-officedocument.themeOverr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7" r:id="rId3"/>
    <p:sldId id="358" r:id="rId4"/>
    <p:sldId id="300" r:id="rId5"/>
    <p:sldId id="351" r:id="rId6"/>
    <p:sldId id="304" r:id="rId7"/>
    <p:sldId id="353" r:id="rId8"/>
    <p:sldId id="354" r:id="rId9"/>
    <p:sldId id="356" r:id="rId10"/>
    <p:sldId id="355" r:id="rId11"/>
    <p:sldId id="359" r:id="rId12"/>
    <p:sldId id="360" r:id="rId13"/>
    <p:sldId id="258" r:id="rId14"/>
    <p:sldId id="259" r:id="rId15"/>
    <p:sldId id="361" r:id="rId16"/>
    <p:sldId id="298" r:id="rId17"/>
    <p:sldId id="362" r:id="rId18"/>
    <p:sldId id="287" r:id="rId19"/>
    <p:sldId id="286" r:id="rId20"/>
    <p:sldId id="363" r:id="rId21"/>
    <p:sldId id="305" r:id="rId22"/>
    <p:sldId id="364" r:id="rId23"/>
    <p:sldId id="289" r:id="rId24"/>
    <p:sldId id="365" r:id="rId25"/>
    <p:sldId id="303" r:id="rId26"/>
    <p:sldId id="306" r:id="rId27"/>
    <p:sldId id="293" r:id="rId28"/>
    <p:sldId id="295" r:id="rId29"/>
    <p:sldId id="290" r:id="rId30"/>
    <p:sldId id="261" r:id="rId31"/>
    <p:sldId id="366" r:id="rId32"/>
    <p:sldId id="279" r:id="rId33"/>
    <p:sldId id="367"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7CCB7C"/>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p:scale>
          <a:sx n="46" d="100"/>
          <a:sy n="46" d="100"/>
        </p:scale>
        <p:origin x="1848" y="87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2021/11/21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19</a:t>
            </a:fld>
            <a:endParaRPr lang="zh-CN" altLang="en-US"/>
          </a:p>
        </p:txBody>
      </p:sp>
    </p:spTree>
    <p:extLst>
      <p:ext uri="{BB962C8B-B14F-4D97-AF65-F5344CB8AC3E}">
        <p14:creationId xmlns:p14="http://schemas.microsoft.com/office/powerpoint/2010/main" val="529203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20</a:t>
            </a:fld>
            <a:endParaRPr lang="zh-CN" altLang="en-US"/>
          </a:p>
        </p:txBody>
      </p:sp>
    </p:spTree>
    <p:extLst>
      <p:ext uri="{BB962C8B-B14F-4D97-AF65-F5344CB8AC3E}">
        <p14:creationId xmlns:p14="http://schemas.microsoft.com/office/powerpoint/2010/main" val="6046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21</a:t>
            </a:fld>
            <a:endParaRPr lang="zh-CN" altLang="en-US"/>
          </a:p>
        </p:txBody>
      </p:sp>
    </p:spTree>
    <p:extLst>
      <p:ext uri="{BB962C8B-B14F-4D97-AF65-F5344CB8AC3E}">
        <p14:creationId xmlns:p14="http://schemas.microsoft.com/office/powerpoint/2010/main" val="4062339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22</a:t>
            </a:fld>
            <a:endParaRPr lang="zh-CN" altLang="en-US"/>
          </a:p>
        </p:txBody>
      </p:sp>
    </p:spTree>
    <p:extLst>
      <p:ext uri="{BB962C8B-B14F-4D97-AF65-F5344CB8AC3E}">
        <p14:creationId xmlns:p14="http://schemas.microsoft.com/office/powerpoint/2010/main" val="2009054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8064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24</a:t>
            </a:fld>
            <a:endParaRPr lang="zh-CN" altLang="en-US"/>
          </a:p>
        </p:txBody>
      </p:sp>
    </p:spTree>
    <p:extLst>
      <p:ext uri="{BB962C8B-B14F-4D97-AF65-F5344CB8AC3E}">
        <p14:creationId xmlns:p14="http://schemas.microsoft.com/office/powerpoint/2010/main" val="6046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26</a:t>
            </a:fld>
            <a:endParaRPr lang="zh-CN" altLang="en-US"/>
          </a:p>
        </p:txBody>
      </p:sp>
    </p:spTree>
    <p:extLst>
      <p:ext uri="{BB962C8B-B14F-4D97-AF65-F5344CB8AC3E}">
        <p14:creationId xmlns:p14="http://schemas.microsoft.com/office/powerpoint/2010/main" val="3629586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27</a:t>
            </a:fld>
            <a:endParaRPr lang="zh-CN" altLang="en-US"/>
          </a:p>
        </p:txBody>
      </p:sp>
    </p:spTree>
    <p:extLst>
      <p:ext uri="{BB962C8B-B14F-4D97-AF65-F5344CB8AC3E}">
        <p14:creationId xmlns:p14="http://schemas.microsoft.com/office/powerpoint/2010/main" val="1655016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28</a:t>
            </a:fld>
            <a:endParaRPr lang="zh-CN" altLang="en-US"/>
          </a:p>
        </p:txBody>
      </p:sp>
    </p:spTree>
    <p:extLst>
      <p:ext uri="{BB962C8B-B14F-4D97-AF65-F5344CB8AC3E}">
        <p14:creationId xmlns:p14="http://schemas.microsoft.com/office/powerpoint/2010/main" val="1026014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29</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8156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30</a:t>
            </a:fld>
            <a:endParaRPr lang="zh-CN" altLang="en-US"/>
          </a:p>
        </p:txBody>
      </p:sp>
    </p:spTree>
    <p:extLst>
      <p:ext uri="{BB962C8B-B14F-4D97-AF65-F5344CB8AC3E}">
        <p14:creationId xmlns:p14="http://schemas.microsoft.com/office/powerpoint/2010/main" val="34907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31</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593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14</a:t>
            </a:fld>
            <a:endParaRPr lang="zh-CN" altLang="en-US"/>
          </a:p>
        </p:txBody>
      </p:sp>
    </p:spTree>
    <p:extLst>
      <p:ext uri="{BB962C8B-B14F-4D97-AF65-F5344CB8AC3E}">
        <p14:creationId xmlns:p14="http://schemas.microsoft.com/office/powerpoint/2010/main" val="1778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15</a:t>
            </a:fld>
            <a:endParaRPr lang="zh-CN" altLang="en-US"/>
          </a:p>
        </p:txBody>
      </p:sp>
    </p:spTree>
    <p:extLst>
      <p:ext uri="{BB962C8B-B14F-4D97-AF65-F5344CB8AC3E}">
        <p14:creationId xmlns:p14="http://schemas.microsoft.com/office/powerpoint/2010/main" val="8745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16</a:t>
            </a:fld>
            <a:endParaRPr lang="zh-CN" altLang="en-US"/>
          </a:p>
        </p:txBody>
      </p:sp>
    </p:spTree>
    <p:extLst>
      <p:ext uri="{BB962C8B-B14F-4D97-AF65-F5344CB8AC3E}">
        <p14:creationId xmlns:p14="http://schemas.microsoft.com/office/powerpoint/2010/main" val="3313449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17</a:t>
            </a:fld>
            <a:endParaRPr lang="zh-CN" altLang="en-US"/>
          </a:p>
        </p:txBody>
      </p:sp>
    </p:spTree>
    <p:extLst>
      <p:ext uri="{BB962C8B-B14F-4D97-AF65-F5344CB8AC3E}">
        <p14:creationId xmlns:p14="http://schemas.microsoft.com/office/powerpoint/2010/main" val="271928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18</a:t>
            </a:fld>
            <a:endParaRPr lang="zh-CN" altLang="en-US"/>
          </a:p>
        </p:txBody>
      </p:sp>
    </p:spTree>
    <p:extLst>
      <p:ext uri="{BB962C8B-B14F-4D97-AF65-F5344CB8AC3E}">
        <p14:creationId xmlns:p14="http://schemas.microsoft.com/office/powerpoint/2010/main" val="2464814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8737600" y="3116087"/>
            <a:ext cx="3572933" cy="3775780"/>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a:off x="7104774" y="5716554"/>
            <a:ext cx="1633869" cy="975444"/>
          </a:xfrm>
          <a:prstGeom prst="rect">
            <a:avLst/>
          </a:prstGeom>
        </p:spPr>
      </p:pic>
    </p:spTree>
    <p:extLst>
      <p:ext uri="{BB962C8B-B14F-4D97-AF65-F5344CB8AC3E}">
        <p14:creationId xmlns:p14="http://schemas.microsoft.com/office/powerpoint/2010/main" val="887712456"/>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65317606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373443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60348554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1659204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04432638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345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7340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421151318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17536" y="6404984"/>
            <a:ext cx="4059936" cy="365760"/>
          </a:xfrm>
        </p:spPr>
        <p:txBody>
          <a:bodyPr/>
          <a:lstStyle/>
          <a:p>
            <a:fld id="{1D8BD707-D9CF-40AE-B4C6-C98DA3205C09}" type="datetimeFigureOut">
              <a:rPr lang="en-US" smtClean="0"/>
              <a:pPr/>
              <a:t>11/21/2021</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1416075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65219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223220424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a:extLst>
              <a:ext uri="{FF2B5EF4-FFF2-40B4-BE49-F238E27FC236}">
                <a16:creationId xmlns:a16="http://schemas.microsoft.com/office/drawing/2014/main" id="{C277FBCD-BF7A-422D-9DFE-BE3D8EF47CC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93572" y="-654764"/>
            <a:ext cx="2561062" cy="2561062"/>
          </a:xfrm>
          <a:prstGeom prst="rect">
            <a:avLst/>
          </a:prstGeom>
        </p:spPr>
      </p:pic>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l="-2000" r="-2000"/>
          </a:stretch>
        </a:blip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11/21/2021</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257180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39.gif"/><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4.xml"/><Relationship Id="rId7" Type="http://schemas.openxmlformats.org/officeDocument/2006/relationships/slideLayout" Target="../slideLayouts/slideLayout12.xml"/><Relationship Id="rId12" Type="http://schemas.openxmlformats.org/officeDocument/2006/relationships/image" Target="../media/image4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3.png"/><Relationship Id="rId5" Type="http://schemas.openxmlformats.org/officeDocument/2006/relationships/tags" Target="../tags/tag6.xml"/><Relationship Id="rId10" Type="http://schemas.openxmlformats.org/officeDocument/2006/relationships/image" Target="../media/image42.png"/><Relationship Id="rId4" Type="http://schemas.openxmlformats.org/officeDocument/2006/relationships/tags" Target="../tags/tag5.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0.xml"/><Relationship Id="rId7" Type="http://schemas.openxmlformats.org/officeDocument/2006/relationships/slideLayout" Target="../slideLayouts/slideLayout1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43.png"/><Relationship Id="rId4" Type="http://schemas.openxmlformats.org/officeDocument/2006/relationships/tags" Target="../tags/tag11.xml"/><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image" Target="../media/image45.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image" Target="../media/image43.png"/><Relationship Id="rId2" Type="http://schemas.openxmlformats.org/officeDocument/2006/relationships/tags" Target="../tags/tag15.xml"/><Relationship Id="rId16" Type="http://schemas.openxmlformats.org/officeDocument/2006/relationships/image" Target="../media/image42.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notesSlide" Target="../notesSlides/notesSlide7.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notesSlide" Target="../notesSlides/notesSlide8.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slideLayout" Target="../slideLayouts/slideLayout12.xml"/><Relationship Id="rId2" Type="http://schemas.openxmlformats.org/officeDocument/2006/relationships/tags" Target="../tags/tag28.xml"/><Relationship Id="rId16" Type="http://schemas.openxmlformats.org/officeDocument/2006/relationships/image" Target="../media/image46.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43.png"/><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40.xml"/><Relationship Id="rId7" Type="http://schemas.openxmlformats.org/officeDocument/2006/relationships/image" Target="../media/image42.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tags" Target="../tags/tag41.xml"/><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4.xml"/><Relationship Id="rId7" Type="http://schemas.openxmlformats.org/officeDocument/2006/relationships/slideLayout" Target="../slideLayouts/slideLayout1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10" Type="http://schemas.openxmlformats.org/officeDocument/2006/relationships/image" Target="../media/image43.png"/><Relationship Id="rId4" Type="http://schemas.openxmlformats.org/officeDocument/2006/relationships/tags" Target="../tags/tag45.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jp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5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image" Target="../media/image54.png"/><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image" Target="../media/image53.png"/><Relationship Id="rId2" Type="http://schemas.openxmlformats.org/officeDocument/2006/relationships/tags" Target="../tags/tag56.xml"/><Relationship Id="rId16" Type="http://schemas.openxmlformats.org/officeDocument/2006/relationships/image" Target="../media/image43.png"/><Relationship Id="rId20" Type="http://schemas.openxmlformats.org/officeDocument/2006/relationships/image" Target="../media/image56.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5" Type="http://schemas.openxmlformats.org/officeDocument/2006/relationships/notesSlide" Target="../notesSlides/notesSlide18.xml"/><Relationship Id="rId10" Type="http://schemas.openxmlformats.org/officeDocument/2006/relationships/tags" Target="../tags/tag64.xml"/><Relationship Id="rId19" Type="http://schemas.openxmlformats.org/officeDocument/2006/relationships/image" Target="../media/image55.png"/><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9.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0.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68.xml"/><Relationship Id="rId1" Type="http://schemas.openxmlformats.org/officeDocument/2006/relationships/themeOverride" Target="../theme/themeOverride8.xml"/><Relationship Id="rId6" Type="http://schemas.openxmlformats.org/officeDocument/2006/relationships/image" Target="../media/image8.png"/><Relationship Id="rId11" Type="http://schemas.openxmlformats.org/officeDocument/2006/relationships/image" Target="../media/image58.png"/><Relationship Id="rId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notesSlide" Target="../notesSlides/notesSlide21.xml"/><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13" Type="http://schemas.openxmlformats.org/officeDocument/2006/relationships/image" Target="../media/image26.png"/><Relationship Id="rId18" Type="http://schemas.microsoft.com/office/2007/relationships/hdphoto" Target="../media/hdphoto8.wdp"/><Relationship Id="rId26" Type="http://schemas.microsoft.com/office/2007/relationships/hdphoto" Target="../media/hdphoto11.wdp"/><Relationship Id="rId3" Type="http://schemas.microsoft.com/office/2007/relationships/hdphoto" Target="../media/hdphoto1.wdp"/><Relationship Id="rId21" Type="http://schemas.openxmlformats.org/officeDocument/2006/relationships/image" Target="../media/image30.png"/><Relationship Id="rId34" Type="http://schemas.openxmlformats.org/officeDocument/2006/relationships/slide" Target="slide9.xml"/><Relationship Id="rId7" Type="http://schemas.microsoft.com/office/2007/relationships/hdphoto" Target="../media/hdphoto3.wdp"/><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image" Target="../media/image33.png"/><Relationship Id="rId33" Type="http://schemas.openxmlformats.org/officeDocument/2006/relationships/slide" Target="slide5.xml"/><Relationship Id="rId2" Type="http://schemas.openxmlformats.org/officeDocument/2006/relationships/image" Target="../media/image20.png"/><Relationship Id="rId16" Type="http://schemas.microsoft.com/office/2007/relationships/hdphoto" Target="../media/hdphoto7.wdp"/><Relationship Id="rId20" Type="http://schemas.microsoft.com/office/2007/relationships/hdphoto" Target="../media/hdphoto9.wdp"/><Relationship Id="rId29" Type="http://schemas.microsoft.com/office/2007/relationships/hdphoto" Target="../media/hdphoto12.wdp"/><Relationship Id="rId1" Type="http://schemas.openxmlformats.org/officeDocument/2006/relationships/slideLayout" Target="../slideLayouts/slideLayout14.xml"/><Relationship Id="rId6" Type="http://schemas.openxmlformats.org/officeDocument/2006/relationships/image" Target="../media/image22.png"/><Relationship Id="rId11" Type="http://schemas.microsoft.com/office/2007/relationships/hdphoto" Target="../media/hdphoto5.wdp"/><Relationship Id="rId24" Type="http://schemas.openxmlformats.org/officeDocument/2006/relationships/image" Target="../media/image32.png"/><Relationship Id="rId32" Type="http://schemas.openxmlformats.org/officeDocument/2006/relationships/slide" Target="slide6.xml"/><Relationship Id="rId5" Type="http://schemas.microsoft.com/office/2007/relationships/hdphoto" Target="../media/hdphoto2.wdp"/><Relationship Id="rId15" Type="http://schemas.openxmlformats.org/officeDocument/2006/relationships/image" Target="../media/image27.png"/><Relationship Id="rId23" Type="http://schemas.openxmlformats.org/officeDocument/2006/relationships/image" Target="../media/image31.png"/><Relationship Id="rId28" Type="http://schemas.openxmlformats.org/officeDocument/2006/relationships/image" Target="../media/image35.png"/><Relationship Id="rId36" Type="http://schemas.openxmlformats.org/officeDocument/2006/relationships/image" Target="../media/image36.jpeg"/><Relationship Id="rId10" Type="http://schemas.openxmlformats.org/officeDocument/2006/relationships/image" Target="../media/image24.png"/><Relationship Id="rId19" Type="http://schemas.openxmlformats.org/officeDocument/2006/relationships/image" Target="../media/image29.png"/><Relationship Id="rId31" Type="http://schemas.openxmlformats.org/officeDocument/2006/relationships/slide" Target="slide7.xml"/><Relationship Id="rId4" Type="http://schemas.openxmlformats.org/officeDocument/2006/relationships/image" Target="../media/image21.png"/><Relationship Id="rId9" Type="http://schemas.microsoft.com/office/2007/relationships/hdphoto" Target="../media/hdphoto4.wdp"/><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34.png"/><Relationship Id="rId30" Type="http://schemas.openxmlformats.org/officeDocument/2006/relationships/slide" Target="slide8.xml"/><Relationship Id="rId35" Type="http://schemas.openxmlformats.org/officeDocument/2006/relationships/slide" Target="slide10.xml"/><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647247" y="679782"/>
            <a:ext cx="10897507" cy="6076126"/>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055" y="111354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517802" y="1361954"/>
            <a:ext cx="8686917" cy="1200329"/>
          </a:xfrm>
          <a:prstGeom prst="rect">
            <a:avLst/>
          </a:prstGeom>
          <a:noFill/>
          <a:ln>
            <a:noFill/>
          </a:ln>
        </p:spPr>
        <p:txBody>
          <a:bodyPr wrap="square" rtlCol="0">
            <a:spAutoFit/>
          </a:bodyPr>
          <a:lstStyle/>
          <a:p>
            <a:pPr algn="ctr"/>
            <a:r>
              <a:rPr lang="en-US" altLang="zh-CN" sz="72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浪漫雅圆" panose="02010601040101010101" pitchFamily="2" charset="-122"/>
                <a:cs typeface="Times New Roman" panose="02020603050405020304" pitchFamily="18" charset="0"/>
              </a:rPr>
              <a:t>TẬP LÀM VĂN</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浪漫雅圆" panose="02010601040101010101"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611529" y="3099544"/>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dirty="0" err="1">
                  <a:ln w="0"/>
                  <a:solidFill>
                    <a:schemeClr val="bg1"/>
                  </a:solidFill>
                  <a:latin typeface="华康少女文字W5(P)" panose="040F0500000000000000" pitchFamily="82" charset="-122"/>
                  <a:ea typeface="华康少女文字W5(P)" panose="040F0500000000000000" pitchFamily="82" charset="-122"/>
                </a:rPr>
                <a:t>Giáo</a:t>
              </a:r>
              <a:r>
                <a:rPr lang="en-US" altLang="zh-CN" sz="2000" dirty="0">
                  <a:ln w="0"/>
                  <a:solidFill>
                    <a:schemeClr val="bg1"/>
                  </a:solidFill>
                  <a:latin typeface="华康少女文字W5(P)" panose="040F0500000000000000" pitchFamily="82" charset="-122"/>
                  <a:ea typeface="华康少女文字W5(P)" panose="040F0500000000000000" pitchFamily="82" charset="-122"/>
                </a:rPr>
                <a:t> </a:t>
              </a:r>
              <a:r>
                <a:rPr lang="en-US" altLang="zh-CN" sz="2000" dirty="0" err="1">
                  <a:ln w="0"/>
                  <a:solidFill>
                    <a:schemeClr val="bg1"/>
                  </a:solidFill>
                  <a:latin typeface="华康少女文字W5(P)" panose="040F0500000000000000" pitchFamily="82" charset="-122"/>
                  <a:ea typeface="华康少女文字W5(P)" panose="040F0500000000000000" pitchFamily="82" charset="-122"/>
                </a:rPr>
                <a:t>viên</a:t>
              </a:r>
              <a:r>
                <a:rPr lang="en-US" altLang="zh-CN" sz="2000" dirty="0">
                  <a:ln w="0"/>
                  <a:solidFill>
                    <a:schemeClr val="bg1"/>
                  </a:solidFill>
                  <a:latin typeface="华康少女文字W5(P)" panose="040F0500000000000000" pitchFamily="82" charset="-122"/>
                  <a:ea typeface="华康少女文字W5(P)" panose="040F0500000000000000" pitchFamily="82" charset="-122"/>
                </a:rPr>
                <a:t>:……….</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4" name="TextBox 3">
            <a:extLst>
              <a:ext uri="{FF2B5EF4-FFF2-40B4-BE49-F238E27FC236}">
                <a16:creationId xmlns:a16="http://schemas.microsoft.com/office/drawing/2014/main" id="{F3AADBFA-D50C-4219-9799-4A5A0B8C78A5}"/>
              </a:ext>
            </a:extLst>
          </p:cNvPr>
          <p:cNvSpPr txBox="1"/>
          <p:nvPr/>
        </p:nvSpPr>
        <p:spPr>
          <a:xfrm>
            <a:off x="4320503" y="218982"/>
            <a:ext cx="3678571" cy="369332"/>
          </a:xfrm>
          <a:prstGeom prst="rect">
            <a:avLst/>
          </a:prstGeom>
          <a:noFill/>
        </p:spPr>
        <p:txBody>
          <a:bodyPr wrap="none" rtlCol="0">
            <a:spAutoFit/>
          </a:bodyPr>
          <a:lstStyle/>
          <a:p>
            <a:r>
              <a:rPr lang="en-US" b="1" dirty="0" err="1"/>
              <a:t>Trường</a:t>
            </a:r>
            <a:r>
              <a:rPr lang="en-US" b="1" dirty="0"/>
              <a:t> </a:t>
            </a:r>
            <a:r>
              <a:rPr lang="en-US" b="1" dirty="0" err="1"/>
              <a:t>Tiểu</a:t>
            </a:r>
            <a:r>
              <a:rPr lang="en-US" b="1" dirty="0"/>
              <a:t> </a:t>
            </a:r>
            <a:r>
              <a:rPr lang="en-US" b="1" dirty="0" err="1"/>
              <a:t>học</a:t>
            </a:r>
            <a:r>
              <a:rPr lang="en-US" b="1" dirty="0"/>
              <a:t>……………………….</a:t>
            </a:r>
          </a:p>
        </p:txBody>
      </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yá»n ká» nhá» cá»§ cá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60" y="987697"/>
            <a:ext cx="7010400" cy="5393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6534276" y="742682"/>
            <a:ext cx="3886200" cy="13250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p:nvPr/>
        </p:nvSpPr>
        <p:spPr>
          <a:xfrm rot="20861924">
            <a:off x="7118974" y="1037548"/>
            <a:ext cx="2828383" cy="631884"/>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Georgia"/>
              </a:rPr>
              <a:t>THE END</a:t>
            </a:r>
          </a:p>
        </p:txBody>
      </p:sp>
      <p:pic>
        <p:nvPicPr>
          <p:cNvPr id="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62515" y="17455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09645" y="24079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36583" y="205069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43050" y="451297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78547" y="216117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79515" y="4006676"/>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72121"/>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40743" y="32810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70432" y="2209800"/>
            <a:ext cx="1543833" cy="18526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6210553" y="2313577"/>
            <a:ext cx="3987569" cy="873252"/>
          </a:xfrm>
          <a:prstGeom prst="rect">
            <a:avLst/>
          </a:prstGeom>
          <a:noFill/>
        </p:spPr>
        <p:txBody>
          <a:bodyPr wrap="square" rtlCol="0">
            <a:spAutoFit/>
          </a:bodyPr>
          <a:lstStyle/>
          <a:p>
            <a:pPr algn="ctr">
              <a:lnSpc>
                <a:spcPct val="150000"/>
              </a:lnSpc>
            </a:pPr>
            <a:r>
              <a:rPr lang="en-US" b="1">
                <a:solidFill>
                  <a:srgbClr val="FF0000"/>
                </a:solidFill>
                <a:latin typeface="Georgia"/>
              </a:rPr>
              <a:t>CẢM ƠN CÁC CHÁU ĐÃ GIÚP ÔNG HÁI ĐƯỢC CỦ CẢI!</a:t>
            </a:r>
            <a:endParaRPr lang="vi-VN"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88465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647247" y="679782"/>
            <a:ext cx="10897507" cy="6076126"/>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055" y="111354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740695" y="1799813"/>
            <a:ext cx="10276801"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Cấu</a:t>
            </a:r>
            <a:r>
              <a:rPr kumimoji="0" lang="en-US" altLang="zh-CN" sz="5400" b="1" i="0" u="none" strike="noStrike" kern="1200" cap="none" spc="0" normalizeH="0" noProof="0" dirty="0">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 </a:t>
            </a:r>
            <a:r>
              <a:rPr kumimoji="0" lang="en-US" altLang="zh-CN" sz="5400" b="1" i="0" u="none" strike="noStrike" kern="1200" cap="none" spc="0" normalizeH="0" noProof="0" dirty="0" err="1">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tạo</a:t>
            </a:r>
            <a:r>
              <a:rPr kumimoji="0" lang="en-US" altLang="zh-CN" sz="5400" b="1" i="0" u="none" strike="noStrike" kern="1200" cap="none" spc="0" normalizeH="0" noProof="0" dirty="0">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 </a:t>
            </a:r>
            <a:r>
              <a:rPr kumimoji="0" lang="en-US" altLang="zh-CN" sz="5400" b="1" i="0" u="none" strike="noStrike" kern="1200" cap="none" spc="0" normalizeH="0" noProof="0" dirty="0" err="1">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bài</a:t>
            </a:r>
            <a:r>
              <a:rPr kumimoji="0" lang="en-US" altLang="zh-CN" sz="5400" b="1" i="0" u="none" strike="noStrike" kern="1200" cap="none" spc="0" normalizeH="0" noProof="0" dirty="0">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 </a:t>
            </a:r>
            <a:r>
              <a:rPr kumimoji="0" lang="en-US" altLang="zh-CN" sz="5400" b="1" i="0" u="none" strike="noStrike" kern="1200" cap="none" spc="0" normalizeH="0" noProof="0" dirty="0" err="1">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văn</a:t>
            </a:r>
            <a:r>
              <a:rPr kumimoji="0" lang="en-US" altLang="zh-CN" sz="5400" b="1" i="0" u="none" strike="noStrike" kern="1200" cap="none" spc="0" normalizeH="0" noProof="0" dirty="0">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 </a:t>
            </a:r>
            <a:r>
              <a:rPr kumimoji="0" lang="en-US" altLang="zh-CN" sz="5400" b="1" i="0" u="none" strike="noStrike" kern="1200" cap="none" spc="0" normalizeH="0" noProof="0" dirty="0" err="1">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tả</a:t>
            </a:r>
            <a:r>
              <a:rPr kumimoji="0" lang="en-US" altLang="zh-CN" sz="5400" b="1" i="0" u="none" strike="noStrike" kern="1200" cap="none" spc="0" normalizeH="0" noProof="0" dirty="0">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 </a:t>
            </a:r>
            <a:r>
              <a:rPr kumimoji="0" lang="en-US" altLang="zh-CN" sz="5400" b="1" i="0" u="none" strike="noStrike" kern="1200" cap="none" spc="0" normalizeH="0" noProof="0" dirty="0" err="1">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người</a:t>
            </a:r>
            <a:endParaRPr kumimoji="0" lang="zh-CN" altLang="en-US" sz="5400" b="1" i="0" u="none" strike="noStrike" kern="1200" cap="none" spc="0" normalizeH="0" baseline="0" noProof="0" dirty="0">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F3AADBFA-D50C-4219-9799-4A5A0B8C78A5}"/>
              </a:ext>
            </a:extLst>
          </p:cNvPr>
          <p:cNvSpPr txBox="1"/>
          <p:nvPr/>
        </p:nvSpPr>
        <p:spPr>
          <a:xfrm>
            <a:off x="4523859" y="926900"/>
            <a:ext cx="27382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等线" panose="020F0502020204030204"/>
                <a:ea typeface="+mn-ea"/>
                <a:cs typeface="+mn-cs"/>
              </a:rPr>
              <a:t>Tập</a:t>
            </a:r>
            <a:r>
              <a:rPr kumimoji="0" lang="en-US" sz="3600" b="1" i="0" u="none" strike="noStrike" kern="1200" cap="none" spc="0" normalizeH="0" baseline="0" noProof="0" dirty="0">
                <a:ln>
                  <a:noFill/>
                </a:ln>
                <a:solidFill>
                  <a:srgbClr val="000000"/>
                </a:solidFill>
                <a:effectLst/>
                <a:uLnTx/>
                <a:uFillTx/>
                <a:latin typeface="等线" panose="020F0502020204030204"/>
                <a:ea typeface="+mn-ea"/>
                <a:cs typeface="+mn-cs"/>
              </a:rPr>
              <a:t> </a:t>
            </a:r>
            <a:r>
              <a:rPr kumimoji="0" lang="en-US" sz="3600" b="1" i="0" u="none" strike="noStrike" kern="1200" cap="none" spc="0" normalizeH="0" baseline="0" noProof="0" dirty="0" err="1">
                <a:ln>
                  <a:noFill/>
                </a:ln>
                <a:solidFill>
                  <a:srgbClr val="000000"/>
                </a:solidFill>
                <a:effectLst/>
                <a:uLnTx/>
                <a:uFillTx/>
                <a:latin typeface="等线" panose="020F0502020204030204"/>
                <a:ea typeface="+mn-ea"/>
                <a:cs typeface="+mn-cs"/>
              </a:rPr>
              <a:t>làm</a:t>
            </a:r>
            <a:r>
              <a:rPr kumimoji="0" lang="en-US" sz="3600" b="1" i="0" u="none" strike="noStrike" kern="1200" cap="none" spc="0" normalizeH="0" baseline="0" noProof="0" dirty="0">
                <a:ln>
                  <a:noFill/>
                </a:ln>
                <a:solidFill>
                  <a:srgbClr val="000000"/>
                </a:solidFill>
                <a:effectLst/>
                <a:uLnTx/>
                <a:uFillTx/>
                <a:latin typeface="等线" panose="020F0502020204030204"/>
                <a:ea typeface="+mn-ea"/>
                <a:cs typeface="+mn-cs"/>
              </a:rPr>
              <a:t> </a:t>
            </a:r>
            <a:r>
              <a:rPr kumimoji="0" lang="en-US" sz="3600" b="1" i="0" u="none" strike="noStrike" kern="1200" cap="none" spc="0" normalizeH="0" baseline="0" noProof="0" dirty="0" err="1">
                <a:ln>
                  <a:noFill/>
                </a:ln>
                <a:solidFill>
                  <a:srgbClr val="000000"/>
                </a:solidFill>
                <a:effectLst/>
                <a:uLnTx/>
                <a:uFillTx/>
                <a:latin typeface="等线" panose="020F0502020204030204"/>
                <a:ea typeface="+mn-ea"/>
                <a:cs typeface="+mn-cs"/>
              </a:rPr>
              <a:t>văn</a:t>
            </a:r>
            <a:endParaRPr kumimoji="0" lang="en-US" sz="3600" b="1" i="0" u="none" strike="noStrike" kern="1200" cap="none" spc="0" normalizeH="0" baseline="0" noProof="0" dirty="0">
              <a:ln>
                <a:noFill/>
              </a:ln>
              <a:solidFill>
                <a:srgbClr val="00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8355454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15"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5"/>
                                        </p:tgtEl>
                                        <p:attrNameLst>
                                          <p:attrName>ppt_y</p:attrName>
                                        </p:attrNameLst>
                                      </p:cBhvr>
                                      <p:tavLst>
                                        <p:tav tm="0" fmla="#ppt_y+(sin(-2*pi*(1-$))*-#ppt_x+cos(-2*pi*(1-$))*(1-#ppt_y))*(1-$)">
                                          <p:val>
                                            <p:fltVal val="0"/>
                                          </p:val>
                                        </p:tav>
                                        <p:tav tm="100000">
                                          <p:val>
                                            <p:fltVal val="1"/>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167" y="1907977"/>
            <a:ext cx="7214820" cy="3140241"/>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107" y="1566448"/>
            <a:ext cx="1787880" cy="3140241"/>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id="{DF3D8ABD-736B-428A-A784-D0C0763A5D61}"/>
              </a:ext>
            </a:extLst>
          </p:cNvPr>
          <p:cNvSpPr txBox="1"/>
          <p:nvPr/>
        </p:nvSpPr>
        <p:spPr>
          <a:xfrm>
            <a:off x="4205752" y="596920"/>
            <a:ext cx="6127649"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Yêu</a:t>
            </a:r>
            <a:r>
              <a:rPr kumimoji="0" lang="en-US" altLang="zh-CN" sz="5400" b="1" i="0" u="none" strike="noStrike" kern="1200" cap="none" spc="0" normalizeH="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a:t>
            </a:r>
            <a:r>
              <a:rPr kumimoji="0" lang="en-US" altLang="zh-CN" sz="5400" b="1" i="0" u="none" strike="noStrike" kern="1200" cap="none" spc="0" normalizeH="0" noProof="0" dirty="0" err="1">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cầu</a:t>
            </a:r>
            <a:r>
              <a:rPr kumimoji="0" lang="en-US" altLang="zh-CN" sz="5400" b="1" i="0" u="none" strike="noStrike" kern="1200" cap="none" spc="0" normalizeH="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a:t>
            </a:r>
            <a:r>
              <a:rPr kumimoji="0" lang="en-US" altLang="zh-CN" sz="5400" b="1" i="0" u="none" strike="noStrike" kern="1200" cap="none" spc="0" normalizeH="0" noProof="0" dirty="0" err="1">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cần</a:t>
            </a:r>
            <a:r>
              <a:rPr kumimoji="0" lang="en-US" altLang="zh-CN" sz="5400" b="1" i="0" u="none" strike="noStrike" kern="1200" cap="none" spc="0" normalizeH="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a:t>
            </a:r>
            <a:r>
              <a:rPr kumimoji="0" lang="en-US" altLang="zh-CN" sz="5400" b="1" i="0" u="none" strike="noStrike" kern="1200" cap="none" spc="0" normalizeH="0" noProof="0" dirty="0" err="1">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đạt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id="{B8C6C006-6DFB-44E3-AB1D-764EFF60DA4F}"/>
              </a:ext>
            </a:extLst>
          </p:cNvPr>
          <p:cNvSpPr txBox="1"/>
          <p:nvPr/>
        </p:nvSpPr>
        <p:spPr>
          <a:xfrm>
            <a:off x="4061522" y="2746765"/>
            <a:ext cx="6271879"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400" b="1" i="1"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Nắm</a:t>
            </a:r>
            <a:r>
              <a:rPr lang="en-US" altLang="zh-CN" sz="2400" dirty="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sz="2400" dirty="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cấu</a:t>
            </a:r>
            <a:r>
              <a:rPr lang="en-US" altLang="zh-CN" sz="2400" dirty="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tạo</a:t>
            </a:r>
            <a:r>
              <a:rPr lang="en-US" altLang="zh-CN" sz="2400" dirty="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400" dirty="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2400" dirty="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tả</a:t>
            </a:r>
            <a:r>
              <a:rPr lang="en-US" altLang="zh-CN" sz="2400" dirty="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kumimoji="0" lang="zh-CN" alt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id="{F560651D-E03F-41B6-A5E4-A92A1607E65B}"/>
              </a:ext>
            </a:extLst>
          </p:cNvPr>
          <p:cNvSpPr txBox="1"/>
          <p:nvPr/>
        </p:nvSpPr>
        <p:spPr>
          <a:xfrm>
            <a:off x="4758524" y="3649570"/>
            <a:ext cx="5658691"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400" b="1" i="1"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2400" b="0" i="0" u="none" strike="noStrike" kern="1200" cap="none" spc="0" normalizeH="0" baseline="0" noProof="0" dirty="0" err="1">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Biết</a:t>
            </a:r>
            <a:r>
              <a:rPr kumimoji="0" lang="en-US" altLang="zh-CN" sz="2400" b="0" i="0" u="none" strike="noStrike" kern="1200" cap="none" spc="0" normalizeH="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b="0" i="0" u="none" strike="noStrike" kern="1200" cap="none" spc="0" normalizeH="0" noProof="0" dirty="0" err="1">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lập</a:t>
            </a:r>
            <a:r>
              <a:rPr kumimoji="0" lang="en-US" altLang="zh-CN" sz="2400" b="0" i="0" u="none" strike="noStrike" kern="1200" cap="none" spc="0" normalizeH="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b="0" i="0" u="none" strike="noStrike" kern="1200" cap="none" spc="0" normalizeH="0" noProof="0" dirty="0" err="1">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dàn</a:t>
            </a:r>
            <a:r>
              <a:rPr kumimoji="0" lang="en-US" altLang="zh-CN" sz="2400" b="0" i="0" u="none" strike="noStrike" kern="1200" cap="none" spc="0" normalizeH="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ý </a:t>
            </a:r>
            <a:r>
              <a:rPr kumimoji="0" lang="en-US" altLang="zh-CN" sz="2400" b="0" i="0" u="none" strike="noStrike" kern="1200" cap="none" spc="0" normalizeH="0" noProof="0" dirty="0" err="1">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400" b="0" i="0" u="none" strike="noStrike" kern="1200" cap="none" spc="0" normalizeH="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b="0" i="0" u="none" strike="noStrike" kern="1200" cap="none" spc="0" normalizeH="0" noProof="0" dirty="0" err="1">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2400" b="0" i="0" u="none" strike="noStrike" kern="1200" cap="none" spc="0" normalizeH="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b="0" i="0" u="none" strike="noStrike" kern="1200" cap="none" spc="0" normalizeH="0" noProof="0" dirty="0" err="1">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tả</a:t>
            </a:r>
            <a:r>
              <a:rPr kumimoji="0" lang="en-US" altLang="zh-CN" sz="2400" b="0" i="0" u="none" strike="noStrike" kern="1200" cap="none" spc="0" normalizeH="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b="0" i="0" u="none" strike="noStrike" kern="1200" cap="none" spc="0" normalizeH="0" noProof="0" dirty="0" err="1">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endParaRPr kumimoji="0" lang="zh-CN" alt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086" y="2537579"/>
            <a:ext cx="4703267" cy="1277942"/>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5086437" y="2871049"/>
            <a:ext cx="4031908"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srgbClr val="FFC000"/>
                </a:solidFill>
                <a:effectLst/>
                <a:uLnTx/>
                <a:uFillTx/>
                <a:latin typeface="微软雅黑" panose="020B0503020204020204" pitchFamily="34" charset="-122"/>
                <a:ea typeface="微软雅黑" panose="020B0503020204020204" pitchFamily="34" charset="-122"/>
                <a:cs typeface="+mn-cs"/>
              </a:rPr>
              <a:t>Khám</a:t>
            </a:r>
            <a:r>
              <a:rPr kumimoji="0" lang="en-US" altLang="zh-CN" sz="3600" b="0" i="0" u="none" strike="noStrike" kern="1200" cap="none" spc="0" normalizeH="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 </a:t>
            </a:r>
            <a:r>
              <a:rPr kumimoji="0" lang="en-US" altLang="zh-CN" sz="3600" b="0" i="0" u="none" strike="noStrike" kern="1200" cap="none" spc="0" normalizeH="0" noProof="0" dirty="0" err="1">
                <a:ln>
                  <a:noFill/>
                </a:ln>
                <a:solidFill>
                  <a:srgbClr val="FFC000"/>
                </a:solidFill>
                <a:effectLst/>
                <a:uLnTx/>
                <a:uFillTx/>
                <a:latin typeface="微软雅黑" panose="020B0503020204020204" pitchFamily="34" charset="-122"/>
                <a:ea typeface="微软雅黑" panose="020B0503020204020204" pitchFamily="34" charset="-122"/>
                <a:cs typeface="+mn-cs"/>
              </a:rPr>
              <a:t>phá</a:t>
            </a:r>
            <a:endParaRPr kumimoji="0" lang="zh-CN" altLang="en-US" sz="36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5C2E735-CF2E-4CCA-AB94-E13440FFE300}"/>
              </a:ext>
            </a:extLst>
          </p:cNvPr>
          <p:cNvPicPr>
            <a:picLocks noChangeAspect="1"/>
          </p:cNvPicPr>
          <p:nvPr/>
        </p:nvPicPr>
        <p:blipFill>
          <a:blip r:embed="rId9"/>
          <a:stretch>
            <a:fillRect/>
          </a:stretch>
        </p:blipFill>
        <p:spPr>
          <a:xfrm>
            <a:off x="7104774" y="5716554"/>
            <a:ext cx="1633869" cy="975444"/>
          </a:xfrm>
          <a:prstGeom prst="rect">
            <a:avLst/>
          </a:prstGeom>
        </p:spPr>
      </p:pic>
      <p:pic>
        <p:nvPicPr>
          <p:cNvPr id="35" name="PA_图片 40">
            <a:extLst>
              <a:ext uri="{FF2B5EF4-FFF2-40B4-BE49-F238E27FC236}">
                <a16:creationId xmlns:a16="http://schemas.microsoft.com/office/drawing/2014/main" id="{C3970CF0-71AD-4FE0-92A9-94F234EA5818}"/>
              </a:ext>
            </a:extLst>
          </p:cNvPr>
          <p:cNvPicPr>
            <a:picLocks/>
          </p:cNvPicPr>
          <p:nvPr>
            <p:custDataLst>
              <p:tags r:id="rId1"/>
            </p:custDataLst>
          </p:nvPr>
        </p:nvPicPr>
        <p:blipFill>
          <a:blip r:embed="rId10" cstate="screen">
            <a:extLst>
              <a:ext uri="{28A0092B-C50C-407E-A947-70E740481C1C}">
                <a14:useLocalDpi xmlns:a14="http://schemas.microsoft.com/office/drawing/2010/main"/>
              </a:ext>
            </a:extLst>
          </a:blip>
          <a:stretch>
            <a:fillRect/>
          </a:stretch>
        </p:blipFill>
        <p:spPr>
          <a:xfrm rot="1370491">
            <a:off x="154379" y="199654"/>
            <a:ext cx="907352" cy="695148"/>
          </a:xfrm>
          <a:prstGeom prst="rect">
            <a:avLst/>
          </a:prstGeom>
        </p:spPr>
      </p:pic>
      <p:cxnSp>
        <p:nvCxnSpPr>
          <p:cNvPr id="36" name="PA_直接连接符 43">
            <a:extLst>
              <a:ext uri="{FF2B5EF4-FFF2-40B4-BE49-F238E27FC236}">
                <a16:creationId xmlns:a16="http://schemas.microsoft.com/office/drawing/2014/main" id="{DFD698EC-E3A7-40EC-86E8-EEB5474B12A0}"/>
              </a:ext>
            </a:extLst>
          </p:cNvPr>
          <p:cNvCxnSpPr>
            <a:cxnSpLocks/>
          </p:cNvCxnSpPr>
          <p:nvPr>
            <p:custDataLst>
              <p:tags r:id="rId2"/>
            </p:custDataLst>
          </p:nvPr>
        </p:nvCxnSpPr>
        <p:spPr>
          <a:xfrm>
            <a:off x="928518" y="880613"/>
            <a:ext cx="4896549"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37" name="PA_图片 11">
            <a:extLst>
              <a:ext uri="{FF2B5EF4-FFF2-40B4-BE49-F238E27FC236}">
                <a16:creationId xmlns:a16="http://schemas.microsoft.com/office/drawing/2014/main" id="{327FD927-9211-4427-A2C3-073710550ADB}"/>
              </a:ext>
            </a:extLst>
          </p:cNvPr>
          <p:cNvPicPr>
            <a:picLocks/>
          </p:cNvPicPr>
          <p:nvPr>
            <p:custDataLst>
              <p:tags r:id="rId3"/>
            </p:custDataLst>
          </p:nvPr>
        </p:nvPicPr>
        <p:blipFill rotWithShape="1">
          <a:blip r:embed="rId11"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38" name="PA_图片 13">
            <a:extLst>
              <a:ext uri="{FF2B5EF4-FFF2-40B4-BE49-F238E27FC236}">
                <a16:creationId xmlns:a16="http://schemas.microsoft.com/office/drawing/2014/main" id="{398E29AB-C21C-4EB5-B660-15566970A824}"/>
              </a:ext>
            </a:extLst>
          </p:cNvPr>
          <p:cNvPicPr>
            <a:picLocks/>
          </p:cNvPicPr>
          <p:nvPr>
            <p:custDataLst>
              <p:tags r:id="rId4"/>
            </p:custDataLst>
          </p:nvPr>
        </p:nvPicPr>
        <p:blipFill rotWithShape="1">
          <a:blip r:embed="rId11"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39" name="PA_图片 14">
            <a:extLst>
              <a:ext uri="{FF2B5EF4-FFF2-40B4-BE49-F238E27FC236}">
                <a16:creationId xmlns:a16="http://schemas.microsoft.com/office/drawing/2014/main" id="{9897CDB0-4650-4A17-9294-A3FB47A6AF07}"/>
              </a:ext>
            </a:extLst>
          </p:cNvPr>
          <p:cNvPicPr>
            <a:picLocks/>
          </p:cNvPicPr>
          <p:nvPr>
            <p:custDataLst>
              <p:tags r:id="rId5"/>
            </p:custDataLst>
          </p:nvPr>
        </p:nvPicPr>
        <p:blipFill rotWithShape="1">
          <a:blip r:embed="rId11"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40" name="PA_图片 15">
            <a:extLst>
              <a:ext uri="{FF2B5EF4-FFF2-40B4-BE49-F238E27FC236}">
                <a16:creationId xmlns:a16="http://schemas.microsoft.com/office/drawing/2014/main" id="{D4C097B6-812C-4B51-9A7B-B24D537D1327}"/>
              </a:ext>
            </a:extLst>
          </p:cNvPr>
          <p:cNvPicPr>
            <a:picLocks/>
          </p:cNvPicPr>
          <p:nvPr>
            <p:custDataLst>
              <p:tags r:id="rId6"/>
            </p:custDataLst>
          </p:nvPr>
        </p:nvPicPr>
        <p:blipFill rotWithShape="1">
          <a:blip r:embed="rId11"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27" name="TextBox 26"/>
          <p:cNvSpPr txBox="1"/>
          <p:nvPr/>
        </p:nvSpPr>
        <p:spPr>
          <a:xfrm>
            <a:off x="1149027" y="197568"/>
            <a:ext cx="2967479" cy="605230"/>
          </a:xfrm>
          <a:prstGeom prst="rect">
            <a:avLst/>
          </a:prstGeom>
          <a:noFill/>
        </p:spPr>
        <p:txBody>
          <a:bodyPr wrap="none" rtlCol="0">
            <a:spAutoFit/>
          </a:bodyPr>
          <a:lstStyle/>
          <a:p>
            <a:r>
              <a:rPr lang="en-US" sz="3333" b="1" dirty="0">
                <a:solidFill>
                  <a:srgbClr val="754C24"/>
                </a:solidFill>
              </a:rPr>
              <a:t>01. NHẬN XÉT</a:t>
            </a:r>
          </a:p>
        </p:txBody>
      </p:sp>
      <p:sp>
        <p:nvSpPr>
          <p:cNvPr id="29" name="Text Box 13"/>
          <p:cNvSpPr txBox="1">
            <a:spLocks noChangeArrowheads="1"/>
          </p:cNvSpPr>
          <p:nvPr/>
        </p:nvSpPr>
        <p:spPr bwMode="auto">
          <a:xfrm>
            <a:off x="130582" y="1267026"/>
            <a:ext cx="789695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667" b="1" dirty="0">
                <a:latin typeface="Times New Roman" panose="02020603050405020304" pitchFamily="18" charset="0"/>
                <a:cs typeface="Times New Roman" panose="02020603050405020304" pitchFamily="18" charset="0"/>
              </a:rPr>
              <a:t>1. </a:t>
            </a:r>
            <a:r>
              <a:rPr lang="en-US" sz="2667" b="1" dirty="0" err="1">
                <a:latin typeface="Times New Roman" panose="02020603050405020304" pitchFamily="18" charset="0"/>
                <a:cs typeface="Times New Roman" panose="02020603050405020304" pitchFamily="18" charset="0"/>
              </a:rPr>
              <a:t>Đọc</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đoạn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văn</a:t>
            </a:r>
            <a:r>
              <a:rPr lang="en-US" sz="2667" b="1" dirty="0">
                <a:latin typeface="Times New Roman" panose="02020603050405020304" pitchFamily="18" charset="0"/>
                <a:cs typeface="Times New Roman" panose="02020603050405020304" pitchFamily="18" charset="0"/>
              </a:rPr>
              <a:t>: </a:t>
            </a:r>
            <a:r>
              <a:rPr lang="en-US" sz="2667" b="1" dirty="0" err="1">
                <a:solidFill>
                  <a:srgbClr val="0000FF"/>
                </a:solidFill>
                <a:latin typeface="Times New Roman" panose="02020603050405020304" pitchFamily="18" charset="0"/>
                <a:cs typeface="Times New Roman" panose="02020603050405020304" pitchFamily="18" charset="0"/>
              </a:rPr>
              <a:t>Hạng</a:t>
            </a:r>
            <a:r>
              <a:rPr lang="en-US" sz="2667" b="1" dirty="0">
                <a:solidFill>
                  <a:srgbClr val="0000FF"/>
                </a:solidFill>
                <a:latin typeface="Times New Roman" panose="02020603050405020304" pitchFamily="18" charset="0"/>
                <a:cs typeface="Times New Roman" panose="02020603050405020304" pitchFamily="18" charset="0"/>
              </a:rPr>
              <a:t> A </a:t>
            </a:r>
            <a:r>
              <a:rPr lang="en-US" sz="2667" b="1" dirty="0" err="1">
                <a:solidFill>
                  <a:srgbClr val="0000FF"/>
                </a:solidFill>
                <a:latin typeface="Times New Roman" panose="02020603050405020304" pitchFamily="18" charset="0"/>
                <a:cs typeface="Times New Roman" panose="02020603050405020304" pitchFamily="18" charset="0"/>
              </a:rPr>
              <a:t>Cháng</a:t>
            </a:r>
            <a:r>
              <a:rPr lang="en-US" sz="2667" b="1" dirty="0">
                <a:solidFill>
                  <a:srgbClr val="0000FF"/>
                </a:solidFill>
                <a:latin typeface="Times New Roman" panose="02020603050405020304" pitchFamily="18" charset="0"/>
                <a:cs typeface="Times New Roman" panose="02020603050405020304" pitchFamily="18" charset="0"/>
              </a:rPr>
              <a:t> - SGK (</a:t>
            </a:r>
            <a:r>
              <a:rPr lang="en-US" sz="2667" b="1" dirty="0" err="1">
                <a:solidFill>
                  <a:srgbClr val="0000FF"/>
                </a:solidFill>
                <a:latin typeface="Times New Roman" panose="02020603050405020304" pitchFamily="18" charset="0"/>
                <a:cs typeface="Times New Roman" panose="02020603050405020304" pitchFamily="18" charset="0"/>
              </a:rPr>
              <a:t>trang</a:t>
            </a:r>
            <a:r>
              <a:rPr lang="en-US" sz="2667" b="1" dirty="0">
                <a:solidFill>
                  <a:srgbClr val="0000FF"/>
                </a:solidFill>
                <a:latin typeface="Times New Roman" panose="02020603050405020304" pitchFamily="18" charset="0"/>
                <a:cs typeface="Times New Roman" panose="02020603050405020304" pitchFamily="18" charset="0"/>
              </a:rPr>
              <a:t> 119).</a:t>
            </a:r>
          </a:p>
        </p:txBody>
      </p:sp>
      <p:pic>
        <p:nvPicPr>
          <p:cNvPr id="30" name="Picture 29" descr="HINH SCA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6421" y="2248823"/>
            <a:ext cx="5466088" cy="4389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01600" cmpd="tri">
                <a:solidFill>
                  <a:srgbClr val="000000"/>
                </a:solidFill>
                <a:miter lim="800000"/>
                <a:headEnd/>
                <a:tailEnd/>
              </a14:hiddenLine>
            </a:ext>
          </a:extLst>
        </p:spPr>
      </p:pic>
      <p:sp>
        <p:nvSpPr>
          <p:cNvPr id="33" name="Text Box 15"/>
          <p:cNvSpPr txBox="1">
            <a:spLocks noChangeArrowheads="1"/>
          </p:cNvSpPr>
          <p:nvPr/>
        </p:nvSpPr>
        <p:spPr bwMode="auto">
          <a:xfrm>
            <a:off x="481192" y="2261101"/>
            <a:ext cx="5791200"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Người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trong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tranh</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đang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làm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gì</a:t>
            </a:r>
            <a:r>
              <a:rPr lang="en-US" sz="2667" b="1" dirty="0">
                <a:latin typeface="Times New Roman" panose="02020603050405020304" pitchFamily="18" charset="0"/>
                <a:cs typeface="Times New Roman" panose="02020603050405020304" pitchFamily="18" charset="0"/>
              </a:rPr>
              <a:t>?</a:t>
            </a:r>
          </a:p>
        </p:txBody>
      </p:sp>
      <p:sp>
        <p:nvSpPr>
          <p:cNvPr id="34" name="Text Box 16"/>
          <p:cNvSpPr txBox="1">
            <a:spLocks noChangeArrowheads="1"/>
          </p:cNvSpPr>
          <p:nvPr/>
        </p:nvSpPr>
        <p:spPr bwMode="auto">
          <a:xfrm>
            <a:off x="430392" y="3130299"/>
            <a:ext cx="5892800" cy="91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Em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có</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cảm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nhận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gì</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về</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người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thanh</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niên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trong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tranh</a:t>
            </a:r>
            <a:r>
              <a:rPr lang="en-US" sz="2667"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529717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par>
                                <p:cTn id="8" presetID="22" presetClass="entr" presetSubtype="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par>
                                <p:cTn id="17" presetID="2" presetClass="entr" presetSubtype="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25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29"/>
                                        </p:tgtEl>
                                        <p:attrNameLst>
                                          <p:attrName>style.visibility</p:attrName>
                                        </p:attrNameLst>
                                      </p:cBhvr>
                                      <p:to>
                                        <p:strVal val="visible"/>
                                      </p:to>
                                    </p:set>
                                    <p:anim calcmode="discrete" valueType="clr">
                                      <p:cBhvr override="childStyle">
                                        <p:cTn id="29"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9"/>
                                        </p:tgtEl>
                                        <p:attrNameLst>
                                          <p:attrName>fillcolor</p:attrName>
                                        </p:attrNameLst>
                                      </p:cBhvr>
                                      <p:tavLst>
                                        <p:tav tm="0">
                                          <p:val>
                                            <p:clrVal>
                                              <a:schemeClr val="accent2"/>
                                            </p:clrVal>
                                          </p:val>
                                        </p:tav>
                                        <p:tav tm="50000">
                                          <p:val>
                                            <p:clrVal>
                                              <a:schemeClr val="hlink"/>
                                            </p:clrVal>
                                          </p:val>
                                        </p:tav>
                                      </p:tavLst>
                                    </p:anim>
                                    <p:set>
                                      <p:cBhvr>
                                        <p:cTn id="31" dur="80"/>
                                        <p:tgtEl>
                                          <p:spTgt spid="29"/>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33"/>
                                        </p:tgtEl>
                                        <p:attrNameLst>
                                          <p:attrName>style.visibility</p:attrName>
                                        </p:attrNameLst>
                                      </p:cBhvr>
                                      <p:to>
                                        <p:strVal val="visible"/>
                                      </p:to>
                                    </p:set>
                                    <p:anim calcmode="discrete" valueType="clr">
                                      <p:cBhvr override="childStyle">
                                        <p:cTn id="42" dur="80"/>
                                        <p:tgtEl>
                                          <p:spTgt spid="33"/>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3"/>
                                        </p:tgtEl>
                                        <p:attrNameLst>
                                          <p:attrName>fillcolor</p:attrName>
                                        </p:attrNameLst>
                                      </p:cBhvr>
                                      <p:tavLst>
                                        <p:tav tm="0">
                                          <p:val>
                                            <p:clrVal>
                                              <a:schemeClr val="accent2"/>
                                            </p:clrVal>
                                          </p:val>
                                        </p:tav>
                                        <p:tav tm="50000">
                                          <p:val>
                                            <p:clrVal>
                                              <a:schemeClr val="hlink"/>
                                            </p:clrVal>
                                          </p:val>
                                        </p:tav>
                                      </p:tavLst>
                                    </p:anim>
                                    <p:set>
                                      <p:cBhvr>
                                        <p:cTn id="44" dur="80"/>
                                        <p:tgtEl>
                                          <p:spTgt spid="33"/>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34"/>
                                        </p:tgtEl>
                                        <p:attrNameLst>
                                          <p:attrName>style.visibility</p:attrName>
                                        </p:attrNameLst>
                                      </p:cBhvr>
                                      <p:to>
                                        <p:strVal val="visible"/>
                                      </p:to>
                                    </p:set>
                                    <p:anim calcmode="discrete" valueType="clr">
                                      <p:cBhvr override="childStyle">
                                        <p:cTn id="49"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4"/>
                                        </p:tgtEl>
                                        <p:attrNameLst>
                                          <p:attrName>fillcolor</p:attrName>
                                        </p:attrNameLst>
                                      </p:cBhvr>
                                      <p:tavLst>
                                        <p:tav tm="0">
                                          <p:val>
                                            <p:clrVal>
                                              <a:schemeClr val="accent2"/>
                                            </p:clrVal>
                                          </p:val>
                                        </p:tav>
                                        <p:tav tm="50000">
                                          <p:val>
                                            <p:clrVal>
                                              <a:schemeClr val="hlink"/>
                                            </p:clrVal>
                                          </p:val>
                                        </p:tav>
                                      </p:tavLst>
                                    </p:anim>
                                    <p:set>
                                      <p:cBhvr>
                                        <p:cTn id="51" dur="80"/>
                                        <p:tgtEl>
                                          <p:spTgt spid="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p:cNvPicPr>
          <p:nvPr>
            <p:custDataLst>
              <p:tags r:id="rId1"/>
            </p:custDataLst>
          </p:nvPr>
        </p:nvPicPr>
        <p:blipFill>
          <a:blip r:embed="rId9" cstate="screen">
            <a:extLst>
              <a:ext uri="{28A0092B-C50C-407E-A947-70E740481C1C}">
                <a14:useLocalDpi xmlns:a14="http://schemas.microsoft.com/office/drawing/2010/main"/>
              </a:ext>
            </a:extLst>
          </a:blip>
          <a:stretch>
            <a:fillRect/>
          </a:stretch>
        </p:blipFill>
        <p:spPr>
          <a:xfrm rot="1370491">
            <a:off x="154379" y="199654"/>
            <a:ext cx="907352" cy="695148"/>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28518" y="880613"/>
            <a:ext cx="4896549"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PA_图片 11">
            <a:extLst>
              <a:ext uri="{FF2B5EF4-FFF2-40B4-BE49-F238E27FC236}">
                <a16:creationId xmlns:a16="http://schemas.microsoft.com/office/drawing/2014/main" id="{050B19EE-2802-4ED5-BCD3-451C22A00516}"/>
              </a:ext>
            </a:extLst>
          </p:cNvPr>
          <p:cNvPicPr>
            <a:picLocks/>
          </p:cNvPicPr>
          <p:nvPr>
            <p:custDataLst>
              <p:tags r:id="rId3"/>
            </p:custDataLst>
          </p:nvPr>
        </p:nvPicPr>
        <p:blipFill rotWithShape="1">
          <a:blip r:embed="rId10"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4"/>
            </p:custDataLst>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5"/>
            </p:custDataLst>
          </p:nvPr>
        </p:nvPicPr>
        <p:blipFill rotWithShape="1">
          <a:blip r:embed="rId10"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6"/>
            </p:custDataLst>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31" name="TextBox 30"/>
          <p:cNvSpPr txBox="1"/>
          <p:nvPr/>
        </p:nvSpPr>
        <p:spPr>
          <a:xfrm>
            <a:off x="1149027" y="197568"/>
            <a:ext cx="2967479" cy="605230"/>
          </a:xfrm>
          <a:prstGeom prst="rect">
            <a:avLst/>
          </a:prstGeom>
          <a:noFill/>
        </p:spPr>
        <p:txBody>
          <a:bodyPr wrap="none" rtlCol="0">
            <a:spAutoFit/>
          </a:bodyPr>
          <a:lstStyle/>
          <a:p>
            <a:r>
              <a:rPr lang="en-US" sz="3333" b="1" dirty="0"/>
              <a:t>01. NHẬN XÉT</a:t>
            </a:r>
          </a:p>
        </p:txBody>
      </p:sp>
      <p:sp>
        <p:nvSpPr>
          <p:cNvPr id="25" name="Rectangle 3"/>
          <p:cNvSpPr txBox="1">
            <a:spLocks noChangeArrowheads="1"/>
          </p:cNvSpPr>
          <p:nvPr/>
        </p:nvSpPr>
        <p:spPr>
          <a:xfrm>
            <a:off x="1" y="1727200"/>
            <a:ext cx="5387264" cy="609600"/>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Tx/>
              <a:buNone/>
            </a:pPr>
            <a:r>
              <a:rPr lang="en-US" sz="2400" b="1">
                <a:latin typeface="Times New Roman" panose="02020603050405020304" pitchFamily="18" charset="0"/>
              </a:rPr>
              <a:t>   </a:t>
            </a:r>
          </a:p>
        </p:txBody>
      </p:sp>
      <p:sp>
        <p:nvSpPr>
          <p:cNvPr id="30" name="Text Box 10"/>
          <p:cNvSpPr txBox="1">
            <a:spLocks noChangeArrowheads="1"/>
          </p:cNvSpPr>
          <p:nvPr/>
        </p:nvSpPr>
        <p:spPr bwMode="auto">
          <a:xfrm>
            <a:off x="812801" y="2235201"/>
            <a:ext cx="70973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sz="2400" b="1">
              <a:latin typeface="Times New Roman" panose="02020603050405020304" pitchFamily="18" charset="0"/>
            </a:endParaRPr>
          </a:p>
        </p:txBody>
      </p:sp>
      <p:sp>
        <p:nvSpPr>
          <p:cNvPr id="34" name="Content Placeholder 2"/>
          <p:cNvSpPr>
            <a:spLocks/>
          </p:cNvSpPr>
          <p:nvPr/>
        </p:nvSpPr>
        <p:spPr bwMode="auto">
          <a:xfrm>
            <a:off x="508001" y="1219200"/>
            <a:ext cx="2437487"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Tx/>
              <a:buChar char="•"/>
            </a:pPr>
            <a:endParaRPr lang="vi-VN" sz="2400">
              <a:latin typeface="Times New Roman" panose="02020603050405020304" pitchFamily="18" charset="0"/>
            </a:endParaRPr>
          </a:p>
        </p:txBody>
      </p:sp>
      <p:sp>
        <p:nvSpPr>
          <p:cNvPr id="35" name="Text Box 7"/>
          <p:cNvSpPr txBox="1">
            <a:spLocks noChangeArrowheads="1"/>
          </p:cNvSpPr>
          <p:nvPr/>
        </p:nvSpPr>
        <p:spPr bwMode="auto">
          <a:xfrm>
            <a:off x="415724" y="1274801"/>
            <a:ext cx="8459513"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Đọc</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đoạn</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văn</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sau</a:t>
            </a:r>
            <a:r>
              <a:rPr lang="en-US" sz="2667" b="1" dirty="0">
                <a:solidFill>
                  <a:srgbClr val="FF0000"/>
                </a:solidFill>
                <a:latin typeface="Times New Roman" panose="02020603050405020304" pitchFamily="18" charset="0"/>
              </a:rPr>
              <a:t>:</a:t>
            </a:r>
            <a:endParaRPr lang="en-US" sz="2667" dirty="0">
              <a:solidFill>
                <a:srgbClr val="FF0000"/>
              </a:solidFill>
              <a:latin typeface="Times New Roman" panose="02020603050405020304" pitchFamily="18" charset="0"/>
            </a:endParaRPr>
          </a:p>
        </p:txBody>
      </p:sp>
      <p:sp>
        <p:nvSpPr>
          <p:cNvPr id="36" name="Text Box 8"/>
          <p:cNvSpPr txBox="1">
            <a:spLocks noChangeArrowheads="1"/>
          </p:cNvSpPr>
          <p:nvPr/>
        </p:nvSpPr>
        <p:spPr bwMode="auto">
          <a:xfrm>
            <a:off x="1856224" y="3828385"/>
            <a:ext cx="5018355"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a:latin typeface="Times New Roman" panose="02020603050405020304" pitchFamily="18" charset="0"/>
              </a:rPr>
              <a:t>- </a:t>
            </a:r>
            <a:r>
              <a:rPr lang="en-US" sz="2667" b="1" dirty="0" err="1">
                <a:latin typeface="Times New Roman" panose="02020603050405020304" pitchFamily="18" charset="0"/>
              </a:rPr>
              <a:t>Tác</a:t>
            </a:r>
            <a:r>
              <a:rPr lang="en-US" sz="2667" b="1" dirty="0">
                <a:latin typeface="Times New Roman" panose="02020603050405020304" pitchFamily="18" charset="0"/>
              </a:rPr>
              <a:t> </a:t>
            </a:r>
            <a:r>
              <a:rPr lang="en-US" sz="2667" b="1" dirty="0" err="1">
                <a:latin typeface="Times New Roman" panose="02020603050405020304" pitchFamily="18" charset="0"/>
              </a:rPr>
              <a:t>giả</a:t>
            </a:r>
            <a:r>
              <a:rPr lang="en-US" sz="2667" b="1" dirty="0">
                <a:latin typeface="Times New Roman" panose="02020603050405020304" pitchFamily="18" charset="0"/>
              </a:rPr>
              <a:t> </a:t>
            </a:r>
            <a:r>
              <a:rPr lang="en-US" sz="2667" b="1" dirty="0" err="1">
                <a:latin typeface="Times New Roman" panose="02020603050405020304" pitchFamily="18" charset="0"/>
              </a:rPr>
              <a:t>giới</a:t>
            </a:r>
            <a:r>
              <a:rPr lang="en-US" sz="2667" b="1" dirty="0">
                <a:latin typeface="Times New Roman" panose="02020603050405020304" pitchFamily="18" charset="0"/>
              </a:rPr>
              <a:t> </a:t>
            </a:r>
            <a:r>
              <a:rPr lang="en-US" sz="2667" b="1" dirty="0" err="1">
                <a:latin typeface="Times New Roman" panose="02020603050405020304" pitchFamily="18" charset="0"/>
              </a:rPr>
              <a:t>thiệu</a:t>
            </a:r>
            <a:r>
              <a:rPr lang="en-US" sz="2667" b="1" dirty="0">
                <a:latin typeface="Times New Roman" panose="02020603050405020304" pitchFamily="18" charset="0"/>
              </a:rPr>
              <a:t> A </a:t>
            </a:r>
            <a:r>
              <a:rPr lang="en-US" sz="2667" b="1" dirty="0" err="1">
                <a:latin typeface="Times New Roman" panose="02020603050405020304" pitchFamily="18" charset="0"/>
              </a:rPr>
              <a:t>Cháng</a:t>
            </a:r>
            <a:r>
              <a:rPr lang="en-US" sz="2667" b="1" dirty="0">
                <a:latin typeface="Times New Roman" panose="02020603050405020304" pitchFamily="18" charset="0"/>
              </a:rPr>
              <a:t>.</a:t>
            </a:r>
          </a:p>
        </p:txBody>
      </p:sp>
      <p:sp>
        <p:nvSpPr>
          <p:cNvPr id="37" name="Text Box 11"/>
          <p:cNvSpPr txBox="1">
            <a:spLocks noChangeArrowheads="1"/>
          </p:cNvSpPr>
          <p:nvPr/>
        </p:nvSpPr>
        <p:spPr bwMode="auto">
          <a:xfrm>
            <a:off x="182369" y="4487453"/>
            <a:ext cx="716907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a:latin typeface="Times New Roman" panose="02020603050405020304" pitchFamily="18" charset="0"/>
              </a:rPr>
              <a:t>- </a:t>
            </a:r>
            <a:r>
              <a:rPr lang="en-US" sz="2667" b="1" dirty="0" err="1">
                <a:latin typeface="Times New Roman" panose="02020603050405020304" pitchFamily="18" charset="0"/>
              </a:rPr>
              <a:t>Thông</a:t>
            </a:r>
            <a:r>
              <a:rPr lang="en-US" sz="2667" b="1" dirty="0">
                <a:latin typeface="Times New Roman" panose="02020603050405020304" pitchFamily="18" charset="0"/>
              </a:rPr>
              <a:t> qua </a:t>
            </a:r>
            <a:r>
              <a:rPr lang="en-US" sz="2667" b="1" dirty="0" err="1">
                <a:latin typeface="Times New Roman" panose="02020603050405020304" pitchFamily="18" charset="0"/>
              </a:rPr>
              <a:t>lời</a:t>
            </a:r>
            <a:r>
              <a:rPr lang="en-US" sz="2667" b="1" dirty="0">
                <a:latin typeface="Times New Roman" panose="02020603050405020304" pitchFamily="18" charset="0"/>
              </a:rPr>
              <a:t> </a:t>
            </a:r>
            <a:r>
              <a:rPr lang="en-US" sz="2667" b="1" dirty="0" err="1">
                <a:latin typeface="Times New Roman" panose="02020603050405020304" pitchFamily="18" charset="0"/>
              </a:rPr>
              <a:t>khen</a:t>
            </a:r>
            <a:r>
              <a:rPr lang="en-US" sz="2667" b="1" dirty="0">
                <a:latin typeface="Times New Roman" panose="02020603050405020304" pitchFamily="18" charset="0"/>
              </a:rPr>
              <a:t> </a:t>
            </a:r>
            <a:r>
              <a:rPr lang="en-US" sz="2667" b="1" dirty="0" err="1">
                <a:latin typeface="Times New Roman" panose="02020603050405020304" pitchFamily="18" charset="0"/>
              </a:rPr>
              <a:t>của</a:t>
            </a:r>
            <a:r>
              <a:rPr lang="en-US" sz="2667" b="1" dirty="0">
                <a:latin typeface="Times New Roman" panose="02020603050405020304" pitchFamily="18" charset="0"/>
              </a:rPr>
              <a:t> </a:t>
            </a:r>
            <a:r>
              <a:rPr lang="en-US" sz="2667" b="1" dirty="0" err="1">
                <a:latin typeface="Times New Roman" panose="02020603050405020304" pitchFamily="18" charset="0"/>
              </a:rPr>
              <a:t>các</a:t>
            </a:r>
            <a:r>
              <a:rPr lang="en-US" sz="2667" b="1" dirty="0">
                <a:latin typeface="Times New Roman" panose="02020603050405020304" pitchFamily="18" charset="0"/>
              </a:rPr>
              <a:t> </a:t>
            </a:r>
            <a:r>
              <a:rPr lang="en-US" sz="2667" b="1" dirty="0" err="1">
                <a:latin typeface="Times New Roman" panose="02020603050405020304" pitchFamily="18" charset="0"/>
              </a:rPr>
              <a:t>cụ</a:t>
            </a:r>
            <a:r>
              <a:rPr lang="en-US" sz="2667" b="1" dirty="0">
                <a:latin typeface="Times New Roman" panose="02020603050405020304" pitchFamily="18" charset="0"/>
              </a:rPr>
              <a:t> </a:t>
            </a:r>
            <a:r>
              <a:rPr lang="en-US" sz="2667" b="1" dirty="0" err="1">
                <a:latin typeface="Times New Roman" panose="02020603050405020304" pitchFamily="18" charset="0"/>
              </a:rPr>
              <a:t>già</a:t>
            </a:r>
            <a:r>
              <a:rPr lang="en-US" sz="2667" b="1" dirty="0">
                <a:latin typeface="Times New Roman" panose="02020603050405020304" pitchFamily="18" charset="0"/>
              </a:rPr>
              <a:t> </a:t>
            </a:r>
            <a:r>
              <a:rPr lang="en-US" sz="2667" b="1" dirty="0" err="1">
                <a:latin typeface="Times New Roman" panose="02020603050405020304" pitchFamily="18" charset="0"/>
              </a:rPr>
              <a:t>trong</a:t>
            </a:r>
            <a:r>
              <a:rPr lang="en-US" sz="2667" b="1" dirty="0">
                <a:latin typeface="Times New Roman" panose="02020603050405020304" pitchFamily="18" charset="0"/>
              </a:rPr>
              <a:t> </a:t>
            </a:r>
            <a:r>
              <a:rPr lang="en-US" sz="2667" b="1" dirty="0" err="1">
                <a:latin typeface="Times New Roman" panose="02020603050405020304" pitchFamily="18" charset="0"/>
              </a:rPr>
              <a:t>làng</a:t>
            </a:r>
            <a:r>
              <a:rPr lang="en-US" sz="2667" b="1" dirty="0">
                <a:latin typeface="Times New Roman" panose="02020603050405020304" pitchFamily="18" charset="0"/>
              </a:rPr>
              <a:t>.</a:t>
            </a:r>
            <a:endParaRPr lang="en-US" sz="2667" dirty="0">
              <a:latin typeface="Times New Roman" panose="02020603050405020304" pitchFamily="18" charset="0"/>
            </a:endParaRPr>
          </a:p>
        </p:txBody>
      </p:sp>
      <p:sp>
        <p:nvSpPr>
          <p:cNvPr id="43" name="Text Box 13"/>
          <p:cNvSpPr txBox="1">
            <a:spLocks noChangeArrowheads="1"/>
          </p:cNvSpPr>
          <p:nvPr/>
        </p:nvSpPr>
        <p:spPr bwMode="auto">
          <a:xfrm>
            <a:off x="294088" y="5490174"/>
            <a:ext cx="616540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Mở</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bài</a:t>
            </a:r>
            <a:r>
              <a:rPr lang="en-US" sz="2667" b="1" dirty="0">
                <a:solidFill>
                  <a:srgbClr val="FF0000"/>
                </a:solidFill>
                <a:latin typeface="Times New Roman" panose="02020603050405020304" pitchFamily="18" charset="0"/>
              </a:rPr>
              <a:t>: </a:t>
            </a:r>
            <a:r>
              <a:rPr lang="en-US" sz="2667" b="1" dirty="0" err="1">
                <a:latin typeface="Times New Roman" panose="02020603050405020304" pitchFamily="18" charset="0"/>
              </a:rPr>
              <a:t>Giới</a:t>
            </a:r>
            <a:r>
              <a:rPr lang="en-US" sz="2667" b="1" dirty="0">
                <a:latin typeface="Times New Roman" panose="02020603050405020304" pitchFamily="18" charset="0"/>
              </a:rPr>
              <a:t> </a:t>
            </a:r>
            <a:r>
              <a:rPr lang="en-US" sz="2667" b="1" dirty="0" err="1">
                <a:latin typeface="Times New Roman" panose="02020603050405020304" pitchFamily="18" charset="0"/>
              </a:rPr>
              <a:t>thiệu</a:t>
            </a:r>
            <a:r>
              <a:rPr lang="en-US" sz="2667" b="1" dirty="0">
                <a:latin typeface="Times New Roman" panose="02020603050405020304" pitchFamily="18" charset="0"/>
              </a:rPr>
              <a:t> </a:t>
            </a:r>
            <a:r>
              <a:rPr lang="en-US" sz="2667" b="1" dirty="0" err="1">
                <a:latin typeface="Times New Roman" panose="02020603050405020304" pitchFamily="18" charset="0"/>
              </a:rPr>
              <a:t>người</a:t>
            </a:r>
            <a:r>
              <a:rPr lang="en-US" sz="2667" b="1" dirty="0">
                <a:latin typeface="Times New Roman" panose="02020603050405020304" pitchFamily="18" charset="0"/>
              </a:rPr>
              <a:t> </a:t>
            </a:r>
            <a:r>
              <a:rPr lang="en-US" sz="2667" b="1" dirty="0" err="1">
                <a:latin typeface="Times New Roman" panose="02020603050405020304" pitchFamily="18" charset="0"/>
              </a:rPr>
              <a:t>định</a:t>
            </a:r>
            <a:r>
              <a:rPr lang="en-US" sz="2667" b="1" dirty="0">
                <a:latin typeface="Times New Roman" panose="02020603050405020304" pitchFamily="18" charset="0"/>
              </a:rPr>
              <a:t> </a:t>
            </a:r>
            <a:r>
              <a:rPr lang="en-US" sz="2667" b="1" dirty="0" err="1">
                <a:latin typeface="Times New Roman" panose="02020603050405020304" pitchFamily="18" charset="0"/>
              </a:rPr>
              <a:t>tả</a:t>
            </a:r>
            <a:endParaRPr lang="en-US" sz="2667" b="1" dirty="0">
              <a:latin typeface="Times New Roman" panose="02020603050405020304" pitchFamily="18" charset="0"/>
            </a:endParaRPr>
          </a:p>
        </p:txBody>
      </p:sp>
      <p:sp>
        <p:nvSpPr>
          <p:cNvPr id="44" name="Text Box 18"/>
          <p:cNvSpPr txBox="1">
            <a:spLocks noChangeArrowheads="1"/>
          </p:cNvSpPr>
          <p:nvPr/>
        </p:nvSpPr>
        <p:spPr bwMode="auto">
          <a:xfrm>
            <a:off x="7046570" y="4477423"/>
            <a:ext cx="2524017"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a:latin typeface="Times New Roman" panose="02020603050405020304" pitchFamily="18" charset="0"/>
              </a:rPr>
              <a:t>(</a:t>
            </a:r>
            <a:r>
              <a:rPr lang="en-US" sz="2667" b="1" dirty="0" err="1">
                <a:latin typeface="Times New Roman" panose="02020603050405020304" pitchFamily="18" charset="0"/>
              </a:rPr>
              <a:t>Gián</a:t>
            </a:r>
            <a:r>
              <a:rPr lang="en-US" sz="2667" b="1" dirty="0">
                <a:latin typeface="Times New Roman" panose="02020603050405020304" pitchFamily="18" charset="0"/>
              </a:rPr>
              <a:t> </a:t>
            </a:r>
            <a:r>
              <a:rPr lang="en-US" sz="2667" b="1" dirty="0" err="1">
                <a:latin typeface="Times New Roman" panose="02020603050405020304" pitchFamily="18" charset="0"/>
              </a:rPr>
              <a:t>tiếp</a:t>
            </a:r>
            <a:r>
              <a:rPr lang="en-US" sz="2667" b="1" dirty="0">
                <a:latin typeface="Times New Roman" panose="02020603050405020304" pitchFamily="18" charset="0"/>
              </a:rPr>
              <a:t>)</a:t>
            </a:r>
          </a:p>
        </p:txBody>
      </p:sp>
      <p:sp>
        <p:nvSpPr>
          <p:cNvPr id="45" name="Title 1"/>
          <p:cNvSpPr>
            <a:spLocks/>
          </p:cNvSpPr>
          <p:nvPr/>
        </p:nvSpPr>
        <p:spPr bwMode="auto">
          <a:xfrm>
            <a:off x="182368" y="3688724"/>
            <a:ext cx="172057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667" b="1" dirty="0">
                <a:solidFill>
                  <a:srgbClr val="FF0000"/>
                </a:solidFill>
                <a:latin typeface="Times New Roman" panose="02020603050405020304" pitchFamily="18" charset="0"/>
                <a:cs typeface="Times New Roman" panose="02020603050405020304" pitchFamily="18" charset="0"/>
              </a:rPr>
              <a:t>* </a:t>
            </a:r>
            <a:r>
              <a:rPr lang="en-US" sz="2667" b="1" dirty="0" err="1">
                <a:solidFill>
                  <a:srgbClr val="FF0000"/>
                </a:solidFill>
                <a:latin typeface="Times New Roman" panose="02020603050405020304" pitchFamily="18" charset="0"/>
                <a:cs typeface="Times New Roman" panose="02020603050405020304" pitchFamily="18" charset="0"/>
              </a:rPr>
              <a:t>Mở</a:t>
            </a:r>
            <a:r>
              <a:rPr lang="en-US" sz="2667" b="1" dirty="0">
                <a:solidFill>
                  <a:srgbClr val="FF0000"/>
                </a:solidFill>
                <a:latin typeface="Times New Roman" panose="02020603050405020304" pitchFamily="18" charset="0"/>
                <a:cs typeface="Times New Roman" panose="02020603050405020304" pitchFamily="18" charset="0"/>
              </a:rPr>
              <a:t> </a:t>
            </a:r>
            <a:r>
              <a:rPr lang="en-US" sz="2667" b="1" dirty="0" err="1">
                <a:solidFill>
                  <a:srgbClr val="FF0000"/>
                </a:solidFill>
                <a:latin typeface="Times New Roman" panose="02020603050405020304" pitchFamily="18" charset="0"/>
                <a:cs typeface="Times New Roman" panose="02020603050405020304" pitchFamily="18" charset="0"/>
              </a:rPr>
              <a:t>bài</a:t>
            </a:r>
            <a:r>
              <a:rPr lang="en-US" sz="2667" b="1" dirty="0">
                <a:solidFill>
                  <a:srgbClr val="FF0000"/>
                </a:solidFill>
                <a:latin typeface="Times New Roman" panose="02020603050405020304" pitchFamily="18" charset="0"/>
                <a:cs typeface="Times New Roman" panose="02020603050405020304" pitchFamily="18" charset="0"/>
              </a:rPr>
              <a:t>:</a:t>
            </a:r>
          </a:p>
        </p:txBody>
      </p:sp>
      <p:sp>
        <p:nvSpPr>
          <p:cNvPr id="46" name="Text Box 22"/>
          <p:cNvSpPr txBox="1">
            <a:spLocks noChangeArrowheads="1"/>
          </p:cNvSpPr>
          <p:nvPr/>
        </p:nvSpPr>
        <p:spPr bwMode="auto">
          <a:xfrm>
            <a:off x="258415" y="1848019"/>
            <a:ext cx="9056080" cy="173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Nhìn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thân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hình</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cân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đối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của</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Hạng</a:t>
            </a:r>
            <a:r>
              <a:rPr lang="en-US" sz="2667" b="1" dirty="0">
                <a:latin typeface="Times New Roman" panose="02020603050405020304" pitchFamily="18" charset="0"/>
                <a:cs typeface="Times New Roman" panose="02020603050405020304" pitchFamily="18" charset="0"/>
              </a:rPr>
              <a:t> A </a:t>
            </a:r>
            <a:r>
              <a:rPr lang="en-US" sz="2667" b="1" dirty="0" err="1">
                <a:latin typeface="Times New Roman" panose="02020603050405020304" pitchFamily="18" charset="0"/>
                <a:cs typeface="Times New Roman" panose="02020603050405020304" pitchFamily="18" charset="0"/>
              </a:rPr>
              <a:t>Cháng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tất</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cả</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các</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cụ</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già</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trong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làng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đều</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tâm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tắc</a:t>
            </a:r>
            <a:r>
              <a:rPr lang="en-US" sz="2667" b="1" dirty="0">
                <a:latin typeface="Times New Roman" panose="02020603050405020304" pitchFamily="18" charset="0"/>
                <a:cs typeface="Times New Roman" panose="02020603050405020304" pitchFamily="18" charset="0"/>
              </a:rPr>
              <a:t>:</a:t>
            </a:r>
          </a:p>
          <a:p>
            <a:pPr eaLnBrk="1" hangingPunct="1"/>
            <a:r>
              <a:rPr lang="en-US" sz="2667" b="1" dirty="0">
                <a:latin typeface="Times New Roman" panose="02020603050405020304" pitchFamily="18" charset="0"/>
                <a:cs typeface="Times New Roman" panose="02020603050405020304" pitchFamily="18" charset="0"/>
              </a:rPr>
              <a:t>- A </a:t>
            </a:r>
            <a:r>
              <a:rPr lang="en-US" sz="2667" b="1" dirty="0" err="1">
                <a:latin typeface="Times New Roman" panose="02020603050405020304" pitchFamily="18" charset="0"/>
                <a:cs typeface="Times New Roman" panose="02020603050405020304" pitchFamily="18" charset="0"/>
              </a:rPr>
              <a:t>Cháng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trông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như</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một</a:t>
            </a:r>
            <a:r>
              <a:rPr lang="en-US" sz="2667" b="1" dirty="0">
                <a:latin typeface="Times New Roman" panose="02020603050405020304" pitchFamily="18" charset="0"/>
                <a:cs typeface="Times New Roman" panose="02020603050405020304" pitchFamily="18" charset="0"/>
              </a:rPr>
              <a:t> con </a:t>
            </a:r>
            <a:r>
              <a:rPr lang="en-US" sz="2667" b="1" dirty="0" err="1">
                <a:latin typeface="Times New Roman" panose="02020603050405020304" pitchFamily="18" charset="0"/>
                <a:cs typeface="Times New Roman" panose="02020603050405020304" pitchFamily="18" charset="0"/>
              </a:rPr>
              <a:t>ngựa</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tơ</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hai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tuổi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chân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chạy</a:t>
            </a:r>
            <a:r>
              <a:rPr lang="en-US" sz="2667" b="1" dirty="0">
                <a:latin typeface="Times New Roman" panose="02020603050405020304" pitchFamily="18" charset="0"/>
                <a:cs typeface="Times New Roman" panose="02020603050405020304" pitchFamily="18" charset="0"/>
              </a:rPr>
              <a:t> qua </a:t>
            </a:r>
            <a:r>
              <a:rPr lang="en-US" sz="2667" b="1" dirty="0" err="1">
                <a:latin typeface="Times New Roman" panose="02020603050405020304" pitchFamily="18" charset="0"/>
                <a:cs typeface="Times New Roman" panose="02020603050405020304" pitchFamily="18" charset="0"/>
              </a:rPr>
              <a:t>chín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núi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mười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khe</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không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biết</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mệt</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khoẻ</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quá</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Đẹp</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quá</a:t>
            </a:r>
            <a:r>
              <a:rPr lang="en-US" sz="2667"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96980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35"/>
                                        </p:tgtEl>
                                        <p:attrNameLst>
                                          <p:attrName>style.visibility</p:attrName>
                                        </p:attrNameLst>
                                      </p:cBhvr>
                                      <p:to>
                                        <p:strVal val="visible"/>
                                      </p:to>
                                    </p:set>
                                    <p:anim calcmode="discrete" valueType="clr">
                                      <p:cBhvr override="childStyle">
                                        <p:cTn id="29"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35"/>
                                        </p:tgtEl>
                                        <p:attrNameLst>
                                          <p:attrName>fillcolor</p:attrName>
                                        </p:attrNameLst>
                                      </p:cBhvr>
                                      <p:tavLst>
                                        <p:tav tm="0">
                                          <p:val>
                                            <p:clrVal>
                                              <a:schemeClr val="accent2"/>
                                            </p:clrVal>
                                          </p:val>
                                        </p:tav>
                                        <p:tav tm="50000">
                                          <p:val>
                                            <p:clrVal>
                                              <a:schemeClr val="hlink"/>
                                            </p:clrVal>
                                          </p:val>
                                        </p:tav>
                                      </p:tavLst>
                                    </p:anim>
                                    <p:set>
                                      <p:cBhvr>
                                        <p:cTn id="31" dur="80"/>
                                        <p:tgtEl>
                                          <p:spTgt spid="35"/>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46"/>
                                        </p:tgtEl>
                                        <p:attrNameLst>
                                          <p:attrName>style.visibility</p:attrName>
                                        </p:attrNameLst>
                                      </p:cBhvr>
                                      <p:to>
                                        <p:strVal val="visible"/>
                                      </p:to>
                                    </p:set>
                                    <p:anim calcmode="discrete" valueType="clr">
                                      <p:cBhvr override="childStyle">
                                        <p:cTn id="36"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46"/>
                                        </p:tgtEl>
                                        <p:attrNameLst>
                                          <p:attrName>fillcolor</p:attrName>
                                        </p:attrNameLst>
                                      </p:cBhvr>
                                      <p:tavLst>
                                        <p:tav tm="0">
                                          <p:val>
                                            <p:clrVal>
                                              <a:schemeClr val="accent2"/>
                                            </p:clrVal>
                                          </p:val>
                                        </p:tav>
                                        <p:tav tm="50000">
                                          <p:val>
                                            <p:clrVal>
                                              <a:schemeClr val="hlink"/>
                                            </p:clrVal>
                                          </p:val>
                                        </p:tav>
                                      </p:tavLst>
                                    </p:anim>
                                    <p:set>
                                      <p:cBhvr>
                                        <p:cTn id="38" dur="80"/>
                                        <p:tgtEl>
                                          <p:spTgt spid="46"/>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45"/>
                                        </p:tgtEl>
                                        <p:attrNameLst>
                                          <p:attrName>style.visibility</p:attrName>
                                        </p:attrNameLst>
                                      </p:cBhvr>
                                      <p:to>
                                        <p:strVal val="visible"/>
                                      </p:to>
                                    </p:set>
                                    <p:anim calcmode="discrete" valueType="clr">
                                      <p:cBhvr override="childStyle">
                                        <p:cTn id="43"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45"/>
                                        </p:tgtEl>
                                        <p:attrNameLst>
                                          <p:attrName>fillcolor</p:attrName>
                                        </p:attrNameLst>
                                      </p:cBhvr>
                                      <p:tavLst>
                                        <p:tav tm="0">
                                          <p:val>
                                            <p:clrVal>
                                              <a:schemeClr val="accent2"/>
                                            </p:clrVal>
                                          </p:val>
                                        </p:tav>
                                        <p:tav tm="50000">
                                          <p:val>
                                            <p:clrVal>
                                              <a:schemeClr val="hlink"/>
                                            </p:clrVal>
                                          </p:val>
                                        </p:tav>
                                      </p:tavLst>
                                    </p:anim>
                                    <p:set>
                                      <p:cBhvr>
                                        <p:cTn id="45" dur="80"/>
                                        <p:tgtEl>
                                          <p:spTgt spid="45"/>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36"/>
                                        </p:tgtEl>
                                        <p:attrNameLst>
                                          <p:attrName>style.visibility</p:attrName>
                                        </p:attrNameLst>
                                      </p:cBhvr>
                                      <p:to>
                                        <p:strVal val="visible"/>
                                      </p:to>
                                    </p:set>
                                    <p:anim calcmode="discrete" valueType="clr">
                                      <p:cBhvr override="childStyle">
                                        <p:cTn id="50"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36"/>
                                        </p:tgtEl>
                                        <p:attrNameLst>
                                          <p:attrName>fillcolor</p:attrName>
                                        </p:attrNameLst>
                                      </p:cBhvr>
                                      <p:tavLst>
                                        <p:tav tm="0">
                                          <p:val>
                                            <p:clrVal>
                                              <a:schemeClr val="accent2"/>
                                            </p:clrVal>
                                          </p:val>
                                        </p:tav>
                                        <p:tav tm="50000">
                                          <p:val>
                                            <p:clrVal>
                                              <a:schemeClr val="hlink"/>
                                            </p:clrVal>
                                          </p:val>
                                        </p:tav>
                                      </p:tavLst>
                                    </p:anim>
                                    <p:set>
                                      <p:cBhvr>
                                        <p:cTn id="52" dur="80"/>
                                        <p:tgtEl>
                                          <p:spTgt spid="36"/>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27" presetClass="entr" presetSubtype="0" fill="hold" grpId="0" nodeType="clickEffect">
                                  <p:stCondLst>
                                    <p:cond delay="0"/>
                                  </p:stCondLst>
                                  <p:iterate type="lt">
                                    <p:tmPct val="50000"/>
                                  </p:iterate>
                                  <p:childTnLst>
                                    <p:set>
                                      <p:cBhvr>
                                        <p:cTn id="56" dur="1" fill="hold">
                                          <p:stCondLst>
                                            <p:cond delay="0"/>
                                          </p:stCondLst>
                                        </p:cTn>
                                        <p:tgtEl>
                                          <p:spTgt spid="37"/>
                                        </p:tgtEl>
                                        <p:attrNameLst>
                                          <p:attrName>style.visibility</p:attrName>
                                        </p:attrNameLst>
                                      </p:cBhvr>
                                      <p:to>
                                        <p:strVal val="visible"/>
                                      </p:to>
                                    </p:set>
                                    <p:anim calcmode="discrete" valueType="clr">
                                      <p:cBhvr override="childStyle">
                                        <p:cTn id="5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37"/>
                                        </p:tgtEl>
                                        <p:attrNameLst>
                                          <p:attrName>fillcolor</p:attrName>
                                        </p:attrNameLst>
                                      </p:cBhvr>
                                      <p:tavLst>
                                        <p:tav tm="0">
                                          <p:val>
                                            <p:clrVal>
                                              <a:schemeClr val="accent2"/>
                                            </p:clrVal>
                                          </p:val>
                                        </p:tav>
                                        <p:tav tm="50000">
                                          <p:val>
                                            <p:clrVal>
                                              <a:schemeClr val="hlink"/>
                                            </p:clrVal>
                                          </p:val>
                                        </p:tav>
                                      </p:tavLst>
                                    </p:anim>
                                    <p:set>
                                      <p:cBhvr>
                                        <p:cTn id="59" dur="80"/>
                                        <p:tgtEl>
                                          <p:spTgt spid="37"/>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27" presetClass="entr" presetSubtype="0" fill="hold" grpId="0" nodeType="clickEffect">
                                  <p:stCondLst>
                                    <p:cond delay="0"/>
                                  </p:stCondLst>
                                  <p:iterate type="lt">
                                    <p:tmPct val="50000"/>
                                  </p:iterate>
                                  <p:childTnLst>
                                    <p:set>
                                      <p:cBhvr>
                                        <p:cTn id="63" dur="1" fill="hold">
                                          <p:stCondLst>
                                            <p:cond delay="0"/>
                                          </p:stCondLst>
                                        </p:cTn>
                                        <p:tgtEl>
                                          <p:spTgt spid="44"/>
                                        </p:tgtEl>
                                        <p:attrNameLst>
                                          <p:attrName>style.visibility</p:attrName>
                                        </p:attrNameLst>
                                      </p:cBhvr>
                                      <p:to>
                                        <p:strVal val="visible"/>
                                      </p:to>
                                    </p:set>
                                    <p:anim calcmode="discrete" valueType="clr">
                                      <p:cBhvr override="childStyle">
                                        <p:cTn id="64"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44"/>
                                        </p:tgtEl>
                                        <p:attrNameLst>
                                          <p:attrName>fillcolor</p:attrName>
                                        </p:attrNameLst>
                                      </p:cBhvr>
                                      <p:tavLst>
                                        <p:tav tm="0">
                                          <p:val>
                                            <p:clrVal>
                                              <a:schemeClr val="accent2"/>
                                            </p:clrVal>
                                          </p:val>
                                        </p:tav>
                                        <p:tav tm="50000">
                                          <p:val>
                                            <p:clrVal>
                                              <a:schemeClr val="hlink"/>
                                            </p:clrVal>
                                          </p:val>
                                        </p:tav>
                                      </p:tavLst>
                                    </p:anim>
                                    <p:set>
                                      <p:cBhvr>
                                        <p:cTn id="66" dur="80"/>
                                        <p:tgtEl>
                                          <p:spTgt spid="44"/>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27" presetClass="entr" presetSubtype="0" fill="hold" grpId="0" nodeType="clickEffect">
                                  <p:stCondLst>
                                    <p:cond delay="0"/>
                                  </p:stCondLst>
                                  <p:iterate type="lt">
                                    <p:tmPct val="50000"/>
                                  </p:iterate>
                                  <p:childTnLst>
                                    <p:set>
                                      <p:cBhvr>
                                        <p:cTn id="70" dur="1" fill="hold">
                                          <p:stCondLst>
                                            <p:cond delay="0"/>
                                          </p:stCondLst>
                                        </p:cTn>
                                        <p:tgtEl>
                                          <p:spTgt spid="43"/>
                                        </p:tgtEl>
                                        <p:attrNameLst>
                                          <p:attrName>style.visibility</p:attrName>
                                        </p:attrNameLst>
                                      </p:cBhvr>
                                      <p:to>
                                        <p:strVal val="visible"/>
                                      </p:to>
                                    </p:set>
                                    <p:anim calcmode="discrete" valueType="clr">
                                      <p:cBhvr override="childStyle">
                                        <p:cTn id="71"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43"/>
                                        </p:tgtEl>
                                        <p:attrNameLst>
                                          <p:attrName>fillcolor</p:attrName>
                                        </p:attrNameLst>
                                      </p:cBhvr>
                                      <p:tavLst>
                                        <p:tav tm="0">
                                          <p:val>
                                            <p:clrVal>
                                              <a:schemeClr val="accent2"/>
                                            </p:clrVal>
                                          </p:val>
                                        </p:tav>
                                        <p:tav tm="50000">
                                          <p:val>
                                            <p:clrVal>
                                              <a:schemeClr val="hlink"/>
                                            </p:clrVal>
                                          </p:val>
                                        </p:tav>
                                      </p:tavLst>
                                    </p:anim>
                                    <p:set>
                                      <p:cBhvr>
                                        <p:cTn id="73" dur="80"/>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43"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16" cstate="screen">
            <a:extLst>
              <a:ext uri="{28A0092B-C50C-407E-A947-70E740481C1C}">
                <a14:useLocalDpi xmlns:a14="http://schemas.microsoft.com/office/drawing/2010/main"/>
              </a:ext>
            </a:extLst>
          </a:blip>
          <a:stretch>
            <a:fillRect/>
          </a:stretch>
        </p:blipFill>
        <p:spPr>
          <a:xfrm rot="1370491">
            <a:off x="154379" y="199654"/>
            <a:ext cx="907352" cy="695148"/>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28518" y="880613"/>
            <a:ext cx="4896549"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53" name="MH_Other_1">
            <a:extLst>
              <a:ext uri="{FF2B5EF4-FFF2-40B4-BE49-F238E27FC236}">
                <a16:creationId xmlns:a16="http://schemas.microsoft.com/office/drawing/2014/main" id="{ADC6515C-34CC-499A-B2C4-4FDC93F56BA6}"/>
              </a:ext>
            </a:extLst>
          </p:cNvPr>
          <p:cNvSpPr/>
          <p:nvPr>
            <p:custDataLst>
              <p:tags r:id="rId3"/>
            </p:custDataLst>
          </p:nvPr>
        </p:nvSpPr>
        <p:spPr>
          <a:xfrm>
            <a:off x="6239064" y="2394688"/>
            <a:ext cx="733113" cy="733112"/>
          </a:xfrm>
          <a:custGeom>
            <a:avLst/>
            <a:gdLst>
              <a:gd name="connsiteX0" fmla="*/ 429702 w 859404"/>
              <a:gd name="connsiteY0" fmla="*/ 62523 h 859404"/>
              <a:gd name="connsiteX1" fmla="*/ 62523 w 859404"/>
              <a:gd name="connsiteY1" fmla="*/ 429702 h 859404"/>
              <a:gd name="connsiteX2" fmla="*/ 429702 w 859404"/>
              <a:gd name="connsiteY2" fmla="*/ 796881 h 859404"/>
              <a:gd name="connsiteX3" fmla="*/ 796881 w 859404"/>
              <a:gd name="connsiteY3" fmla="*/ 429702 h 859404"/>
              <a:gd name="connsiteX4" fmla="*/ 429702 w 859404"/>
              <a:gd name="connsiteY4" fmla="*/ 62523 h 859404"/>
              <a:gd name="connsiteX5" fmla="*/ 429702 w 859404"/>
              <a:gd name="connsiteY5" fmla="*/ 0 h 859404"/>
              <a:gd name="connsiteX6" fmla="*/ 859404 w 859404"/>
              <a:gd name="connsiteY6" fmla="*/ 429702 h 859404"/>
              <a:gd name="connsiteX7" fmla="*/ 429702 w 859404"/>
              <a:gd name="connsiteY7" fmla="*/ 859404 h 859404"/>
              <a:gd name="connsiteX8" fmla="*/ 0 w 859404"/>
              <a:gd name="connsiteY8" fmla="*/ 429702 h 859404"/>
              <a:gd name="connsiteX9" fmla="*/ 429702 w 859404"/>
              <a:gd name="connsiteY9" fmla="*/ 0 h 85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404" h="859404">
                <a:moveTo>
                  <a:pt x="429702" y="62523"/>
                </a:moveTo>
                <a:cubicBezTo>
                  <a:pt x="226915" y="62523"/>
                  <a:pt x="62523" y="226915"/>
                  <a:pt x="62523" y="429702"/>
                </a:cubicBezTo>
                <a:cubicBezTo>
                  <a:pt x="62523" y="632489"/>
                  <a:pt x="226915" y="796881"/>
                  <a:pt x="429702" y="796881"/>
                </a:cubicBezTo>
                <a:cubicBezTo>
                  <a:pt x="632489" y="796881"/>
                  <a:pt x="796881" y="632489"/>
                  <a:pt x="796881" y="429702"/>
                </a:cubicBezTo>
                <a:cubicBezTo>
                  <a:pt x="796881" y="226915"/>
                  <a:pt x="632489" y="62523"/>
                  <a:pt x="429702" y="62523"/>
                </a:cubicBezTo>
                <a:close/>
                <a:moveTo>
                  <a:pt x="429702" y="0"/>
                </a:moveTo>
                <a:cubicBezTo>
                  <a:pt x="667020" y="0"/>
                  <a:pt x="859404" y="192384"/>
                  <a:pt x="859404" y="429702"/>
                </a:cubicBezTo>
                <a:cubicBezTo>
                  <a:pt x="859404" y="667020"/>
                  <a:pt x="667020" y="859404"/>
                  <a:pt x="429702" y="859404"/>
                </a:cubicBezTo>
                <a:cubicBezTo>
                  <a:pt x="192384" y="859404"/>
                  <a:pt x="0" y="667020"/>
                  <a:pt x="0" y="429702"/>
                </a:cubicBezTo>
                <a:cubicBezTo>
                  <a:pt x="0" y="192384"/>
                  <a:pt x="192384" y="0"/>
                  <a:pt x="429702"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sp>
        <p:nvSpPr>
          <p:cNvPr id="56" name="MH_Other_4">
            <a:extLst>
              <a:ext uri="{FF2B5EF4-FFF2-40B4-BE49-F238E27FC236}">
                <a16:creationId xmlns:a16="http://schemas.microsoft.com/office/drawing/2014/main" id="{1307442A-EF14-42CF-A728-8FDB1AE8FA73}"/>
              </a:ext>
            </a:extLst>
          </p:cNvPr>
          <p:cNvSpPr/>
          <p:nvPr>
            <p:custDataLst>
              <p:tags r:id="rId4"/>
            </p:custDataLst>
          </p:nvPr>
        </p:nvSpPr>
        <p:spPr>
          <a:xfrm>
            <a:off x="4599388" y="4164456"/>
            <a:ext cx="733113" cy="734467"/>
          </a:xfrm>
          <a:prstGeom prst="ellipse">
            <a:avLst/>
          </a:prstGeom>
          <a:solidFill>
            <a:schemeClr val="accent1">
              <a:alpha val="19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sp>
        <p:nvSpPr>
          <p:cNvPr id="57" name="MH_Other_5">
            <a:extLst>
              <a:ext uri="{FF2B5EF4-FFF2-40B4-BE49-F238E27FC236}">
                <a16:creationId xmlns:a16="http://schemas.microsoft.com/office/drawing/2014/main" id="{3EAA56BC-62E3-4995-A4C0-AA1BFFA5DBF5}"/>
              </a:ext>
            </a:extLst>
          </p:cNvPr>
          <p:cNvSpPr/>
          <p:nvPr>
            <p:custDataLst>
              <p:tags r:id="rId5"/>
            </p:custDataLst>
          </p:nvPr>
        </p:nvSpPr>
        <p:spPr>
          <a:xfrm>
            <a:off x="5369087" y="3767410"/>
            <a:ext cx="600312" cy="598956"/>
          </a:xfrm>
          <a:prstGeom prst="ellipse">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sp>
        <p:nvSpPr>
          <p:cNvPr id="58" name="MH_Other_6">
            <a:extLst>
              <a:ext uri="{FF2B5EF4-FFF2-40B4-BE49-F238E27FC236}">
                <a16:creationId xmlns:a16="http://schemas.microsoft.com/office/drawing/2014/main" id="{5E54DF99-C6F0-4FF6-9B6B-267571EE820D}"/>
              </a:ext>
            </a:extLst>
          </p:cNvPr>
          <p:cNvSpPr/>
          <p:nvPr>
            <p:custDataLst>
              <p:tags r:id="rId6"/>
            </p:custDataLst>
          </p:nvPr>
        </p:nvSpPr>
        <p:spPr>
          <a:xfrm>
            <a:off x="5916549" y="4676686"/>
            <a:ext cx="441764" cy="441764"/>
          </a:xfrm>
          <a:prstGeom prst="ellipse">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pic>
        <p:nvPicPr>
          <p:cNvPr id="36" name="图片 35">
            <a:extLst>
              <a:ext uri="{FF2B5EF4-FFF2-40B4-BE49-F238E27FC236}">
                <a16:creationId xmlns:a16="http://schemas.microsoft.com/office/drawing/2014/main" id="{FC9E1E5A-2862-4311-8116-755579FEAD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2637183">
            <a:off x="728418" y="2975892"/>
            <a:ext cx="1879201" cy="1832221"/>
          </a:xfrm>
          <a:prstGeom prst="rect">
            <a:avLst/>
          </a:prstGeom>
          <a:ln>
            <a:noFill/>
          </a:ln>
        </p:spPr>
      </p:pic>
      <p:sp>
        <p:nvSpPr>
          <p:cNvPr id="60" name="MH_Other_7">
            <a:extLst>
              <a:ext uri="{FF2B5EF4-FFF2-40B4-BE49-F238E27FC236}">
                <a16:creationId xmlns:a16="http://schemas.microsoft.com/office/drawing/2014/main" id="{F6B20D41-162E-4A13-A788-1FC513F8EC91}"/>
              </a:ext>
            </a:extLst>
          </p:cNvPr>
          <p:cNvSpPr/>
          <p:nvPr>
            <p:custDataLst>
              <p:tags r:id="rId7"/>
            </p:custDataLst>
          </p:nvPr>
        </p:nvSpPr>
        <p:spPr>
          <a:xfrm>
            <a:off x="3568153" y="1782182"/>
            <a:ext cx="1225015" cy="1225015"/>
          </a:xfrm>
          <a:prstGeom prst="ellipse">
            <a:avLst/>
          </a:prstGeom>
          <a:solidFill>
            <a:schemeClr val="accent1">
              <a:alpha val="19000"/>
            </a:schemeClr>
          </a:solidFill>
          <a:ln w="28575">
            <a:solidFill>
              <a:srgbClr val="FEFFFF">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pic>
        <p:nvPicPr>
          <p:cNvPr id="34" name="图片 33">
            <a:extLst>
              <a:ext uri="{FF2B5EF4-FFF2-40B4-BE49-F238E27FC236}">
                <a16:creationId xmlns:a16="http://schemas.microsoft.com/office/drawing/2014/main" id="{A9211531-29C6-4473-930A-C47B043610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3775387">
            <a:off x="2250735" y="4767199"/>
            <a:ext cx="2088437" cy="2036227"/>
          </a:xfrm>
          <a:prstGeom prst="rect">
            <a:avLst/>
          </a:prstGeom>
          <a:ln>
            <a:noFill/>
          </a:ln>
        </p:spPr>
      </p:pic>
      <p:pic>
        <p:nvPicPr>
          <p:cNvPr id="4" name="图片 3">
            <a:extLst>
              <a:ext uri="{FF2B5EF4-FFF2-40B4-BE49-F238E27FC236}">
                <a16:creationId xmlns:a16="http://schemas.microsoft.com/office/drawing/2014/main" id="{62D1E826-0E8F-4664-9CDA-101BDF5590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57390" y="1043657"/>
            <a:ext cx="1761628" cy="1717588"/>
          </a:xfrm>
          <a:prstGeom prst="rect">
            <a:avLst/>
          </a:prstGeom>
          <a:ln>
            <a:noFill/>
          </a:ln>
        </p:spPr>
      </p:pic>
      <p:sp>
        <p:nvSpPr>
          <p:cNvPr id="63" name="MH_Other_8">
            <a:extLst>
              <a:ext uri="{FF2B5EF4-FFF2-40B4-BE49-F238E27FC236}">
                <a16:creationId xmlns:a16="http://schemas.microsoft.com/office/drawing/2014/main" id="{1B273438-8F93-41F2-AACC-5791AC7A4EB0}"/>
              </a:ext>
            </a:extLst>
          </p:cNvPr>
          <p:cNvSpPr/>
          <p:nvPr>
            <p:custDataLst>
              <p:tags r:id="rId8"/>
            </p:custDataLst>
          </p:nvPr>
        </p:nvSpPr>
        <p:spPr>
          <a:xfrm>
            <a:off x="5011337" y="5426059"/>
            <a:ext cx="451251" cy="451251"/>
          </a:xfrm>
          <a:custGeom>
            <a:avLst/>
            <a:gdLst>
              <a:gd name="connsiteX0" fmla="*/ 429702 w 859404"/>
              <a:gd name="connsiteY0" fmla="*/ 62523 h 859404"/>
              <a:gd name="connsiteX1" fmla="*/ 62523 w 859404"/>
              <a:gd name="connsiteY1" fmla="*/ 429702 h 859404"/>
              <a:gd name="connsiteX2" fmla="*/ 429702 w 859404"/>
              <a:gd name="connsiteY2" fmla="*/ 796881 h 859404"/>
              <a:gd name="connsiteX3" fmla="*/ 796881 w 859404"/>
              <a:gd name="connsiteY3" fmla="*/ 429702 h 859404"/>
              <a:gd name="connsiteX4" fmla="*/ 429702 w 859404"/>
              <a:gd name="connsiteY4" fmla="*/ 62523 h 859404"/>
              <a:gd name="connsiteX5" fmla="*/ 429702 w 859404"/>
              <a:gd name="connsiteY5" fmla="*/ 0 h 859404"/>
              <a:gd name="connsiteX6" fmla="*/ 859404 w 859404"/>
              <a:gd name="connsiteY6" fmla="*/ 429702 h 859404"/>
              <a:gd name="connsiteX7" fmla="*/ 429702 w 859404"/>
              <a:gd name="connsiteY7" fmla="*/ 859404 h 859404"/>
              <a:gd name="connsiteX8" fmla="*/ 0 w 859404"/>
              <a:gd name="connsiteY8" fmla="*/ 429702 h 859404"/>
              <a:gd name="connsiteX9" fmla="*/ 429702 w 859404"/>
              <a:gd name="connsiteY9" fmla="*/ 0 h 85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404" h="859404">
                <a:moveTo>
                  <a:pt x="429702" y="62523"/>
                </a:moveTo>
                <a:cubicBezTo>
                  <a:pt x="226915" y="62523"/>
                  <a:pt x="62523" y="226915"/>
                  <a:pt x="62523" y="429702"/>
                </a:cubicBezTo>
                <a:cubicBezTo>
                  <a:pt x="62523" y="632489"/>
                  <a:pt x="226915" y="796881"/>
                  <a:pt x="429702" y="796881"/>
                </a:cubicBezTo>
                <a:cubicBezTo>
                  <a:pt x="632489" y="796881"/>
                  <a:pt x="796881" y="632489"/>
                  <a:pt x="796881" y="429702"/>
                </a:cubicBezTo>
                <a:cubicBezTo>
                  <a:pt x="796881" y="226915"/>
                  <a:pt x="632489" y="62523"/>
                  <a:pt x="429702" y="62523"/>
                </a:cubicBezTo>
                <a:close/>
                <a:moveTo>
                  <a:pt x="429702" y="0"/>
                </a:moveTo>
                <a:cubicBezTo>
                  <a:pt x="667020" y="0"/>
                  <a:pt x="859404" y="192384"/>
                  <a:pt x="859404" y="429702"/>
                </a:cubicBezTo>
                <a:cubicBezTo>
                  <a:pt x="859404" y="667020"/>
                  <a:pt x="667020" y="859404"/>
                  <a:pt x="429702" y="859404"/>
                </a:cubicBezTo>
                <a:cubicBezTo>
                  <a:pt x="192384" y="859404"/>
                  <a:pt x="0" y="667020"/>
                  <a:pt x="0" y="429702"/>
                </a:cubicBezTo>
                <a:cubicBezTo>
                  <a:pt x="0" y="192384"/>
                  <a:pt x="192384" y="0"/>
                  <a:pt x="429702"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sp>
        <p:nvSpPr>
          <p:cNvPr id="64" name="MH_Other_9">
            <a:extLst>
              <a:ext uri="{FF2B5EF4-FFF2-40B4-BE49-F238E27FC236}">
                <a16:creationId xmlns:a16="http://schemas.microsoft.com/office/drawing/2014/main" id="{B231EB85-BCCC-4474-821D-5E3746CE5204}"/>
              </a:ext>
            </a:extLst>
          </p:cNvPr>
          <p:cNvSpPr/>
          <p:nvPr>
            <p:custDataLst>
              <p:tags r:id="rId9"/>
            </p:custDataLst>
          </p:nvPr>
        </p:nvSpPr>
        <p:spPr>
          <a:xfrm>
            <a:off x="6604943" y="3556013"/>
            <a:ext cx="132800" cy="132800"/>
          </a:xfrm>
          <a:prstGeom prst="ellipse">
            <a:avLst/>
          </a:prstGeom>
          <a:solidFill>
            <a:schemeClr val="accent1">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sp>
        <p:nvSpPr>
          <p:cNvPr id="71" name="MH_Other_13">
            <a:extLst>
              <a:ext uri="{FF2B5EF4-FFF2-40B4-BE49-F238E27FC236}">
                <a16:creationId xmlns:a16="http://schemas.microsoft.com/office/drawing/2014/main" id="{415D8D35-FF29-46C0-896E-6FCDF4C82689}"/>
              </a:ext>
            </a:extLst>
          </p:cNvPr>
          <p:cNvSpPr/>
          <p:nvPr>
            <p:custDataLst>
              <p:tags r:id="rId10"/>
            </p:custDataLst>
          </p:nvPr>
        </p:nvSpPr>
        <p:spPr>
          <a:xfrm>
            <a:off x="8842222" y="5439610"/>
            <a:ext cx="360457" cy="359103"/>
          </a:xfrm>
          <a:prstGeom prst="ellipse">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sp>
        <p:nvSpPr>
          <p:cNvPr id="72" name="MH_Other_14">
            <a:extLst>
              <a:ext uri="{FF2B5EF4-FFF2-40B4-BE49-F238E27FC236}">
                <a16:creationId xmlns:a16="http://schemas.microsoft.com/office/drawing/2014/main" id="{18A5CA4A-2F96-4AEB-9C0E-D56EAD51B74A}"/>
              </a:ext>
            </a:extLst>
          </p:cNvPr>
          <p:cNvSpPr/>
          <p:nvPr>
            <p:custDataLst>
              <p:tags r:id="rId11"/>
            </p:custDataLst>
          </p:nvPr>
        </p:nvSpPr>
        <p:spPr>
          <a:xfrm>
            <a:off x="8863902" y="5014107"/>
            <a:ext cx="589471" cy="589471"/>
          </a:xfrm>
          <a:prstGeom prst="ellipse">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sp>
        <p:nvSpPr>
          <p:cNvPr id="73" name="MH_Other_15">
            <a:extLst>
              <a:ext uri="{FF2B5EF4-FFF2-40B4-BE49-F238E27FC236}">
                <a16:creationId xmlns:a16="http://schemas.microsoft.com/office/drawing/2014/main" id="{2F4251C0-7839-46B9-A74D-F4AAA33DD17C}"/>
              </a:ext>
            </a:extLst>
          </p:cNvPr>
          <p:cNvSpPr/>
          <p:nvPr>
            <p:custDataLst>
              <p:tags r:id="rId12"/>
            </p:custDataLst>
          </p:nvPr>
        </p:nvSpPr>
        <p:spPr>
          <a:xfrm>
            <a:off x="9560427" y="3684750"/>
            <a:ext cx="144996" cy="143641"/>
          </a:xfrm>
          <a:prstGeom prst="ellipse">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sp>
        <p:nvSpPr>
          <p:cNvPr id="74" name="MH_Other_16">
            <a:extLst>
              <a:ext uri="{FF2B5EF4-FFF2-40B4-BE49-F238E27FC236}">
                <a16:creationId xmlns:a16="http://schemas.microsoft.com/office/drawing/2014/main" id="{9F5639F1-C574-4336-858A-F1620495F661}"/>
              </a:ext>
            </a:extLst>
          </p:cNvPr>
          <p:cNvSpPr/>
          <p:nvPr>
            <p:custDataLst>
              <p:tags r:id="rId13"/>
            </p:custDataLst>
          </p:nvPr>
        </p:nvSpPr>
        <p:spPr>
          <a:xfrm>
            <a:off x="8802922" y="4164456"/>
            <a:ext cx="226303" cy="227657"/>
          </a:xfrm>
          <a:custGeom>
            <a:avLst/>
            <a:gdLst>
              <a:gd name="connsiteX0" fmla="*/ 429702 w 859404"/>
              <a:gd name="connsiteY0" fmla="*/ 62523 h 859404"/>
              <a:gd name="connsiteX1" fmla="*/ 62523 w 859404"/>
              <a:gd name="connsiteY1" fmla="*/ 429702 h 859404"/>
              <a:gd name="connsiteX2" fmla="*/ 429702 w 859404"/>
              <a:gd name="connsiteY2" fmla="*/ 796881 h 859404"/>
              <a:gd name="connsiteX3" fmla="*/ 796881 w 859404"/>
              <a:gd name="connsiteY3" fmla="*/ 429702 h 859404"/>
              <a:gd name="connsiteX4" fmla="*/ 429702 w 859404"/>
              <a:gd name="connsiteY4" fmla="*/ 62523 h 859404"/>
              <a:gd name="connsiteX5" fmla="*/ 429702 w 859404"/>
              <a:gd name="connsiteY5" fmla="*/ 0 h 859404"/>
              <a:gd name="connsiteX6" fmla="*/ 859404 w 859404"/>
              <a:gd name="connsiteY6" fmla="*/ 429702 h 859404"/>
              <a:gd name="connsiteX7" fmla="*/ 429702 w 859404"/>
              <a:gd name="connsiteY7" fmla="*/ 859404 h 859404"/>
              <a:gd name="connsiteX8" fmla="*/ 0 w 859404"/>
              <a:gd name="connsiteY8" fmla="*/ 429702 h 859404"/>
              <a:gd name="connsiteX9" fmla="*/ 429702 w 859404"/>
              <a:gd name="connsiteY9" fmla="*/ 0 h 85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404" h="859404">
                <a:moveTo>
                  <a:pt x="429702" y="62523"/>
                </a:moveTo>
                <a:cubicBezTo>
                  <a:pt x="226915" y="62523"/>
                  <a:pt x="62523" y="226915"/>
                  <a:pt x="62523" y="429702"/>
                </a:cubicBezTo>
                <a:cubicBezTo>
                  <a:pt x="62523" y="632489"/>
                  <a:pt x="226915" y="796881"/>
                  <a:pt x="429702" y="796881"/>
                </a:cubicBezTo>
                <a:cubicBezTo>
                  <a:pt x="632489" y="796881"/>
                  <a:pt x="796881" y="632489"/>
                  <a:pt x="796881" y="429702"/>
                </a:cubicBezTo>
                <a:cubicBezTo>
                  <a:pt x="796881" y="226915"/>
                  <a:pt x="632489" y="62523"/>
                  <a:pt x="429702" y="62523"/>
                </a:cubicBezTo>
                <a:close/>
                <a:moveTo>
                  <a:pt x="429702" y="0"/>
                </a:moveTo>
                <a:cubicBezTo>
                  <a:pt x="667020" y="0"/>
                  <a:pt x="859404" y="192384"/>
                  <a:pt x="859404" y="429702"/>
                </a:cubicBezTo>
                <a:cubicBezTo>
                  <a:pt x="859404" y="667020"/>
                  <a:pt x="667020" y="859404"/>
                  <a:pt x="429702" y="859404"/>
                </a:cubicBezTo>
                <a:cubicBezTo>
                  <a:pt x="192384" y="859404"/>
                  <a:pt x="0" y="667020"/>
                  <a:pt x="0" y="429702"/>
                </a:cubicBezTo>
                <a:cubicBezTo>
                  <a:pt x="0" y="192384"/>
                  <a:pt x="192384" y="0"/>
                  <a:pt x="429702" y="0"/>
                </a:cubicBezTo>
                <a:close/>
              </a:path>
            </a:pathLst>
          </a:custGeom>
          <a:solidFill>
            <a:schemeClr val="accent1">
              <a:lumMod val="20000"/>
              <a:lumOff val="8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85000"/>
                  <a:lumOff val="15000"/>
                </a:schemeClr>
              </a:solidFill>
            </a:endParaRPr>
          </a:p>
        </p:txBody>
      </p:sp>
      <p:cxnSp>
        <p:nvCxnSpPr>
          <p:cNvPr id="19" name="Straight Arrow Connector 18"/>
          <p:cNvCxnSpPr/>
          <p:nvPr/>
        </p:nvCxnSpPr>
        <p:spPr>
          <a:xfrm flipV="1">
            <a:off x="2463282" y="3684750"/>
            <a:ext cx="913508" cy="71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63" idx="8"/>
          </p:cNvCxnSpPr>
          <p:nvPr/>
        </p:nvCxnSpPr>
        <p:spPr>
          <a:xfrm>
            <a:off x="4292081" y="5651684"/>
            <a:ext cx="7192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893976" y="1782181"/>
            <a:ext cx="7054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97799" y="340288"/>
            <a:ext cx="2967479" cy="605230"/>
          </a:xfrm>
          <a:prstGeom prst="rect">
            <a:avLst/>
          </a:prstGeom>
          <a:noFill/>
        </p:spPr>
        <p:txBody>
          <a:bodyPr wrap="none" rtlCol="0">
            <a:spAutoFit/>
          </a:bodyPr>
          <a:lstStyle/>
          <a:p>
            <a:r>
              <a:rPr lang="en-US" sz="3333" b="1" dirty="0">
                <a:solidFill>
                  <a:schemeClr val="tx1">
                    <a:lumMod val="85000"/>
                    <a:lumOff val="15000"/>
                  </a:schemeClr>
                </a:solidFill>
              </a:rPr>
              <a:t>01. NHẬN XÉT</a:t>
            </a:r>
          </a:p>
        </p:txBody>
      </p:sp>
      <p:sp>
        <p:nvSpPr>
          <p:cNvPr id="26" name="Text Box 6"/>
          <p:cNvSpPr txBox="1">
            <a:spLocks noChangeArrowheads="1"/>
          </p:cNvSpPr>
          <p:nvPr/>
        </p:nvSpPr>
        <p:spPr bwMode="auto">
          <a:xfrm>
            <a:off x="257579" y="1441570"/>
            <a:ext cx="8128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Đọc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đoạn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văn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sau</a:t>
            </a:r>
            <a:r>
              <a:rPr lang="en-US" sz="2400" b="1" dirty="0">
                <a:solidFill>
                  <a:schemeClr val="tx1">
                    <a:lumMod val="85000"/>
                    <a:lumOff val="15000"/>
                  </a:schemeClr>
                </a:solidFill>
                <a:latin typeface="Times New Roman" panose="02020603050405020304" pitchFamily="18" charset="0"/>
              </a:rPr>
              <a:t>:</a:t>
            </a:r>
          </a:p>
          <a:p>
            <a:pPr eaLnBrk="1" hangingPunct="1"/>
            <a:r>
              <a:rPr lang="en-US" sz="2400" b="1" dirty="0">
                <a:solidFill>
                  <a:schemeClr val="tx1">
                    <a:lumMod val="85000"/>
                    <a:lumOff val="15000"/>
                  </a:schemeClr>
                </a:solidFill>
                <a:latin typeface="Times New Roman" panose="02020603050405020304" pitchFamily="18" charset="0"/>
              </a:rPr>
              <a:t>   A </a:t>
            </a:r>
            <a:r>
              <a:rPr lang="en-US" sz="2400" b="1" dirty="0" err="1">
                <a:solidFill>
                  <a:schemeClr val="tx1">
                    <a:lumMod val="85000"/>
                    <a:lumOff val="15000"/>
                  </a:schemeClr>
                </a:solidFill>
                <a:latin typeface="Times New Roman" panose="02020603050405020304" pitchFamily="18" charset="0"/>
              </a:rPr>
              <a:t>Cháng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đẹp</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người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thật</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Mười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tám</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tuổi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ngực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nở</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vòng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cung</a:t>
            </a:r>
            <a:r>
              <a:rPr lang="en-US" sz="2400" b="1" dirty="0">
                <a:solidFill>
                  <a:schemeClr val="tx1">
                    <a:lumMod val="85000"/>
                    <a:lumOff val="15000"/>
                  </a:schemeClr>
                </a:solidFill>
                <a:latin typeface="Times New Roman" panose="02020603050405020304" pitchFamily="18" charset="0"/>
              </a:rPr>
              <a:t>, da </a:t>
            </a:r>
            <a:r>
              <a:rPr lang="en-US" sz="2400" b="1" dirty="0" err="1">
                <a:solidFill>
                  <a:schemeClr val="tx1">
                    <a:lumMod val="85000"/>
                    <a:lumOff val="15000"/>
                  </a:schemeClr>
                </a:solidFill>
                <a:latin typeface="Times New Roman" panose="02020603050405020304" pitchFamily="18" charset="0"/>
              </a:rPr>
              <a:t>đỏ</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như</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lim</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bắp</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tay</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bắp</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chân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rắn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như</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trắc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gụ</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Vóc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cao</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vai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rộng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người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đứng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thẳng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như</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cái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cột</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đá</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trời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trồng</a:t>
            </a:r>
            <a:r>
              <a:rPr lang="en-US" sz="2400" b="1" dirty="0">
                <a:solidFill>
                  <a:schemeClr val="tx1">
                    <a:lumMod val="85000"/>
                    <a:lumOff val="15000"/>
                  </a:schemeClr>
                </a:solidFill>
                <a:latin typeface="Times New Roman" panose="02020603050405020304" pitchFamily="18" charset="0"/>
              </a:rPr>
              <a:t>.</a:t>
            </a:r>
          </a:p>
          <a:p>
            <a:pPr eaLnBrk="1" hangingPunct="1"/>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Nhưng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phải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nhìn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Hạng</a:t>
            </a:r>
            <a:r>
              <a:rPr lang="en-US" sz="2400" b="1" dirty="0">
                <a:solidFill>
                  <a:schemeClr val="tx1">
                    <a:lumMod val="85000"/>
                    <a:lumOff val="15000"/>
                  </a:schemeClr>
                </a:solidFill>
                <a:latin typeface="Times New Roman" panose="02020603050405020304" pitchFamily="18" charset="0"/>
              </a:rPr>
              <a:t> A </a:t>
            </a:r>
            <a:r>
              <a:rPr lang="en-US" sz="2400" b="1" dirty="0" err="1">
                <a:solidFill>
                  <a:schemeClr val="tx1">
                    <a:lumMod val="85000"/>
                    <a:lumOff val="15000"/>
                  </a:schemeClr>
                </a:solidFill>
                <a:latin typeface="Times New Roman" panose="02020603050405020304" pitchFamily="18" charset="0"/>
              </a:rPr>
              <a:t>Cháng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cày</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mới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thấy</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hết</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vẻ</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đẹp</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của</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anh</a:t>
            </a:r>
            <a:r>
              <a:rPr lang="en-US" sz="2400" b="1" dirty="0">
                <a:solidFill>
                  <a:schemeClr val="tx1">
                    <a:lumMod val="85000"/>
                    <a:lumOff val="15000"/>
                  </a:schemeClr>
                </a:solidFill>
                <a:latin typeface="Times New Roman" panose="02020603050405020304" pitchFamily="18" charset="0"/>
              </a:rPr>
              <a:t>.</a:t>
            </a:r>
          </a:p>
          <a:p>
            <a:pPr eaLnBrk="1" hangingPunct="1"/>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Anh</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đến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chuồng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trâu</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dắt</a:t>
            </a:r>
            <a:r>
              <a:rPr lang="en-US" sz="2400" b="1" dirty="0">
                <a:solidFill>
                  <a:schemeClr val="tx1">
                    <a:lumMod val="85000"/>
                    <a:lumOff val="15000"/>
                  </a:schemeClr>
                </a:solidFill>
                <a:latin typeface="Times New Roman" panose="02020603050405020304" pitchFamily="18" charset="0"/>
              </a:rPr>
              <a:t> con </a:t>
            </a:r>
            <a:r>
              <a:rPr lang="en-US" sz="2400" b="1" dirty="0" err="1">
                <a:solidFill>
                  <a:schemeClr val="tx1">
                    <a:lumMod val="85000"/>
                    <a:lumOff val="15000"/>
                  </a:schemeClr>
                </a:solidFill>
                <a:latin typeface="Times New Roman" panose="02020603050405020304" pitchFamily="18" charset="0"/>
              </a:rPr>
              <a:t>trâu</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béo</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nhất</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khoẻ</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nhất</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Người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và</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trâu</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cùng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ra</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ruộng</a:t>
            </a:r>
            <a:r>
              <a:rPr lang="en-US" sz="2400" b="1" dirty="0">
                <a:solidFill>
                  <a:schemeClr val="tx1">
                    <a:lumMod val="85000"/>
                    <a:lumOff val="15000"/>
                  </a:schemeClr>
                </a:solidFill>
                <a:latin typeface="Times New Roman" panose="02020603050405020304" pitchFamily="18" charset="0"/>
              </a:rPr>
              <a:t>. A </a:t>
            </a:r>
            <a:r>
              <a:rPr lang="en-US" sz="2400" b="1" dirty="0" err="1">
                <a:solidFill>
                  <a:schemeClr val="tx1">
                    <a:lumMod val="85000"/>
                    <a:lumOff val="15000"/>
                  </a:schemeClr>
                </a:solidFill>
                <a:latin typeface="Times New Roman" panose="02020603050405020304" pitchFamily="18" charset="0"/>
              </a:rPr>
              <a:t>Cháng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đeo</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cày</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Cái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cày</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của</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người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Hmông</a:t>
            </a:r>
            <a:r>
              <a:rPr lang="en-US" sz="2400" b="1" dirty="0">
                <a:solidFill>
                  <a:schemeClr val="tx1">
                    <a:lumMod val="85000"/>
                    <a:lumOff val="15000"/>
                  </a:schemeClr>
                </a:solidFill>
                <a:latin typeface="Times New Roman" panose="02020603050405020304" pitchFamily="18" charset="0"/>
              </a:rPr>
              <a:t> to </a:t>
            </a:r>
            <a:r>
              <a:rPr lang="en-US" sz="2400" b="1" dirty="0" err="1">
                <a:solidFill>
                  <a:schemeClr val="tx1">
                    <a:lumMod val="85000"/>
                    <a:lumOff val="15000"/>
                  </a:schemeClr>
                </a:solidFill>
                <a:latin typeface="Times New Roman" panose="02020603050405020304" pitchFamily="18" charset="0"/>
              </a:rPr>
              <a:t>nặng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bắp</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cày</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bằng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gỗ</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tốt</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màu</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đen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vòng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như</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hình</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cái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cung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ôm</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lấy</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bộ</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ngực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nở</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Trông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anh</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hùng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dũng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như</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một</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chàng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hiệp</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sĩ</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cổ</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đeo</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cung</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ra</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trận</a:t>
            </a:r>
            <a:r>
              <a:rPr lang="en-US" sz="2400" b="1" dirty="0">
                <a:solidFill>
                  <a:schemeClr val="tx1">
                    <a:lumMod val="85000"/>
                    <a:lumOff val="15000"/>
                  </a:schemeClr>
                </a:solidFill>
                <a:latin typeface="Times New Roman" panose="02020603050405020304" pitchFamily="18" charset="0"/>
              </a:rPr>
              <a:t>.</a:t>
            </a:r>
          </a:p>
        </p:txBody>
      </p:sp>
      <p:sp>
        <p:nvSpPr>
          <p:cNvPr id="27" name="Text Box 7"/>
          <p:cNvSpPr txBox="1">
            <a:spLocks noChangeArrowheads="1"/>
          </p:cNvSpPr>
          <p:nvPr/>
        </p:nvSpPr>
        <p:spPr bwMode="auto">
          <a:xfrm>
            <a:off x="8725149" y="1098093"/>
            <a:ext cx="274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ngực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nở</a:t>
            </a:r>
            <a:endParaRPr lang="en-US" sz="2400" b="1" dirty="0">
              <a:solidFill>
                <a:schemeClr val="tx1">
                  <a:lumMod val="85000"/>
                  <a:lumOff val="15000"/>
                </a:schemeClr>
              </a:solidFill>
              <a:latin typeface="Times New Roman" panose="02020603050405020304" pitchFamily="18" charset="0"/>
            </a:endParaRPr>
          </a:p>
        </p:txBody>
      </p:sp>
      <p:sp>
        <p:nvSpPr>
          <p:cNvPr id="28" name="Text Box 11"/>
          <p:cNvSpPr txBox="1">
            <a:spLocks noChangeArrowheads="1"/>
          </p:cNvSpPr>
          <p:nvPr/>
        </p:nvSpPr>
        <p:spPr bwMode="auto">
          <a:xfrm>
            <a:off x="8739264" y="2164893"/>
            <a:ext cx="386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bắp</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tay</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bắp</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chân</a:t>
            </a:r>
            <a:endParaRPr lang="en-US" sz="2400" b="1" dirty="0">
              <a:solidFill>
                <a:schemeClr val="tx1">
                  <a:lumMod val="85000"/>
                  <a:lumOff val="15000"/>
                </a:schemeClr>
              </a:solidFill>
              <a:latin typeface="Times New Roman" panose="02020603050405020304" pitchFamily="18" charset="0"/>
            </a:endParaRPr>
          </a:p>
        </p:txBody>
      </p:sp>
      <p:sp>
        <p:nvSpPr>
          <p:cNvPr id="29" name="Text Box 13"/>
          <p:cNvSpPr txBox="1">
            <a:spLocks noChangeArrowheads="1"/>
          </p:cNvSpPr>
          <p:nvPr/>
        </p:nvSpPr>
        <p:spPr bwMode="auto">
          <a:xfrm>
            <a:off x="8803628" y="2698868"/>
            <a:ext cx="304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a:solidFill>
                  <a:schemeClr val="tx1">
                    <a:lumMod val="85000"/>
                    <a:lumOff val="15000"/>
                  </a:schemeClr>
                </a:solidFill>
                <a:latin typeface="Times New Roman" panose="02020603050405020304" pitchFamily="18" charset="0"/>
              </a:rPr>
              <a:t>+ Vóc dáng</a:t>
            </a:r>
          </a:p>
        </p:txBody>
      </p:sp>
      <p:sp>
        <p:nvSpPr>
          <p:cNvPr id="30" name="Line 25"/>
          <p:cNvSpPr>
            <a:spLocks noChangeShapeType="1"/>
          </p:cNvSpPr>
          <p:nvPr/>
        </p:nvSpPr>
        <p:spPr bwMode="auto">
          <a:xfrm>
            <a:off x="7035281" y="5615104"/>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solidFill>
                <a:schemeClr val="tx1">
                  <a:lumMod val="85000"/>
                  <a:lumOff val="15000"/>
                </a:schemeClr>
              </a:solidFill>
            </a:endParaRPr>
          </a:p>
        </p:txBody>
      </p:sp>
      <p:sp>
        <p:nvSpPr>
          <p:cNvPr id="31" name="Rectangle 29"/>
          <p:cNvSpPr>
            <a:spLocks noChangeArrowheads="1"/>
          </p:cNvSpPr>
          <p:nvPr/>
        </p:nvSpPr>
        <p:spPr bwMode="auto">
          <a:xfrm>
            <a:off x="8725150" y="1644881"/>
            <a:ext cx="1164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a:solidFill>
                  <a:schemeClr val="tx1">
                    <a:lumMod val="85000"/>
                    <a:lumOff val="15000"/>
                  </a:schemeClr>
                </a:solidFill>
                <a:latin typeface="Times New Roman" panose="02020603050405020304" pitchFamily="18" charset="0"/>
              </a:rPr>
              <a:t>+ da </a:t>
            </a:r>
            <a:r>
              <a:rPr lang="en-US" sz="2400" b="1" dirty="0" err="1">
                <a:solidFill>
                  <a:schemeClr val="tx1">
                    <a:lumMod val="85000"/>
                    <a:lumOff val="15000"/>
                  </a:schemeClr>
                </a:solidFill>
                <a:latin typeface="Times New Roman" panose="02020603050405020304" pitchFamily="18" charset="0"/>
              </a:rPr>
              <a:t>đỏ</a:t>
            </a:r>
            <a:endParaRPr lang="en-US" sz="2400" b="1" dirty="0">
              <a:solidFill>
                <a:schemeClr val="tx1">
                  <a:lumMod val="85000"/>
                  <a:lumOff val="15000"/>
                </a:schemeClr>
              </a:solidFill>
              <a:latin typeface="Times New Roman" panose="02020603050405020304" pitchFamily="18" charset="0"/>
            </a:endParaRPr>
          </a:p>
        </p:txBody>
      </p:sp>
      <p:sp>
        <p:nvSpPr>
          <p:cNvPr id="32" name="Text Box 31"/>
          <p:cNvSpPr txBox="1">
            <a:spLocks noChangeArrowheads="1"/>
          </p:cNvSpPr>
          <p:nvPr/>
        </p:nvSpPr>
        <p:spPr bwMode="auto">
          <a:xfrm>
            <a:off x="8362700" y="512366"/>
            <a:ext cx="426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Ngoại</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hình</a:t>
            </a:r>
            <a:r>
              <a:rPr lang="en-US" sz="2400" b="1" dirty="0">
                <a:solidFill>
                  <a:srgbClr val="FF0000"/>
                </a:solidFill>
                <a:latin typeface="Times New Roman" panose="02020603050405020304" pitchFamily="18" charset="0"/>
              </a:rPr>
              <a:t> A </a:t>
            </a:r>
            <a:r>
              <a:rPr lang="en-US" sz="2400" b="1" dirty="0" err="1">
                <a:solidFill>
                  <a:srgbClr val="FF0000"/>
                </a:solidFill>
                <a:latin typeface="Times New Roman" panose="02020603050405020304" pitchFamily="18" charset="0"/>
              </a:rPr>
              <a:t>Cháng</a:t>
            </a:r>
            <a:endParaRPr lang="en-US" sz="2400" b="1" dirty="0">
              <a:solidFill>
                <a:srgbClr val="FF0000"/>
              </a:solidFill>
              <a:latin typeface="Times New Roman" panose="02020603050405020304" pitchFamily="18" charset="0"/>
            </a:endParaRPr>
          </a:p>
        </p:txBody>
      </p:sp>
      <p:sp>
        <p:nvSpPr>
          <p:cNvPr id="33" name="Line 32"/>
          <p:cNvSpPr>
            <a:spLocks noChangeShapeType="1"/>
          </p:cNvSpPr>
          <p:nvPr/>
        </p:nvSpPr>
        <p:spPr bwMode="auto">
          <a:xfrm>
            <a:off x="8250397" y="0"/>
            <a:ext cx="0" cy="6908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solidFill>
                <a:schemeClr val="tx1">
                  <a:lumMod val="85000"/>
                  <a:lumOff val="15000"/>
                </a:schemeClr>
              </a:solidFill>
            </a:endParaRPr>
          </a:p>
        </p:txBody>
      </p:sp>
      <p:sp>
        <p:nvSpPr>
          <p:cNvPr id="35" name="Line 34"/>
          <p:cNvSpPr>
            <a:spLocks noChangeShapeType="1"/>
          </p:cNvSpPr>
          <p:nvPr/>
        </p:nvSpPr>
        <p:spPr bwMode="auto">
          <a:xfrm>
            <a:off x="8093027" y="4531689"/>
            <a:ext cx="4064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solidFill>
                <a:schemeClr val="tx1">
                  <a:lumMod val="85000"/>
                  <a:lumOff val="15000"/>
                </a:schemeClr>
              </a:solidFill>
            </a:endParaRPr>
          </a:p>
        </p:txBody>
      </p:sp>
      <p:sp>
        <p:nvSpPr>
          <p:cNvPr id="37" name="Text Box 35"/>
          <p:cNvSpPr txBox="1">
            <a:spLocks noChangeArrowheads="1"/>
          </p:cNvSpPr>
          <p:nvPr/>
        </p:nvSpPr>
        <p:spPr bwMode="auto">
          <a:xfrm>
            <a:off x="8499427" y="4060564"/>
            <a:ext cx="36012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dirty="0" err="1">
                <a:solidFill>
                  <a:schemeClr val="tx1">
                    <a:lumMod val="85000"/>
                    <a:lumOff val="15000"/>
                  </a:schemeClr>
                </a:solidFill>
                <a:latin typeface="Times New Roman" panose="02020603050405020304" pitchFamily="18" charset="0"/>
              </a:rPr>
              <a:t>Tả</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ngoại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hình</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đặc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điểm</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nổi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bật</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về</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tầm</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vóc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cách</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ăn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mặc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khuôn</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mặc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mái</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tóc</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hàm</a:t>
            </a:r>
            <a:r>
              <a:rPr lang="en-US" sz="2400" b="1" dirty="0">
                <a:solidFill>
                  <a:schemeClr val="tx1">
                    <a:lumMod val="85000"/>
                    <a:lumOff val="15000"/>
                  </a:schemeClr>
                </a:solidFill>
                <a:latin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rPr>
              <a:t>răng</a:t>
            </a:r>
            <a:r>
              <a:rPr lang="en-US" sz="2400" b="1" dirty="0">
                <a:solidFill>
                  <a:schemeClr val="tx1">
                    <a:lumMod val="85000"/>
                    <a:lumOff val="15000"/>
                  </a:schemeClr>
                </a:solidFill>
                <a:latin typeface="Times New Roman" panose="02020603050405020304" pitchFamily="18" charset="0"/>
              </a:rPr>
              <a:t>,..)</a:t>
            </a:r>
          </a:p>
        </p:txBody>
      </p:sp>
      <p:sp>
        <p:nvSpPr>
          <p:cNvPr id="38" name="Rectangle 36"/>
          <p:cNvSpPr>
            <a:spLocks noChangeArrowheads="1"/>
          </p:cNvSpPr>
          <p:nvPr/>
        </p:nvSpPr>
        <p:spPr bwMode="auto">
          <a:xfrm>
            <a:off x="9759433" y="332487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sz="2400">
              <a:solidFill>
                <a:schemeClr val="tx1">
                  <a:lumMod val="85000"/>
                  <a:lumOff val="15000"/>
                </a:schemeClr>
              </a:solidFill>
              <a:latin typeface="Times New Roman" panose="02020603050405020304" pitchFamily="18" charset="0"/>
            </a:endParaRPr>
          </a:p>
        </p:txBody>
      </p:sp>
    </p:spTree>
    <p:extLst>
      <p:ext uri="{BB962C8B-B14F-4D97-AF65-F5344CB8AC3E}">
        <p14:creationId xmlns:p14="http://schemas.microsoft.com/office/powerpoint/2010/main" val="31355814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500"/>
                                        <p:tgtEl>
                                          <p:spTgt spid="71"/>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6">
                                            <p:txEl>
                                              <p:pRg st="0" end="0"/>
                                            </p:txEl>
                                          </p:spTgt>
                                        </p:tgtEl>
                                        <p:attrNameLst>
                                          <p:attrName>style.visibility</p:attrName>
                                        </p:attrNameLst>
                                      </p:cBhvr>
                                      <p:to>
                                        <p:strVal val="visible"/>
                                      </p:to>
                                    </p:set>
                                    <p:animEffect transition="in" filter="blinds(horizontal)">
                                      <p:cBhvr>
                                        <p:cTn id="62" dur="500"/>
                                        <p:tgtEl>
                                          <p:spTgt spid="2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26">
                                            <p:txEl>
                                              <p:pRg st="1" end="1"/>
                                            </p:txEl>
                                          </p:spTgt>
                                        </p:tgtEl>
                                        <p:attrNameLst>
                                          <p:attrName>style.visibility</p:attrName>
                                        </p:attrNameLst>
                                      </p:cBhvr>
                                      <p:to>
                                        <p:strVal val="visible"/>
                                      </p:to>
                                    </p:set>
                                    <p:animEffect transition="in" filter="blinds(horizontal)">
                                      <p:cBhvr>
                                        <p:cTn id="67" dur="500"/>
                                        <p:tgtEl>
                                          <p:spTgt spid="26">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6">
                                            <p:txEl>
                                              <p:pRg st="2" end="2"/>
                                            </p:txEl>
                                          </p:spTgt>
                                        </p:tgtEl>
                                        <p:attrNameLst>
                                          <p:attrName>style.visibility</p:attrName>
                                        </p:attrNameLst>
                                      </p:cBhvr>
                                      <p:to>
                                        <p:strVal val="visible"/>
                                      </p:to>
                                    </p:set>
                                    <p:animEffect transition="in" filter="blinds(horizontal)">
                                      <p:cBhvr>
                                        <p:cTn id="72" dur="500"/>
                                        <p:tgtEl>
                                          <p:spTgt spid="26">
                                            <p:txEl>
                                              <p:pRg st="2" end="2"/>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26">
                                            <p:txEl>
                                              <p:pRg st="3" end="3"/>
                                            </p:txEl>
                                          </p:spTgt>
                                        </p:tgtEl>
                                        <p:attrNameLst>
                                          <p:attrName>style.visibility</p:attrName>
                                        </p:attrNameLst>
                                      </p:cBhvr>
                                      <p:to>
                                        <p:strVal val="visible"/>
                                      </p:to>
                                    </p:set>
                                    <p:animEffect transition="in" filter="blinds(horizontal)">
                                      <p:cBhvr>
                                        <p:cTn id="75" dur="500"/>
                                        <p:tgtEl>
                                          <p:spTgt spid="26">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blinds(horizontal)">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linds(horizontal)">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linds(horizontal)">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blinds(horizontal)">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29">
                                            <p:txEl>
                                              <p:pRg st="0" end="0"/>
                                            </p:txEl>
                                          </p:spTgt>
                                        </p:tgtEl>
                                        <p:attrNameLst>
                                          <p:attrName>style.visibility</p:attrName>
                                        </p:attrNameLst>
                                      </p:cBhvr>
                                      <p:to>
                                        <p:strVal val="visible"/>
                                      </p:to>
                                    </p:set>
                                    <p:animEffect transition="in" filter="blinds(horizontal)">
                                      <p:cBhvr>
                                        <p:cTn id="100" dur="500"/>
                                        <p:tgtEl>
                                          <p:spTgt spid="29">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blinds(horizontal)">
                                      <p:cBhvr>
                                        <p:cTn id="105" dur="500"/>
                                        <p:tgtEl>
                                          <p:spTgt spid="35"/>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blinds(horizontal)">
                                      <p:cBhvr>
                                        <p:cTn id="1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animBg="1"/>
      <p:bldP spid="57" grpId="0" animBg="1"/>
      <p:bldP spid="58" grpId="0" animBg="1"/>
      <p:bldP spid="60" grpId="0" animBg="1"/>
      <p:bldP spid="63" grpId="0" animBg="1"/>
      <p:bldP spid="64" grpId="0" animBg="1"/>
      <p:bldP spid="71" grpId="0" animBg="1"/>
      <p:bldP spid="72" grpId="0" animBg="1"/>
      <p:bldP spid="73" grpId="0" animBg="1"/>
      <p:bldP spid="74" grpId="0" animBg="1"/>
      <p:bldP spid="27" grpId="0"/>
      <p:bldP spid="28" grpId="0"/>
      <p:bldP spid="31" grpId="0"/>
      <p:bldP spid="32" grpId="0"/>
      <p:bldP spid="35" grpId="0" animBg="1"/>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14" cstate="screen">
            <a:extLst>
              <a:ext uri="{28A0092B-C50C-407E-A947-70E740481C1C}">
                <a14:useLocalDpi xmlns:a14="http://schemas.microsoft.com/office/drawing/2010/main"/>
              </a:ext>
            </a:extLst>
          </a:blip>
          <a:stretch>
            <a:fillRect/>
          </a:stretch>
        </p:blipFill>
        <p:spPr>
          <a:xfrm rot="1370491">
            <a:off x="154379" y="199654"/>
            <a:ext cx="907352" cy="695148"/>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28518" y="880613"/>
            <a:ext cx="4896549"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18" name="MH_Other_1">
            <a:extLst>
              <a:ext uri="{FF2B5EF4-FFF2-40B4-BE49-F238E27FC236}">
                <a16:creationId xmlns:a16="http://schemas.microsoft.com/office/drawing/2014/main" id="{528A4FEC-9875-47AF-80C9-FD4DC1638202}"/>
              </a:ext>
            </a:extLst>
          </p:cNvPr>
          <p:cNvSpPr>
            <a:spLocks noEditPoints="1"/>
          </p:cNvSpPr>
          <p:nvPr>
            <p:custDataLst>
              <p:tags r:id="rId3"/>
            </p:custDataLst>
          </p:nvPr>
        </p:nvSpPr>
        <p:spPr bwMode="auto">
          <a:xfrm>
            <a:off x="2211070" y="1838945"/>
            <a:ext cx="1803876" cy="1760159"/>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FAAA21"/>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endParaRPr>
          </a:p>
        </p:txBody>
      </p:sp>
      <p:sp>
        <p:nvSpPr>
          <p:cNvPr id="19" name="MH_SubTitle_1">
            <a:extLst>
              <a:ext uri="{FF2B5EF4-FFF2-40B4-BE49-F238E27FC236}">
                <a16:creationId xmlns:a16="http://schemas.microsoft.com/office/drawing/2014/main" id="{45F9E910-B38E-40FC-B786-E8D403A3D66A}"/>
              </a:ext>
            </a:extLst>
          </p:cNvPr>
          <p:cNvSpPr>
            <a:spLocks/>
          </p:cNvSpPr>
          <p:nvPr>
            <p:custDataLst>
              <p:tags r:id="rId4"/>
            </p:custDataLst>
          </p:nvPr>
        </p:nvSpPr>
        <p:spPr bwMode="auto">
          <a:xfrm>
            <a:off x="2311506" y="1936851"/>
            <a:ext cx="1603004" cy="1564347"/>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blipFill dpi="0" rotWithShape="1">
            <a:blip r:embed="rId16">
              <a:extLst>
                <a:ext uri="{28A0092B-C50C-407E-A947-70E740481C1C}">
                  <a14:useLocalDpi xmlns:a14="http://schemas.microsoft.com/office/drawing/2010/main" val="0"/>
                </a:ext>
              </a:extLst>
            </a:blip>
            <a:srcRect/>
            <a:stretch>
              <a:fillRect/>
            </a:stretch>
          </a:blipFill>
          <a:ln w="9525" cap="flat" cmpd="sng" algn="ctr">
            <a:noFill/>
            <a:prstDash val="solid"/>
            <a:headEnd/>
            <a:tailEnd/>
          </a:ln>
          <a:effectLst/>
        </p:spPr>
        <p:txBody>
          <a:bodyPr vert="horz" wrap="square" lIns="0" tIns="0" rIns="0" bIns="0" numCol="1" anchor="ctr" anchorCtr="1" compatLnSpc="1">
            <a:prstTxWarp prst="textNoShape">
              <a:avLst/>
            </a:prstTxWarp>
            <a:normAutofit/>
          </a:bodyPr>
          <a:lstStyle/>
          <a:p>
            <a:pPr defTabSz="914377">
              <a:defRPr/>
            </a:pPr>
            <a:endParaRPr lang="en-US" sz="2800" kern="0" dirty="0">
              <a:solidFill>
                <a:srgbClr val="FFFFFF"/>
              </a:solidFill>
            </a:endParaRPr>
          </a:p>
        </p:txBody>
      </p:sp>
      <p:sp>
        <p:nvSpPr>
          <p:cNvPr id="20" name="MH_Other_2">
            <a:extLst>
              <a:ext uri="{FF2B5EF4-FFF2-40B4-BE49-F238E27FC236}">
                <a16:creationId xmlns:a16="http://schemas.microsoft.com/office/drawing/2014/main" id="{0CB14A25-2A23-480D-B134-FCE1E1047DA0}"/>
              </a:ext>
            </a:extLst>
          </p:cNvPr>
          <p:cNvSpPr>
            <a:spLocks noEditPoints="1"/>
          </p:cNvSpPr>
          <p:nvPr>
            <p:custDataLst>
              <p:tags r:id="rId5"/>
            </p:custDataLst>
          </p:nvPr>
        </p:nvSpPr>
        <p:spPr bwMode="auto">
          <a:xfrm>
            <a:off x="3368575" y="3399194"/>
            <a:ext cx="1533879" cy="1496705"/>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FAAA21"/>
          </a:solidFill>
          <a:ln w="0">
            <a:solidFill>
              <a:schemeClr val="accent2">
                <a:lumMod val="40000"/>
                <a:lumOff val="60000"/>
              </a:schemeClr>
            </a:solidFill>
            <a:prstDash val="solid"/>
            <a:round/>
            <a:headEnd/>
            <a:tailEnd/>
          </a:ln>
          <a:scene3d>
            <a:camera prst="orthographicFront">
              <a:rot lat="0" lon="0" rev="0"/>
            </a:camera>
            <a:lightRig rig="threePt" dir="t"/>
          </a:scene3d>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endParaRPr>
          </a:p>
        </p:txBody>
      </p:sp>
      <p:sp>
        <p:nvSpPr>
          <p:cNvPr id="21" name="MH_SubTitle_2">
            <a:extLst>
              <a:ext uri="{FF2B5EF4-FFF2-40B4-BE49-F238E27FC236}">
                <a16:creationId xmlns:a16="http://schemas.microsoft.com/office/drawing/2014/main" id="{B9AD7DBF-32F4-4598-AF08-8E4F729D56F8}"/>
              </a:ext>
            </a:extLst>
          </p:cNvPr>
          <p:cNvSpPr>
            <a:spLocks/>
          </p:cNvSpPr>
          <p:nvPr>
            <p:custDataLst>
              <p:tags r:id="rId6"/>
            </p:custDataLst>
          </p:nvPr>
        </p:nvSpPr>
        <p:spPr bwMode="auto">
          <a:xfrm>
            <a:off x="3453979" y="3482445"/>
            <a:ext cx="1363071" cy="1330200"/>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blipFill dpi="0" rotWithShape="1">
            <a:blip r:embed="rId16">
              <a:extLst>
                <a:ext uri="{28A0092B-C50C-407E-A947-70E740481C1C}">
                  <a14:useLocalDpi xmlns:a14="http://schemas.microsoft.com/office/drawing/2010/main" val="0"/>
                </a:ext>
              </a:extLst>
            </a:blip>
            <a:srcRect/>
            <a:stretch>
              <a:fillRect/>
            </a:stretch>
          </a:blipFill>
          <a:ln w="9525" cap="flat" cmpd="sng" algn="ctr">
            <a:noFill/>
            <a:prstDash val="solid"/>
            <a:headEnd/>
            <a:tailEnd/>
          </a:ln>
          <a:effectLst/>
          <a:scene3d>
            <a:camera prst="orthographicFront">
              <a:rot lat="0" lon="0" rev="0"/>
            </a:camera>
            <a:lightRig rig="threePt" dir="t"/>
          </a:scene3d>
        </p:spPr>
        <p:txBody>
          <a:bodyPr vert="horz" wrap="square" lIns="0" tIns="0" rIns="0" bIns="0" numCol="1" anchor="ctr" anchorCtr="1" compatLnSpc="1">
            <a:prstTxWarp prst="textNoShape">
              <a:avLst/>
            </a:prstTxWarp>
            <a:normAutofit/>
          </a:bodyPr>
          <a:lstStyle/>
          <a:p>
            <a:pPr defTabSz="914377">
              <a:defRPr/>
            </a:pPr>
            <a:endParaRPr lang="en-US" sz="2800" kern="0" dirty="0">
              <a:solidFill>
                <a:srgbClr val="FFFFFF"/>
              </a:solidFill>
            </a:endParaRPr>
          </a:p>
        </p:txBody>
      </p:sp>
      <p:sp>
        <p:nvSpPr>
          <p:cNvPr id="22" name="MH_Other_3">
            <a:extLst>
              <a:ext uri="{FF2B5EF4-FFF2-40B4-BE49-F238E27FC236}">
                <a16:creationId xmlns:a16="http://schemas.microsoft.com/office/drawing/2014/main" id="{EFE6B21F-C172-43C8-90B1-70213ADCEC76}"/>
              </a:ext>
            </a:extLst>
          </p:cNvPr>
          <p:cNvSpPr>
            <a:spLocks noEditPoints="1"/>
          </p:cNvSpPr>
          <p:nvPr>
            <p:custDataLst>
              <p:tags r:id="rId7"/>
            </p:custDataLst>
          </p:nvPr>
        </p:nvSpPr>
        <p:spPr bwMode="auto">
          <a:xfrm>
            <a:off x="2258348" y="4603698"/>
            <a:ext cx="1292733" cy="1261404"/>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FAAA2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prstClr val="black"/>
              </a:solidFill>
            </a:endParaRPr>
          </a:p>
        </p:txBody>
      </p:sp>
      <p:sp>
        <p:nvSpPr>
          <p:cNvPr id="23" name="MH_SubTitle_3">
            <a:extLst>
              <a:ext uri="{FF2B5EF4-FFF2-40B4-BE49-F238E27FC236}">
                <a16:creationId xmlns:a16="http://schemas.microsoft.com/office/drawing/2014/main" id="{59DBBB0E-4410-48D0-9FC2-5D4C299CFC08}"/>
              </a:ext>
            </a:extLst>
          </p:cNvPr>
          <p:cNvSpPr>
            <a:spLocks/>
          </p:cNvSpPr>
          <p:nvPr>
            <p:custDataLst>
              <p:tags r:id="rId8"/>
            </p:custDataLst>
          </p:nvPr>
        </p:nvSpPr>
        <p:spPr bwMode="auto">
          <a:xfrm>
            <a:off x="2330325" y="4673863"/>
            <a:ext cx="1148779" cy="1121075"/>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blipFill dpi="0" rotWithShape="1">
            <a:blip r:embed="rId16">
              <a:extLst>
                <a:ext uri="{28A0092B-C50C-407E-A947-70E740481C1C}">
                  <a14:useLocalDpi xmlns:a14="http://schemas.microsoft.com/office/drawing/2010/main" val="0"/>
                </a:ext>
              </a:extLst>
            </a:blip>
            <a:srcRect/>
            <a:stretch>
              <a:fillRect/>
            </a:stretch>
          </a:blipFill>
          <a:ln w="9525" cap="flat" cmpd="sng" algn="ctr">
            <a:noFill/>
            <a:prstDash val="solid"/>
            <a:headEnd/>
            <a:tailEnd/>
          </a:ln>
          <a:effectLst/>
        </p:spPr>
        <p:txBody>
          <a:bodyPr vert="horz" wrap="square" lIns="0" tIns="0" rIns="0" bIns="0" numCol="1" anchor="ctr" anchorCtr="1" compatLnSpc="1">
            <a:prstTxWarp prst="textNoShape">
              <a:avLst/>
            </a:prstTxWarp>
            <a:normAutofit/>
          </a:bodyPr>
          <a:lstStyle/>
          <a:p>
            <a:pPr defTabSz="914377">
              <a:defRPr/>
            </a:pPr>
            <a:endParaRPr lang="en-US" sz="2800" kern="0" dirty="0">
              <a:solidFill>
                <a:srgbClr val="FFFFFF"/>
              </a:solidFill>
            </a:endParaRPr>
          </a:p>
        </p:txBody>
      </p:sp>
      <p:cxnSp>
        <p:nvCxnSpPr>
          <p:cNvPr id="24" name="MH_Other_4">
            <a:extLst>
              <a:ext uri="{FF2B5EF4-FFF2-40B4-BE49-F238E27FC236}">
                <a16:creationId xmlns:a16="http://schemas.microsoft.com/office/drawing/2014/main" id="{FDD7BBBD-2237-4869-B049-6E9CE8AEBEB4}"/>
              </a:ext>
            </a:extLst>
          </p:cNvPr>
          <p:cNvCxnSpPr/>
          <p:nvPr>
            <p:custDataLst>
              <p:tags r:id="rId9"/>
            </p:custDataLst>
          </p:nvPr>
        </p:nvCxnSpPr>
        <p:spPr>
          <a:xfrm>
            <a:off x="4174451" y="2634775"/>
            <a:ext cx="1599959" cy="2659"/>
          </a:xfrm>
          <a:prstGeom prst="line">
            <a:avLst/>
          </a:prstGeom>
          <a:noFill/>
          <a:ln w="19050" cap="flat" cmpd="sng" algn="ctr">
            <a:solidFill>
              <a:schemeClr val="accent1"/>
            </a:solidFill>
            <a:prstDash val="sysDash"/>
            <a:tailEnd type="diamond"/>
          </a:ln>
          <a:effectLst/>
        </p:spPr>
      </p:cxnSp>
      <p:cxnSp>
        <p:nvCxnSpPr>
          <p:cNvPr id="25" name="MH_Other_5">
            <a:extLst>
              <a:ext uri="{FF2B5EF4-FFF2-40B4-BE49-F238E27FC236}">
                <a16:creationId xmlns:a16="http://schemas.microsoft.com/office/drawing/2014/main" id="{77A6F1B2-099D-40D4-A47C-B35BD62033AB}"/>
              </a:ext>
            </a:extLst>
          </p:cNvPr>
          <p:cNvCxnSpPr/>
          <p:nvPr>
            <p:custDataLst>
              <p:tags r:id="rId10"/>
            </p:custDataLst>
          </p:nvPr>
        </p:nvCxnSpPr>
        <p:spPr>
          <a:xfrm>
            <a:off x="4874408" y="3944591"/>
            <a:ext cx="900000" cy="2659"/>
          </a:xfrm>
          <a:prstGeom prst="line">
            <a:avLst/>
          </a:prstGeom>
          <a:noFill/>
          <a:ln w="19050" cap="flat" cmpd="sng" algn="ctr">
            <a:solidFill>
              <a:schemeClr val="accent1"/>
            </a:solidFill>
            <a:prstDash val="sysDash"/>
            <a:tailEnd type="diamond"/>
          </a:ln>
          <a:effectLst/>
        </p:spPr>
      </p:cxnSp>
      <p:cxnSp>
        <p:nvCxnSpPr>
          <p:cNvPr id="26" name="MH_Other_6">
            <a:extLst>
              <a:ext uri="{FF2B5EF4-FFF2-40B4-BE49-F238E27FC236}">
                <a16:creationId xmlns:a16="http://schemas.microsoft.com/office/drawing/2014/main" id="{5BAA6714-8E71-43EF-98ED-4820B878A60F}"/>
              </a:ext>
            </a:extLst>
          </p:cNvPr>
          <p:cNvCxnSpPr/>
          <p:nvPr>
            <p:custDataLst>
              <p:tags r:id="rId11"/>
            </p:custDataLst>
          </p:nvPr>
        </p:nvCxnSpPr>
        <p:spPr>
          <a:xfrm>
            <a:off x="3663367" y="5228931"/>
            <a:ext cx="2111043" cy="2659"/>
          </a:xfrm>
          <a:prstGeom prst="line">
            <a:avLst/>
          </a:prstGeom>
          <a:noFill/>
          <a:ln w="19050" cap="flat" cmpd="sng" algn="ctr">
            <a:solidFill>
              <a:schemeClr val="accent1"/>
            </a:solidFill>
            <a:prstDash val="sysDash"/>
            <a:tailEnd type="diamond"/>
          </a:ln>
          <a:effectLst/>
        </p:spPr>
      </p:cxnSp>
      <p:sp>
        <p:nvSpPr>
          <p:cNvPr id="27" name="TextBox 26"/>
          <p:cNvSpPr txBox="1"/>
          <p:nvPr/>
        </p:nvSpPr>
        <p:spPr>
          <a:xfrm>
            <a:off x="1161078" y="334436"/>
            <a:ext cx="2967479" cy="605230"/>
          </a:xfrm>
          <a:prstGeom prst="rect">
            <a:avLst/>
          </a:prstGeom>
          <a:noFill/>
        </p:spPr>
        <p:txBody>
          <a:bodyPr wrap="none" rtlCol="0">
            <a:spAutoFit/>
          </a:bodyPr>
          <a:lstStyle/>
          <a:p>
            <a:r>
              <a:rPr lang="en-US" sz="3333" b="1" dirty="0">
                <a:solidFill>
                  <a:srgbClr val="754C24"/>
                </a:solidFill>
              </a:rPr>
              <a:t>01. NHẬN XÉT</a:t>
            </a:r>
          </a:p>
        </p:txBody>
      </p:sp>
      <p:sp>
        <p:nvSpPr>
          <p:cNvPr id="28" name="Text Box 7"/>
          <p:cNvSpPr txBox="1">
            <a:spLocks noChangeArrowheads="1"/>
          </p:cNvSpPr>
          <p:nvPr/>
        </p:nvSpPr>
        <p:spPr bwMode="auto">
          <a:xfrm>
            <a:off x="334261" y="1676481"/>
            <a:ext cx="6604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err="1">
                <a:latin typeface="Times New Roman" panose="02020603050405020304" pitchFamily="18" charset="0"/>
              </a:rPr>
              <a:t>Đọc</a:t>
            </a:r>
            <a:r>
              <a:rPr lang="en-US" sz="2400" b="1" dirty="0">
                <a:latin typeface="Times New Roman" panose="02020603050405020304" pitchFamily="18" charset="0"/>
              </a:rPr>
              <a:t> </a:t>
            </a:r>
            <a:r>
              <a:rPr lang="en-US" sz="2400" b="1" dirty="0" err="1">
                <a:latin typeface="Times New Roman" panose="02020603050405020304" pitchFamily="18" charset="0"/>
              </a:rPr>
              <a:t>đoạn</a:t>
            </a:r>
            <a:r>
              <a:rPr lang="en-US" sz="2400" b="1" dirty="0">
                <a:latin typeface="Times New Roman" panose="02020603050405020304" pitchFamily="18" charset="0"/>
              </a:rPr>
              <a:t> </a:t>
            </a:r>
            <a:r>
              <a:rPr lang="en-US" sz="2400" b="1" dirty="0" err="1">
                <a:latin typeface="Times New Roman" panose="02020603050405020304" pitchFamily="18" charset="0"/>
              </a:rPr>
              <a:t>văn</a:t>
            </a:r>
            <a:r>
              <a:rPr lang="en-US" sz="2400" b="1" dirty="0">
                <a:latin typeface="Times New Roman" panose="02020603050405020304" pitchFamily="18" charset="0"/>
              </a:rPr>
              <a:t> </a:t>
            </a:r>
            <a:r>
              <a:rPr lang="en-US" sz="2400" b="1" dirty="0" err="1">
                <a:latin typeface="Times New Roman" panose="02020603050405020304" pitchFamily="18" charset="0"/>
              </a:rPr>
              <a:t>sau</a:t>
            </a:r>
            <a:r>
              <a:rPr lang="en-US" sz="2400" b="1" dirty="0">
                <a:latin typeface="Times New Roman" panose="02020603050405020304" pitchFamily="18" charset="0"/>
              </a:rPr>
              <a:t>:</a:t>
            </a:r>
          </a:p>
          <a:p>
            <a:pPr eaLnBrk="1" hangingPunct="1"/>
            <a:r>
              <a:rPr lang="en-US" sz="2400" b="1" dirty="0">
                <a:latin typeface="Times New Roman" panose="02020603050405020304" pitchFamily="18" charset="0"/>
              </a:rPr>
              <a:t>    </a:t>
            </a:r>
            <a:r>
              <a:rPr lang="en-US" sz="2400" b="1" dirty="0" err="1">
                <a:latin typeface="Times New Roman" panose="02020603050405020304" pitchFamily="18" charset="0"/>
              </a:rPr>
              <a:t>Tới</a:t>
            </a:r>
            <a:r>
              <a:rPr lang="en-US" sz="2400" b="1" dirty="0">
                <a:latin typeface="Times New Roman" panose="02020603050405020304" pitchFamily="18" charset="0"/>
              </a:rPr>
              <a:t> </a:t>
            </a:r>
            <a:r>
              <a:rPr lang="en-US" sz="2400" b="1" dirty="0" err="1">
                <a:latin typeface="Times New Roman" panose="02020603050405020304" pitchFamily="18" charset="0"/>
              </a:rPr>
              <a:t>nương</a:t>
            </a:r>
            <a:r>
              <a:rPr lang="en-US" sz="2400" b="1" dirty="0">
                <a:latin typeface="Times New Roman" panose="02020603050405020304" pitchFamily="18" charset="0"/>
              </a:rPr>
              <a:t>, A </a:t>
            </a:r>
            <a:r>
              <a:rPr lang="en-US" sz="2400" b="1" dirty="0" err="1">
                <a:latin typeface="Times New Roman" panose="02020603050405020304" pitchFamily="18" charset="0"/>
              </a:rPr>
              <a:t>Cháng</a:t>
            </a:r>
            <a:r>
              <a:rPr lang="en-US" sz="2400" b="1" dirty="0">
                <a:latin typeface="Times New Roman" panose="02020603050405020304" pitchFamily="18" charset="0"/>
              </a:rPr>
              <a:t> </a:t>
            </a:r>
            <a:r>
              <a:rPr lang="en-US" sz="2400" b="1" dirty="0" err="1">
                <a:latin typeface="Times New Roman" panose="02020603050405020304" pitchFamily="18" charset="0"/>
              </a:rPr>
              <a:t>mắc</a:t>
            </a:r>
            <a:r>
              <a:rPr lang="en-US" sz="2400" b="1" dirty="0">
                <a:latin typeface="Times New Roman" panose="02020603050405020304" pitchFamily="18" charset="0"/>
              </a:rPr>
              <a:t> </a:t>
            </a:r>
            <a:r>
              <a:rPr lang="en-US" sz="2400" b="1" dirty="0" err="1">
                <a:latin typeface="Times New Roman" panose="02020603050405020304" pitchFamily="18" charset="0"/>
              </a:rPr>
              <a:t>cày</a:t>
            </a:r>
            <a:r>
              <a:rPr lang="en-US" sz="2400" b="1" dirty="0">
                <a:latin typeface="Times New Roman" panose="02020603050405020304" pitchFamily="18" charset="0"/>
              </a:rPr>
              <a:t> </a:t>
            </a:r>
            <a:r>
              <a:rPr lang="en-US" sz="2400" b="1" dirty="0" err="1">
                <a:latin typeface="Times New Roman" panose="02020603050405020304" pitchFamily="18" charset="0"/>
              </a:rPr>
              <a:t>xong</a:t>
            </a:r>
            <a:r>
              <a:rPr lang="en-US" sz="2400" b="1" dirty="0">
                <a:latin typeface="Times New Roman" panose="02020603050405020304" pitchFamily="18" charset="0"/>
              </a:rPr>
              <a:t>, </a:t>
            </a:r>
            <a:r>
              <a:rPr lang="en-US" sz="2400" b="1" dirty="0" err="1">
                <a:latin typeface="Times New Roman" panose="02020603050405020304" pitchFamily="18" charset="0"/>
              </a:rPr>
              <a:t>quát</a:t>
            </a:r>
            <a:r>
              <a:rPr lang="en-US" sz="2400" b="1" dirty="0">
                <a:latin typeface="Times New Roman" panose="02020603050405020304" pitchFamily="18" charset="0"/>
              </a:rPr>
              <a:t> </a:t>
            </a:r>
            <a:r>
              <a:rPr lang="en-US" sz="2400" b="1" dirty="0" err="1">
                <a:latin typeface="Times New Roman" panose="02020603050405020304" pitchFamily="18" charset="0"/>
              </a:rPr>
              <a:t>một</a:t>
            </a:r>
            <a:r>
              <a:rPr lang="en-US" sz="2400" b="1" dirty="0">
                <a:latin typeface="Times New Roman" panose="02020603050405020304" pitchFamily="18" charset="0"/>
              </a:rPr>
              <a:t> </a:t>
            </a:r>
            <a:r>
              <a:rPr lang="en-US" sz="2400" b="1" dirty="0" err="1">
                <a:latin typeface="Times New Roman" panose="02020603050405020304" pitchFamily="18" charset="0"/>
              </a:rPr>
              <a:t>tiếng</a:t>
            </a:r>
            <a:r>
              <a:rPr lang="en-US" sz="2400" b="1" dirty="0">
                <a:latin typeface="Times New Roman" panose="02020603050405020304" pitchFamily="18" charset="0"/>
              </a:rPr>
              <a:t> “ </a:t>
            </a:r>
            <a:r>
              <a:rPr lang="en-US" sz="2400" b="1" dirty="0" err="1">
                <a:latin typeface="Times New Roman" panose="02020603050405020304" pitchFamily="18" charset="0"/>
              </a:rPr>
              <a:t>Mổng</a:t>
            </a:r>
            <a:r>
              <a:rPr lang="en-US" sz="2400" b="1" dirty="0">
                <a:latin typeface="Times New Roman" panose="02020603050405020304" pitchFamily="18" charset="0"/>
              </a:rPr>
              <a:t>!” </a:t>
            </a:r>
            <a:r>
              <a:rPr lang="en-US" sz="2400" b="1" dirty="0" err="1">
                <a:latin typeface="Times New Roman" panose="02020603050405020304" pitchFamily="18" charset="0"/>
              </a:rPr>
              <a:t>và</a:t>
            </a:r>
            <a:r>
              <a:rPr lang="en-US" sz="2400" b="1" dirty="0">
                <a:latin typeface="Times New Roman" panose="02020603050405020304" pitchFamily="18" charset="0"/>
              </a:rPr>
              <a:t> </a:t>
            </a:r>
            <a:r>
              <a:rPr lang="en-US" sz="2400" b="1" dirty="0" err="1">
                <a:latin typeface="Times New Roman" panose="02020603050405020304" pitchFamily="18" charset="0"/>
              </a:rPr>
              <a:t>bây</a:t>
            </a:r>
            <a:r>
              <a:rPr lang="en-US" sz="2400" b="1" dirty="0">
                <a:latin typeface="Times New Roman" panose="02020603050405020304" pitchFamily="18" charset="0"/>
              </a:rPr>
              <a:t> </a:t>
            </a:r>
            <a:r>
              <a:rPr lang="en-US" sz="2400" b="1" dirty="0" err="1">
                <a:latin typeface="Times New Roman" panose="02020603050405020304" pitchFamily="18" charset="0"/>
              </a:rPr>
              <a:t>giờ</a:t>
            </a:r>
            <a:r>
              <a:rPr lang="en-US" sz="2400" b="1" dirty="0">
                <a:latin typeface="Times New Roman" panose="02020603050405020304" pitchFamily="18" charset="0"/>
              </a:rPr>
              <a:t> </a:t>
            </a:r>
            <a:r>
              <a:rPr lang="en-US" sz="2400" b="1" dirty="0" err="1">
                <a:latin typeface="Times New Roman" panose="02020603050405020304" pitchFamily="18" charset="0"/>
              </a:rPr>
              <a:t>chỉ</a:t>
            </a:r>
            <a:r>
              <a:rPr lang="en-US" sz="2400" b="1" dirty="0">
                <a:latin typeface="Times New Roman" panose="02020603050405020304" pitchFamily="18" charset="0"/>
              </a:rPr>
              <a:t> </a:t>
            </a:r>
            <a:r>
              <a:rPr lang="en-US" sz="2400" b="1" dirty="0" err="1">
                <a:latin typeface="Times New Roman" panose="02020603050405020304" pitchFamily="18" charset="0"/>
              </a:rPr>
              <a:t>còn</a:t>
            </a:r>
            <a:r>
              <a:rPr lang="en-US" sz="2400" b="1" dirty="0">
                <a:latin typeface="Times New Roman" panose="02020603050405020304" pitchFamily="18" charset="0"/>
              </a:rPr>
              <a:t> </a:t>
            </a:r>
            <a:r>
              <a:rPr lang="en-US" sz="2400" b="1" dirty="0" err="1">
                <a:latin typeface="Times New Roman" panose="02020603050405020304" pitchFamily="18" charset="0"/>
              </a:rPr>
              <a:t>chăm</a:t>
            </a:r>
            <a:r>
              <a:rPr lang="en-US" sz="2400" b="1" dirty="0">
                <a:latin typeface="Times New Roman" panose="02020603050405020304" pitchFamily="18" charset="0"/>
              </a:rPr>
              <a:t> </a:t>
            </a:r>
            <a:r>
              <a:rPr lang="en-US" sz="2400" b="1" dirty="0" err="1">
                <a:latin typeface="Times New Roman" panose="02020603050405020304" pitchFamily="18" charset="0"/>
              </a:rPr>
              <a:t>chắm</a:t>
            </a:r>
            <a:r>
              <a:rPr lang="en-US" sz="2400" b="1" dirty="0">
                <a:latin typeface="Times New Roman" panose="02020603050405020304" pitchFamily="18" charset="0"/>
              </a:rPr>
              <a:t> </a:t>
            </a:r>
            <a:r>
              <a:rPr lang="en-US" sz="2400" b="1" dirty="0" err="1">
                <a:latin typeface="Times New Roman" panose="02020603050405020304" pitchFamily="18" charset="0"/>
              </a:rPr>
              <a:t>vào</a:t>
            </a:r>
            <a:r>
              <a:rPr lang="en-US" sz="2400" b="1" dirty="0">
                <a:latin typeface="Times New Roman" panose="02020603050405020304" pitchFamily="18" charset="0"/>
              </a:rPr>
              <a:t> </a:t>
            </a:r>
            <a:r>
              <a:rPr lang="en-US" sz="2400" b="1" dirty="0" err="1">
                <a:latin typeface="Times New Roman" panose="02020603050405020304" pitchFamily="18" charset="0"/>
              </a:rPr>
              <a:t>công</a:t>
            </a:r>
            <a:r>
              <a:rPr lang="en-US" sz="2400" b="1" dirty="0">
                <a:latin typeface="Times New Roman" panose="02020603050405020304" pitchFamily="18" charset="0"/>
              </a:rPr>
              <a:t> </a:t>
            </a:r>
            <a:r>
              <a:rPr lang="en-US" sz="2400" b="1" dirty="0" err="1">
                <a:latin typeface="Times New Roman" panose="02020603050405020304" pitchFamily="18" charset="0"/>
              </a:rPr>
              <a:t>việc</a:t>
            </a:r>
            <a:r>
              <a:rPr lang="en-US" sz="2400" b="1" dirty="0">
                <a:latin typeface="Times New Roman" panose="02020603050405020304" pitchFamily="18" charset="0"/>
              </a:rPr>
              <a:t> … </a:t>
            </a:r>
            <a:r>
              <a:rPr lang="en-US" sz="2400" b="1" dirty="0" err="1">
                <a:latin typeface="Times New Roman" panose="02020603050405020304" pitchFamily="18" charset="0"/>
              </a:rPr>
              <a:t>Hai</a:t>
            </a:r>
            <a:r>
              <a:rPr lang="en-US" sz="2400" b="1" dirty="0">
                <a:latin typeface="Times New Roman" panose="02020603050405020304" pitchFamily="18" charset="0"/>
              </a:rPr>
              <a:t> </a:t>
            </a:r>
            <a:r>
              <a:rPr lang="en-US" sz="2400" b="1" dirty="0" err="1">
                <a:latin typeface="Times New Roman" panose="02020603050405020304" pitchFamily="18" charset="0"/>
              </a:rPr>
              <a:t>tay</a:t>
            </a:r>
            <a:r>
              <a:rPr lang="en-US" sz="2400" b="1" dirty="0">
                <a:latin typeface="Times New Roman" panose="02020603050405020304" pitchFamily="18" charset="0"/>
              </a:rPr>
              <a:t> A </a:t>
            </a:r>
            <a:r>
              <a:rPr lang="en-US" sz="2400" b="1" dirty="0" err="1">
                <a:latin typeface="Times New Roman" panose="02020603050405020304" pitchFamily="18" charset="0"/>
              </a:rPr>
              <a:t>Cháng</a:t>
            </a:r>
            <a:r>
              <a:rPr lang="en-US" sz="2400" b="1" dirty="0">
                <a:latin typeface="Times New Roman" panose="02020603050405020304" pitchFamily="18" charset="0"/>
              </a:rPr>
              <a:t> </a:t>
            </a:r>
            <a:r>
              <a:rPr lang="en-US" sz="2400" b="1" dirty="0" err="1">
                <a:latin typeface="Times New Roman" panose="02020603050405020304" pitchFamily="18" charset="0"/>
              </a:rPr>
              <a:t>nắm</a:t>
            </a:r>
            <a:r>
              <a:rPr lang="en-US" sz="2400" b="1" dirty="0">
                <a:latin typeface="Times New Roman" panose="02020603050405020304" pitchFamily="18" charset="0"/>
              </a:rPr>
              <a:t> </a:t>
            </a:r>
            <a:r>
              <a:rPr lang="en-US" sz="2400" b="1" dirty="0" err="1">
                <a:latin typeface="Times New Roman" panose="02020603050405020304" pitchFamily="18" charset="0"/>
              </a:rPr>
              <a:t>đốc</a:t>
            </a:r>
            <a:r>
              <a:rPr lang="en-US" sz="2400" b="1" dirty="0">
                <a:latin typeface="Times New Roman" panose="02020603050405020304" pitchFamily="18" charset="0"/>
              </a:rPr>
              <a:t> </a:t>
            </a:r>
            <a:r>
              <a:rPr lang="en-US" sz="2400" b="1" dirty="0" err="1">
                <a:latin typeface="Times New Roman" panose="02020603050405020304" pitchFamily="18" charset="0"/>
              </a:rPr>
              <a:t>cày</a:t>
            </a:r>
            <a:r>
              <a:rPr lang="en-US" sz="2400" b="1" dirty="0">
                <a:latin typeface="Times New Roman" panose="02020603050405020304" pitchFamily="18" charset="0"/>
              </a:rPr>
              <a:t>, </a:t>
            </a:r>
            <a:r>
              <a:rPr lang="en-US" sz="2400" b="1" dirty="0" err="1">
                <a:latin typeface="Times New Roman" panose="02020603050405020304" pitchFamily="18" charset="0"/>
              </a:rPr>
              <a:t>mắt</a:t>
            </a:r>
            <a:r>
              <a:rPr lang="en-US" sz="2400" b="1" dirty="0">
                <a:latin typeface="Times New Roman" panose="02020603050405020304" pitchFamily="18" charset="0"/>
              </a:rPr>
              <a:t> </a:t>
            </a:r>
            <a:r>
              <a:rPr lang="en-US" sz="2400" b="1" dirty="0" err="1">
                <a:latin typeface="Times New Roman" panose="02020603050405020304" pitchFamily="18" charset="0"/>
              </a:rPr>
              <a:t>nhìn</a:t>
            </a:r>
            <a:r>
              <a:rPr lang="en-US" sz="2400" b="1" dirty="0">
                <a:latin typeface="Times New Roman" panose="02020603050405020304" pitchFamily="18" charset="0"/>
              </a:rPr>
              <a:t> </a:t>
            </a:r>
            <a:r>
              <a:rPr lang="en-US" sz="2400" b="1" dirty="0" err="1">
                <a:latin typeface="Times New Roman" panose="02020603050405020304" pitchFamily="18" charset="0"/>
              </a:rPr>
              <a:t>thế</a:t>
            </a:r>
            <a:r>
              <a:rPr lang="en-US" sz="2400" b="1" dirty="0">
                <a:latin typeface="Times New Roman" panose="02020603050405020304" pitchFamily="18" charset="0"/>
              </a:rPr>
              <a:t> </a:t>
            </a:r>
            <a:r>
              <a:rPr lang="en-US" sz="2400" b="1" dirty="0" err="1">
                <a:latin typeface="Times New Roman" panose="02020603050405020304" pitchFamily="18" charset="0"/>
              </a:rPr>
              <a:t>ruộng</a:t>
            </a:r>
            <a:r>
              <a:rPr lang="en-US" sz="2400" b="1" dirty="0">
                <a:latin typeface="Times New Roman" panose="02020603050405020304" pitchFamily="18" charset="0"/>
              </a:rPr>
              <a:t>, </a:t>
            </a:r>
            <a:r>
              <a:rPr lang="en-US" sz="2400" b="1" dirty="0" err="1">
                <a:latin typeface="Times New Roman" panose="02020603050405020304" pitchFamily="18" charset="0"/>
              </a:rPr>
              <a:t>nhìn</a:t>
            </a:r>
            <a:r>
              <a:rPr lang="en-US" sz="2400" b="1" dirty="0">
                <a:latin typeface="Times New Roman" panose="02020603050405020304" pitchFamily="18" charset="0"/>
              </a:rPr>
              <a:t> </a:t>
            </a:r>
            <a:r>
              <a:rPr lang="en-US" sz="2400" b="1" dirty="0" err="1">
                <a:latin typeface="Times New Roman" panose="02020603050405020304" pitchFamily="18" charset="0"/>
              </a:rPr>
              <a:t>đường</a:t>
            </a:r>
            <a:r>
              <a:rPr lang="en-US" sz="2400" b="1" dirty="0">
                <a:latin typeface="Times New Roman" panose="02020603050405020304" pitchFamily="18" charset="0"/>
              </a:rPr>
              <a:t> </a:t>
            </a:r>
            <a:r>
              <a:rPr lang="en-US" sz="2400" b="1" dirty="0" err="1">
                <a:latin typeface="Times New Roman" panose="02020603050405020304" pitchFamily="18" charset="0"/>
              </a:rPr>
              <a:t>cày</a:t>
            </a:r>
            <a:r>
              <a:rPr lang="en-US" sz="2400" b="1" dirty="0">
                <a:latin typeface="Times New Roman" panose="02020603050405020304" pitchFamily="18" charset="0"/>
              </a:rPr>
              <a:t>, </a:t>
            </a:r>
            <a:r>
              <a:rPr lang="en-US" sz="2400" b="1" dirty="0" err="1">
                <a:latin typeface="Times New Roman" panose="02020603050405020304" pitchFamily="18" charset="0"/>
              </a:rPr>
              <a:t>thân</a:t>
            </a:r>
            <a:r>
              <a:rPr lang="en-US" sz="2400" b="1" dirty="0">
                <a:latin typeface="Times New Roman" panose="02020603050405020304" pitchFamily="18" charset="0"/>
              </a:rPr>
              <a:t> </a:t>
            </a:r>
            <a:r>
              <a:rPr lang="en-US" sz="2400" b="1" dirty="0" err="1">
                <a:latin typeface="Times New Roman" panose="02020603050405020304" pitchFamily="18" charset="0"/>
              </a:rPr>
              <a:t>hình</a:t>
            </a:r>
            <a:r>
              <a:rPr lang="en-US" sz="2400" b="1" dirty="0">
                <a:latin typeface="Times New Roman" panose="02020603050405020304" pitchFamily="18" charset="0"/>
              </a:rPr>
              <a:t> </a:t>
            </a:r>
            <a:r>
              <a:rPr lang="en-US" sz="2400" b="1" dirty="0" err="1">
                <a:latin typeface="Times New Roman" panose="02020603050405020304" pitchFamily="18" charset="0"/>
              </a:rPr>
              <a:t>nhoài</a:t>
            </a:r>
            <a:r>
              <a:rPr lang="en-US" sz="2400" b="1" dirty="0">
                <a:latin typeface="Times New Roman" panose="02020603050405020304" pitchFamily="18" charset="0"/>
              </a:rPr>
              <a:t> </a:t>
            </a:r>
            <a:r>
              <a:rPr lang="en-US" sz="2400" b="1" dirty="0" err="1">
                <a:latin typeface="Times New Roman" panose="02020603050405020304" pitchFamily="18" charset="0"/>
              </a:rPr>
              <a:t>thành</a:t>
            </a:r>
            <a:r>
              <a:rPr lang="en-US" sz="2400" b="1" dirty="0">
                <a:latin typeface="Times New Roman" panose="02020603050405020304" pitchFamily="18" charset="0"/>
              </a:rPr>
              <a:t> </a:t>
            </a:r>
            <a:r>
              <a:rPr lang="en-US" sz="2400" b="1" dirty="0" err="1">
                <a:latin typeface="Times New Roman" panose="02020603050405020304" pitchFamily="18" charset="0"/>
              </a:rPr>
              <a:t>một</a:t>
            </a:r>
            <a:r>
              <a:rPr lang="en-US" sz="2400" b="1" dirty="0">
                <a:latin typeface="Times New Roman" panose="02020603050405020304" pitchFamily="18" charset="0"/>
              </a:rPr>
              <a:t> </a:t>
            </a:r>
            <a:r>
              <a:rPr lang="en-US" sz="2400" b="1" dirty="0" err="1">
                <a:latin typeface="Times New Roman" panose="02020603050405020304" pitchFamily="18" charset="0"/>
              </a:rPr>
              <a:t>đường</a:t>
            </a:r>
            <a:r>
              <a:rPr lang="en-US" sz="2400" b="1" dirty="0">
                <a:latin typeface="Times New Roman" panose="02020603050405020304" pitchFamily="18" charset="0"/>
              </a:rPr>
              <a:t> </a:t>
            </a:r>
            <a:r>
              <a:rPr lang="en-US" sz="2400" b="1" dirty="0" err="1">
                <a:latin typeface="Times New Roman" panose="02020603050405020304" pitchFamily="18" charset="0"/>
              </a:rPr>
              <a:t>cong</a:t>
            </a:r>
            <a:r>
              <a:rPr lang="en-US" sz="2400" b="1" dirty="0">
                <a:latin typeface="Times New Roman" panose="02020603050405020304" pitchFamily="18" charset="0"/>
              </a:rPr>
              <a:t> </a:t>
            </a:r>
            <a:r>
              <a:rPr lang="en-US" sz="2400" b="1" dirty="0" err="1">
                <a:latin typeface="Times New Roman" panose="02020603050405020304" pitchFamily="18" charset="0"/>
              </a:rPr>
              <a:t>mềm</a:t>
            </a:r>
            <a:r>
              <a:rPr lang="en-US" sz="2400" b="1" dirty="0">
                <a:latin typeface="Times New Roman" panose="02020603050405020304" pitchFamily="18" charset="0"/>
              </a:rPr>
              <a:t> </a:t>
            </a:r>
            <a:r>
              <a:rPr lang="en-US" sz="2400" b="1" dirty="0" err="1">
                <a:latin typeface="Times New Roman" panose="02020603050405020304" pitchFamily="18" charset="0"/>
              </a:rPr>
              <a:t>mại</a:t>
            </a:r>
            <a:r>
              <a:rPr lang="en-US" sz="2400" b="1" dirty="0">
                <a:latin typeface="Times New Roman" panose="02020603050405020304" pitchFamily="18" charset="0"/>
              </a:rPr>
              <a:t>, </a:t>
            </a:r>
            <a:r>
              <a:rPr lang="en-US" sz="2400" b="1" dirty="0" err="1">
                <a:latin typeface="Times New Roman" panose="02020603050405020304" pitchFamily="18" charset="0"/>
              </a:rPr>
              <a:t>khi</a:t>
            </a:r>
            <a:r>
              <a:rPr lang="en-US" sz="2400" b="1" dirty="0">
                <a:latin typeface="Times New Roman" panose="02020603050405020304" pitchFamily="18" charset="0"/>
              </a:rPr>
              <a:t> qua </a:t>
            </a:r>
            <a:r>
              <a:rPr lang="en-US" sz="2400" b="1" dirty="0" err="1">
                <a:latin typeface="Times New Roman" panose="02020603050405020304" pitchFamily="18" charset="0"/>
              </a:rPr>
              <a:t>trái</a:t>
            </a:r>
            <a:r>
              <a:rPr lang="en-US" sz="2400" b="1" dirty="0">
                <a:latin typeface="Times New Roman" panose="02020603050405020304" pitchFamily="18" charset="0"/>
              </a:rPr>
              <a:t>, </a:t>
            </a:r>
            <a:r>
              <a:rPr lang="en-US" sz="2400" b="1" dirty="0" err="1">
                <a:latin typeface="Times New Roman" panose="02020603050405020304" pitchFamily="18" charset="0"/>
              </a:rPr>
              <a:t>lúc</a:t>
            </a:r>
            <a:r>
              <a:rPr lang="en-US" sz="2400" b="1" dirty="0">
                <a:latin typeface="Times New Roman" panose="02020603050405020304" pitchFamily="18" charset="0"/>
              </a:rPr>
              <a:t> </a:t>
            </a:r>
            <a:r>
              <a:rPr lang="en-US" sz="2400" b="1" dirty="0" err="1">
                <a:latin typeface="Times New Roman" panose="02020603050405020304" pitchFamily="18" charset="0"/>
              </a:rPr>
              <a:t>tạt</a:t>
            </a:r>
            <a:r>
              <a:rPr lang="en-US" sz="2400" b="1" dirty="0">
                <a:latin typeface="Times New Roman" panose="02020603050405020304" pitchFamily="18" charset="0"/>
              </a:rPr>
              <a:t> </a:t>
            </a:r>
            <a:r>
              <a:rPr lang="en-US" sz="2400" b="1" dirty="0" err="1">
                <a:latin typeface="Times New Roman" panose="02020603050405020304" pitchFamily="18" charset="0"/>
              </a:rPr>
              <a:t>phải</a:t>
            </a:r>
            <a:r>
              <a:rPr lang="en-US" sz="2400" b="1" dirty="0">
                <a:latin typeface="Times New Roman" panose="02020603050405020304" pitchFamily="18" charset="0"/>
              </a:rPr>
              <a:t> </a:t>
            </a:r>
            <a:r>
              <a:rPr lang="en-US" sz="2400" b="1" dirty="0" err="1">
                <a:latin typeface="Times New Roman" panose="02020603050405020304" pitchFamily="18" charset="0"/>
              </a:rPr>
              <a:t>theo</a:t>
            </a:r>
            <a:r>
              <a:rPr lang="en-US" sz="2400" b="1" dirty="0">
                <a:latin typeface="Times New Roman" panose="02020603050405020304" pitchFamily="18" charset="0"/>
              </a:rPr>
              <a:t> </a:t>
            </a:r>
            <a:r>
              <a:rPr lang="en-US" sz="2400" b="1" dirty="0" err="1">
                <a:latin typeface="Times New Roman" panose="02020603050405020304" pitchFamily="18" charset="0"/>
              </a:rPr>
              <a:t>đường</a:t>
            </a:r>
            <a:r>
              <a:rPr lang="en-US" sz="2400" b="1" dirty="0">
                <a:latin typeface="Times New Roman" panose="02020603050405020304" pitchFamily="18" charset="0"/>
              </a:rPr>
              <a:t> </a:t>
            </a:r>
            <a:r>
              <a:rPr lang="en-US" sz="2400" b="1" dirty="0" err="1">
                <a:latin typeface="Times New Roman" panose="02020603050405020304" pitchFamily="18" charset="0"/>
              </a:rPr>
              <a:t>cày</a:t>
            </a:r>
            <a:r>
              <a:rPr lang="en-US" sz="2400" b="1" dirty="0">
                <a:latin typeface="Times New Roman" panose="02020603050405020304" pitchFamily="18" charset="0"/>
              </a:rPr>
              <a:t> </a:t>
            </a:r>
            <a:r>
              <a:rPr lang="en-US" sz="2400" b="1" dirty="0" err="1">
                <a:latin typeface="Times New Roman" panose="02020603050405020304" pitchFamily="18" charset="0"/>
              </a:rPr>
              <a:t>uốn</a:t>
            </a:r>
            <a:r>
              <a:rPr lang="en-US" sz="2400" b="1" dirty="0">
                <a:latin typeface="Times New Roman" panose="02020603050405020304" pitchFamily="18" charset="0"/>
              </a:rPr>
              <a:t> </a:t>
            </a:r>
            <a:r>
              <a:rPr lang="en-US" sz="2400" b="1" dirty="0" err="1">
                <a:latin typeface="Times New Roman" panose="02020603050405020304" pitchFamily="18" charset="0"/>
              </a:rPr>
              <a:t>vòng</a:t>
            </a:r>
            <a:r>
              <a:rPr lang="en-US" sz="2400" b="1" dirty="0">
                <a:latin typeface="Times New Roman" panose="02020603050405020304" pitchFamily="18" charset="0"/>
              </a:rPr>
              <a:t> </a:t>
            </a:r>
            <a:r>
              <a:rPr lang="en-US" sz="2400" b="1" dirty="0" err="1">
                <a:latin typeface="Times New Roman" panose="02020603050405020304" pitchFamily="18" charset="0"/>
              </a:rPr>
              <a:t>trên</a:t>
            </a:r>
            <a:r>
              <a:rPr lang="en-US" sz="2400" b="1" dirty="0">
                <a:latin typeface="Times New Roman" panose="02020603050405020304" pitchFamily="18" charset="0"/>
              </a:rPr>
              <a:t> </a:t>
            </a:r>
            <a:r>
              <a:rPr lang="en-US" sz="2400" b="1" dirty="0" err="1">
                <a:latin typeface="Times New Roman" panose="02020603050405020304" pitchFamily="18" charset="0"/>
              </a:rPr>
              <a:t>hình</a:t>
            </a:r>
            <a:r>
              <a:rPr lang="en-US" sz="2400" b="1" dirty="0">
                <a:latin typeface="Times New Roman" panose="02020603050405020304" pitchFamily="18" charset="0"/>
              </a:rPr>
              <a:t> </a:t>
            </a:r>
            <a:r>
              <a:rPr lang="en-US" sz="2400" b="1" dirty="0" err="1">
                <a:latin typeface="Times New Roman" panose="02020603050405020304" pitchFamily="18" charset="0"/>
              </a:rPr>
              <a:t>ruộng</a:t>
            </a:r>
            <a:r>
              <a:rPr lang="en-US" sz="2400" b="1" dirty="0">
                <a:latin typeface="Times New Roman" panose="02020603050405020304" pitchFamily="18" charset="0"/>
              </a:rPr>
              <a:t> </a:t>
            </a:r>
            <a:r>
              <a:rPr lang="en-US" sz="2400" b="1" dirty="0" err="1">
                <a:latin typeface="Times New Roman" panose="02020603050405020304" pitchFamily="18" charset="0"/>
              </a:rPr>
              <a:t>bậc</a:t>
            </a:r>
            <a:r>
              <a:rPr lang="en-US" sz="2400" b="1" dirty="0">
                <a:latin typeface="Times New Roman" panose="02020603050405020304" pitchFamily="18" charset="0"/>
              </a:rPr>
              <a:t> </a:t>
            </a:r>
            <a:r>
              <a:rPr lang="en-US" sz="2400" b="1" dirty="0" err="1">
                <a:latin typeface="Times New Roman" panose="02020603050405020304" pitchFamily="18" charset="0"/>
              </a:rPr>
              <a:t>thang</a:t>
            </a:r>
            <a:r>
              <a:rPr lang="en-US" sz="2400" b="1" dirty="0">
                <a:latin typeface="Times New Roman" panose="02020603050405020304" pitchFamily="18" charset="0"/>
              </a:rPr>
              <a:t> </a:t>
            </a:r>
            <a:r>
              <a:rPr lang="en-US" sz="2400" b="1" dirty="0" err="1">
                <a:latin typeface="Times New Roman" panose="02020603050405020304" pitchFamily="18" charset="0"/>
              </a:rPr>
              <a:t>như</a:t>
            </a:r>
            <a:r>
              <a:rPr lang="en-US" sz="2400" b="1" dirty="0">
                <a:latin typeface="Times New Roman" panose="02020603050405020304" pitchFamily="18" charset="0"/>
              </a:rPr>
              <a:t> </a:t>
            </a:r>
            <a:r>
              <a:rPr lang="en-US" sz="2400" b="1" dirty="0" err="1">
                <a:latin typeface="Times New Roman" panose="02020603050405020304" pitchFamily="18" charset="0"/>
              </a:rPr>
              <a:t>một</a:t>
            </a:r>
            <a:r>
              <a:rPr lang="en-US" sz="2400" b="1" dirty="0">
                <a:latin typeface="Times New Roman" panose="02020603050405020304" pitchFamily="18" charset="0"/>
              </a:rPr>
              <a:t> </a:t>
            </a:r>
            <a:r>
              <a:rPr lang="en-US" sz="2400" b="1" dirty="0" err="1">
                <a:latin typeface="Times New Roman" panose="02020603050405020304" pitchFamily="18" charset="0"/>
              </a:rPr>
              <a:t>mảnh</a:t>
            </a:r>
            <a:r>
              <a:rPr lang="en-US" sz="2400" b="1" dirty="0">
                <a:latin typeface="Times New Roman" panose="02020603050405020304" pitchFamily="18" charset="0"/>
              </a:rPr>
              <a:t> </a:t>
            </a:r>
            <a:r>
              <a:rPr lang="en-US" sz="2400" b="1" dirty="0" err="1">
                <a:latin typeface="Times New Roman" panose="02020603050405020304" pitchFamily="18" charset="0"/>
              </a:rPr>
              <a:t>trăng</a:t>
            </a:r>
            <a:r>
              <a:rPr lang="en-US" sz="2400" b="1" dirty="0">
                <a:latin typeface="Times New Roman" panose="02020603050405020304" pitchFamily="18" charset="0"/>
              </a:rPr>
              <a:t> </a:t>
            </a:r>
            <a:r>
              <a:rPr lang="en-US" sz="2400" b="1" dirty="0" err="1">
                <a:latin typeface="Times New Roman" panose="02020603050405020304" pitchFamily="18" charset="0"/>
              </a:rPr>
              <a:t>lưỡi</a:t>
            </a:r>
            <a:r>
              <a:rPr lang="en-US" sz="2400" b="1" dirty="0">
                <a:latin typeface="Times New Roman" panose="02020603050405020304" pitchFamily="18" charset="0"/>
              </a:rPr>
              <a:t> </a:t>
            </a:r>
            <a:r>
              <a:rPr lang="en-US" sz="2400" b="1" dirty="0" err="1">
                <a:latin typeface="Times New Roman" panose="02020603050405020304" pitchFamily="18" charset="0"/>
              </a:rPr>
              <a:t>liềm</a:t>
            </a:r>
            <a:r>
              <a:rPr lang="en-US" sz="2400" b="1" dirty="0">
                <a:latin typeface="Times New Roman" panose="02020603050405020304" pitchFamily="18" charset="0"/>
              </a:rPr>
              <a:t>. </a:t>
            </a:r>
            <a:r>
              <a:rPr lang="en-US" sz="2400" b="1" dirty="0" err="1">
                <a:latin typeface="Times New Roman" panose="02020603050405020304" pitchFamily="18" charset="0"/>
              </a:rPr>
              <a:t>Lại</a:t>
            </a:r>
            <a:r>
              <a:rPr lang="en-US" sz="2400" b="1" dirty="0">
                <a:latin typeface="Times New Roman" panose="02020603050405020304" pitchFamily="18" charset="0"/>
              </a:rPr>
              <a:t> </a:t>
            </a:r>
            <a:r>
              <a:rPr lang="en-US" sz="2400" b="1" dirty="0" err="1">
                <a:latin typeface="Times New Roman" panose="02020603050405020304" pitchFamily="18" charset="0"/>
              </a:rPr>
              <a:t>có</a:t>
            </a:r>
            <a:r>
              <a:rPr lang="en-US" sz="2400" b="1" dirty="0">
                <a:latin typeface="Times New Roman" panose="02020603050405020304" pitchFamily="18" charset="0"/>
              </a:rPr>
              <a:t> </a:t>
            </a:r>
            <a:r>
              <a:rPr lang="en-US" sz="2400" b="1" dirty="0" err="1">
                <a:latin typeface="Times New Roman" panose="02020603050405020304" pitchFamily="18" charset="0"/>
              </a:rPr>
              <a:t>lúc</a:t>
            </a:r>
            <a:r>
              <a:rPr lang="en-US" sz="2400" b="1" dirty="0">
                <a:latin typeface="Times New Roman" panose="02020603050405020304" pitchFamily="18" charset="0"/>
              </a:rPr>
              <a:t> </a:t>
            </a:r>
            <a:r>
              <a:rPr lang="en-US" sz="2400" b="1" dirty="0" err="1">
                <a:latin typeface="Times New Roman" panose="02020603050405020304" pitchFamily="18" charset="0"/>
              </a:rPr>
              <a:t>được</a:t>
            </a:r>
            <a:r>
              <a:rPr lang="en-US" sz="2400" b="1" dirty="0">
                <a:latin typeface="Times New Roman" panose="02020603050405020304" pitchFamily="18" charset="0"/>
              </a:rPr>
              <a:t> </a:t>
            </a:r>
            <a:r>
              <a:rPr lang="en-US" sz="2400" b="1" dirty="0" err="1">
                <a:latin typeface="Times New Roman" panose="02020603050405020304" pitchFamily="18" charset="0"/>
              </a:rPr>
              <a:t>sá</a:t>
            </a:r>
            <a:r>
              <a:rPr lang="en-US" sz="2400" b="1" dirty="0">
                <a:latin typeface="Times New Roman" panose="02020603050405020304" pitchFamily="18" charset="0"/>
              </a:rPr>
              <a:t> </a:t>
            </a:r>
            <a:r>
              <a:rPr lang="en-US" sz="2400" b="1" dirty="0" err="1">
                <a:latin typeface="Times New Roman" panose="02020603050405020304" pitchFamily="18" charset="0"/>
              </a:rPr>
              <a:t>cày</a:t>
            </a:r>
            <a:r>
              <a:rPr lang="en-US" sz="2400" b="1" dirty="0">
                <a:latin typeface="Times New Roman" panose="02020603050405020304" pitchFamily="18" charset="0"/>
              </a:rPr>
              <a:t> </a:t>
            </a:r>
            <a:r>
              <a:rPr lang="en-US" sz="2400" b="1" dirty="0" err="1">
                <a:latin typeface="Times New Roman" panose="02020603050405020304" pitchFamily="18" charset="0"/>
              </a:rPr>
              <a:t>thẳng</a:t>
            </a:r>
            <a:r>
              <a:rPr lang="en-US" sz="2400" b="1" dirty="0">
                <a:latin typeface="Times New Roman" panose="02020603050405020304" pitchFamily="18" charset="0"/>
              </a:rPr>
              <a:t>, </a:t>
            </a:r>
            <a:r>
              <a:rPr lang="en-US" sz="2400" b="1" dirty="0" err="1">
                <a:latin typeface="Times New Roman" panose="02020603050405020304" pitchFamily="18" charset="0"/>
              </a:rPr>
              <a:t>người</a:t>
            </a:r>
            <a:r>
              <a:rPr lang="en-US" sz="2400" b="1" dirty="0">
                <a:latin typeface="Times New Roman" panose="02020603050405020304" pitchFamily="18" charset="0"/>
              </a:rPr>
              <a:t> </a:t>
            </a:r>
            <a:r>
              <a:rPr lang="en-US" sz="2400" b="1" dirty="0" err="1">
                <a:latin typeface="Times New Roman" panose="02020603050405020304" pitchFamily="18" charset="0"/>
              </a:rPr>
              <a:t>anh</a:t>
            </a:r>
            <a:r>
              <a:rPr lang="en-US" sz="2400" b="1" dirty="0">
                <a:latin typeface="Times New Roman" panose="02020603050405020304" pitchFamily="18" charset="0"/>
              </a:rPr>
              <a:t> </a:t>
            </a:r>
            <a:r>
              <a:rPr lang="en-US" sz="2400" b="1" dirty="0" err="1">
                <a:latin typeface="Times New Roman" panose="02020603050405020304" pitchFamily="18" charset="0"/>
              </a:rPr>
              <a:t>như</a:t>
            </a:r>
            <a:r>
              <a:rPr lang="en-US" sz="2400" b="1" dirty="0">
                <a:latin typeface="Times New Roman" panose="02020603050405020304" pitchFamily="18" charset="0"/>
              </a:rPr>
              <a:t> </a:t>
            </a:r>
            <a:r>
              <a:rPr lang="en-US" sz="2400" b="1" dirty="0" err="1">
                <a:latin typeface="Times New Roman" panose="02020603050405020304" pitchFamily="18" charset="0"/>
              </a:rPr>
              <a:t>rạp</a:t>
            </a:r>
            <a:r>
              <a:rPr lang="en-US" sz="2400" b="1" dirty="0">
                <a:latin typeface="Times New Roman" panose="02020603050405020304" pitchFamily="18" charset="0"/>
              </a:rPr>
              <a:t> </a:t>
            </a:r>
            <a:r>
              <a:rPr lang="en-US" sz="2400" b="1" dirty="0" err="1">
                <a:latin typeface="Times New Roman" panose="02020603050405020304" pitchFamily="18" charset="0"/>
              </a:rPr>
              <a:t>hẳn</a:t>
            </a:r>
            <a:r>
              <a:rPr lang="en-US" sz="2400" b="1" dirty="0">
                <a:latin typeface="Times New Roman" panose="02020603050405020304" pitchFamily="18" charset="0"/>
              </a:rPr>
              <a:t> </a:t>
            </a:r>
            <a:r>
              <a:rPr lang="en-US" sz="2400" b="1" dirty="0" err="1">
                <a:latin typeface="Times New Roman" panose="02020603050405020304" pitchFamily="18" charset="0"/>
              </a:rPr>
              <a:t>xuống</a:t>
            </a:r>
            <a:r>
              <a:rPr lang="en-US" sz="2400" b="1" dirty="0">
                <a:latin typeface="Times New Roman" panose="02020603050405020304" pitchFamily="18" charset="0"/>
              </a:rPr>
              <a:t>, </a:t>
            </a:r>
            <a:r>
              <a:rPr lang="en-US" sz="2400" b="1" dirty="0" err="1">
                <a:latin typeface="Times New Roman" panose="02020603050405020304" pitchFamily="18" charset="0"/>
              </a:rPr>
              <a:t>đôi</a:t>
            </a:r>
            <a:r>
              <a:rPr lang="en-US" sz="2400" b="1" dirty="0">
                <a:latin typeface="Times New Roman" panose="02020603050405020304" pitchFamily="18" charset="0"/>
              </a:rPr>
              <a:t> </a:t>
            </a:r>
            <a:r>
              <a:rPr lang="en-US" sz="2400" b="1" dirty="0" err="1">
                <a:latin typeface="Times New Roman" panose="02020603050405020304" pitchFamily="18" charset="0"/>
              </a:rPr>
              <a:t>chân</a:t>
            </a:r>
            <a:r>
              <a:rPr lang="en-US" sz="2400" b="1" dirty="0">
                <a:latin typeface="Times New Roman" panose="02020603050405020304" pitchFamily="18" charset="0"/>
              </a:rPr>
              <a:t> </a:t>
            </a:r>
            <a:r>
              <a:rPr lang="en-US" sz="2400" b="1" dirty="0" err="1">
                <a:latin typeface="Times New Roman" panose="02020603050405020304" pitchFamily="18" charset="0"/>
              </a:rPr>
              <a:t>xoải</a:t>
            </a:r>
            <a:r>
              <a:rPr lang="en-US" sz="2400" b="1" dirty="0">
                <a:latin typeface="Times New Roman" panose="02020603050405020304" pitchFamily="18" charset="0"/>
              </a:rPr>
              <a:t> </a:t>
            </a:r>
            <a:r>
              <a:rPr lang="en-US" sz="2400" b="1" dirty="0" err="1">
                <a:latin typeface="Times New Roman" panose="02020603050405020304" pitchFamily="18" charset="0"/>
              </a:rPr>
              <a:t>dài</a:t>
            </a:r>
            <a:r>
              <a:rPr lang="en-US" sz="2400" b="1" dirty="0">
                <a:latin typeface="Times New Roman" panose="02020603050405020304" pitchFamily="18" charset="0"/>
              </a:rPr>
              <a:t> </a:t>
            </a:r>
            <a:r>
              <a:rPr lang="en-US" sz="2400" b="1" dirty="0" err="1">
                <a:latin typeface="Times New Roman" panose="02020603050405020304" pitchFamily="18" charset="0"/>
              </a:rPr>
              <a:t>hoặc</a:t>
            </a:r>
            <a:r>
              <a:rPr lang="en-US" sz="2400" b="1" dirty="0">
                <a:latin typeface="Times New Roman" panose="02020603050405020304" pitchFamily="18" charset="0"/>
              </a:rPr>
              <a:t> </a:t>
            </a:r>
            <a:r>
              <a:rPr lang="en-US" sz="2400" b="1" dirty="0" err="1">
                <a:latin typeface="Times New Roman" panose="02020603050405020304" pitchFamily="18" charset="0"/>
              </a:rPr>
              <a:t>băm</a:t>
            </a:r>
            <a:r>
              <a:rPr lang="en-US" sz="2400" b="1" dirty="0">
                <a:latin typeface="Times New Roman" panose="02020603050405020304" pitchFamily="18" charset="0"/>
              </a:rPr>
              <a:t> </a:t>
            </a:r>
            <a:r>
              <a:rPr lang="en-US" sz="2400" b="1" dirty="0" err="1">
                <a:latin typeface="Times New Roman" panose="02020603050405020304" pitchFamily="18" charset="0"/>
              </a:rPr>
              <a:t>những</a:t>
            </a:r>
            <a:r>
              <a:rPr lang="en-US" sz="2400" b="1" dirty="0">
                <a:latin typeface="Times New Roman" panose="02020603050405020304" pitchFamily="18" charset="0"/>
              </a:rPr>
              <a:t> </a:t>
            </a:r>
            <a:r>
              <a:rPr lang="en-US" sz="2400" b="1" dirty="0" err="1">
                <a:latin typeface="Times New Roman" panose="02020603050405020304" pitchFamily="18" charset="0"/>
              </a:rPr>
              <a:t>bước</a:t>
            </a:r>
            <a:r>
              <a:rPr lang="en-US" sz="2400" b="1" dirty="0">
                <a:latin typeface="Times New Roman" panose="02020603050405020304" pitchFamily="18" charset="0"/>
              </a:rPr>
              <a:t> </a:t>
            </a:r>
            <a:r>
              <a:rPr lang="en-US" sz="2400" b="1" dirty="0" err="1">
                <a:latin typeface="Times New Roman" panose="02020603050405020304" pitchFamily="18" charset="0"/>
              </a:rPr>
              <a:t>ngắn</a:t>
            </a:r>
            <a:r>
              <a:rPr lang="en-US" sz="2400" b="1" dirty="0">
                <a:latin typeface="Times New Roman" panose="02020603050405020304" pitchFamily="18" charset="0"/>
              </a:rPr>
              <a:t>, </a:t>
            </a:r>
            <a:r>
              <a:rPr lang="en-US" sz="2400" b="1" dirty="0" err="1">
                <a:latin typeface="Times New Roman" panose="02020603050405020304" pitchFamily="18" charset="0"/>
              </a:rPr>
              <a:t>gấp</a:t>
            </a:r>
            <a:r>
              <a:rPr lang="en-US" sz="2400" b="1" dirty="0">
                <a:latin typeface="Times New Roman" panose="02020603050405020304" pitchFamily="18" charset="0"/>
              </a:rPr>
              <a:t> </a:t>
            </a:r>
            <a:r>
              <a:rPr lang="en-US" sz="2400" b="1" dirty="0" err="1">
                <a:latin typeface="Times New Roman" panose="02020603050405020304" pitchFamily="18" charset="0"/>
              </a:rPr>
              <a:t>gấp</a:t>
            </a:r>
            <a:r>
              <a:rPr lang="en-US" sz="2400" b="1" dirty="0">
                <a:latin typeface="Times New Roman" panose="02020603050405020304" pitchFamily="18" charset="0"/>
              </a:rPr>
              <a:t> …</a:t>
            </a:r>
          </a:p>
        </p:txBody>
      </p:sp>
      <p:sp>
        <p:nvSpPr>
          <p:cNvPr id="29" name="Text Box 9"/>
          <p:cNvSpPr txBox="1">
            <a:spLocks noChangeArrowheads="1"/>
          </p:cNvSpPr>
          <p:nvPr/>
        </p:nvSpPr>
        <p:spPr bwMode="auto">
          <a:xfrm>
            <a:off x="7388189" y="2226581"/>
            <a:ext cx="508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dirty="0" err="1">
                <a:solidFill>
                  <a:srgbClr val="FF0000"/>
                </a:solidFill>
                <a:latin typeface="Times New Roman" panose="02020603050405020304" pitchFamily="18" charset="0"/>
              </a:rPr>
              <a:t>Tả</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hoạt</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động</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của</a:t>
            </a:r>
            <a:r>
              <a:rPr lang="en-US" sz="2400" b="1" dirty="0">
                <a:solidFill>
                  <a:srgbClr val="FF0000"/>
                </a:solidFill>
                <a:latin typeface="Times New Roman" panose="02020603050405020304" pitchFamily="18" charset="0"/>
              </a:rPr>
              <a:t> A </a:t>
            </a:r>
            <a:r>
              <a:rPr lang="en-US" sz="2400" b="1" dirty="0" err="1">
                <a:solidFill>
                  <a:srgbClr val="FF0000"/>
                </a:solidFill>
                <a:latin typeface="Times New Roman" panose="02020603050405020304" pitchFamily="18" charset="0"/>
              </a:rPr>
              <a:t>Cháng</a:t>
            </a:r>
            <a:endParaRPr lang="en-US" sz="2400" b="1" dirty="0">
              <a:solidFill>
                <a:srgbClr val="FF0000"/>
              </a:solidFill>
              <a:latin typeface="Times New Roman" panose="02020603050405020304" pitchFamily="18" charset="0"/>
            </a:endParaRPr>
          </a:p>
        </p:txBody>
      </p:sp>
      <p:sp>
        <p:nvSpPr>
          <p:cNvPr id="30" name="Line 30"/>
          <p:cNvSpPr>
            <a:spLocks noChangeShapeType="1"/>
          </p:cNvSpPr>
          <p:nvPr/>
        </p:nvSpPr>
        <p:spPr bwMode="auto">
          <a:xfrm>
            <a:off x="6917267" y="2438400"/>
            <a:ext cx="0" cy="67056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31" name="Text Box 47"/>
          <p:cNvSpPr txBox="1">
            <a:spLocks noChangeArrowheads="1"/>
          </p:cNvSpPr>
          <p:nvPr/>
        </p:nvSpPr>
        <p:spPr bwMode="auto">
          <a:xfrm>
            <a:off x="7144524" y="3381792"/>
            <a:ext cx="4673600" cy="168796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50000"/>
              </a:spcBef>
            </a:pPr>
            <a:r>
              <a:rPr lang="en-US" sz="2400" b="1" dirty="0" err="1">
                <a:latin typeface="Times New Roman" panose="02020603050405020304" pitchFamily="18" charset="0"/>
              </a:rPr>
              <a:t>Tả</a:t>
            </a:r>
            <a:r>
              <a:rPr lang="en-US" sz="2400" b="1" dirty="0">
                <a:latin typeface="Times New Roman" panose="02020603050405020304" pitchFamily="18" charset="0"/>
              </a:rPr>
              <a:t> </a:t>
            </a:r>
            <a:r>
              <a:rPr lang="en-US" sz="2400" b="1" dirty="0" err="1">
                <a:latin typeface="Times New Roman" panose="02020603050405020304" pitchFamily="18" charset="0"/>
              </a:rPr>
              <a:t>tính</a:t>
            </a:r>
            <a:r>
              <a:rPr lang="en-US" sz="2400" b="1" dirty="0">
                <a:latin typeface="Times New Roman" panose="02020603050405020304" pitchFamily="18" charset="0"/>
              </a:rPr>
              <a:t> </a:t>
            </a:r>
            <a:r>
              <a:rPr lang="en-US" sz="2400" b="1" dirty="0" err="1">
                <a:latin typeface="Times New Roman" panose="02020603050405020304" pitchFamily="18" charset="0"/>
              </a:rPr>
              <a:t>tình</a:t>
            </a:r>
            <a:r>
              <a:rPr lang="en-US" sz="2400" b="1" dirty="0">
                <a:latin typeface="Times New Roman" panose="02020603050405020304" pitchFamily="18" charset="0"/>
              </a:rPr>
              <a:t>, </a:t>
            </a:r>
            <a:r>
              <a:rPr lang="en-US" sz="2400" b="1" dirty="0" err="1">
                <a:latin typeface="Times New Roman" panose="02020603050405020304" pitchFamily="18" charset="0"/>
              </a:rPr>
              <a:t>hoạt</a:t>
            </a:r>
            <a:r>
              <a:rPr lang="en-US" sz="2400" b="1" dirty="0">
                <a:latin typeface="Times New Roman" panose="02020603050405020304" pitchFamily="18" charset="0"/>
              </a:rPr>
              <a:t> </a:t>
            </a:r>
            <a:r>
              <a:rPr lang="en-US" sz="2400" b="1" dirty="0" err="1">
                <a:latin typeface="Times New Roman" panose="02020603050405020304" pitchFamily="18" charset="0"/>
              </a:rPr>
              <a:t>động</a:t>
            </a:r>
            <a:r>
              <a:rPr lang="en-US" sz="2400" b="1" dirty="0">
                <a:latin typeface="Times New Roman" panose="02020603050405020304" pitchFamily="18" charset="0"/>
              </a:rPr>
              <a:t>: (</a:t>
            </a:r>
            <a:r>
              <a:rPr lang="en-US" sz="2400" b="1" dirty="0" err="1">
                <a:latin typeface="Times New Roman" panose="02020603050405020304" pitchFamily="18" charset="0"/>
              </a:rPr>
              <a:t>lời</a:t>
            </a:r>
            <a:r>
              <a:rPr lang="en-US" sz="2400" b="1" dirty="0">
                <a:latin typeface="Times New Roman" panose="02020603050405020304" pitchFamily="18" charset="0"/>
              </a:rPr>
              <a:t> </a:t>
            </a:r>
            <a:r>
              <a:rPr lang="en-US" sz="2400" b="1" dirty="0" err="1">
                <a:latin typeface="Times New Roman" panose="02020603050405020304" pitchFamily="18" charset="0"/>
              </a:rPr>
              <a:t>nói</a:t>
            </a:r>
            <a:r>
              <a:rPr lang="en-US" sz="2400" b="1" dirty="0">
                <a:latin typeface="Times New Roman" panose="02020603050405020304" pitchFamily="18" charset="0"/>
              </a:rPr>
              <a:t>, </a:t>
            </a:r>
            <a:r>
              <a:rPr lang="en-US" sz="2400" b="1" dirty="0" err="1">
                <a:latin typeface="Times New Roman" panose="02020603050405020304" pitchFamily="18" charset="0"/>
              </a:rPr>
              <a:t>cử</a:t>
            </a:r>
            <a:r>
              <a:rPr lang="en-US" sz="2400" b="1" dirty="0">
                <a:latin typeface="Times New Roman" panose="02020603050405020304" pitchFamily="18" charset="0"/>
              </a:rPr>
              <a:t> </a:t>
            </a:r>
            <a:r>
              <a:rPr lang="en-US" sz="2400" b="1" dirty="0" err="1">
                <a:latin typeface="Times New Roman" panose="02020603050405020304" pitchFamily="18" charset="0"/>
              </a:rPr>
              <a:t>chỉ</a:t>
            </a:r>
            <a:r>
              <a:rPr lang="en-US" sz="2400" b="1" dirty="0">
                <a:latin typeface="Times New Roman" panose="02020603050405020304" pitchFamily="18" charset="0"/>
              </a:rPr>
              <a:t>, </a:t>
            </a:r>
            <a:r>
              <a:rPr lang="en-US" sz="2400" b="1" dirty="0" err="1">
                <a:latin typeface="Times New Roman" panose="02020603050405020304" pitchFamily="18" charset="0"/>
              </a:rPr>
              <a:t>thói</a:t>
            </a:r>
            <a:r>
              <a:rPr lang="en-US" sz="2400" b="1" dirty="0">
                <a:latin typeface="Times New Roman" panose="02020603050405020304" pitchFamily="18" charset="0"/>
              </a:rPr>
              <a:t> </a:t>
            </a:r>
            <a:r>
              <a:rPr lang="en-US" sz="2400" b="1" dirty="0" err="1">
                <a:latin typeface="Times New Roman" panose="02020603050405020304" pitchFamily="18" charset="0"/>
              </a:rPr>
              <a:t>quen</a:t>
            </a:r>
            <a:r>
              <a:rPr lang="en-US" sz="2400" b="1" dirty="0">
                <a:latin typeface="Times New Roman" panose="02020603050405020304" pitchFamily="18" charset="0"/>
              </a:rPr>
              <a:t>, </a:t>
            </a:r>
            <a:r>
              <a:rPr lang="en-US" sz="2400" b="1" dirty="0" err="1">
                <a:latin typeface="Times New Roman" panose="02020603050405020304" pitchFamily="18" charset="0"/>
              </a:rPr>
              <a:t>cách</a:t>
            </a:r>
            <a:r>
              <a:rPr lang="en-US" sz="2400" b="1" dirty="0">
                <a:latin typeface="Times New Roman" panose="02020603050405020304" pitchFamily="18" charset="0"/>
              </a:rPr>
              <a:t> </a:t>
            </a:r>
            <a:r>
              <a:rPr lang="en-US" sz="2400" b="1" dirty="0" err="1">
                <a:latin typeface="Times New Roman" panose="02020603050405020304" pitchFamily="18" charset="0"/>
              </a:rPr>
              <a:t>cư</a:t>
            </a:r>
            <a:r>
              <a:rPr lang="en-US" sz="2400" b="1" dirty="0">
                <a:latin typeface="Times New Roman" panose="02020603050405020304" pitchFamily="18" charset="0"/>
              </a:rPr>
              <a:t> </a:t>
            </a:r>
            <a:r>
              <a:rPr lang="en-US" sz="2400" b="1" dirty="0" err="1">
                <a:latin typeface="Times New Roman" panose="02020603050405020304" pitchFamily="18" charset="0"/>
              </a:rPr>
              <a:t>xử</a:t>
            </a:r>
            <a:r>
              <a:rPr lang="en-US" sz="2400" b="1" dirty="0">
                <a:latin typeface="Times New Roman" panose="02020603050405020304" pitchFamily="18" charset="0"/>
              </a:rPr>
              <a:t> </a:t>
            </a:r>
            <a:r>
              <a:rPr lang="en-US" sz="2400" b="1" dirty="0" err="1">
                <a:latin typeface="Times New Roman" panose="02020603050405020304" pitchFamily="18" charset="0"/>
              </a:rPr>
              <a:t>với</a:t>
            </a:r>
            <a:r>
              <a:rPr lang="en-US" sz="2400" b="1" dirty="0">
                <a:latin typeface="Times New Roman" panose="02020603050405020304" pitchFamily="18" charset="0"/>
              </a:rPr>
              <a:t> </a:t>
            </a:r>
            <a:r>
              <a:rPr lang="en-US" sz="2400" b="1" dirty="0" err="1">
                <a:latin typeface="Times New Roman" panose="02020603050405020304" pitchFamily="18" charset="0"/>
              </a:rPr>
              <a:t>người</a:t>
            </a:r>
            <a:r>
              <a:rPr lang="en-US" sz="2400" b="1" dirty="0">
                <a:latin typeface="Times New Roman" panose="02020603050405020304" pitchFamily="18" charset="0"/>
              </a:rPr>
              <a:t> </a:t>
            </a:r>
            <a:r>
              <a:rPr lang="en-US" sz="2400" b="1" dirty="0" err="1">
                <a:latin typeface="Times New Roman" panose="02020603050405020304" pitchFamily="18" charset="0"/>
              </a:rPr>
              <a:t>khác</a:t>
            </a:r>
            <a:r>
              <a:rPr lang="en-US" sz="2400" b="1" dirty="0">
                <a:latin typeface="Times New Roman" panose="02020603050405020304" pitchFamily="18" charset="0"/>
              </a:rPr>
              <a:t>,..)</a:t>
            </a:r>
          </a:p>
        </p:txBody>
      </p:sp>
      <p:sp>
        <p:nvSpPr>
          <p:cNvPr id="32" name="Line 48"/>
          <p:cNvSpPr>
            <a:spLocks noChangeShapeType="1"/>
          </p:cNvSpPr>
          <p:nvPr/>
        </p:nvSpPr>
        <p:spPr bwMode="auto">
          <a:xfrm>
            <a:off x="6663267" y="3739475"/>
            <a:ext cx="508000" cy="0"/>
          </a:xfrm>
          <a:prstGeom prst="line">
            <a:avLst/>
          </a:prstGeom>
          <a:noFill/>
          <a:ln w="285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Tree>
    <p:extLst>
      <p:ext uri="{BB962C8B-B14F-4D97-AF65-F5344CB8AC3E}">
        <p14:creationId xmlns:p14="http://schemas.microsoft.com/office/powerpoint/2010/main" val="3289508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53" presetClass="entr" presetSubtype="52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fltVal val="0.5"/>
                                          </p:val>
                                        </p:tav>
                                        <p:tav tm="100000">
                                          <p:val>
                                            <p:strVal val="#ppt_x"/>
                                          </p:val>
                                        </p:tav>
                                      </p:tavLst>
                                    </p:anim>
                                    <p:anim calcmode="lin" valueType="num">
                                      <p:cBhvr>
                                        <p:cTn id="32" dur="500" fill="hold"/>
                                        <p:tgtEl>
                                          <p:spTgt spid="18"/>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fltVal val="0.5"/>
                                          </p:val>
                                        </p:tav>
                                        <p:tav tm="100000">
                                          <p:val>
                                            <p:strVal val="#ppt_x"/>
                                          </p:val>
                                        </p:tav>
                                      </p:tavLst>
                                    </p:anim>
                                    <p:anim calcmode="lin" valueType="num">
                                      <p:cBhvr>
                                        <p:cTn id="39" dur="500" fill="hold"/>
                                        <p:tgtEl>
                                          <p:spTgt spid="20"/>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fltVal val="0.5"/>
                                          </p:val>
                                        </p:tav>
                                        <p:tav tm="100000">
                                          <p:val>
                                            <p:strVal val="#ppt_x"/>
                                          </p:val>
                                        </p:tav>
                                      </p:tavLst>
                                    </p:anim>
                                    <p:anim calcmode="lin" valueType="num">
                                      <p:cBhvr>
                                        <p:cTn id="46" dur="500" fill="hold"/>
                                        <p:tgtEl>
                                          <p:spTgt spid="22"/>
                                        </p:tgtEl>
                                        <p:attrNameLst>
                                          <p:attrName>ppt_y</p:attrName>
                                        </p:attrNameLst>
                                      </p:cBhvr>
                                      <p:tavLst>
                                        <p:tav tm="0">
                                          <p:val>
                                            <p:fltVal val="0.5"/>
                                          </p:val>
                                        </p:tav>
                                        <p:tav tm="100000">
                                          <p:val>
                                            <p:strVal val="#ppt_y"/>
                                          </p:val>
                                        </p:tav>
                                      </p:tavLst>
                                    </p:anim>
                                  </p:childTnLst>
                                </p:cTn>
                              </p:par>
                            </p:childTnLst>
                          </p:cTn>
                        </p:par>
                        <p:par>
                          <p:cTn id="47" fill="hold">
                            <p:stCondLst>
                              <p:cond delay="1250"/>
                            </p:stCondLst>
                            <p:childTnLst>
                              <p:par>
                                <p:cTn id="48" presetID="49" presetClass="entr" presetSubtype="0" decel="10000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 calcmode="lin" valueType="num">
                                      <p:cBhvr>
                                        <p:cTn id="52" dur="500" fill="hold"/>
                                        <p:tgtEl>
                                          <p:spTgt spid="19"/>
                                        </p:tgtEl>
                                        <p:attrNameLst>
                                          <p:attrName>style.rotation</p:attrName>
                                        </p:attrNameLst>
                                      </p:cBhvr>
                                      <p:tavLst>
                                        <p:tav tm="0">
                                          <p:val>
                                            <p:fltVal val="360"/>
                                          </p:val>
                                        </p:tav>
                                        <p:tav tm="100000">
                                          <p:val>
                                            <p:fltVal val="0"/>
                                          </p:val>
                                        </p:tav>
                                      </p:tavLst>
                                    </p:anim>
                                    <p:animEffect transition="in" filter="fade">
                                      <p:cBhvr>
                                        <p:cTn id="53" dur="500"/>
                                        <p:tgtEl>
                                          <p:spTgt spid="19"/>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 calcmode="lin" valueType="num">
                                      <p:cBhvr>
                                        <p:cTn id="58" dur="500" fill="hold"/>
                                        <p:tgtEl>
                                          <p:spTgt spid="21"/>
                                        </p:tgtEl>
                                        <p:attrNameLst>
                                          <p:attrName>style.rotation</p:attrName>
                                        </p:attrNameLst>
                                      </p:cBhvr>
                                      <p:tavLst>
                                        <p:tav tm="0">
                                          <p:val>
                                            <p:fltVal val="360"/>
                                          </p:val>
                                        </p:tav>
                                        <p:tav tm="100000">
                                          <p:val>
                                            <p:fltVal val="0"/>
                                          </p:val>
                                        </p:tav>
                                      </p:tavLst>
                                    </p:anim>
                                    <p:animEffect transition="in" filter="fade">
                                      <p:cBhvr>
                                        <p:cTn id="59" dur="500"/>
                                        <p:tgtEl>
                                          <p:spTgt spid="21"/>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 calcmode="lin" valueType="num">
                                      <p:cBhvr>
                                        <p:cTn id="64" dur="500" fill="hold"/>
                                        <p:tgtEl>
                                          <p:spTgt spid="23"/>
                                        </p:tgtEl>
                                        <p:attrNameLst>
                                          <p:attrName>style.rotation</p:attrName>
                                        </p:attrNameLst>
                                      </p:cBhvr>
                                      <p:tavLst>
                                        <p:tav tm="0">
                                          <p:val>
                                            <p:fltVal val="360"/>
                                          </p:val>
                                        </p:tav>
                                        <p:tav tm="100000">
                                          <p:val>
                                            <p:fltVal val="0"/>
                                          </p:val>
                                        </p:tav>
                                      </p:tavLst>
                                    </p:anim>
                                    <p:animEffect transition="in" filter="fade">
                                      <p:cBhvr>
                                        <p:cTn id="65" dur="500"/>
                                        <p:tgtEl>
                                          <p:spTgt spid="23"/>
                                        </p:tgtEl>
                                      </p:cBhvr>
                                    </p:animEffect>
                                  </p:childTnLst>
                                </p:cTn>
                              </p:par>
                            </p:childTnLst>
                          </p:cTn>
                        </p:par>
                        <p:par>
                          <p:cTn id="66" fill="hold">
                            <p:stCondLst>
                              <p:cond delay="1750"/>
                            </p:stCondLst>
                            <p:childTnLst>
                              <p:par>
                                <p:cTn id="67" presetID="22" presetClass="entr" presetSubtype="8"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par>
                                <p:cTn id="70" presetID="22" presetClass="entr" presetSubtype="8"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22" presetClass="entr" presetSubtype="8"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8">
                                            <p:txEl>
                                              <p:pRg st="0" end="0"/>
                                            </p:txEl>
                                          </p:spTgt>
                                        </p:tgtEl>
                                        <p:attrNameLst>
                                          <p:attrName>style.visibility</p:attrName>
                                        </p:attrNameLst>
                                      </p:cBhvr>
                                      <p:to>
                                        <p:strVal val="visible"/>
                                      </p:to>
                                    </p:set>
                                    <p:animEffect transition="in" filter="blinds(horizontal)">
                                      <p:cBhvr>
                                        <p:cTn id="80" dur="500"/>
                                        <p:tgtEl>
                                          <p:spTgt spid="28">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28">
                                            <p:txEl>
                                              <p:pRg st="1" end="1"/>
                                            </p:txEl>
                                          </p:spTgt>
                                        </p:tgtEl>
                                        <p:attrNameLst>
                                          <p:attrName>style.visibility</p:attrName>
                                        </p:attrNameLst>
                                      </p:cBhvr>
                                      <p:to>
                                        <p:strVal val="visible"/>
                                      </p:to>
                                    </p:set>
                                    <p:animEffect transition="in" filter="blinds(horizontal)">
                                      <p:cBhvr>
                                        <p:cTn id="85" dur="500"/>
                                        <p:tgtEl>
                                          <p:spTgt spid="28">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
                                            <p:txEl>
                                              <p:pRg st="0" end="0"/>
                                            </p:txEl>
                                          </p:spTgt>
                                        </p:tgtEl>
                                        <p:attrNameLst>
                                          <p:attrName>style.visibility</p:attrName>
                                        </p:attrNameLst>
                                      </p:cBhvr>
                                      <p:to>
                                        <p:strVal val="visible"/>
                                      </p:to>
                                    </p:set>
                                    <p:animEffect transition="in" filter="blinds(horizontal)">
                                      <p:cBhvr>
                                        <p:cTn id="90" dur="500"/>
                                        <p:tgtEl>
                                          <p:spTgt spid="29">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blinds(horizontal)">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4" presetClass="entr" presetSubtype="16" fill="hold" nodeType="clickEffect">
                                  <p:stCondLst>
                                    <p:cond delay="0"/>
                                  </p:stCondLst>
                                  <p:childTnLst>
                                    <p:set>
                                      <p:cBhvr>
                                        <p:cTn id="99" dur="1" fill="hold">
                                          <p:stCondLst>
                                            <p:cond delay="0"/>
                                          </p:stCondLst>
                                        </p:cTn>
                                        <p:tgtEl>
                                          <p:spTgt spid="31">
                                            <p:txEl>
                                              <p:pRg st="0" end="0"/>
                                            </p:txEl>
                                          </p:spTgt>
                                        </p:tgtEl>
                                        <p:attrNameLst>
                                          <p:attrName>style.visibility</p:attrName>
                                        </p:attrNameLst>
                                      </p:cBhvr>
                                      <p:to>
                                        <p:strVal val="visible"/>
                                      </p:to>
                                    </p:set>
                                    <p:animEffect transition="in" filter="box(in)">
                                      <p:cBhvr>
                                        <p:cTn id="100"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rot="1370491">
            <a:off x="154379" y="199654"/>
            <a:ext cx="907352" cy="695148"/>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28518" y="880613"/>
            <a:ext cx="4896549"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pic>
        <p:nvPicPr>
          <p:cNvPr id="29" name="图片 28">
            <a:extLst>
              <a:ext uri="{FF2B5EF4-FFF2-40B4-BE49-F238E27FC236}">
                <a16:creationId xmlns:a16="http://schemas.microsoft.com/office/drawing/2014/main" id="{425920D2-2295-461B-898D-5BD3982F24D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7347" t="354" r="12553" b="-354"/>
          <a:stretch/>
        </p:blipFill>
        <p:spPr>
          <a:xfrm>
            <a:off x="2146307" y="920819"/>
            <a:ext cx="1807023" cy="1807023"/>
          </a:xfrm>
          <a:prstGeom prst="ellipse">
            <a:avLst/>
          </a:prstGeom>
        </p:spPr>
      </p:pic>
      <p:sp>
        <p:nvSpPr>
          <p:cNvPr id="27" name="MH_SubTitle_1">
            <a:extLst>
              <a:ext uri="{FF2B5EF4-FFF2-40B4-BE49-F238E27FC236}">
                <a16:creationId xmlns:a16="http://schemas.microsoft.com/office/drawing/2014/main" id="{B15D381E-57FB-4F88-AEA1-D07990C899B4}"/>
              </a:ext>
            </a:extLst>
          </p:cNvPr>
          <p:cNvSpPr/>
          <p:nvPr>
            <p:custDataLst>
              <p:tags r:id="rId3"/>
            </p:custDataLst>
          </p:nvPr>
        </p:nvSpPr>
        <p:spPr bwMode="auto">
          <a:xfrm>
            <a:off x="2307951" y="1061582"/>
            <a:ext cx="1504951" cy="1504951"/>
          </a:xfrm>
          <a:prstGeom prst="ellipse">
            <a:avLst/>
          </a:prstGeom>
          <a:solidFill>
            <a:srgbClr val="FAAA2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nchorCtr="1"/>
          <a:lstStyle/>
          <a:p>
            <a:pPr algn="ctr">
              <a:defRPr/>
            </a:pPr>
            <a:r>
              <a:rPr lang="en-US" altLang="zh-CN" sz="3200" b="1">
                <a:solidFill>
                  <a:srgbClr val="F9F9F9"/>
                </a:solidFill>
              </a:rPr>
              <a:t> </a:t>
            </a:r>
            <a:endParaRPr lang="zh-CN" altLang="zh-CN" sz="3200" b="1" dirty="0">
              <a:solidFill>
                <a:srgbClr val="F9F9F9"/>
              </a:solidFill>
            </a:endParaRPr>
          </a:p>
        </p:txBody>
      </p:sp>
      <p:pic>
        <p:nvPicPr>
          <p:cNvPr id="30" name="图片 29">
            <a:extLst>
              <a:ext uri="{FF2B5EF4-FFF2-40B4-BE49-F238E27FC236}">
                <a16:creationId xmlns:a16="http://schemas.microsoft.com/office/drawing/2014/main" id="{E91E9A28-E59A-4E74-9369-ABB642CECB7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7347" t="354" r="12553" b="-354"/>
          <a:stretch/>
        </p:blipFill>
        <p:spPr>
          <a:xfrm>
            <a:off x="6209061" y="1032888"/>
            <a:ext cx="1807023" cy="1807023"/>
          </a:xfrm>
          <a:prstGeom prst="ellipse">
            <a:avLst/>
          </a:prstGeom>
        </p:spPr>
      </p:pic>
      <p:sp>
        <p:nvSpPr>
          <p:cNvPr id="28" name="MH_SubTitle_2">
            <a:extLst>
              <a:ext uri="{FF2B5EF4-FFF2-40B4-BE49-F238E27FC236}">
                <a16:creationId xmlns:a16="http://schemas.microsoft.com/office/drawing/2014/main" id="{8BA862C0-F0EE-4BA7-8514-4DB0F23642DA}"/>
              </a:ext>
            </a:extLst>
          </p:cNvPr>
          <p:cNvSpPr/>
          <p:nvPr>
            <p:custDataLst>
              <p:tags r:id="rId4"/>
            </p:custDataLst>
          </p:nvPr>
        </p:nvSpPr>
        <p:spPr bwMode="auto">
          <a:xfrm>
            <a:off x="6379679" y="1149343"/>
            <a:ext cx="1504951" cy="1504951"/>
          </a:xfrm>
          <a:prstGeom prst="ellipse">
            <a:avLst/>
          </a:prstGeom>
          <a:solidFill>
            <a:schemeClr val="accent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nchorCtr="1"/>
          <a:lstStyle/>
          <a:p>
            <a:pPr algn="ctr">
              <a:defRPr/>
            </a:pPr>
            <a:r>
              <a:rPr lang="en-US" altLang="zh-CN" sz="3200" b="1">
                <a:solidFill>
                  <a:srgbClr val="F9F9F9"/>
                </a:solidFill>
              </a:rPr>
              <a:t> </a:t>
            </a:r>
            <a:endParaRPr lang="zh-CN" altLang="zh-CN" sz="3200" b="1" dirty="0">
              <a:solidFill>
                <a:srgbClr val="F9F9F9"/>
              </a:solidFill>
            </a:endParaRPr>
          </a:p>
        </p:txBody>
      </p:sp>
      <p:sp>
        <p:nvSpPr>
          <p:cNvPr id="31" name="TextBox 30"/>
          <p:cNvSpPr txBox="1"/>
          <p:nvPr/>
        </p:nvSpPr>
        <p:spPr>
          <a:xfrm>
            <a:off x="1208773" y="349418"/>
            <a:ext cx="2967479" cy="605230"/>
          </a:xfrm>
          <a:prstGeom prst="rect">
            <a:avLst/>
          </a:prstGeom>
          <a:noFill/>
        </p:spPr>
        <p:txBody>
          <a:bodyPr wrap="none" rtlCol="0">
            <a:spAutoFit/>
          </a:bodyPr>
          <a:lstStyle/>
          <a:p>
            <a:r>
              <a:rPr lang="en-US" sz="3333" b="1" dirty="0">
                <a:solidFill>
                  <a:srgbClr val="754C24"/>
                </a:solidFill>
              </a:rPr>
              <a:t>01. NHẬN XÉT</a:t>
            </a:r>
          </a:p>
        </p:txBody>
      </p:sp>
      <p:sp>
        <p:nvSpPr>
          <p:cNvPr id="34" name="Text Box 10"/>
          <p:cNvSpPr txBox="1">
            <a:spLocks noChangeArrowheads="1"/>
          </p:cNvSpPr>
          <p:nvPr/>
        </p:nvSpPr>
        <p:spPr bwMode="auto">
          <a:xfrm>
            <a:off x="430392" y="4894909"/>
            <a:ext cx="589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 </a:t>
            </a:r>
            <a:r>
              <a:rPr lang="en-US" sz="2400" b="1" dirty="0" err="1">
                <a:solidFill>
                  <a:srgbClr val="FF0000"/>
                </a:solidFill>
                <a:latin typeface="Times New Roman" panose="02020603050405020304" pitchFamily="18" charset="0"/>
                <a:cs typeface="Times New Roman" panose="02020603050405020304" pitchFamily="18" charset="0"/>
              </a:rPr>
              <a:t>Cháng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6" name="Text Box 14"/>
          <p:cNvSpPr txBox="1">
            <a:spLocks noChangeArrowheads="1"/>
          </p:cNvSpPr>
          <p:nvPr/>
        </p:nvSpPr>
        <p:spPr bwMode="auto">
          <a:xfrm>
            <a:off x="5342107" y="4777058"/>
            <a:ext cx="42297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nói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chỉ</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thói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quen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7" name="Text Box 15"/>
          <p:cNvSpPr txBox="1">
            <a:spLocks noChangeArrowheads="1"/>
          </p:cNvSpPr>
          <p:nvPr/>
        </p:nvSpPr>
        <p:spPr bwMode="auto">
          <a:xfrm>
            <a:off x="5545433" y="3025528"/>
            <a:ext cx="3823140"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90000"/>
              </a:lnSpc>
              <a:spcBef>
                <a:spcPct val="50000"/>
              </a:spcBef>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vóc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tóc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răng</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8" name="Text Box 16"/>
          <p:cNvSpPr txBox="1">
            <a:spLocks noChangeArrowheads="1"/>
          </p:cNvSpPr>
          <p:nvPr/>
        </p:nvSpPr>
        <p:spPr bwMode="auto">
          <a:xfrm>
            <a:off x="1006929" y="2766996"/>
            <a:ext cx="5892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 </a:t>
            </a:r>
            <a:r>
              <a:rPr lang="en-US" sz="2400" b="1" dirty="0" err="1">
                <a:latin typeface="Times New Roman" panose="02020603050405020304" pitchFamily="18" charset="0"/>
                <a:cs typeface="Times New Roman" panose="02020603050405020304" pitchFamily="18" charset="0"/>
              </a:rPr>
              <a:t>Cháng</a:t>
            </a:r>
            <a:endParaRPr lang="en-US" sz="2400" b="1" dirty="0">
              <a:latin typeface="Times New Roman" panose="02020603050405020304" pitchFamily="18" charset="0"/>
              <a:cs typeface="Times New Roman" panose="02020603050405020304" pitchFamily="18" charset="0"/>
            </a:endParaRPr>
          </a:p>
          <a:p>
            <a:pPr eaLnBrk="1" hangingPunct="1"/>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nở</a:t>
            </a:r>
            <a:endParaRPr lang="en-US" sz="2400" b="1" dirty="0">
              <a:latin typeface="Times New Roman" panose="02020603050405020304" pitchFamily="18" charset="0"/>
              <a:cs typeface="Times New Roman" panose="02020603050405020304" pitchFamily="18" charset="0"/>
            </a:endParaRPr>
          </a:p>
          <a:p>
            <a:pPr eaLnBrk="1" hangingPunct="1"/>
            <a:r>
              <a:rPr lang="en-US" sz="2400" b="1" dirty="0">
                <a:latin typeface="Times New Roman" panose="02020603050405020304" pitchFamily="18" charset="0"/>
                <a:cs typeface="Times New Roman" panose="02020603050405020304" pitchFamily="18" charset="0"/>
              </a:rPr>
              <a:t>+ Da </a:t>
            </a:r>
            <a:r>
              <a:rPr lang="en-US" sz="2400" b="1" dirty="0" err="1">
                <a:latin typeface="Times New Roman" panose="02020603050405020304" pitchFamily="18" charset="0"/>
                <a:cs typeface="Times New Roman" panose="02020603050405020304" pitchFamily="18" charset="0"/>
              </a:rPr>
              <a:t>đỏ</a:t>
            </a:r>
            <a:endParaRPr lang="en-US" sz="2400" b="1" dirty="0">
              <a:latin typeface="Times New Roman" panose="02020603050405020304" pitchFamily="18" charset="0"/>
              <a:cs typeface="Times New Roman" panose="02020603050405020304" pitchFamily="18" charset="0"/>
            </a:endParaRPr>
          </a:p>
          <a:p>
            <a:pPr eaLnBrk="1" hangingPunct="1"/>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chân</a:t>
            </a:r>
            <a:endParaRPr lang="en-US" sz="2400" b="1" dirty="0">
              <a:latin typeface="Times New Roman" panose="02020603050405020304" pitchFamily="18" charset="0"/>
              <a:cs typeface="Times New Roman" panose="02020603050405020304" pitchFamily="18" charset="0"/>
            </a:endParaRPr>
          </a:p>
          <a:p>
            <a:pPr eaLnBrk="1" hangingPunct="1"/>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Vóc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dáng</a:t>
            </a:r>
            <a:endParaRPr lang="en-US" sz="2400" dirty="0">
              <a:latin typeface="Times New Roman" panose="02020603050405020304" pitchFamily="18" charset="0"/>
              <a:cs typeface="Times New Roman" panose="02020603050405020304" pitchFamily="18" charset="0"/>
            </a:endParaRPr>
          </a:p>
        </p:txBody>
      </p:sp>
      <p:sp>
        <p:nvSpPr>
          <p:cNvPr id="39" name="Text Box 10"/>
          <p:cNvSpPr txBox="1">
            <a:spLocks noChangeArrowheads="1"/>
          </p:cNvSpPr>
          <p:nvPr/>
        </p:nvSpPr>
        <p:spPr bwMode="auto">
          <a:xfrm>
            <a:off x="2262048" y="1537853"/>
            <a:ext cx="3757673"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133" b="1" dirty="0">
                <a:solidFill>
                  <a:schemeClr val="bg1"/>
                </a:solidFill>
                <a:latin typeface="Times New Roman" panose="02020603050405020304" pitchFamily="18" charset="0"/>
                <a:cs typeface="Times New Roman" panose="02020603050405020304" pitchFamily="18" charset="0"/>
              </a:rPr>
              <a:t>THÂN BÀI</a:t>
            </a:r>
          </a:p>
        </p:txBody>
      </p:sp>
      <p:sp>
        <p:nvSpPr>
          <p:cNvPr id="40" name="Text Box 10"/>
          <p:cNvSpPr txBox="1">
            <a:spLocks noChangeArrowheads="1"/>
          </p:cNvSpPr>
          <p:nvPr/>
        </p:nvSpPr>
        <p:spPr bwMode="auto">
          <a:xfrm>
            <a:off x="6379679" y="1731861"/>
            <a:ext cx="5892800"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133" b="1" dirty="0">
                <a:solidFill>
                  <a:schemeClr val="bg1"/>
                </a:solidFill>
                <a:latin typeface="Times New Roman" panose="02020603050405020304" pitchFamily="18" charset="0"/>
                <a:cs typeface="Times New Roman" panose="02020603050405020304" pitchFamily="18" charset="0"/>
              </a:rPr>
              <a:t>THÂN BÀI</a:t>
            </a:r>
          </a:p>
        </p:txBody>
      </p:sp>
    </p:spTree>
    <p:extLst>
      <p:ext uri="{BB962C8B-B14F-4D97-AF65-F5344CB8AC3E}">
        <p14:creationId xmlns:p14="http://schemas.microsoft.com/office/powerpoint/2010/main" val="32878108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49" presetClass="entr" presetSubtype="0" decel="10000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 calcmode="lin" valueType="num">
                                      <p:cBhvr>
                                        <p:cTn id="30" dur="500" fill="hold"/>
                                        <p:tgtEl>
                                          <p:spTgt spid="29"/>
                                        </p:tgtEl>
                                        <p:attrNameLst>
                                          <p:attrName>style.rotation</p:attrName>
                                        </p:attrNameLst>
                                      </p:cBhvr>
                                      <p:tavLst>
                                        <p:tav tm="0">
                                          <p:val>
                                            <p:fltVal val="360"/>
                                          </p:val>
                                        </p:tav>
                                        <p:tav tm="100000">
                                          <p:val>
                                            <p:fltVal val="0"/>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par>
                          <p:cTn id="37" fill="hold">
                            <p:stCondLst>
                              <p:cond delay="1250"/>
                            </p:stCondLst>
                            <p:childTnLst>
                              <p:par>
                                <p:cTn id="38" presetID="49" presetClass="entr" presetSubtype="0" decel="10000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 calcmode="lin" valueType="num">
                                      <p:cBhvr>
                                        <p:cTn id="42" dur="500" fill="hold"/>
                                        <p:tgtEl>
                                          <p:spTgt spid="30"/>
                                        </p:tgtEl>
                                        <p:attrNameLst>
                                          <p:attrName>style.rotation</p:attrName>
                                        </p:attrNameLst>
                                      </p:cBhvr>
                                      <p:tavLst>
                                        <p:tav tm="0">
                                          <p:val>
                                            <p:fltVal val="360"/>
                                          </p:val>
                                        </p:tav>
                                        <p:tav tm="100000">
                                          <p:val>
                                            <p:fltVal val="0"/>
                                          </p:val>
                                        </p:tav>
                                      </p:tavLst>
                                    </p:anim>
                                    <p:animEffect transition="in" filter="fade">
                                      <p:cBhvr>
                                        <p:cTn id="43" dur="500"/>
                                        <p:tgtEl>
                                          <p:spTgt spid="3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38"/>
                                        </p:tgtEl>
                                        <p:attrNameLst>
                                          <p:attrName>style.visibility</p:attrName>
                                        </p:attrNameLst>
                                      </p:cBhvr>
                                      <p:to>
                                        <p:strVal val="visible"/>
                                      </p:to>
                                    </p:set>
                                    <p:anim calcmode="discrete" valueType="clr">
                                      <p:cBhvr override="childStyle">
                                        <p:cTn id="53"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38"/>
                                        </p:tgtEl>
                                        <p:attrNameLst>
                                          <p:attrName>fillcolor</p:attrName>
                                        </p:attrNameLst>
                                      </p:cBhvr>
                                      <p:tavLst>
                                        <p:tav tm="0">
                                          <p:val>
                                            <p:clrVal>
                                              <a:schemeClr val="accent2"/>
                                            </p:clrVal>
                                          </p:val>
                                        </p:tav>
                                        <p:tav tm="50000">
                                          <p:val>
                                            <p:clrVal>
                                              <a:schemeClr val="hlink"/>
                                            </p:clrVal>
                                          </p:val>
                                        </p:tav>
                                      </p:tavLst>
                                    </p:anim>
                                    <p:set>
                                      <p:cBhvr>
                                        <p:cTn id="55" dur="80"/>
                                        <p:tgtEl>
                                          <p:spTgt spid="3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37"/>
                                        </p:tgtEl>
                                        <p:attrNameLst>
                                          <p:attrName>style.visibility</p:attrName>
                                        </p:attrNameLst>
                                      </p:cBhvr>
                                      <p:to>
                                        <p:strVal val="visible"/>
                                      </p:to>
                                    </p:set>
                                    <p:anim calcmode="discrete" valueType="clr">
                                      <p:cBhvr override="childStyle">
                                        <p:cTn id="60"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37"/>
                                        </p:tgtEl>
                                        <p:attrNameLst>
                                          <p:attrName>fillcolor</p:attrName>
                                        </p:attrNameLst>
                                      </p:cBhvr>
                                      <p:tavLst>
                                        <p:tav tm="0">
                                          <p:val>
                                            <p:clrVal>
                                              <a:schemeClr val="accent2"/>
                                            </p:clrVal>
                                          </p:val>
                                        </p:tav>
                                        <p:tav tm="50000">
                                          <p:val>
                                            <p:clrVal>
                                              <a:schemeClr val="hlink"/>
                                            </p:clrVal>
                                          </p:val>
                                        </p:tav>
                                      </p:tavLst>
                                    </p:anim>
                                    <p:set>
                                      <p:cBhvr>
                                        <p:cTn id="62" dur="80"/>
                                        <p:tgtEl>
                                          <p:spTgt spid="37"/>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34"/>
                                        </p:tgtEl>
                                        <p:attrNameLst>
                                          <p:attrName>style.visibility</p:attrName>
                                        </p:attrNameLst>
                                      </p:cBhvr>
                                      <p:to>
                                        <p:strVal val="visible"/>
                                      </p:to>
                                    </p:set>
                                    <p:anim calcmode="discrete" valueType="clr">
                                      <p:cBhvr override="childStyle">
                                        <p:cTn id="67"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34"/>
                                        </p:tgtEl>
                                        <p:attrNameLst>
                                          <p:attrName>fillcolor</p:attrName>
                                        </p:attrNameLst>
                                      </p:cBhvr>
                                      <p:tavLst>
                                        <p:tav tm="0">
                                          <p:val>
                                            <p:clrVal>
                                              <a:schemeClr val="accent2"/>
                                            </p:clrVal>
                                          </p:val>
                                        </p:tav>
                                        <p:tav tm="50000">
                                          <p:val>
                                            <p:clrVal>
                                              <a:schemeClr val="hlink"/>
                                            </p:clrVal>
                                          </p:val>
                                        </p:tav>
                                      </p:tavLst>
                                    </p:anim>
                                    <p:set>
                                      <p:cBhvr>
                                        <p:cTn id="69" dur="80"/>
                                        <p:tgtEl>
                                          <p:spTgt spid="34"/>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7" presetClass="entr" presetSubtype="0" fill="hold" grpId="0" nodeType="clickEffect">
                                  <p:stCondLst>
                                    <p:cond delay="0"/>
                                  </p:stCondLst>
                                  <p:iterate type="lt">
                                    <p:tmPct val="50000"/>
                                  </p:iterate>
                                  <p:childTnLst>
                                    <p:set>
                                      <p:cBhvr>
                                        <p:cTn id="73" dur="1" fill="hold">
                                          <p:stCondLst>
                                            <p:cond delay="0"/>
                                          </p:stCondLst>
                                        </p:cTn>
                                        <p:tgtEl>
                                          <p:spTgt spid="36"/>
                                        </p:tgtEl>
                                        <p:attrNameLst>
                                          <p:attrName>style.visibility</p:attrName>
                                        </p:attrNameLst>
                                      </p:cBhvr>
                                      <p:to>
                                        <p:strVal val="visible"/>
                                      </p:to>
                                    </p:set>
                                    <p:anim calcmode="discrete" valueType="clr">
                                      <p:cBhvr override="childStyle">
                                        <p:cTn id="74"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36"/>
                                        </p:tgtEl>
                                        <p:attrNameLst>
                                          <p:attrName>fillcolor</p:attrName>
                                        </p:attrNameLst>
                                      </p:cBhvr>
                                      <p:tavLst>
                                        <p:tav tm="0">
                                          <p:val>
                                            <p:clrVal>
                                              <a:schemeClr val="accent2"/>
                                            </p:clrVal>
                                          </p:val>
                                        </p:tav>
                                        <p:tav tm="50000">
                                          <p:val>
                                            <p:clrVal>
                                              <a:schemeClr val="hlink"/>
                                            </p:clrVal>
                                          </p:val>
                                        </p:tav>
                                      </p:tavLst>
                                    </p:anim>
                                    <p:set>
                                      <p:cBhvr>
                                        <p:cTn id="76" dur="80"/>
                                        <p:tgtEl>
                                          <p:spTgt spid="36"/>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39"/>
                                        </p:tgtEl>
                                        <p:attrNameLst>
                                          <p:attrName>style.visibility</p:attrName>
                                        </p:attrNameLst>
                                      </p:cBhvr>
                                      <p:to>
                                        <p:strVal val="visible"/>
                                      </p:to>
                                    </p:set>
                                    <p:anim calcmode="discrete" valueType="clr">
                                      <p:cBhvr override="childStyle">
                                        <p:cTn id="81"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39"/>
                                        </p:tgtEl>
                                        <p:attrNameLst>
                                          <p:attrName>fillcolor</p:attrName>
                                        </p:attrNameLst>
                                      </p:cBhvr>
                                      <p:tavLst>
                                        <p:tav tm="0">
                                          <p:val>
                                            <p:clrVal>
                                              <a:schemeClr val="accent2"/>
                                            </p:clrVal>
                                          </p:val>
                                        </p:tav>
                                        <p:tav tm="50000">
                                          <p:val>
                                            <p:clrVal>
                                              <a:schemeClr val="hlink"/>
                                            </p:clrVal>
                                          </p:val>
                                        </p:tav>
                                      </p:tavLst>
                                    </p:anim>
                                    <p:set>
                                      <p:cBhvr>
                                        <p:cTn id="83" dur="80"/>
                                        <p:tgtEl>
                                          <p:spTgt spid="39"/>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27" presetClass="entr" presetSubtype="0" fill="hold" grpId="0" nodeType="clickEffect">
                                  <p:stCondLst>
                                    <p:cond delay="0"/>
                                  </p:stCondLst>
                                  <p:iterate type="lt">
                                    <p:tmPct val="50000"/>
                                  </p:iterate>
                                  <p:childTnLst>
                                    <p:set>
                                      <p:cBhvr>
                                        <p:cTn id="87" dur="1" fill="hold">
                                          <p:stCondLst>
                                            <p:cond delay="0"/>
                                          </p:stCondLst>
                                        </p:cTn>
                                        <p:tgtEl>
                                          <p:spTgt spid="40"/>
                                        </p:tgtEl>
                                        <p:attrNameLst>
                                          <p:attrName>style.visibility</p:attrName>
                                        </p:attrNameLst>
                                      </p:cBhvr>
                                      <p:to>
                                        <p:strVal val="visible"/>
                                      </p:to>
                                    </p:set>
                                    <p:anim calcmode="discrete" valueType="clr">
                                      <p:cBhvr override="childStyle">
                                        <p:cTn id="88"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89" dur="80"/>
                                        <p:tgtEl>
                                          <p:spTgt spid="40"/>
                                        </p:tgtEl>
                                        <p:attrNameLst>
                                          <p:attrName>fillcolor</p:attrName>
                                        </p:attrNameLst>
                                      </p:cBhvr>
                                      <p:tavLst>
                                        <p:tav tm="0">
                                          <p:val>
                                            <p:clrVal>
                                              <a:schemeClr val="accent2"/>
                                            </p:clrVal>
                                          </p:val>
                                        </p:tav>
                                        <p:tav tm="50000">
                                          <p:val>
                                            <p:clrVal>
                                              <a:schemeClr val="hlink"/>
                                            </p:clrVal>
                                          </p:val>
                                        </p:tav>
                                      </p:tavLst>
                                    </p:anim>
                                    <p:set>
                                      <p:cBhvr>
                                        <p:cTn id="90" dur="80"/>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4" grpId="0"/>
      <p:bldP spid="36" grpId="0"/>
      <p:bldP spid="37" grpId="0"/>
      <p:bldP spid="38" grpId="0"/>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9" cstate="screen">
            <a:extLst>
              <a:ext uri="{28A0092B-C50C-407E-A947-70E740481C1C}">
                <a14:useLocalDpi xmlns:a14="http://schemas.microsoft.com/office/drawing/2010/main"/>
              </a:ext>
            </a:extLst>
          </a:blip>
          <a:stretch>
            <a:fillRect/>
          </a:stretch>
        </p:blipFill>
        <p:spPr>
          <a:xfrm rot="1370491">
            <a:off x="154379" y="199654"/>
            <a:ext cx="907352" cy="695148"/>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28518" y="880613"/>
            <a:ext cx="4896549"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18" name="矩形 1">
            <a:extLst>
              <a:ext uri="{FF2B5EF4-FFF2-40B4-BE49-F238E27FC236}">
                <a16:creationId xmlns:a16="http://schemas.microsoft.com/office/drawing/2014/main" id="{661A7658-D3F7-4261-8D81-4826580947B9}"/>
              </a:ext>
            </a:extLst>
          </p:cNvPr>
          <p:cNvSpPr/>
          <p:nvPr>
            <p:custDataLst>
              <p:tags r:id="rId3"/>
            </p:custDataLst>
          </p:nvPr>
        </p:nvSpPr>
        <p:spPr>
          <a:xfrm rot="19913209">
            <a:off x="4707691" y="4497484"/>
            <a:ext cx="1724947" cy="287685"/>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EAEAEA"/>
          </a:solidFill>
          <a:ln w="25400" cap="flat" cmpd="sng" algn="ctr">
            <a:noFill/>
            <a:prstDash val="solid"/>
          </a:ln>
          <a:effectLst/>
        </p:spPr>
        <p:txBody>
          <a:bodyPr rtlCol="0" anchor="ctr"/>
          <a:lstStyle/>
          <a:p>
            <a:pPr algn="ctr">
              <a:defRPr/>
            </a:pPr>
            <a:endParaRPr lang="en-US" kern="0">
              <a:solidFill>
                <a:sysClr val="window" lastClr="FFFFFF"/>
              </a:solidFill>
              <a:latin typeface="+mj-lt"/>
            </a:endParaRPr>
          </a:p>
        </p:txBody>
      </p:sp>
      <p:sp>
        <p:nvSpPr>
          <p:cNvPr id="19" name="矩形 1">
            <a:extLst>
              <a:ext uri="{FF2B5EF4-FFF2-40B4-BE49-F238E27FC236}">
                <a16:creationId xmlns:a16="http://schemas.microsoft.com/office/drawing/2014/main" id="{A23F11EB-8053-4BB9-8D42-F2638E87C966}"/>
              </a:ext>
            </a:extLst>
          </p:cNvPr>
          <p:cNvSpPr/>
          <p:nvPr>
            <p:custDataLst>
              <p:tags r:id="rId4"/>
            </p:custDataLst>
          </p:nvPr>
        </p:nvSpPr>
        <p:spPr>
          <a:xfrm rot="708470">
            <a:off x="4370363" y="3800894"/>
            <a:ext cx="2138295" cy="287685"/>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EAEAEA"/>
          </a:solidFill>
          <a:ln w="25400" cap="flat" cmpd="sng" algn="ctr">
            <a:noFill/>
            <a:prstDash val="solid"/>
          </a:ln>
          <a:effectLst/>
        </p:spPr>
        <p:txBody>
          <a:bodyPr rtlCol="0" anchor="ctr"/>
          <a:lstStyle/>
          <a:p>
            <a:pPr algn="ctr">
              <a:defRPr/>
            </a:pPr>
            <a:endParaRPr lang="en-US" kern="0">
              <a:solidFill>
                <a:sysClr val="window" lastClr="FFFFFF"/>
              </a:solidFill>
              <a:latin typeface="+mj-lt"/>
            </a:endParaRPr>
          </a:p>
        </p:txBody>
      </p:sp>
      <p:sp>
        <p:nvSpPr>
          <p:cNvPr id="20" name="矩形 1">
            <a:extLst>
              <a:ext uri="{FF2B5EF4-FFF2-40B4-BE49-F238E27FC236}">
                <a16:creationId xmlns:a16="http://schemas.microsoft.com/office/drawing/2014/main" id="{65D4FF18-BD6F-497D-AE97-0D1C7F036562}"/>
              </a:ext>
            </a:extLst>
          </p:cNvPr>
          <p:cNvSpPr/>
          <p:nvPr>
            <p:custDataLst>
              <p:tags r:id="rId5"/>
            </p:custDataLst>
          </p:nvPr>
        </p:nvSpPr>
        <p:spPr>
          <a:xfrm rot="293950">
            <a:off x="4439165" y="2319991"/>
            <a:ext cx="2848883" cy="294792"/>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EAEAEA"/>
          </a:solidFill>
          <a:ln w="25400" cap="flat" cmpd="sng" algn="ctr">
            <a:noFill/>
            <a:prstDash val="solid"/>
          </a:ln>
          <a:effectLst/>
        </p:spPr>
        <p:txBody>
          <a:bodyPr rtlCol="0" anchor="ctr"/>
          <a:lstStyle/>
          <a:p>
            <a:pPr algn="ctr">
              <a:defRPr/>
            </a:pPr>
            <a:endParaRPr lang="en-US" kern="0">
              <a:solidFill>
                <a:sysClr val="window" lastClr="FFFFFF"/>
              </a:solidFill>
              <a:latin typeface="+mj-lt"/>
            </a:endParaRPr>
          </a:p>
        </p:txBody>
      </p:sp>
      <p:sp>
        <p:nvSpPr>
          <p:cNvPr id="22" name="矩形 1">
            <a:extLst>
              <a:ext uri="{FF2B5EF4-FFF2-40B4-BE49-F238E27FC236}">
                <a16:creationId xmlns:a16="http://schemas.microsoft.com/office/drawing/2014/main" id="{FAF61627-17FE-4C47-8C89-FDF5D93226EE}"/>
              </a:ext>
            </a:extLst>
          </p:cNvPr>
          <p:cNvSpPr/>
          <p:nvPr>
            <p:custDataLst>
              <p:tags r:id="rId6"/>
            </p:custDataLst>
          </p:nvPr>
        </p:nvSpPr>
        <p:spPr>
          <a:xfrm rot="20453418">
            <a:off x="3834452" y="3062935"/>
            <a:ext cx="3418339" cy="376175"/>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EAEAEA"/>
          </a:solidFill>
          <a:ln w="25400" cap="flat" cmpd="sng" algn="ctr">
            <a:noFill/>
            <a:prstDash val="solid"/>
          </a:ln>
          <a:effectLst/>
        </p:spPr>
        <p:txBody>
          <a:bodyPr rtlCol="0" anchor="ctr"/>
          <a:lstStyle/>
          <a:p>
            <a:pPr algn="ctr">
              <a:defRPr/>
            </a:pPr>
            <a:endParaRPr lang="en-US" kern="0">
              <a:solidFill>
                <a:sysClr val="window" lastClr="FFFFFF"/>
              </a:solidFill>
              <a:latin typeface="+mj-lt"/>
            </a:endParaRPr>
          </a:p>
        </p:txBody>
      </p:sp>
      <p:sp>
        <p:nvSpPr>
          <p:cNvPr id="32" name="TextBox 31"/>
          <p:cNvSpPr txBox="1"/>
          <p:nvPr/>
        </p:nvSpPr>
        <p:spPr>
          <a:xfrm>
            <a:off x="1243268" y="349858"/>
            <a:ext cx="2799164" cy="605230"/>
          </a:xfrm>
          <a:prstGeom prst="rect">
            <a:avLst/>
          </a:prstGeom>
          <a:noFill/>
        </p:spPr>
        <p:txBody>
          <a:bodyPr wrap="none" rtlCol="0">
            <a:spAutoFit/>
          </a:bodyPr>
          <a:lstStyle/>
          <a:p>
            <a:r>
              <a:rPr lang="en-US" sz="3333" b="1" dirty="0">
                <a:solidFill>
                  <a:srgbClr val="754C24"/>
                </a:solidFill>
                <a:latin typeface="+mj-lt"/>
              </a:rPr>
              <a:t>01. NHẬN XÉT</a:t>
            </a:r>
          </a:p>
        </p:txBody>
      </p:sp>
      <p:sp>
        <p:nvSpPr>
          <p:cNvPr id="27" name="Text Box 6"/>
          <p:cNvSpPr txBox="1">
            <a:spLocks noChangeArrowheads="1"/>
          </p:cNvSpPr>
          <p:nvPr/>
        </p:nvSpPr>
        <p:spPr bwMode="auto">
          <a:xfrm>
            <a:off x="952760" y="1497193"/>
            <a:ext cx="5140907"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Đọc</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đoạn</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văn</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sau</a:t>
            </a:r>
            <a:r>
              <a:rPr lang="en-US" sz="2667" b="1" dirty="0">
                <a:solidFill>
                  <a:srgbClr val="0070C0"/>
                </a:solidFill>
                <a:latin typeface="Times New Roman" panose="02020603050405020304" pitchFamily="18" charset="0"/>
              </a:rPr>
              <a:t>:</a:t>
            </a:r>
            <a:endParaRPr lang="en-US" sz="1600" b="1" dirty="0">
              <a:solidFill>
                <a:srgbClr val="0070C0"/>
              </a:solidFill>
              <a:latin typeface="Times New Roman" panose="02020603050405020304" pitchFamily="18" charset="0"/>
            </a:endParaRPr>
          </a:p>
        </p:txBody>
      </p:sp>
      <p:sp>
        <p:nvSpPr>
          <p:cNvPr id="28" name="Line 7"/>
          <p:cNvSpPr>
            <a:spLocks noChangeShapeType="1"/>
          </p:cNvSpPr>
          <p:nvPr/>
        </p:nvSpPr>
        <p:spPr bwMode="auto">
          <a:xfrm>
            <a:off x="6754065" y="1613684"/>
            <a:ext cx="0" cy="46736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29" name="Text Box 8"/>
          <p:cNvSpPr txBox="1">
            <a:spLocks noChangeArrowheads="1"/>
          </p:cNvSpPr>
          <p:nvPr/>
        </p:nvSpPr>
        <p:spPr bwMode="auto">
          <a:xfrm>
            <a:off x="7058865" y="2211301"/>
            <a:ext cx="4643400" cy="91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err="1">
                <a:solidFill>
                  <a:srgbClr val="0070C0"/>
                </a:solidFill>
                <a:latin typeface="Times New Roman" panose="02020603050405020304" pitchFamily="18" charset="0"/>
              </a:rPr>
              <a:t>Ca</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ngợi</a:t>
            </a:r>
            <a:r>
              <a:rPr lang="en-US" sz="2667" b="1" dirty="0">
                <a:solidFill>
                  <a:srgbClr val="0070C0"/>
                </a:solidFill>
                <a:latin typeface="Times New Roman" panose="02020603050405020304" pitchFamily="18" charset="0"/>
              </a:rPr>
              <a:t> A </a:t>
            </a:r>
            <a:r>
              <a:rPr lang="en-US" sz="2667" b="1" dirty="0" err="1">
                <a:solidFill>
                  <a:srgbClr val="0070C0"/>
                </a:solidFill>
                <a:latin typeface="Times New Roman" panose="02020603050405020304" pitchFamily="18" charset="0"/>
              </a:rPr>
              <a:t>Cháng</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và</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sự</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tự</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hào</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của</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dân</a:t>
            </a:r>
            <a:r>
              <a:rPr lang="en-US" sz="2667" b="1" dirty="0">
                <a:solidFill>
                  <a:srgbClr val="0070C0"/>
                </a:solidFill>
                <a:latin typeface="Times New Roman" panose="02020603050405020304" pitchFamily="18" charset="0"/>
              </a:rPr>
              <a:t> </a:t>
            </a:r>
            <a:r>
              <a:rPr lang="en-US" sz="2667" b="1" dirty="0" err="1">
                <a:solidFill>
                  <a:srgbClr val="0070C0"/>
                </a:solidFill>
                <a:latin typeface="Times New Roman" panose="02020603050405020304" pitchFamily="18" charset="0"/>
              </a:rPr>
              <a:t>làng</a:t>
            </a:r>
            <a:r>
              <a:rPr lang="en-US" sz="2667" b="1" dirty="0">
                <a:solidFill>
                  <a:srgbClr val="0070C0"/>
                </a:solidFill>
                <a:latin typeface="Times New Roman" panose="02020603050405020304" pitchFamily="18" charset="0"/>
              </a:rPr>
              <a:t>.</a:t>
            </a:r>
          </a:p>
        </p:txBody>
      </p:sp>
      <p:sp>
        <p:nvSpPr>
          <p:cNvPr id="30" name="Line 9"/>
          <p:cNvSpPr>
            <a:spLocks noChangeShapeType="1"/>
          </p:cNvSpPr>
          <p:nvPr/>
        </p:nvSpPr>
        <p:spPr bwMode="auto">
          <a:xfrm>
            <a:off x="6998002" y="4320808"/>
            <a:ext cx="580425"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31" name="Text Box 10"/>
          <p:cNvSpPr txBox="1">
            <a:spLocks noChangeArrowheads="1"/>
          </p:cNvSpPr>
          <p:nvPr/>
        </p:nvSpPr>
        <p:spPr bwMode="auto">
          <a:xfrm>
            <a:off x="7676812" y="3832391"/>
            <a:ext cx="3731304" cy="913199"/>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a:solidFill>
                  <a:srgbClr val="FF0000"/>
                </a:solidFill>
                <a:latin typeface="Times New Roman" panose="02020603050405020304" pitchFamily="18" charset="0"/>
              </a:rPr>
              <a:t>Kết bài: Nêu cảm nghĩ về người được tả</a:t>
            </a:r>
          </a:p>
        </p:txBody>
      </p:sp>
      <p:sp>
        <p:nvSpPr>
          <p:cNvPr id="37" name="Rectangle 11"/>
          <p:cNvSpPr>
            <a:spLocks noChangeArrowheads="1"/>
          </p:cNvSpPr>
          <p:nvPr/>
        </p:nvSpPr>
        <p:spPr bwMode="auto">
          <a:xfrm>
            <a:off x="8870611" y="1380644"/>
            <a:ext cx="245957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err="1">
                <a:solidFill>
                  <a:srgbClr val="FF0000"/>
                </a:solidFill>
                <a:latin typeface="Times New Roman" panose="02020603050405020304" pitchFamily="18" charset="0"/>
              </a:rPr>
              <a:t>Kết</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bài</a:t>
            </a:r>
            <a:r>
              <a:rPr lang="en-US" sz="2667" b="1" dirty="0">
                <a:solidFill>
                  <a:srgbClr val="FF0000"/>
                </a:solidFill>
                <a:latin typeface="Times New Roman" panose="02020603050405020304" pitchFamily="18" charset="0"/>
              </a:rPr>
              <a:t>:</a:t>
            </a:r>
            <a:r>
              <a:rPr lang="en-US" sz="1600" b="1" dirty="0">
                <a:solidFill>
                  <a:srgbClr val="FF0000"/>
                </a:solidFill>
                <a:latin typeface="Times New Roman" panose="02020603050405020304" pitchFamily="18" charset="0"/>
              </a:rPr>
              <a:t> </a:t>
            </a:r>
          </a:p>
        </p:txBody>
      </p:sp>
      <p:sp>
        <p:nvSpPr>
          <p:cNvPr id="38" name="Text Box 15"/>
          <p:cNvSpPr txBox="1">
            <a:spLocks noChangeArrowheads="1"/>
          </p:cNvSpPr>
          <p:nvPr/>
        </p:nvSpPr>
        <p:spPr bwMode="auto">
          <a:xfrm>
            <a:off x="616531" y="2706786"/>
            <a:ext cx="5140907" cy="173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Sức</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lực</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tràn</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trề</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của</a:t>
            </a:r>
            <a:r>
              <a:rPr lang="en-US" sz="2667" b="1" dirty="0">
                <a:solidFill>
                  <a:srgbClr val="0070C0"/>
                </a:solidFill>
                <a:latin typeface="Times New Roman" panose="02020603050405020304" pitchFamily="18" charset="0"/>
                <a:cs typeface="Times New Roman" panose="02020603050405020304" pitchFamily="18" charset="0"/>
              </a:rPr>
              <a:t> A </a:t>
            </a:r>
            <a:r>
              <a:rPr lang="en-US" sz="2667" b="1" dirty="0" err="1">
                <a:solidFill>
                  <a:srgbClr val="0070C0"/>
                </a:solidFill>
                <a:latin typeface="Times New Roman" panose="02020603050405020304" pitchFamily="18" charset="0"/>
                <a:cs typeface="Times New Roman" panose="02020603050405020304" pitchFamily="18" charset="0"/>
              </a:rPr>
              <a:t>Cháng</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là</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niềm</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tự</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hào</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của</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dòng</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họ</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Hạng</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một</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dòng</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họ</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Hmông</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đang</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định</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cư</a:t>
            </a:r>
            <a:r>
              <a:rPr lang="en-US" sz="2667" b="1" dirty="0">
                <a:solidFill>
                  <a:srgbClr val="0070C0"/>
                </a:solidFill>
                <a:latin typeface="Times New Roman" panose="02020603050405020304" pitchFamily="18" charset="0"/>
                <a:cs typeface="Times New Roman" panose="02020603050405020304" pitchFamily="18" charset="0"/>
              </a:rPr>
              <a:t> ở </a:t>
            </a:r>
            <a:r>
              <a:rPr lang="en-US" sz="2667" b="1" dirty="0" err="1">
                <a:solidFill>
                  <a:srgbClr val="0070C0"/>
                </a:solidFill>
                <a:latin typeface="Times New Roman" panose="02020603050405020304" pitchFamily="18" charset="0"/>
                <a:cs typeface="Times New Roman" panose="02020603050405020304" pitchFamily="18" charset="0"/>
              </a:rPr>
              <a:t>chân</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núi</a:t>
            </a:r>
            <a:r>
              <a:rPr lang="en-US" sz="2667" b="1" dirty="0">
                <a:solidFill>
                  <a:srgbClr val="0070C0"/>
                </a:solidFill>
                <a:latin typeface="Times New Roman" panose="02020603050405020304" pitchFamily="18" charset="0"/>
                <a:cs typeface="Times New Roman" panose="02020603050405020304" pitchFamily="18" charset="0"/>
              </a:rPr>
              <a:t> </a:t>
            </a:r>
            <a:r>
              <a:rPr lang="en-US" sz="2667" b="1" dirty="0" err="1">
                <a:solidFill>
                  <a:srgbClr val="0070C0"/>
                </a:solidFill>
                <a:latin typeface="Times New Roman" panose="02020603050405020304" pitchFamily="18" charset="0"/>
                <a:cs typeface="Times New Roman" panose="02020603050405020304" pitchFamily="18" charset="0"/>
              </a:rPr>
              <a:t>Tơ</a:t>
            </a:r>
            <a:r>
              <a:rPr lang="en-US" sz="2667" b="1" dirty="0">
                <a:solidFill>
                  <a:srgbClr val="0070C0"/>
                </a:solidFill>
                <a:latin typeface="Times New Roman" panose="02020603050405020304" pitchFamily="18" charset="0"/>
                <a:cs typeface="Times New Roman" panose="02020603050405020304" pitchFamily="18" charset="0"/>
              </a:rPr>
              <a:t> Bo.</a:t>
            </a:r>
            <a:endParaRPr lang="en-US" sz="2667"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9173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250"/>
                                        <p:tgtEl>
                                          <p:spTgt spid="20"/>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right)">
                                      <p:cBhvr>
                                        <p:cTn id="32" dur="250"/>
                                        <p:tgtEl>
                                          <p:spTgt spid="22"/>
                                        </p:tgtEl>
                                      </p:cBhvr>
                                    </p:animEffect>
                                  </p:childTnLst>
                                </p:cTn>
                              </p:par>
                            </p:childTnLst>
                          </p:cTn>
                        </p:par>
                        <p:par>
                          <p:cTn id="33" fill="hold">
                            <p:stCondLst>
                              <p:cond delay="1250"/>
                            </p:stCondLst>
                            <p:childTnLst>
                              <p:par>
                                <p:cTn id="34" presetID="2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250"/>
                                        <p:tgtEl>
                                          <p:spTgt spid="19"/>
                                        </p:tgtEl>
                                      </p:cBhvr>
                                    </p:animEffect>
                                  </p:childTnLst>
                                </p:cTn>
                              </p:par>
                            </p:childTnLst>
                          </p:cTn>
                        </p:par>
                        <p:par>
                          <p:cTn id="37" fill="hold">
                            <p:stCondLst>
                              <p:cond delay="1500"/>
                            </p:stCondLst>
                            <p:childTnLst>
                              <p:par>
                                <p:cTn id="38" presetID="2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25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blinds(horizontal)">
                                      <p:cBhvr>
                                        <p:cTn id="45" dur="500"/>
                                        <p:tgtEl>
                                          <p:spTgt spid="2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linds(horizont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29">
                                            <p:txEl>
                                              <p:pRg st="0" end="0"/>
                                            </p:txEl>
                                          </p:spTgt>
                                        </p:tgtEl>
                                        <p:attrNameLst>
                                          <p:attrName>style.visibility</p:attrName>
                                        </p:attrNameLst>
                                      </p:cBhvr>
                                      <p:to>
                                        <p:strVal val="visible"/>
                                      </p:to>
                                    </p:set>
                                    <p:animEffect transition="in" filter="box(in)">
                                      <p:cBhvr>
                                        <p:cTn id="55" dur="500"/>
                                        <p:tgtEl>
                                          <p:spTgt spid="2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diamond(in)">
                                      <p:cBhvr>
                                        <p:cTn id="60" dur="20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ox(in)">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30" grpId="0" animBg="1"/>
      <p:bldP spid="31" grpId="0" animBg="1"/>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2362200" y="2286001"/>
            <a:ext cx="2358128" cy="1098631"/>
          </a:xfrm>
          <a:prstGeom prst="rect">
            <a:avLst/>
          </a:prstGeom>
        </p:spPr>
      </p:pic>
      <p:pic>
        <p:nvPicPr>
          <p:cNvPr id="6" name="Ảnh 5">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38316" y="3145290"/>
            <a:ext cx="2307908" cy="1007029"/>
          </a:xfrm>
          <a:prstGeom prst="rect">
            <a:avLst/>
          </a:prstGeom>
        </p:spPr>
      </p:pic>
    </p:spTree>
    <p:extLst>
      <p:ext uri="{BB962C8B-B14F-4D97-AF65-F5344CB8AC3E}">
        <p14:creationId xmlns:p14="http://schemas.microsoft.com/office/powerpoint/2010/main" val="3667752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480538" y="915074"/>
            <a:ext cx="8894900" cy="4364996"/>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t> </a:t>
            </a:r>
            <a:endParaRPr lang="zh-CN" altLang="en-US" sz="2400"/>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504453" y="-2115950"/>
            <a:ext cx="7149256" cy="7303347"/>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6001116" y="845279"/>
            <a:ext cx="907352" cy="695148"/>
          </a:xfrm>
          <a:prstGeom prst="rect">
            <a:avLst/>
          </a:prstGeom>
        </p:spPr>
      </p:pic>
      <p:cxnSp>
        <p:nvCxnSpPr>
          <p:cNvPr id="10" name="PA_直接连接符 43">
            <a:extLst>
              <a:ext uri="{FF2B5EF4-FFF2-40B4-BE49-F238E27FC236}">
                <a16:creationId xmlns:a16="http://schemas.microsoft.com/office/drawing/2014/main" id="{FC4653B1-60E0-48B0-850B-CB5518F256DD}"/>
              </a:ext>
            </a:extLst>
          </p:cNvPr>
          <p:cNvCxnSpPr>
            <a:cxnSpLocks/>
          </p:cNvCxnSpPr>
          <p:nvPr>
            <p:custDataLst>
              <p:tags r:id="rId2"/>
            </p:custDataLst>
          </p:nvPr>
        </p:nvCxnSpPr>
        <p:spPr>
          <a:xfrm>
            <a:off x="6908469" y="1403049"/>
            <a:ext cx="3559167"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11837418" y="217716"/>
            <a:ext cx="303783" cy="1185333"/>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0666428" y="-973316"/>
            <a:ext cx="302141" cy="2371637"/>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flipV="1">
            <a:off x="11837418" y="5472362"/>
            <a:ext cx="303783" cy="1185333"/>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16200000" flipV="1">
            <a:off x="10666428" y="5477090"/>
            <a:ext cx="302141" cy="2371637"/>
          </a:xfrm>
          <a:prstGeom prst="rect">
            <a:avLst/>
          </a:prstGeom>
        </p:spPr>
      </p:pic>
      <p:sp>
        <p:nvSpPr>
          <p:cNvPr id="3" name="Rectangle 2"/>
          <p:cNvSpPr/>
          <p:nvPr/>
        </p:nvSpPr>
        <p:spPr>
          <a:xfrm>
            <a:off x="7049228" y="977100"/>
            <a:ext cx="2188420" cy="461665"/>
          </a:xfrm>
          <a:prstGeom prst="rect">
            <a:avLst/>
          </a:prstGeom>
        </p:spPr>
        <p:txBody>
          <a:bodyPr wrap="none">
            <a:spAutoFit/>
          </a:bodyPr>
          <a:lstStyle/>
          <a:p>
            <a:r>
              <a:rPr lang="en-US" sz="2400" b="1" dirty="0">
                <a:solidFill>
                  <a:srgbClr val="754C24"/>
                </a:solidFill>
              </a:rPr>
              <a:t>02. NHẬN XÉT</a:t>
            </a:r>
          </a:p>
        </p:txBody>
      </p:sp>
      <p:sp>
        <p:nvSpPr>
          <p:cNvPr id="19" name="Text Box 6"/>
          <p:cNvSpPr txBox="1">
            <a:spLocks noChangeArrowheads="1"/>
          </p:cNvSpPr>
          <p:nvPr/>
        </p:nvSpPr>
        <p:spPr bwMode="auto">
          <a:xfrm>
            <a:off x="4719926" y="1912861"/>
            <a:ext cx="711749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133" b="1" dirty="0">
                <a:latin typeface="Times New Roman" panose="02020603050405020304" pitchFamily="18" charset="0"/>
              </a:rPr>
              <a:t>* </a:t>
            </a:r>
            <a:r>
              <a:rPr lang="en-US" sz="2133" b="1" dirty="0" err="1">
                <a:latin typeface="Times New Roman" panose="02020603050405020304" pitchFamily="18" charset="0"/>
              </a:rPr>
              <a:t>Ca</a:t>
            </a:r>
            <a:r>
              <a:rPr lang="en-US" sz="2133" b="1" dirty="0">
                <a:latin typeface="Times New Roman" panose="02020603050405020304" pitchFamily="18" charset="0"/>
              </a:rPr>
              <a:t> </a:t>
            </a:r>
            <a:r>
              <a:rPr lang="en-US" sz="2133" b="1" dirty="0" err="1">
                <a:latin typeface="Times New Roman" panose="02020603050405020304" pitchFamily="18" charset="0"/>
              </a:rPr>
              <a:t>ngợi</a:t>
            </a:r>
            <a:r>
              <a:rPr lang="en-US" sz="2133" b="1" dirty="0">
                <a:latin typeface="Times New Roman" panose="02020603050405020304" pitchFamily="18" charset="0"/>
              </a:rPr>
              <a:t> A </a:t>
            </a:r>
            <a:r>
              <a:rPr lang="en-US" sz="2133" b="1" dirty="0" err="1">
                <a:latin typeface="Times New Roman" panose="02020603050405020304" pitchFamily="18" charset="0"/>
              </a:rPr>
              <a:t>Cháng</a:t>
            </a:r>
            <a:r>
              <a:rPr lang="en-US" sz="2133" b="1" dirty="0">
                <a:latin typeface="Times New Roman" panose="02020603050405020304" pitchFamily="18" charset="0"/>
              </a:rPr>
              <a:t> </a:t>
            </a:r>
            <a:r>
              <a:rPr lang="en-US" sz="2133" b="1" dirty="0" err="1">
                <a:latin typeface="Times New Roman" panose="02020603050405020304" pitchFamily="18" charset="0"/>
              </a:rPr>
              <a:t>và</a:t>
            </a:r>
            <a:r>
              <a:rPr lang="en-US" sz="2133" b="1" dirty="0">
                <a:latin typeface="Times New Roman" panose="02020603050405020304" pitchFamily="18" charset="0"/>
              </a:rPr>
              <a:t> </a:t>
            </a:r>
            <a:r>
              <a:rPr lang="en-US" sz="2133" b="1" dirty="0" err="1">
                <a:latin typeface="Times New Roman" panose="02020603050405020304" pitchFamily="18" charset="0"/>
              </a:rPr>
              <a:t>sự</a:t>
            </a:r>
            <a:r>
              <a:rPr lang="en-US" sz="2133" b="1" dirty="0">
                <a:latin typeface="Times New Roman" panose="02020603050405020304" pitchFamily="18" charset="0"/>
              </a:rPr>
              <a:t> </a:t>
            </a:r>
            <a:r>
              <a:rPr lang="en-US" sz="2133" b="1" dirty="0" err="1">
                <a:latin typeface="Times New Roman" panose="02020603050405020304" pitchFamily="18" charset="0"/>
              </a:rPr>
              <a:t>tự</a:t>
            </a:r>
            <a:r>
              <a:rPr lang="en-US" sz="2133" b="1" dirty="0">
                <a:latin typeface="Times New Roman" panose="02020603050405020304" pitchFamily="18" charset="0"/>
              </a:rPr>
              <a:t> </a:t>
            </a:r>
            <a:r>
              <a:rPr lang="en-US" sz="2133" b="1" dirty="0" err="1">
                <a:latin typeface="Times New Roman" panose="02020603050405020304" pitchFamily="18" charset="0"/>
              </a:rPr>
              <a:t>hào</a:t>
            </a:r>
            <a:r>
              <a:rPr lang="en-US" sz="2133" b="1" dirty="0">
                <a:latin typeface="Times New Roman" panose="02020603050405020304" pitchFamily="18" charset="0"/>
              </a:rPr>
              <a:t> </a:t>
            </a:r>
            <a:r>
              <a:rPr lang="en-US" sz="2133" b="1" dirty="0" err="1">
                <a:latin typeface="Times New Roman" panose="02020603050405020304" pitchFamily="18" charset="0"/>
              </a:rPr>
              <a:t>của</a:t>
            </a:r>
            <a:r>
              <a:rPr lang="en-US" sz="2133" b="1" dirty="0">
                <a:latin typeface="Times New Roman" panose="02020603050405020304" pitchFamily="18" charset="0"/>
              </a:rPr>
              <a:t> </a:t>
            </a:r>
            <a:r>
              <a:rPr lang="en-US" sz="2133" b="1" dirty="0" err="1">
                <a:latin typeface="Times New Roman" panose="02020603050405020304" pitchFamily="18" charset="0"/>
              </a:rPr>
              <a:t>dân</a:t>
            </a:r>
            <a:r>
              <a:rPr lang="en-US" sz="2133" b="1" dirty="0">
                <a:latin typeface="Times New Roman" panose="02020603050405020304" pitchFamily="18" charset="0"/>
              </a:rPr>
              <a:t> </a:t>
            </a:r>
            <a:r>
              <a:rPr lang="en-US" sz="2133" b="1" dirty="0" err="1">
                <a:latin typeface="Times New Roman" panose="02020603050405020304" pitchFamily="18" charset="0"/>
              </a:rPr>
              <a:t>làng</a:t>
            </a:r>
            <a:r>
              <a:rPr lang="en-US" sz="2133" b="1" dirty="0">
                <a:latin typeface="Times New Roman" panose="02020603050405020304" pitchFamily="18" charset="0"/>
              </a:rPr>
              <a:t>.</a:t>
            </a:r>
          </a:p>
        </p:txBody>
      </p:sp>
      <p:sp>
        <p:nvSpPr>
          <p:cNvPr id="22" name="Text Box 7"/>
          <p:cNvSpPr txBox="1">
            <a:spLocks noChangeArrowheads="1"/>
          </p:cNvSpPr>
          <p:nvPr/>
        </p:nvSpPr>
        <p:spPr bwMode="auto">
          <a:xfrm>
            <a:off x="4719925" y="2374071"/>
            <a:ext cx="6280272" cy="10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Ngoài</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cách</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ca</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ngợi</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và</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thể</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hiện</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lòng</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tự</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hào</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chúng</a:t>
            </a:r>
            <a:r>
              <a:rPr lang="en-US" sz="2133" b="1" dirty="0">
                <a:solidFill>
                  <a:srgbClr val="0070C0"/>
                </a:solidFill>
                <a:latin typeface="Times New Roman" panose="02020603050405020304" pitchFamily="18" charset="0"/>
              </a:rPr>
              <a:t> ta </a:t>
            </a:r>
            <a:r>
              <a:rPr lang="en-US" sz="2133" b="1" dirty="0" err="1">
                <a:solidFill>
                  <a:srgbClr val="0070C0"/>
                </a:solidFill>
                <a:latin typeface="Times New Roman" panose="02020603050405020304" pitchFamily="18" charset="0"/>
              </a:rPr>
              <a:t>còn</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có</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thể</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có</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những</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cách</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nào</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khác</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để</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thể</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hiện</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tình</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cảm</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của</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mình</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đối</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với</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người</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được</a:t>
            </a:r>
            <a:r>
              <a:rPr lang="en-US" sz="2133" b="1" dirty="0">
                <a:solidFill>
                  <a:srgbClr val="0070C0"/>
                </a:solidFill>
                <a:latin typeface="Times New Roman" panose="02020603050405020304" pitchFamily="18" charset="0"/>
              </a:rPr>
              <a:t> </a:t>
            </a:r>
            <a:r>
              <a:rPr lang="en-US" sz="2133" b="1" dirty="0" err="1">
                <a:solidFill>
                  <a:srgbClr val="0070C0"/>
                </a:solidFill>
                <a:latin typeface="Times New Roman" panose="02020603050405020304" pitchFamily="18" charset="0"/>
              </a:rPr>
              <a:t>tả</a:t>
            </a:r>
            <a:r>
              <a:rPr lang="en-US" sz="2133" b="1" dirty="0">
                <a:solidFill>
                  <a:srgbClr val="0070C0"/>
                </a:solidFill>
                <a:latin typeface="Times New Roman" panose="02020603050405020304" pitchFamily="18" charset="0"/>
              </a:rPr>
              <a:t>?</a:t>
            </a:r>
          </a:p>
        </p:txBody>
      </p:sp>
      <p:sp>
        <p:nvSpPr>
          <p:cNvPr id="23" name="Text Box 8"/>
          <p:cNvSpPr txBox="1">
            <a:spLocks noChangeArrowheads="1"/>
          </p:cNvSpPr>
          <p:nvPr/>
        </p:nvSpPr>
        <p:spPr bwMode="auto">
          <a:xfrm>
            <a:off x="4707093" y="3662924"/>
            <a:ext cx="4297353" cy="14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2133" b="1" dirty="0">
                <a:latin typeface="Times New Roman" panose="02020603050405020304" pitchFamily="18" charset="0"/>
              </a:rPr>
              <a:t> </a:t>
            </a:r>
            <a:r>
              <a:rPr lang="en-US" sz="2133" b="1" dirty="0" err="1">
                <a:latin typeface="Times New Roman" panose="02020603050405020304" pitchFamily="18" charset="0"/>
              </a:rPr>
              <a:t>Thể</a:t>
            </a:r>
            <a:r>
              <a:rPr lang="en-US" sz="2133" b="1" dirty="0">
                <a:latin typeface="Times New Roman" panose="02020603050405020304" pitchFamily="18" charset="0"/>
              </a:rPr>
              <a:t> </a:t>
            </a:r>
            <a:r>
              <a:rPr lang="en-US" sz="2133" b="1" dirty="0" err="1">
                <a:latin typeface="Times New Roman" panose="02020603050405020304" pitchFamily="18" charset="0"/>
              </a:rPr>
              <a:t>hiện</a:t>
            </a:r>
            <a:r>
              <a:rPr lang="en-US" sz="2133" b="1" dirty="0">
                <a:latin typeface="Times New Roman" panose="02020603050405020304" pitchFamily="18" charset="0"/>
              </a:rPr>
              <a:t> </a:t>
            </a:r>
            <a:r>
              <a:rPr lang="en-US" sz="2133" b="1" dirty="0" err="1">
                <a:latin typeface="Times New Roman" panose="02020603050405020304" pitchFamily="18" charset="0"/>
              </a:rPr>
              <a:t>sự</a:t>
            </a:r>
            <a:r>
              <a:rPr lang="en-US" sz="2133" b="1" dirty="0">
                <a:latin typeface="Times New Roman" panose="02020603050405020304" pitchFamily="18" charset="0"/>
              </a:rPr>
              <a:t> </a:t>
            </a:r>
            <a:r>
              <a:rPr lang="en-US" sz="2133" b="1" dirty="0" err="1">
                <a:latin typeface="Times New Roman" panose="02020603050405020304" pitchFamily="18" charset="0"/>
              </a:rPr>
              <a:t>yêu</a:t>
            </a:r>
            <a:r>
              <a:rPr lang="en-US" sz="2133" b="1" dirty="0">
                <a:latin typeface="Times New Roman" panose="02020603050405020304" pitchFamily="18" charset="0"/>
              </a:rPr>
              <a:t> </a:t>
            </a:r>
            <a:r>
              <a:rPr lang="en-US" sz="2133" b="1" dirty="0" err="1">
                <a:latin typeface="Times New Roman" panose="02020603050405020304" pitchFamily="18" charset="0"/>
              </a:rPr>
              <a:t>quý</a:t>
            </a:r>
            <a:endParaRPr lang="en-US" sz="2133" b="1" dirty="0">
              <a:latin typeface="Times New Roman" panose="02020603050405020304" pitchFamily="18" charset="0"/>
            </a:endParaRPr>
          </a:p>
          <a:p>
            <a:pPr eaLnBrk="1" hangingPunct="1">
              <a:spcBef>
                <a:spcPct val="50000"/>
              </a:spcBef>
              <a:buFontTx/>
              <a:buChar char="-"/>
            </a:pPr>
            <a:r>
              <a:rPr lang="en-US" sz="2133" b="1" dirty="0">
                <a:latin typeface="Times New Roman" panose="02020603050405020304" pitchFamily="18" charset="0"/>
              </a:rPr>
              <a:t> </a:t>
            </a:r>
            <a:r>
              <a:rPr lang="en-US" sz="2133" b="1" dirty="0" err="1">
                <a:latin typeface="Times New Roman" panose="02020603050405020304" pitchFamily="18" charset="0"/>
              </a:rPr>
              <a:t>Thể</a:t>
            </a:r>
            <a:r>
              <a:rPr lang="en-US" sz="2133" b="1" dirty="0">
                <a:latin typeface="Times New Roman" panose="02020603050405020304" pitchFamily="18" charset="0"/>
              </a:rPr>
              <a:t> </a:t>
            </a:r>
            <a:r>
              <a:rPr lang="en-US" sz="2133" b="1" dirty="0" err="1">
                <a:latin typeface="Times New Roman" panose="02020603050405020304" pitchFamily="18" charset="0"/>
              </a:rPr>
              <a:t>hiện</a:t>
            </a:r>
            <a:r>
              <a:rPr lang="en-US" sz="2133" b="1" dirty="0">
                <a:latin typeface="Times New Roman" panose="02020603050405020304" pitchFamily="18" charset="0"/>
              </a:rPr>
              <a:t> </a:t>
            </a:r>
            <a:r>
              <a:rPr lang="en-US" sz="2133" b="1" dirty="0" err="1">
                <a:latin typeface="Times New Roman" panose="02020603050405020304" pitchFamily="18" charset="0"/>
              </a:rPr>
              <a:t>sự</a:t>
            </a:r>
            <a:r>
              <a:rPr lang="en-US" sz="2133" b="1" dirty="0">
                <a:latin typeface="Times New Roman" panose="02020603050405020304" pitchFamily="18" charset="0"/>
              </a:rPr>
              <a:t> </a:t>
            </a:r>
            <a:r>
              <a:rPr lang="en-US" sz="2133" b="1" dirty="0" err="1">
                <a:latin typeface="Times New Roman" panose="02020603050405020304" pitchFamily="18" charset="0"/>
              </a:rPr>
              <a:t>kính</a:t>
            </a:r>
            <a:r>
              <a:rPr lang="en-US" sz="2133" b="1" dirty="0">
                <a:latin typeface="Times New Roman" panose="02020603050405020304" pitchFamily="18" charset="0"/>
              </a:rPr>
              <a:t> </a:t>
            </a:r>
            <a:r>
              <a:rPr lang="en-US" sz="2133" b="1" dirty="0" err="1">
                <a:latin typeface="Times New Roman" panose="02020603050405020304" pitchFamily="18" charset="0"/>
              </a:rPr>
              <a:t>trọng</a:t>
            </a:r>
            <a:endParaRPr lang="en-US" sz="2133" b="1" dirty="0">
              <a:latin typeface="Times New Roman" panose="02020603050405020304" pitchFamily="18" charset="0"/>
            </a:endParaRPr>
          </a:p>
          <a:p>
            <a:pPr eaLnBrk="1" hangingPunct="1">
              <a:spcBef>
                <a:spcPct val="50000"/>
              </a:spcBef>
              <a:buFontTx/>
              <a:buChar char="-"/>
            </a:pPr>
            <a:r>
              <a:rPr lang="en-US" sz="2133" b="1" dirty="0">
                <a:latin typeface="Times New Roman" panose="02020603050405020304" pitchFamily="18" charset="0"/>
              </a:rPr>
              <a:t> </a:t>
            </a:r>
            <a:r>
              <a:rPr lang="en-US" sz="2133" b="1" dirty="0" err="1">
                <a:latin typeface="Times New Roman" panose="02020603050405020304" pitchFamily="18" charset="0"/>
              </a:rPr>
              <a:t>Học</a:t>
            </a:r>
            <a:r>
              <a:rPr lang="en-US" sz="2133" b="1" dirty="0">
                <a:latin typeface="Times New Roman" panose="02020603050405020304" pitchFamily="18" charset="0"/>
              </a:rPr>
              <a:t> </a:t>
            </a:r>
            <a:r>
              <a:rPr lang="en-US" sz="2133" b="1" dirty="0" err="1">
                <a:latin typeface="Times New Roman" panose="02020603050405020304" pitchFamily="18" charset="0"/>
              </a:rPr>
              <a:t>theo</a:t>
            </a:r>
            <a:r>
              <a:rPr lang="en-US" sz="2133" b="1" dirty="0">
                <a:latin typeface="Times New Roman" panose="02020603050405020304" pitchFamily="18" charset="0"/>
              </a:rPr>
              <a:t> </a:t>
            </a:r>
            <a:r>
              <a:rPr lang="en-US" sz="2133" b="1" dirty="0" err="1">
                <a:latin typeface="Times New Roman" panose="02020603050405020304" pitchFamily="18" charset="0"/>
              </a:rPr>
              <a:t>tấm</a:t>
            </a:r>
            <a:r>
              <a:rPr lang="en-US" sz="2133" b="1" dirty="0">
                <a:latin typeface="Times New Roman" panose="02020603050405020304" pitchFamily="18" charset="0"/>
              </a:rPr>
              <a:t> </a:t>
            </a:r>
            <a:r>
              <a:rPr lang="en-US" sz="2133" b="1" dirty="0" err="1">
                <a:latin typeface="Times New Roman" panose="02020603050405020304" pitchFamily="18" charset="0"/>
              </a:rPr>
              <a:t>gương</a:t>
            </a:r>
            <a:r>
              <a:rPr lang="en-US" sz="2133" b="1" dirty="0">
                <a:latin typeface="Times New Roman" panose="02020603050405020304" pitchFamily="18" charset="0"/>
              </a:rPr>
              <a:t>…</a:t>
            </a:r>
          </a:p>
        </p:txBody>
      </p:sp>
      <p:sp>
        <p:nvSpPr>
          <p:cNvPr id="24" name="Rectangle 11"/>
          <p:cNvSpPr>
            <a:spLocks noChangeArrowheads="1"/>
          </p:cNvSpPr>
          <p:nvPr/>
        </p:nvSpPr>
        <p:spPr bwMode="auto">
          <a:xfrm>
            <a:off x="4186480" y="1423708"/>
            <a:ext cx="245957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err="1">
                <a:solidFill>
                  <a:srgbClr val="FF0000"/>
                </a:solidFill>
                <a:latin typeface="Times New Roman" panose="02020603050405020304" pitchFamily="18" charset="0"/>
              </a:rPr>
              <a:t>Kết</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bài</a:t>
            </a:r>
            <a:r>
              <a:rPr lang="en-US" sz="2667" b="1" dirty="0">
                <a:solidFill>
                  <a:srgbClr val="FF0000"/>
                </a:solidFill>
                <a:latin typeface="Times New Roman" panose="02020603050405020304" pitchFamily="18" charset="0"/>
              </a:rPr>
              <a:t>:</a:t>
            </a:r>
            <a:r>
              <a:rPr lang="en-US" sz="1600" b="1" dirty="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765842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1" y="3539782"/>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2795075" y="3912675"/>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11806939" y="175635"/>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10006392" y="-1673497"/>
            <a:ext cx="302141" cy="3649136"/>
          </a:xfrm>
          <a:prstGeom prst="rect">
            <a:avLst/>
          </a:prstGeom>
        </p:spPr>
      </p:pic>
      <p:sp>
        <p:nvSpPr>
          <p:cNvPr id="26" name="Text Box 9"/>
          <p:cNvSpPr txBox="1">
            <a:spLocks noChangeArrowheads="1"/>
          </p:cNvSpPr>
          <p:nvPr/>
        </p:nvSpPr>
        <p:spPr bwMode="auto">
          <a:xfrm>
            <a:off x="315122" y="2112405"/>
            <a:ext cx="1543516" cy="1569660"/>
          </a:xfrm>
          <a:prstGeom prst="rect">
            <a:avLst/>
          </a:prstGeom>
          <a:solidFill>
            <a:schemeClr val="bg1">
              <a:lumMod val="95000"/>
            </a:schemeClr>
          </a:solidFill>
          <a:ln w="28575">
            <a:solidFill>
              <a:srgbClr val="0000FF"/>
            </a:solidFill>
            <a:miter lim="800000"/>
            <a:headEnd/>
            <a:tailEnd/>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3200" b="1" dirty="0" err="1">
                <a:solidFill>
                  <a:srgbClr val="FF3300"/>
                </a:solidFill>
                <a:latin typeface="Times New Roman" panose="02020603050405020304" pitchFamily="18" charset="0"/>
              </a:rPr>
              <a:t>Bài</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văn</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tả</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người</a:t>
            </a:r>
            <a:endParaRPr lang="en-US" sz="3200" b="1" dirty="0">
              <a:solidFill>
                <a:srgbClr val="FF3300"/>
              </a:solidFill>
              <a:latin typeface="Times New Roman" panose="02020603050405020304" pitchFamily="18" charset="0"/>
            </a:endParaRPr>
          </a:p>
        </p:txBody>
      </p:sp>
      <p:sp>
        <p:nvSpPr>
          <p:cNvPr id="27" name="Line 10"/>
          <p:cNvSpPr>
            <a:spLocks noChangeShapeType="1"/>
          </p:cNvSpPr>
          <p:nvPr/>
        </p:nvSpPr>
        <p:spPr bwMode="auto">
          <a:xfrm flipV="1">
            <a:off x="1896223" y="982224"/>
            <a:ext cx="812800" cy="1930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30" name="Text Box 11"/>
          <p:cNvSpPr txBox="1">
            <a:spLocks noChangeArrowheads="1"/>
          </p:cNvSpPr>
          <p:nvPr/>
        </p:nvSpPr>
        <p:spPr bwMode="auto">
          <a:xfrm>
            <a:off x="2709023" y="575825"/>
            <a:ext cx="1930400" cy="5847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b="1">
                <a:solidFill>
                  <a:srgbClr val="FF0000"/>
                </a:solidFill>
                <a:latin typeface="Times New Roman" panose="02020603050405020304" pitchFamily="18" charset="0"/>
              </a:rPr>
              <a:t>Mở bài</a:t>
            </a:r>
          </a:p>
        </p:txBody>
      </p:sp>
      <p:sp>
        <p:nvSpPr>
          <p:cNvPr id="31" name="Line 12"/>
          <p:cNvSpPr>
            <a:spLocks noChangeShapeType="1"/>
          </p:cNvSpPr>
          <p:nvPr/>
        </p:nvSpPr>
        <p:spPr bwMode="auto">
          <a:xfrm>
            <a:off x="1886931" y="2914024"/>
            <a:ext cx="752243" cy="22804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32" name="Text Box 13"/>
          <p:cNvSpPr txBox="1">
            <a:spLocks noChangeArrowheads="1"/>
          </p:cNvSpPr>
          <p:nvPr/>
        </p:nvSpPr>
        <p:spPr bwMode="auto">
          <a:xfrm>
            <a:off x="2598131" y="2794869"/>
            <a:ext cx="2368551" cy="5847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b="1">
                <a:solidFill>
                  <a:srgbClr val="FF0000"/>
                </a:solidFill>
                <a:latin typeface="Times New Roman" panose="02020603050405020304" pitchFamily="18" charset="0"/>
              </a:rPr>
              <a:t>Thân bài</a:t>
            </a:r>
          </a:p>
        </p:txBody>
      </p:sp>
      <p:sp>
        <p:nvSpPr>
          <p:cNvPr id="33" name="Text Box 14"/>
          <p:cNvSpPr txBox="1">
            <a:spLocks noChangeArrowheads="1"/>
          </p:cNvSpPr>
          <p:nvPr/>
        </p:nvSpPr>
        <p:spPr bwMode="auto">
          <a:xfrm>
            <a:off x="2639173" y="5784942"/>
            <a:ext cx="2133600" cy="5847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b="1">
                <a:solidFill>
                  <a:srgbClr val="FF0000"/>
                </a:solidFill>
                <a:latin typeface="Times New Roman" panose="02020603050405020304" pitchFamily="18" charset="0"/>
              </a:rPr>
              <a:t>Kết bài</a:t>
            </a:r>
          </a:p>
        </p:txBody>
      </p:sp>
      <p:sp>
        <p:nvSpPr>
          <p:cNvPr id="34" name="Line 15"/>
          <p:cNvSpPr>
            <a:spLocks noChangeShapeType="1"/>
          </p:cNvSpPr>
          <p:nvPr/>
        </p:nvSpPr>
        <p:spPr bwMode="auto">
          <a:xfrm>
            <a:off x="1896223" y="2912624"/>
            <a:ext cx="711200" cy="2872317"/>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35" name="Line 16"/>
          <p:cNvSpPr>
            <a:spLocks noChangeShapeType="1"/>
          </p:cNvSpPr>
          <p:nvPr/>
        </p:nvSpPr>
        <p:spPr bwMode="auto">
          <a:xfrm flipV="1">
            <a:off x="4639423" y="863492"/>
            <a:ext cx="886884" cy="4021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36" name="Text Box 17"/>
          <p:cNvSpPr txBox="1">
            <a:spLocks noChangeArrowheads="1"/>
          </p:cNvSpPr>
          <p:nvPr/>
        </p:nvSpPr>
        <p:spPr bwMode="auto">
          <a:xfrm>
            <a:off x="5526307" y="502559"/>
            <a:ext cx="5196416" cy="50276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err="1">
                <a:latin typeface="Times New Roman" panose="02020603050405020304" pitchFamily="18" charset="0"/>
              </a:rPr>
              <a:t>Giới</a:t>
            </a:r>
            <a:r>
              <a:rPr lang="en-US" sz="2667" b="1" dirty="0">
                <a:latin typeface="Times New Roman" panose="02020603050405020304" pitchFamily="18" charset="0"/>
              </a:rPr>
              <a:t> </a:t>
            </a:r>
            <a:r>
              <a:rPr lang="en-US" sz="2667" b="1" dirty="0" err="1">
                <a:latin typeface="Times New Roman" panose="02020603050405020304" pitchFamily="18" charset="0"/>
              </a:rPr>
              <a:t>thiệu</a:t>
            </a:r>
            <a:r>
              <a:rPr lang="en-US" sz="2667" b="1" dirty="0">
                <a:latin typeface="Times New Roman" panose="02020603050405020304" pitchFamily="18" charset="0"/>
              </a:rPr>
              <a:t> </a:t>
            </a:r>
            <a:r>
              <a:rPr lang="en-US" sz="2667" b="1" dirty="0" err="1">
                <a:latin typeface="Times New Roman" panose="02020603050405020304" pitchFamily="18" charset="0"/>
              </a:rPr>
              <a:t>người</a:t>
            </a:r>
            <a:r>
              <a:rPr lang="en-US" sz="2667" b="1" dirty="0">
                <a:latin typeface="Times New Roman" panose="02020603050405020304" pitchFamily="18" charset="0"/>
              </a:rPr>
              <a:t> </a:t>
            </a:r>
            <a:r>
              <a:rPr lang="en-US" sz="2667" b="1" dirty="0" err="1">
                <a:latin typeface="Times New Roman" panose="02020603050405020304" pitchFamily="18" charset="0"/>
              </a:rPr>
              <a:t>sẽ</a:t>
            </a:r>
            <a:r>
              <a:rPr lang="en-US" sz="2667" b="1" dirty="0">
                <a:latin typeface="Times New Roman" panose="02020603050405020304" pitchFamily="18" charset="0"/>
              </a:rPr>
              <a:t> </a:t>
            </a:r>
            <a:r>
              <a:rPr lang="en-US" sz="2667" b="1" dirty="0" err="1">
                <a:latin typeface="Times New Roman" panose="02020603050405020304" pitchFamily="18" charset="0"/>
              </a:rPr>
              <a:t>tả</a:t>
            </a:r>
            <a:endParaRPr lang="en-US" sz="2667" b="1" dirty="0">
              <a:latin typeface="Times New Roman" panose="02020603050405020304" pitchFamily="18" charset="0"/>
            </a:endParaRPr>
          </a:p>
        </p:txBody>
      </p:sp>
      <p:sp>
        <p:nvSpPr>
          <p:cNvPr id="37" name="Line 18"/>
          <p:cNvSpPr>
            <a:spLocks noChangeShapeType="1"/>
          </p:cNvSpPr>
          <p:nvPr/>
        </p:nvSpPr>
        <p:spPr bwMode="auto">
          <a:xfrm flipV="1">
            <a:off x="4980720" y="2329269"/>
            <a:ext cx="448733" cy="812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38" name="Text Box 19"/>
          <p:cNvSpPr txBox="1">
            <a:spLocks noChangeArrowheads="1"/>
          </p:cNvSpPr>
          <p:nvPr/>
        </p:nvSpPr>
        <p:spPr bwMode="auto">
          <a:xfrm>
            <a:off x="5467039" y="1538240"/>
            <a:ext cx="5253567" cy="132363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err="1">
                <a:latin typeface="Times New Roman" panose="02020603050405020304" pitchFamily="18" charset="0"/>
              </a:rPr>
              <a:t>Ngoại</a:t>
            </a:r>
            <a:r>
              <a:rPr lang="en-US" sz="2667" b="1" dirty="0">
                <a:latin typeface="Times New Roman" panose="02020603050405020304" pitchFamily="18" charset="0"/>
              </a:rPr>
              <a:t> </a:t>
            </a:r>
            <a:r>
              <a:rPr lang="en-US" sz="2667" b="1" dirty="0" err="1">
                <a:latin typeface="Times New Roman" panose="02020603050405020304" pitchFamily="18" charset="0"/>
              </a:rPr>
              <a:t>hình</a:t>
            </a:r>
            <a:r>
              <a:rPr lang="en-US" sz="2667" b="1" dirty="0">
                <a:latin typeface="Times New Roman" panose="02020603050405020304" pitchFamily="18" charset="0"/>
              </a:rPr>
              <a:t> (</a:t>
            </a:r>
            <a:r>
              <a:rPr lang="en-US" sz="2667" b="1" dirty="0" err="1">
                <a:latin typeface="Times New Roman" panose="02020603050405020304" pitchFamily="18" charset="0"/>
              </a:rPr>
              <a:t>đặc</a:t>
            </a:r>
            <a:r>
              <a:rPr lang="en-US" sz="2667" b="1" dirty="0">
                <a:latin typeface="Times New Roman" panose="02020603050405020304" pitchFamily="18" charset="0"/>
              </a:rPr>
              <a:t> </a:t>
            </a:r>
            <a:r>
              <a:rPr lang="en-US" sz="2667" b="1" dirty="0" err="1">
                <a:latin typeface="Times New Roman" panose="02020603050405020304" pitchFamily="18" charset="0"/>
              </a:rPr>
              <a:t>điểm</a:t>
            </a:r>
            <a:r>
              <a:rPr lang="en-US" sz="2667" b="1" dirty="0">
                <a:latin typeface="Times New Roman" panose="02020603050405020304" pitchFamily="18" charset="0"/>
              </a:rPr>
              <a:t> </a:t>
            </a:r>
            <a:r>
              <a:rPr lang="en-US" sz="2667" b="1" dirty="0" err="1">
                <a:latin typeface="Times New Roman" panose="02020603050405020304" pitchFamily="18" charset="0"/>
              </a:rPr>
              <a:t>nổi</a:t>
            </a:r>
            <a:r>
              <a:rPr lang="en-US" sz="2667" b="1" dirty="0">
                <a:latin typeface="Times New Roman" panose="02020603050405020304" pitchFamily="18" charset="0"/>
              </a:rPr>
              <a:t> </a:t>
            </a:r>
            <a:r>
              <a:rPr lang="en-US" sz="2667" b="1" dirty="0" err="1">
                <a:latin typeface="Times New Roman" panose="02020603050405020304" pitchFamily="18" charset="0"/>
              </a:rPr>
              <a:t>bật</a:t>
            </a:r>
            <a:r>
              <a:rPr lang="en-US" sz="2667" b="1" dirty="0">
                <a:latin typeface="Times New Roman" panose="02020603050405020304" pitchFamily="18" charset="0"/>
              </a:rPr>
              <a:t> </a:t>
            </a:r>
            <a:r>
              <a:rPr lang="en-US" sz="2667" b="1" dirty="0" err="1">
                <a:latin typeface="Times New Roman" panose="02020603050405020304" pitchFamily="18" charset="0"/>
              </a:rPr>
              <a:t>về</a:t>
            </a:r>
            <a:r>
              <a:rPr lang="en-US" sz="2667" b="1" dirty="0">
                <a:latin typeface="Times New Roman" panose="02020603050405020304" pitchFamily="18" charset="0"/>
              </a:rPr>
              <a:t> </a:t>
            </a:r>
            <a:r>
              <a:rPr lang="en-US" sz="2667" b="1" dirty="0" err="1">
                <a:latin typeface="Times New Roman" panose="02020603050405020304" pitchFamily="18" charset="0"/>
              </a:rPr>
              <a:t>tầm</a:t>
            </a:r>
            <a:r>
              <a:rPr lang="en-US" sz="2667" b="1" dirty="0">
                <a:latin typeface="Times New Roman" panose="02020603050405020304" pitchFamily="18" charset="0"/>
              </a:rPr>
              <a:t> </a:t>
            </a:r>
            <a:r>
              <a:rPr lang="en-US" sz="2667" b="1" dirty="0" err="1">
                <a:latin typeface="Times New Roman" panose="02020603050405020304" pitchFamily="18" charset="0"/>
              </a:rPr>
              <a:t>vóc</a:t>
            </a:r>
            <a:r>
              <a:rPr lang="en-US" sz="2667" b="1" dirty="0">
                <a:latin typeface="Times New Roman" panose="02020603050405020304" pitchFamily="18" charset="0"/>
              </a:rPr>
              <a:t>, </a:t>
            </a:r>
            <a:r>
              <a:rPr lang="en-US" sz="2667" b="1" dirty="0" err="1">
                <a:latin typeface="Times New Roman" panose="02020603050405020304" pitchFamily="18" charset="0"/>
              </a:rPr>
              <a:t>cách</a:t>
            </a:r>
            <a:r>
              <a:rPr lang="en-US" sz="2667" b="1" dirty="0">
                <a:latin typeface="Times New Roman" panose="02020603050405020304" pitchFamily="18" charset="0"/>
              </a:rPr>
              <a:t> </a:t>
            </a:r>
            <a:r>
              <a:rPr lang="en-US" sz="2667" b="1" dirty="0" err="1">
                <a:latin typeface="Times New Roman" panose="02020603050405020304" pitchFamily="18" charset="0"/>
              </a:rPr>
              <a:t>ăn</a:t>
            </a:r>
            <a:r>
              <a:rPr lang="en-US" sz="2667" b="1" dirty="0">
                <a:latin typeface="Times New Roman" panose="02020603050405020304" pitchFamily="18" charset="0"/>
              </a:rPr>
              <a:t> </a:t>
            </a:r>
            <a:r>
              <a:rPr lang="en-US" sz="2667" b="1" dirty="0" err="1">
                <a:latin typeface="Times New Roman" panose="02020603050405020304" pitchFamily="18" charset="0"/>
              </a:rPr>
              <a:t>mặc,gương</a:t>
            </a:r>
            <a:r>
              <a:rPr lang="en-US" sz="2667" b="1" dirty="0">
                <a:latin typeface="Times New Roman" panose="02020603050405020304" pitchFamily="18" charset="0"/>
              </a:rPr>
              <a:t> </a:t>
            </a:r>
            <a:r>
              <a:rPr lang="en-US" sz="2667" b="1" dirty="0" err="1">
                <a:latin typeface="Times New Roman" panose="02020603050405020304" pitchFamily="18" charset="0"/>
              </a:rPr>
              <a:t>mặt</a:t>
            </a:r>
            <a:r>
              <a:rPr lang="en-US" sz="2667" b="1" dirty="0">
                <a:latin typeface="Times New Roman" panose="02020603050405020304" pitchFamily="18" charset="0"/>
              </a:rPr>
              <a:t>, </a:t>
            </a:r>
            <a:r>
              <a:rPr lang="en-US" sz="2667" b="1" dirty="0" err="1">
                <a:latin typeface="Times New Roman" panose="02020603050405020304" pitchFamily="18" charset="0"/>
              </a:rPr>
              <a:t>đôi</a:t>
            </a:r>
            <a:r>
              <a:rPr lang="en-US" sz="2667" b="1" dirty="0">
                <a:latin typeface="Times New Roman" panose="02020603050405020304" pitchFamily="18" charset="0"/>
              </a:rPr>
              <a:t> </a:t>
            </a:r>
            <a:r>
              <a:rPr lang="en-US" sz="2667" b="1" dirty="0" err="1">
                <a:latin typeface="Times New Roman" panose="02020603050405020304" pitchFamily="18" charset="0"/>
              </a:rPr>
              <a:t>mắt</a:t>
            </a:r>
            <a:r>
              <a:rPr lang="en-US" sz="2667" b="1" dirty="0">
                <a:latin typeface="Times New Roman" panose="02020603050405020304" pitchFamily="18" charset="0"/>
              </a:rPr>
              <a:t>, </a:t>
            </a:r>
            <a:r>
              <a:rPr lang="en-US" sz="2667" b="1" dirty="0" err="1">
                <a:latin typeface="Times New Roman" panose="02020603050405020304" pitchFamily="18" charset="0"/>
              </a:rPr>
              <a:t>hàm</a:t>
            </a:r>
            <a:r>
              <a:rPr lang="en-US" sz="2667" b="1" dirty="0">
                <a:latin typeface="Times New Roman" panose="02020603050405020304" pitchFamily="18" charset="0"/>
              </a:rPr>
              <a:t> </a:t>
            </a:r>
            <a:r>
              <a:rPr lang="en-US" sz="2667" b="1" dirty="0" err="1">
                <a:latin typeface="Times New Roman" panose="02020603050405020304" pitchFamily="18" charset="0"/>
              </a:rPr>
              <a:t>răng</a:t>
            </a:r>
            <a:r>
              <a:rPr lang="en-US" sz="2667" b="1" dirty="0">
                <a:latin typeface="Times New Roman" panose="02020603050405020304" pitchFamily="18" charset="0"/>
              </a:rPr>
              <a:t>, </a:t>
            </a:r>
            <a:r>
              <a:rPr lang="en-US" sz="2667" b="1" dirty="0" err="1">
                <a:latin typeface="Times New Roman" panose="02020603050405020304" pitchFamily="18" charset="0"/>
              </a:rPr>
              <a:t>thân</a:t>
            </a:r>
            <a:r>
              <a:rPr lang="en-US" sz="2667" b="1" dirty="0">
                <a:latin typeface="Times New Roman" panose="02020603050405020304" pitchFamily="18" charset="0"/>
              </a:rPr>
              <a:t> </a:t>
            </a:r>
            <a:r>
              <a:rPr lang="en-US" sz="2667" b="1" dirty="0" err="1">
                <a:latin typeface="Times New Roman" panose="02020603050405020304" pitchFamily="18" charset="0"/>
              </a:rPr>
              <a:t>hình</a:t>
            </a:r>
            <a:r>
              <a:rPr lang="en-US" sz="2667" b="1" dirty="0">
                <a:latin typeface="Times New Roman" panose="02020603050405020304" pitchFamily="18" charset="0"/>
              </a:rPr>
              <a:t>…)</a:t>
            </a:r>
          </a:p>
        </p:txBody>
      </p:sp>
      <p:sp>
        <p:nvSpPr>
          <p:cNvPr id="39" name="Text Box 20"/>
          <p:cNvSpPr txBox="1">
            <a:spLocks noChangeArrowheads="1"/>
          </p:cNvSpPr>
          <p:nvPr/>
        </p:nvSpPr>
        <p:spPr bwMode="auto">
          <a:xfrm>
            <a:off x="5452223" y="3928139"/>
            <a:ext cx="5283200" cy="91319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err="1">
                <a:latin typeface="Times New Roman" panose="02020603050405020304" pitchFamily="18" charset="0"/>
              </a:rPr>
              <a:t>Tính</a:t>
            </a:r>
            <a:r>
              <a:rPr lang="en-US" sz="2667" b="1" dirty="0">
                <a:latin typeface="Times New Roman" panose="02020603050405020304" pitchFamily="18" charset="0"/>
              </a:rPr>
              <a:t> </a:t>
            </a:r>
            <a:r>
              <a:rPr lang="en-US" sz="2667" b="1" dirty="0" err="1">
                <a:latin typeface="Times New Roman" panose="02020603050405020304" pitchFamily="18" charset="0"/>
              </a:rPr>
              <a:t>tình</a:t>
            </a:r>
            <a:r>
              <a:rPr lang="en-US" sz="2667" b="1" dirty="0">
                <a:latin typeface="Times New Roman" panose="02020603050405020304" pitchFamily="18" charset="0"/>
              </a:rPr>
              <a:t>, </a:t>
            </a:r>
            <a:r>
              <a:rPr lang="en-US" sz="2667" b="1" dirty="0" err="1">
                <a:latin typeface="Times New Roman" panose="02020603050405020304" pitchFamily="18" charset="0"/>
              </a:rPr>
              <a:t>hoạt</a:t>
            </a:r>
            <a:r>
              <a:rPr lang="en-US" sz="2667" b="1" dirty="0">
                <a:latin typeface="Times New Roman" panose="02020603050405020304" pitchFamily="18" charset="0"/>
              </a:rPr>
              <a:t> </a:t>
            </a:r>
            <a:r>
              <a:rPr lang="en-US" sz="2667" b="1" dirty="0" err="1">
                <a:latin typeface="Times New Roman" panose="02020603050405020304" pitchFamily="18" charset="0"/>
              </a:rPr>
              <a:t>động</a:t>
            </a:r>
            <a:r>
              <a:rPr lang="en-US" sz="2667" b="1" dirty="0">
                <a:latin typeface="Times New Roman" panose="02020603050405020304" pitchFamily="18" charset="0"/>
              </a:rPr>
              <a:t> (</a:t>
            </a:r>
            <a:r>
              <a:rPr lang="en-US" sz="2667" b="1" dirty="0" err="1">
                <a:latin typeface="Times New Roman" panose="02020603050405020304" pitchFamily="18" charset="0"/>
              </a:rPr>
              <a:t>lời</a:t>
            </a:r>
            <a:r>
              <a:rPr lang="en-US" sz="2667" b="1" dirty="0">
                <a:latin typeface="Times New Roman" panose="02020603050405020304" pitchFamily="18" charset="0"/>
              </a:rPr>
              <a:t> </a:t>
            </a:r>
            <a:r>
              <a:rPr lang="en-US" sz="2667" b="1" dirty="0" err="1">
                <a:latin typeface="Times New Roman" panose="02020603050405020304" pitchFamily="18" charset="0"/>
              </a:rPr>
              <a:t>nói</a:t>
            </a:r>
            <a:r>
              <a:rPr lang="en-US" sz="2667" b="1" dirty="0">
                <a:latin typeface="Times New Roman" panose="02020603050405020304" pitchFamily="18" charset="0"/>
              </a:rPr>
              <a:t>, </a:t>
            </a:r>
            <a:r>
              <a:rPr lang="en-US" sz="2667" b="1" dirty="0" err="1">
                <a:latin typeface="Times New Roman" panose="02020603050405020304" pitchFamily="18" charset="0"/>
              </a:rPr>
              <a:t>cử</a:t>
            </a:r>
            <a:r>
              <a:rPr lang="en-US" sz="2667" b="1" dirty="0">
                <a:latin typeface="Times New Roman" panose="02020603050405020304" pitchFamily="18" charset="0"/>
              </a:rPr>
              <a:t> </a:t>
            </a:r>
            <a:r>
              <a:rPr lang="en-US" sz="2667" b="1" dirty="0" err="1">
                <a:latin typeface="Times New Roman" panose="02020603050405020304" pitchFamily="18" charset="0"/>
              </a:rPr>
              <a:t>chỉ</a:t>
            </a:r>
            <a:r>
              <a:rPr lang="en-US" sz="2667" b="1" dirty="0">
                <a:latin typeface="Times New Roman" panose="02020603050405020304" pitchFamily="18" charset="0"/>
              </a:rPr>
              <a:t>, </a:t>
            </a:r>
            <a:r>
              <a:rPr lang="en-US" sz="2667" b="1" dirty="0" err="1">
                <a:latin typeface="Times New Roman" panose="02020603050405020304" pitchFamily="18" charset="0"/>
              </a:rPr>
              <a:t>thói</a:t>
            </a:r>
            <a:r>
              <a:rPr lang="en-US" sz="2667" b="1" dirty="0">
                <a:latin typeface="Times New Roman" panose="02020603050405020304" pitchFamily="18" charset="0"/>
              </a:rPr>
              <a:t> </a:t>
            </a:r>
            <a:r>
              <a:rPr lang="en-US" sz="2667" b="1" dirty="0" err="1">
                <a:latin typeface="Times New Roman" panose="02020603050405020304" pitchFamily="18" charset="0"/>
              </a:rPr>
              <a:t>quen</a:t>
            </a:r>
            <a:r>
              <a:rPr lang="en-US" sz="2667" b="1" dirty="0">
                <a:latin typeface="Times New Roman" panose="02020603050405020304" pitchFamily="18" charset="0"/>
              </a:rPr>
              <a:t>, </a:t>
            </a:r>
            <a:r>
              <a:rPr lang="en-US" sz="2667" b="1" dirty="0" err="1">
                <a:latin typeface="Times New Roman" panose="02020603050405020304" pitchFamily="18" charset="0"/>
              </a:rPr>
              <a:t>cách</a:t>
            </a:r>
            <a:r>
              <a:rPr lang="en-US" sz="2667" b="1" dirty="0">
                <a:latin typeface="Times New Roman" panose="02020603050405020304" pitchFamily="18" charset="0"/>
              </a:rPr>
              <a:t> </a:t>
            </a:r>
            <a:r>
              <a:rPr lang="en-US" sz="2667" b="1" dirty="0" err="1">
                <a:latin typeface="Times New Roman" panose="02020603050405020304" pitchFamily="18" charset="0"/>
              </a:rPr>
              <a:t>cư</a:t>
            </a:r>
            <a:r>
              <a:rPr lang="en-US" sz="2667" b="1" dirty="0">
                <a:latin typeface="Times New Roman" panose="02020603050405020304" pitchFamily="18" charset="0"/>
              </a:rPr>
              <a:t> </a:t>
            </a:r>
            <a:r>
              <a:rPr lang="en-US" sz="2667" b="1" dirty="0" err="1">
                <a:latin typeface="Times New Roman" panose="02020603050405020304" pitchFamily="18" charset="0"/>
              </a:rPr>
              <a:t>xử</a:t>
            </a:r>
            <a:r>
              <a:rPr lang="en-US" sz="2667" b="1" dirty="0">
                <a:latin typeface="Times New Roman" panose="02020603050405020304" pitchFamily="18" charset="0"/>
              </a:rPr>
              <a:t>…)</a:t>
            </a:r>
          </a:p>
        </p:txBody>
      </p:sp>
      <p:sp>
        <p:nvSpPr>
          <p:cNvPr id="40" name="Line 21"/>
          <p:cNvSpPr>
            <a:spLocks noChangeShapeType="1"/>
          </p:cNvSpPr>
          <p:nvPr/>
        </p:nvSpPr>
        <p:spPr bwMode="auto">
          <a:xfrm>
            <a:off x="4969055" y="3157553"/>
            <a:ext cx="448733" cy="1422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41" name="Line 22"/>
          <p:cNvSpPr>
            <a:spLocks noChangeShapeType="1"/>
          </p:cNvSpPr>
          <p:nvPr/>
        </p:nvSpPr>
        <p:spPr bwMode="auto">
          <a:xfrm flipV="1">
            <a:off x="4762189" y="6174409"/>
            <a:ext cx="711200" cy="211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67"/>
          </a:p>
        </p:txBody>
      </p:sp>
      <p:sp>
        <p:nvSpPr>
          <p:cNvPr id="42" name="Text Box 23"/>
          <p:cNvSpPr txBox="1">
            <a:spLocks noChangeArrowheads="1"/>
          </p:cNvSpPr>
          <p:nvPr/>
        </p:nvSpPr>
        <p:spPr bwMode="auto">
          <a:xfrm>
            <a:off x="5452223" y="5907669"/>
            <a:ext cx="5293783" cy="50276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67" b="1" dirty="0" err="1">
                <a:latin typeface="Times New Roman" panose="02020603050405020304" pitchFamily="18" charset="0"/>
              </a:rPr>
              <a:t>Nêu</a:t>
            </a:r>
            <a:r>
              <a:rPr lang="en-US" sz="2667" b="1" dirty="0">
                <a:latin typeface="Times New Roman" panose="02020603050405020304" pitchFamily="18" charset="0"/>
              </a:rPr>
              <a:t> </a:t>
            </a:r>
            <a:r>
              <a:rPr lang="en-US" sz="2667" b="1" dirty="0" err="1">
                <a:latin typeface="Times New Roman" panose="02020603050405020304" pitchFamily="18" charset="0"/>
              </a:rPr>
              <a:t>lên</a:t>
            </a:r>
            <a:r>
              <a:rPr lang="en-US" sz="2667" b="1" dirty="0">
                <a:latin typeface="Times New Roman" panose="02020603050405020304" pitchFamily="18" charset="0"/>
              </a:rPr>
              <a:t> </a:t>
            </a:r>
            <a:r>
              <a:rPr lang="en-US" sz="2667" b="1" dirty="0" err="1">
                <a:latin typeface="Times New Roman" panose="02020603050405020304" pitchFamily="18" charset="0"/>
              </a:rPr>
              <a:t>cảm</a:t>
            </a:r>
            <a:r>
              <a:rPr lang="en-US" sz="2667" b="1" dirty="0">
                <a:latin typeface="Times New Roman" panose="02020603050405020304" pitchFamily="18" charset="0"/>
              </a:rPr>
              <a:t> </a:t>
            </a:r>
            <a:r>
              <a:rPr lang="en-US" sz="2667" b="1" dirty="0" err="1">
                <a:latin typeface="Times New Roman" panose="02020603050405020304" pitchFamily="18" charset="0"/>
              </a:rPr>
              <a:t>nghĩ</a:t>
            </a:r>
            <a:r>
              <a:rPr lang="en-US" sz="2667" b="1" dirty="0">
                <a:latin typeface="Times New Roman" panose="02020603050405020304" pitchFamily="18" charset="0"/>
              </a:rPr>
              <a:t> </a:t>
            </a:r>
            <a:r>
              <a:rPr lang="en-US" sz="2667" b="1" dirty="0" err="1">
                <a:latin typeface="Times New Roman" panose="02020603050405020304" pitchFamily="18" charset="0"/>
              </a:rPr>
              <a:t>về</a:t>
            </a:r>
            <a:r>
              <a:rPr lang="en-US" sz="2667" b="1" dirty="0">
                <a:latin typeface="Times New Roman" panose="02020603050405020304" pitchFamily="18" charset="0"/>
              </a:rPr>
              <a:t> </a:t>
            </a:r>
            <a:r>
              <a:rPr lang="en-US" sz="2667" b="1" dirty="0" err="1">
                <a:latin typeface="Times New Roman" panose="02020603050405020304" pitchFamily="18" charset="0"/>
              </a:rPr>
              <a:t>người</a:t>
            </a:r>
            <a:r>
              <a:rPr lang="en-US" sz="2667" b="1" dirty="0">
                <a:latin typeface="Times New Roman" panose="02020603050405020304" pitchFamily="18" charset="0"/>
              </a:rPr>
              <a:t> </a:t>
            </a:r>
            <a:r>
              <a:rPr lang="en-US" sz="2667" b="1" dirty="0" err="1">
                <a:latin typeface="Times New Roman" panose="02020603050405020304" pitchFamily="18" charset="0"/>
              </a:rPr>
              <a:t>được</a:t>
            </a:r>
            <a:r>
              <a:rPr lang="en-US" sz="2667" b="1" dirty="0">
                <a:latin typeface="Times New Roman" panose="02020603050405020304" pitchFamily="18" charset="0"/>
              </a:rPr>
              <a:t> </a:t>
            </a:r>
            <a:r>
              <a:rPr lang="en-US" sz="2667" b="1" dirty="0" err="1">
                <a:latin typeface="Times New Roman" panose="02020603050405020304" pitchFamily="18" charset="0"/>
              </a:rPr>
              <a:t>tả</a:t>
            </a:r>
            <a:endParaRPr lang="en-US" sz="2667" b="1" dirty="0">
              <a:latin typeface="Times New Roman" panose="02020603050405020304" pitchFamily="18" charset="0"/>
            </a:endParaRPr>
          </a:p>
        </p:txBody>
      </p:sp>
    </p:spTree>
    <p:extLst>
      <p:ext uri="{BB962C8B-B14F-4D97-AF65-F5344CB8AC3E}">
        <p14:creationId xmlns:p14="http://schemas.microsoft.com/office/powerpoint/2010/main" val="21157520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1000" fill="hold"/>
                                        <p:tgtEl>
                                          <p:spTgt spid="31"/>
                                        </p:tgtEl>
                                        <p:attrNameLst>
                                          <p:attrName>ppt_x</p:attrName>
                                        </p:attrNameLst>
                                      </p:cBhvr>
                                      <p:tavLst>
                                        <p:tav tm="0">
                                          <p:val>
                                            <p:strVal val="#ppt_x-.2"/>
                                          </p:val>
                                        </p:tav>
                                        <p:tav tm="100000">
                                          <p:val>
                                            <p:strVal val="#ppt_x"/>
                                          </p:val>
                                        </p:tav>
                                      </p:tavLst>
                                    </p:anim>
                                    <p:anim calcmode="lin" valueType="num">
                                      <p:cBhvr>
                                        <p:cTn id="36"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1"/>
                                        </p:tgtEl>
                                      </p:cBhvr>
                                    </p:animEffect>
                                  </p:childTnLst>
                                </p:cTn>
                              </p:par>
                            </p:childTnLst>
                          </p:cTn>
                        </p:par>
                        <p:par>
                          <p:cTn id="38" fill="hold">
                            <p:stCondLst>
                              <p:cond delay="1000"/>
                            </p:stCondLst>
                            <p:childTnLst>
                              <p:par>
                                <p:cTn id="39" presetID="29"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ppt_x</p:attrName>
                                        </p:attrNameLst>
                                      </p:cBhvr>
                                      <p:tavLst>
                                        <p:tav tm="0">
                                          <p:val>
                                            <p:strVal val="#ppt_x-.2"/>
                                          </p:val>
                                        </p:tav>
                                        <p:tav tm="100000">
                                          <p:val>
                                            <p:strVal val="#ppt_x"/>
                                          </p:val>
                                        </p:tav>
                                      </p:tavLst>
                                    </p:anim>
                                    <p:anim calcmode="lin" valueType="num">
                                      <p:cBhvr>
                                        <p:cTn id="42"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43" dur="1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ox(in)">
                                      <p:cBhvr>
                                        <p:cTn id="48" dur="500"/>
                                        <p:tgtEl>
                                          <p:spTgt spid="34"/>
                                        </p:tgtEl>
                                      </p:cBhvr>
                                    </p:animEffect>
                                  </p:childTnLst>
                                </p:cTn>
                              </p:par>
                            </p:childTnLst>
                          </p:cTn>
                        </p:par>
                        <p:par>
                          <p:cTn id="49" fill="hold">
                            <p:stCondLst>
                              <p:cond delay="500"/>
                            </p:stCondLst>
                            <p:childTnLst>
                              <p:par>
                                <p:cTn id="50" presetID="4" presetClass="entr" presetSubtype="16"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ox(in)">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34"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 from="(-#ppt_w/2)" to="(#ppt_x)" calcmode="lin" valueType="num">
                                      <p:cBhvr>
                                        <p:cTn id="57" dur="600" fill="hold">
                                          <p:stCondLst>
                                            <p:cond delay="0"/>
                                          </p:stCondLst>
                                        </p:cTn>
                                        <p:tgtEl>
                                          <p:spTgt spid="35"/>
                                        </p:tgtEl>
                                        <p:attrNameLst>
                                          <p:attrName>ppt_x</p:attrName>
                                        </p:attrNameLst>
                                      </p:cBhvr>
                                    </p:anim>
                                    <p:anim from="0" to="-1.0" calcmode="lin" valueType="num">
                                      <p:cBhvr>
                                        <p:cTn id="58" dur="200" decel="50000" autoRev="1" fill="hold">
                                          <p:stCondLst>
                                            <p:cond delay="600"/>
                                          </p:stCondLst>
                                        </p:cTn>
                                        <p:tgtEl>
                                          <p:spTgt spid="35"/>
                                        </p:tgtEl>
                                        <p:attrNameLst>
                                          <p:attrName>xshear</p:attrName>
                                        </p:attrNameLst>
                                      </p:cBhvr>
                                    </p:anim>
                                    <p:animScale>
                                      <p:cBhvr>
                                        <p:cTn id="59" dur="200" decel="100000" autoRev="1" fill="hold">
                                          <p:stCondLst>
                                            <p:cond delay="600"/>
                                          </p:stCondLst>
                                        </p:cTn>
                                        <p:tgtEl>
                                          <p:spTgt spid="35"/>
                                        </p:tgtEl>
                                      </p:cBhvr>
                                      <p:from x="100000" y="100000"/>
                                      <p:to x="80000" y="100000"/>
                                    </p:animScale>
                                    <p:anim by="(#ppt_h/3+#ppt_w*0.1)" calcmode="lin" valueType="num">
                                      <p:cBhvr additive="sum">
                                        <p:cTn id="60" dur="200" decel="100000" autoRev="1" fill="hold">
                                          <p:stCondLst>
                                            <p:cond delay="600"/>
                                          </p:stCondLst>
                                        </p:cTn>
                                        <p:tgtEl>
                                          <p:spTgt spid="35"/>
                                        </p:tgtEl>
                                        <p:attrNameLst>
                                          <p:attrName>ppt_x</p:attrName>
                                        </p:attrNameLst>
                                      </p:cBhvr>
                                    </p:anim>
                                  </p:childTnLst>
                                </p:cTn>
                              </p:par>
                              <p:par>
                                <p:cTn id="61" presetID="34"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from="(-#ppt_w/2)" to="(#ppt_x)" calcmode="lin" valueType="num">
                                      <p:cBhvr>
                                        <p:cTn id="63" dur="600" fill="hold">
                                          <p:stCondLst>
                                            <p:cond delay="0"/>
                                          </p:stCondLst>
                                        </p:cTn>
                                        <p:tgtEl>
                                          <p:spTgt spid="36"/>
                                        </p:tgtEl>
                                        <p:attrNameLst>
                                          <p:attrName>ppt_x</p:attrName>
                                        </p:attrNameLst>
                                      </p:cBhvr>
                                    </p:anim>
                                    <p:anim from="0" to="-1.0" calcmode="lin" valueType="num">
                                      <p:cBhvr>
                                        <p:cTn id="64" dur="200" decel="50000" autoRev="1" fill="hold">
                                          <p:stCondLst>
                                            <p:cond delay="600"/>
                                          </p:stCondLst>
                                        </p:cTn>
                                        <p:tgtEl>
                                          <p:spTgt spid="36"/>
                                        </p:tgtEl>
                                        <p:attrNameLst>
                                          <p:attrName>xshear</p:attrName>
                                        </p:attrNameLst>
                                      </p:cBhvr>
                                    </p:anim>
                                    <p:animScale>
                                      <p:cBhvr>
                                        <p:cTn id="65" dur="200" decel="100000" autoRev="1" fill="hold">
                                          <p:stCondLst>
                                            <p:cond delay="600"/>
                                          </p:stCondLst>
                                        </p:cTn>
                                        <p:tgtEl>
                                          <p:spTgt spid="36"/>
                                        </p:tgtEl>
                                      </p:cBhvr>
                                      <p:from x="100000" y="100000"/>
                                      <p:to x="80000" y="100000"/>
                                    </p:animScale>
                                    <p:anim by="(#ppt_h/3+#ppt_w*0.1)" calcmode="lin" valueType="num">
                                      <p:cBhvr additive="sum">
                                        <p:cTn id="66" dur="200" decel="100000" autoRev="1" fill="hold">
                                          <p:stCondLst>
                                            <p:cond delay="600"/>
                                          </p:stCondLst>
                                        </p:cTn>
                                        <p:tgtEl>
                                          <p:spTgt spid="36"/>
                                        </p:tgtEl>
                                        <p:attrNameLst>
                                          <p:attrName>ppt_x</p:attrName>
                                        </p:attrNameLst>
                                      </p:cBhvr>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1000"/>
                                        <p:tgtEl>
                                          <p:spTgt spid="37"/>
                                        </p:tgtEl>
                                      </p:cBhvr>
                                    </p:animEffect>
                                    <p:anim calcmode="lin" valueType="num">
                                      <p:cBhvr>
                                        <p:cTn id="72" dur="1000" fill="hold"/>
                                        <p:tgtEl>
                                          <p:spTgt spid="37"/>
                                        </p:tgtEl>
                                        <p:attrNameLst>
                                          <p:attrName>ppt_x</p:attrName>
                                        </p:attrNameLst>
                                      </p:cBhvr>
                                      <p:tavLst>
                                        <p:tav tm="0">
                                          <p:val>
                                            <p:strVal val="#ppt_x"/>
                                          </p:val>
                                        </p:tav>
                                        <p:tav tm="100000">
                                          <p:val>
                                            <p:strVal val="#ppt_x"/>
                                          </p:val>
                                        </p:tav>
                                      </p:tavLst>
                                    </p:anim>
                                    <p:anim calcmode="lin" valueType="num">
                                      <p:cBhvr>
                                        <p:cTn id="73" dur="1000" fill="hold"/>
                                        <p:tgtEl>
                                          <p:spTgt spid="3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5" presetClass="entr" presetSubtype="10"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checkerboard(across)">
                                      <p:cBhvr>
                                        <p:cTn id="82" dur="500"/>
                                        <p:tgtEl>
                                          <p:spTgt spid="38"/>
                                        </p:tgtEl>
                                      </p:cBhvr>
                                    </p:animEffect>
                                  </p:childTnLst>
                                </p:cTn>
                              </p:par>
                            </p:childTnLst>
                          </p:cTn>
                        </p:par>
                        <p:par>
                          <p:cTn id="83" fill="hold">
                            <p:stCondLst>
                              <p:cond delay="1500"/>
                            </p:stCondLst>
                            <p:childTnLst>
                              <p:par>
                                <p:cTn id="84" presetID="5" presetClass="entr" presetSubtype="10" fill="hold" grpId="0"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checkerboard(across)">
                                      <p:cBhvr>
                                        <p:cTn id="86" dur="5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box(in)">
                                      <p:cBhvr>
                                        <p:cTn id="91" dur="500"/>
                                        <p:tgtEl>
                                          <p:spTgt spid="42"/>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box(in)">
                                      <p:cBhvr>
                                        <p:cTn id="9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370491">
            <a:off x="154379" y="199654"/>
            <a:ext cx="907352" cy="695148"/>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28518" y="880613"/>
            <a:ext cx="4896549"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35" name="TextBox 34"/>
          <p:cNvSpPr txBox="1"/>
          <p:nvPr/>
        </p:nvSpPr>
        <p:spPr>
          <a:xfrm>
            <a:off x="1161078" y="363574"/>
            <a:ext cx="2714205" cy="605230"/>
          </a:xfrm>
          <a:prstGeom prst="rect">
            <a:avLst/>
          </a:prstGeom>
          <a:noFill/>
        </p:spPr>
        <p:txBody>
          <a:bodyPr wrap="none" rtlCol="0">
            <a:spAutoFit/>
          </a:bodyPr>
          <a:lstStyle/>
          <a:p>
            <a:r>
              <a:rPr lang="en-US" sz="3333" b="1" dirty="0">
                <a:solidFill>
                  <a:srgbClr val="754C24"/>
                </a:solidFill>
              </a:rPr>
              <a:t>02. GHI NHỚ</a:t>
            </a:r>
          </a:p>
        </p:txBody>
      </p:sp>
      <p:sp>
        <p:nvSpPr>
          <p:cNvPr id="34" name="Text Box 9"/>
          <p:cNvSpPr txBox="1">
            <a:spLocks noChangeArrowheads="1"/>
          </p:cNvSpPr>
          <p:nvPr/>
        </p:nvSpPr>
        <p:spPr bwMode="auto">
          <a:xfrm>
            <a:off x="684944" y="1213221"/>
            <a:ext cx="10558539"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3733" b="1">
                <a:solidFill>
                  <a:srgbClr val="FF0000"/>
                </a:solidFill>
                <a:latin typeface="Times New Roman" panose="02020603050405020304" pitchFamily="18" charset="0"/>
                <a:cs typeface="Times New Roman" panose="02020603050405020304" pitchFamily="18" charset="0"/>
              </a:rPr>
              <a:t>Cấu tạo của bài văn tả người.</a:t>
            </a:r>
          </a:p>
        </p:txBody>
      </p:sp>
      <p:sp>
        <p:nvSpPr>
          <p:cNvPr id="36" name="Text Box 10"/>
          <p:cNvSpPr txBox="1">
            <a:spLocks noChangeArrowheads="1"/>
          </p:cNvSpPr>
          <p:nvPr/>
        </p:nvSpPr>
        <p:spPr bwMode="auto">
          <a:xfrm>
            <a:off x="684944" y="2085289"/>
            <a:ext cx="105585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a:solidFill>
                  <a:srgbClr val="FF0000"/>
                </a:solidFill>
                <a:latin typeface="Times New Roman" panose="02020603050405020304" pitchFamily="18" charset="0"/>
                <a:cs typeface="Times New Roman" panose="02020603050405020304" pitchFamily="18" charset="0"/>
              </a:rPr>
              <a:t>* Bài văn tả người gồm có 3 phần: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37" name="Text Box 11"/>
          <p:cNvSpPr txBox="1">
            <a:spLocks noChangeArrowheads="1"/>
          </p:cNvSpPr>
          <p:nvPr/>
        </p:nvSpPr>
        <p:spPr bwMode="auto">
          <a:xfrm>
            <a:off x="684944" y="2898089"/>
            <a:ext cx="1055853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a:t>
            </a:r>
            <a:endParaRPr lang="en-US" sz="3200" b="1" dirty="0">
              <a:latin typeface="Times New Roman" panose="02020603050405020304" pitchFamily="18" charset="0"/>
              <a:cs typeface="Times New Roman" panose="02020603050405020304" pitchFamily="18" charset="0"/>
            </a:endParaRPr>
          </a:p>
          <a:p>
            <a:pPr eaLnBrk="1" hangingPunct="1"/>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vóc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a:t>
            </a:r>
          </a:p>
          <a:p>
            <a:pPr eaLnBrk="1" hangingPunct="1"/>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quen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a:t>
            </a:r>
          </a:p>
          <a:p>
            <a:pPr eaLnBrk="1" hangingPunct="1"/>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a:t>
            </a:r>
            <a:r>
              <a:rPr lang="en-US" sz="3200" b="1" dirty="0">
                <a:latin typeface="Times New Roman" panose="02020603050405020304" pitchFamily="18" charset="0"/>
                <a:cs typeface="Times New Roman" panose="02020603050405020304" pitchFamily="18" charset="0"/>
              </a:rPr>
              <a:t>.</a:t>
            </a:r>
          </a:p>
        </p:txBody>
      </p:sp>
      <p:grpSp>
        <p:nvGrpSpPr>
          <p:cNvPr id="13" name="iṩḷîḍê">
            <a:extLst>
              <a:ext uri="{FF2B5EF4-FFF2-40B4-BE49-F238E27FC236}">
                <a16:creationId xmlns:a16="http://schemas.microsoft.com/office/drawing/2014/main" id="{F818B899-0DCF-4AD6-BCD7-C13D401FCF9E}"/>
              </a:ext>
            </a:extLst>
          </p:cNvPr>
          <p:cNvGrpSpPr/>
          <p:nvPr/>
        </p:nvGrpSpPr>
        <p:grpSpPr>
          <a:xfrm>
            <a:off x="9634094" y="260553"/>
            <a:ext cx="1960071" cy="2793593"/>
            <a:chOff x="4169666" y="2268389"/>
            <a:chExt cx="1673212" cy="2384748"/>
          </a:xfrm>
        </p:grpSpPr>
        <p:sp>
          <p:nvSpPr>
            <p:cNvPr id="17" name="ïsļîde">
              <a:extLst>
                <a:ext uri="{FF2B5EF4-FFF2-40B4-BE49-F238E27FC236}">
                  <a16:creationId xmlns:a16="http://schemas.microsoft.com/office/drawing/2014/main" id="{A56EBC32-ECE1-43E7-9204-28480F483325}"/>
                </a:ext>
              </a:extLst>
            </p:cNvPr>
            <p:cNvSpPr>
              <a:spLocks noChangeAspect="1" noChangeArrowheads="1" noTextEdit="1"/>
            </p:cNvSpPr>
            <p:nvPr/>
          </p:nvSpPr>
          <p:spPr bwMode="auto">
            <a:xfrm>
              <a:off x="4171659" y="2271379"/>
              <a:ext cx="1669226" cy="2379765"/>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8" name="íśļiḓé">
              <a:extLst>
                <a:ext uri="{FF2B5EF4-FFF2-40B4-BE49-F238E27FC236}">
                  <a16:creationId xmlns:a16="http://schemas.microsoft.com/office/drawing/2014/main" id="{336C62A8-9303-4B27-80C8-1E8399B1EBEC}"/>
                </a:ext>
              </a:extLst>
            </p:cNvPr>
            <p:cNvSpPr>
              <a:spLocks/>
            </p:cNvSpPr>
            <p:nvPr/>
          </p:nvSpPr>
          <p:spPr bwMode="auto">
            <a:xfrm>
              <a:off x="4691860" y="3253979"/>
              <a:ext cx="437487" cy="282024"/>
            </a:xfrm>
            <a:custGeom>
              <a:avLst/>
              <a:gdLst/>
              <a:ahLst/>
              <a:cxnLst>
                <a:cxn ang="0">
                  <a:pos x="474" y="335"/>
                </a:cxn>
                <a:cxn ang="0">
                  <a:pos x="525" y="323"/>
                </a:cxn>
                <a:cxn ang="0">
                  <a:pos x="512" y="270"/>
                </a:cxn>
                <a:cxn ang="0">
                  <a:pos x="61" y="10"/>
                </a:cxn>
                <a:cxn ang="0">
                  <a:pos x="11" y="22"/>
                </a:cxn>
                <a:cxn ang="0">
                  <a:pos x="23" y="75"/>
                </a:cxn>
                <a:cxn ang="0">
                  <a:pos x="474" y="335"/>
                </a:cxn>
              </a:cxnLst>
              <a:rect l="0" t="0" r="r" b="b"/>
              <a:pathLst>
                <a:path w="535" h="345">
                  <a:moveTo>
                    <a:pt x="474" y="335"/>
                  </a:moveTo>
                  <a:cubicBezTo>
                    <a:pt x="492" y="345"/>
                    <a:pt x="514" y="341"/>
                    <a:pt x="525" y="323"/>
                  </a:cubicBezTo>
                  <a:cubicBezTo>
                    <a:pt x="535" y="305"/>
                    <a:pt x="530" y="281"/>
                    <a:pt x="512" y="270"/>
                  </a:cubicBezTo>
                  <a:cubicBezTo>
                    <a:pt x="61" y="10"/>
                    <a:pt x="61" y="10"/>
                    <a:pt x="61" y="10"/>
                  </a:cubicBezTo>
                  <a:cubicBezTo>
                    <a:pt x="43" y="0"/>
                    <a:pt x="21" y="5"/>
                    <a:pt x="11" y="22"/>
                  </a:cubicBezTo>
                  <a:cubicBezTo>
                    <a:pt x="0" y="40"/>
                    <a:pt x="5" y="64"/>
                    <a:pt x="23" y="75"/>
                  </a:cubicBezTo>
                  <a:lnTo>
                    <a:pt x="474" y="335"/>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9" name="iŝ1îḑé">
              <a:extLst>
                <a:ext uri="{FF2B5EF4-FFF2-40B4-BE49-F238E27FC236}">
                  <a16:creationId xmlns:a16="http://schemas.microsoft.com/office/drawing/2014/main" id="{F2FDFA10-BB8C-4689-A5B9-491A805BA2D4}"/>
                </a:ext>
              </a:extLst>
            </p:cNvPr>
            <p:cNvSpPr>
              <a:spLocks/>
            </p:cNvSpPr>
            <p:nvPr/>
          </p:nvSpPr>
          <p:spPr bwMode="auto">
            <a:xfrm>
              <a:off x="4646018" y="3332706"/>
              <a:ext cx="437487" cy="283021"/>
            </a:xfrm>
            <a:custGeom>
              <a:avLst/>
              <a:gdLst/>
              <a:ahLst/>
              <a:cxnLst>
                <a:cxn ang="0">
                  <a:pos x="24" y="76"/>
                </a:cxn>
                <a:cxn ang="0">
                  <a:pos x="474" y="336"/>
                </a:cxn>
                <a:cxn ang="0">
                  <a:pos x="525" y="323"/>
                </a:cxn>
                <a:cxn ang="0">
                  <a:pos x="512" y="271"/>
                </a:cxn>
                <a:cxn ang="0">
                  <a:pos x="61" y="11"/>
                </a:cxn>
                <a:cxn ang="0">
                  <a:pos x="11" y="23"/>
                </a:cxn>
                <a:cxn ang="0">
                  <a:pos x="24" y="76"/>
                </a:cxn>
              </a:cxnLst>
              <a:rect l="0" t="0" r="r" b="b"/>
              <a:pathLst>
                <a:path w="535" h="346">
                  <a:moveTo>
                    <a:pt x="24" y="76"/>
                  </a:moveTo>
                  <a:cubicBezTo>
                    <a:pt x="474" y="336"/>
                    <a:pt x="474" y="336"/>
                    <a:pt x="474" y="336"/>
                  </a:cubicBezTo>
                  <a:cubicBezTo>
                    <a:pt x="492" y="346"/>
                    <a:pt x="514" y="341"/>
                    <a:pt x="525" y="323"/>
                  </a:cubicBezTo>
                  <a:cubicBezTo>
                    <a:pt x="535" y="306"/>
                    <a:pt x="530" y="281"/>
                    <a:pt x="512" y="271"/>
                  </a:cubicBezTo>
                  <a:cubicBezTo>
                    <a:pt x="61" y="11"/>
                    <a:pt x="61" y="11"/>
                    <a:pt x="61" y="11"/>
                  </a:cubicBezTo>
                  <a:cubicBezTo>
                    <a:pt x="43" y="0"/>
                    <a:pt x="21" y="5"/>
                    <a:pt x="11" y="23"/>
                  </a:cubicBezTo>
                  <a:cubicBezTo>
                    <a:pt x="0" y="41"/>
                    <a:pt x="6" y="65"/>
                    <a:pt x="24" y="76"/>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íSḷídê">
              <a:extLst>
                <a:ext uri="{FF2B5EF4-FFF2-40B4-BE49-F238E27FC236}">
                  <a16:creationId xmlns:a16="http://schemas.microsoft.com/office/drawing/2014/main" id="{7D42908A-6D1F-4769-8590-51AAF1D2EC6C}"/>
                </a:ext>
              </a:extLst>
            </p:cNvPr>
            <p:cNvSpPr>
              <a:spLocks noEditPoints="1"/>
            </p:cNvSpPr>
            <p:nvPr/>
          </p:nvSpPr>
          <p:spPr bwMode="auto">
            <a:xfrm>
              <a:off x="4169666" y="3412430"/>
              <a:ext cx="875970" cy="1240707"/>
            </a:xfrm>
            <a:custGeom>
              <a:avLst/>
              <a:gdLst/>
              <a:ahLst/>
              <a:cxnLst>
                <a:cxn ang="0">
                  <a:pos x="1068" y="298"/>
                </a:cxn>
                <a:cxn ang="0">
                  <a:pos x="1058" y="284"/>
                </a:cxn>
                <a:cxn ang="0">
                  <a:pos x="1038" y="271"/>
                </a:cxn>
                <a:cxn ang="0">
                  <a:pos x="587" y="11"/>
                </a:cxn>
                <a:cxn ang="0">
                  <a:pos x="567" y="3"/>
                </a:cxn>
                <a:cxn ang="0">
                  <a:pos x="536" y="17"/>
                </a:cxn>
                <a:cxn ang="0">
                  <a:pos x="24" y="903"/>
                </a:cxn>
                <a:cxn ang="0">
                  <a:pos x="24" y="903"/>
                </a:cxn>
                <a:cxn ang="0">
                  <a:pos x="1" y="1456"/>
                </a:cxn>
                <a:cxn ang="0">
                  <a:pos x="29" y="1507"/>
                </a:cxn>
                <a:cxn ang="0">
                  <a:pos x="87" y="1506"/>
                </a:cxn>
                <a:cxn ang="0">
                  <a:pos x="554" y="1209"/>
                </a:cxn>
                <a:cxn ang="0">
                  <a:pos x="554" y="1209"/>
                </a:cxn>
                <a:cxn ang="0">
                  <a:pos x="1066" y="323"/>
                </a:cxn>
                <a:cxn ang="0">
                  <a:pos x="1069" y="304"/>
                </a:cxn>
                <a:cxn ang="0">
                  <a:pos x="1068" y="298"/>
                </a:cxn>
                <a:cxn ang="0">
                  <a:pos x="509" y="1167"/>
                </a:cxn>
                <a:cxn ang="0">
                  <a:pos x="509" y="1167"/>
                </a:cxn>
                <a:cxn ang="0">
                  <a:pos x="195" y="1367"/>
                </a:cxn>
                <a:cxn ang="0">
                  <a:pos x="194" y="1366"/>
                </a:cxn>
                <a:cxn ang="0">
                  <a:pos x="142" y="1310"/>
                </a:cxn>
                <a:cxn ang="0">
                  <a:pos x="68" y="1289"/>
                </a:cxn>
                <a:cxn ang="0">
                  <a:pos x="68" y="1289"/>
                </a:cxn>
                <a:cxn ang="0">
                  <a:pos x="83" y="921"/>
                </a:cxn>
                <a:cxn ang="0">
                  <a:pos x="83" y="921"/>
                </a:cxn>
                <a:cxn ang="0">
                  <a:pos x="87" y="914"/>
                </a:cxn>
                <a:cxn ang="0">
                  <a:pos x="87" y="914"/>
                </a:cxn>
                <a:cxn ang="0">
                  <a:pos x="229" y="896"/>
                </a:cxn>
                <a:cxn ang="0">
                  <a:pos x="237" y="898"/>
                </a:cxn>
                <a:cxn ang="0">
                  <a:pos x="241" y="905"/>
                </a:cxn>
                <a:cxn ang="0">
                  <a:pos x="255" y="1023"/>
                </a:cxn>
                <a:cxn ang="0">
                  <a:pos x="281" y="1063"/>
                </a:cxn>
                <a:cxn ang="0">
                  <a:pos x="281" y="1063"/>
                </a:cxn>
                <a:cxn ang="0">
                  <a:pos x="328" y="1067"/>
                </a:cxn>
                <a:cxn ang="0">
                  <a:pos x="446" y="1021"/>
                </a:cxn>
                <a:cxn ang="0">
                  <a:pos x="457" y="1025"/>
                </a:cxn>
                <a:cxn ang="0">
                  <a:pos x="513" y="1161"/>
                </a:cxn>
                <a:cxn ang="0">
                  <a:pos x="513" y="1161"/>
                </a:cxn>
                <a:cxn ang="0">
                  <a:pos x="509" y="1167"/>
                </a:cxn>
                <a:cxn ang="0">
                  <a:pos x="538" y="1117"/>
                </a:cxn>
                <a:cxn ang="0">
                  <a:pos x="538" y="1117"/>
                </a:cxn>
                <a:cxn ang="0">
                  <a:pos x="494" y="1010"/>
                </a:cxn>
                <a:cxn ang="0">
                  <a:pos x="432" y="984"/>
                </a:cxn>
                <a:cxn ang="0">
                  <a:pos x="314" y="1030"/>
                </a:cxn>
                <a:cxn ang="0">
                  <a:pos x="301" y="1029"/>
                </a:cxn>
                <a:cxn ang="0">
                  <a:pos x="294" y="1018"/>
                </a:cxn>
                <a:cxn ang="0">
                  <a:pos x="280" y="901"/>
                </a:cxn>
                <a:cxn ang="0">
                  <a:pos x="267" y="872"/>
                </a:cxn>
                <a:cxn ang="0">
                  <a:pos x="224" y="856"/>
                </a:cxn>
                <a:cxn ang="0">
                  <a:pos x="113" y="871"/>
                </a:cxn>
                <a:cxn ang="0">
                  <a:pos x="112" y="870"/>
                </a:cxn>
                <a:cxn ang="0">
                  <a:pos x="566" y="85"/>
                </a:cxn>
                <a:cxn ang="0">
                  <a:pos x="566" y="85"/>
                </a:cxn>
                <a:cxn ang="0">
                  <a:pos x="992" y="331"/>
                </a:cxn>
                <a:cxn ang="0">
                  <a:pos x="992" y="331"/>
                </a:cxn>
                <a:cxn ang="0">
                  <a:pos x="538" y="1117"/>
                </a:cxn>
              </a:cxnLst>
              <a:rect l="0" t="0" r="r" b="b"/>
              <a:pathLst>
                <a:path w="1070" h="1517">
                  <a:moveTo>
                    <a:pt x="1068" y="298"/>
                  </a:moveTo>
                  <a:cubicBezTo>
                    <a:pt x="1066" y="293"/>
                    <a:pt x="1063" y="288"/>
                    <a:pt x="1058" y="284"/>
                  </a:cubicBezTo>
                  <a:cubicBezTo>
                    <a:pt x="1053" y="280"/>
                    <a:pt x="1046" y="275"/>
                    <a:pt x="1038" y="271"/>
                  </a:cubicBezTo>
                  <a:cubicBezTo>
                    <a:pt x="587" y="11"/>
                    <a:pt x="587" y="11"/>
                    <a:pt x="587" y="11"/>
                  </a:cubicBezTo>
                  <a:cubicBezTo>
                    <a:pt x="580" y="6"/>
                    <a:pt x="573" y="4"/>
                    <a:pt x="567" y="3"/>
                  </a:cubicBezTo>
                  <a:cubicBezTo>
                    <a:pt x="555" y="0"/>
                    <a:pt x="542" y="6"/>
                    <a:pt x="536" y="17"/>
                  </a:cubicBezTo>
                  <a:cubicBezTo>
                    <a:pt x="24" y="903"/>
                    <a:pt x="24" y="903"/>
                    <a:pt x="24" y="903"/>
                  </a:cubicBezTo>
                  <a:cubicBezTo>
                    <a:pt x="24" y="903"/>
                    <a:pt x="24" y="903"/>
                    <a:pt x="24" y="903"/>
                  </a:cubicBezTo>
                  <a:cubicBezTo>
                    <a:pt x="1" y="1456"/>
                    <a:pt x="1" y="1456"/>
                    <a:pt x="1" y="1456"/>
                  </a:cubicBezTo>
                  <a:cubicBezTo>
                    <a:pt x="0" y="1477"/>
                    <a:pt x="11" y="1496"/>
                    <a:pt x="29" y="1507"/>
                  </a:cubicBezTo>
                  <a:cubicBezTo>
                    <a:pt x="47" y="1517"/>
                    <a:pt x="70" y="1517"/>
                    <a:pt x="87" y="1506"/>
                  </a:cubicBezTo>
                  <a:cubicBezTo>
                    <a:pt x="554" y="1209"/>
                    <a:pt x="554" y="1209"/>
                    <a:pt x="554" y="1209"/>
                  </a:cubicBezTo>
                  <a:cubicBezTo>
                    <a:pt x="554" y="1209"/>
                    <a:pt x="554" y="1209"/>
                    <a:pt x="554" y="1209"/>
                  </a:cubicBezTo>
                  <a:cubicBezTo>
                    <a:pt x="1066" y="323"/>
                    <a:pt x="1066" y="323"/>
                    <a:pt x="1066" y="323"/>
                  </a:cubicBezTo>
                  <a:cubicBezTo>
                    <a:pt x="1069" y="317"/>
                    <a:pt x="1070" y="311"/>
                    <a:pt x="1069" y="304"/>
                  </a:cubicBezTo>
                  <a:cubicBezTo>
                    <a:pt x="1069" y="302"/>
                    <a:pt x="1069" y="300"/>
                    <a:pt x="1068" y="298"/>
                  </a:cubicBezTo>
                  <a:close/>
                  <a:moveTo>
                    <a:pt x="509" y="1167"/>
                  </a:moveTo>
                  <a:cubicBezTo>
                    <a:pt x="509" y="1167"/>
                    <a:pt x="509" y="1167"/>
                    <a:pt x="509" y="1167"/>
                  </a:cubicBezTo>
                  <a:cubicBezTo>
                    <a:pt x="195" y="1367"/>
                    <a:pt x="195" y="1367"/>
                    <a:pt x="195" y="1367"/>
                  </a:cubicBezTo>
                  <a:cubicBezTo>
                    <a:pt x="194" y="1366"/>
                    <a:pt x="194" y="1366"/>
                    <a:pt x="194" y="1366"/>
                  </a:cubicBezTo>
                  <a:cubicBezTo>
                    <a:pt x="179" y="1342"/>
                    <a:pt x="158" y="1320"/>
                    <a:pt x="142" y="1310"/>
                  </a:cubicBezTo>
                  <a:cubicBezTo>
                    <a:pt x="124" y="1300"/>
                    <a:pt x="95" y="1292"/>
                    <a:pt x="68" y="1289"/>
                  </a:cubicBezTo>
                  <a:cubicBezTo>
                    <a:pt x="68" y="1289"/>
                    <a:pt x="68" y="1289"/>
                    <a:pt x="68" y="1289"/>
                  </a:cubicBezTo>
                  <a:cubicBezTo>
                    <a:pt x="83" y="921"/>
                    <a:pt x="83" y="921"/>
                    <a:pt x="83" y="921"/>
                  </a:cubicBezTo>
                  <a:cubicBezTo>
                    <a:pt x="83" y="921"/>
                    <a:pt x="83" y="921"/>
                    <a:pt x="83" y="921"/>
                  </a:cubicBezTo>
                  <a:cubicBezTo>
                    <a:pt x="87" y="914"/>
                    <a:pt x="87" y="914"/>
                    <a:pt x="87" y="914"/>
                  </a:cubicBezTo>
                  <a:cubicBezTo>
                    <a:pt x="87" y="914"/>
                    <a:pt x="87" y="914"/>
                    <a:pt x="87" y="914"/>
                  </a:cubicBezTo>
                  <a:cubicBezTo>
                    <a:pt x="229" y="896"/>
                    <a:pt x="229" y="896"/>
                    <a:pt x="229" y="896"/>
                  </a:cubicBezTo>
                  <a:cubicBezTo>
                    <a:pt x="233" y="896"/>
                    <a:pt x="235" y="897"/>
                    <a:pt x="237" y="898"/>
                  </a:cubicBezTo>
                  <a:cubicBezTo>
                    <a:pt x="238" y="899"/>
                    <a:pt x="240" y="901"/>
                    <a:pt x="241" y="905"/>
                  </a:cubicBezTo>
                  <a:cubicBezTo>
                    <a:pt x="255" y="1023"/>
                    <a:pt x="255" y="1023"/>
                    <a:pt x="255" y="1023"/>
                  </a:cubicBezTo>
                  <a:cubicBezTo>
                    <a:pt x="257" y="1040"/>
                    <a:pt x="266" y="1054"/>
                    <a:pt x="281" y="1063"/>
                  </a:cubicBezTo>
                  <a:cubicBezTo>
                    <a:pt x="281" y="1063"/>
                    <a:pt x="281" y="1063"/>
                    <a:pt x="281" y="1063"/>
                  </a:cubicBezTo>
                  <a:cubicBezTo>
                    <a:pt x="296" y="1072"/>
                    <a:pt x="313" y="1073"/>
                    <a:pt x="328" y="1067"/>
                  </a:cubicBezTo>
                  <a:cubicBezTo>
                    <a:pt x="446" y="1021"/>
                    <a:pt x="446" y="1021"/>
                    <a:pt x="446" y="1021"/>
                  </a:cubicBezTo>
                  <a:cubicBezTo>
                    <a:pt x="450" y="1019"/>
                    <a:pt x="455" y="1021"/>
                    <a:pt x="457" y="1025"/>
                  </a:cubicBezTo>
                  <a:cubicBezTo>
                    <a:pt x="513" y="1161"/>
                    <a:pt x="513" y="1161"/>
                    <a:pt x="513" y="1161"/>
                  </a:cubicBezTo>
                  <a:cubicBezTo>
                    <a:pt x="513" y="1161"/>
                    <a:pt x="513" y="1161"/>
                    <a:pt x="513" y="1161"/>
                  </a:cubicBezTo>
                  <a:lnTo>
                    <a:pt x="509" y="1167"/>
                  </a:lnTo>
                  <a:close/>
                  <a:moveTo>
                    <a:pt x="538" y="1117"/>
                  </a:moveTo>
                  <a:cubicBezTo>
                    <a:pt x="538" y="1117"/>
                    <a:pt x="538" y="1117"/>
                    <a:pt x="538" y="1117"/>
                  </a:cubicBezTo>
                  <a:cubicBezTo>
                    <a:pt x="494" y="1010"/>
                    <a:pt x="494" y="1010"/>
                    <a:pt x="494" y="1010"/>
                  </a:cubicBezTo>
                  <a:cubicBezTo>
                    <a:pt x="484" y="986"/>
                    <a:pt x="456" y="974"/>
                    <a:pt x="432" y="984"/>
                  </a:cubicBezTo>
                  <a:cubicBezTo>
                    <a:pt x="314" y="1030"/>
                    <a:pt x="314" y="1030"/>
                    <a:pt x="314" y="1030"/>
                  </a:cubicBezTo>
                  <a:cubicBezTo>
                    <a:pt x="308" y="1032"/>
                    <a:pt x="303" y="1030"/>
                    <a:pt x="301" y="1029"/>
                  </a:cubicBezTo>
                  <a:cubicBezTo>
                    <a:pt x="299" y="1027"/>
                    <a:pt x="295" y="1024"/>
                    <a:pt x="294" y="1018"/>
                  </a:cubicBezTo>
                  <a:cubicBezTo>
                    <a:pt x="280" y="901"/>
                    <a:pt x="280" y="901"/>
                    <a:pt x="280" y="901"/>
                  </a:cubicBezTo>
                  <a:cubicBezTo>
                    <a:pt x="279" y="891"/>
                    <a:pt x="275" y="880"/>
                    <a:pt x="267" y="872"/>
                  </a:cubicBezTo>
                  <a:cubicBezTo>
                    <a:pt x="256" y="860"/>
                    <a:pt x="240" y="854"/>
                    <a:pt x="224" y="856"/>
                  </a:cubicBezTo>
                  <a:cubicBezTo>
                    <a:pt x="113" y="871"/>
                    <a:pt x="113" y="871"/>
                    <a:pt x="113" y="871"/>
                  </a:cubicBezTo>
                  <a:cubicBezTo>
                    <a:pt x="112" y="871"/>
                    <a:pt x="112" y="871"/>
                    <a:pt x="112" y="870"/>
                  </a:cubicBezTo>
                  <a:cubicBezTo>
                    <a:pt x="566" y="85"/>
                    <a:pt x="566" y="85"/>
                    <a:pt x="566" y="85"/>
                  </a:cubicBezTo>
                  <a:cubicBezTo>
                    <a:pt x="566" y="85"/>
                    <a:pt x="566" y="85"/>
                    <a:pt x="566" y="85"/>
                  </a:cubicBezTo>
                  <a:cubicBezTo>
                    <a:pt x="992" y="331"/>
                    <a:pt x="992" y="331"/>
                    <a:pt x="992" y="331"/>
                  </a:cubicBezTo>
                  <a:cubicBezTo>
                    <a:pt x="992" y="331"/>
                    <a:pt x="992" y="331"/>
                    <a:pt x="992" y="331"/>
                  </a:cubicBezTo>
                  <a:lnTo>
                    <a:pt x="538" y="1117"/>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ïṡlíďe">
              <a:extLst>
                <a:ext uri="{FF2B5EF4-FFF2-40B4-BE49-F238E27FC236}">
                  <a16:creationId xmlns:a16="http://schemas.microsoft.com/office/drawing/2014/main" id="{AC9FA6C9-3A6E-40A4-B954-B565E002D96C}"/>
                </a:ext>
              </a:extLst>
            </p:cNvPr>
            <p:cNvSpPr>
              <a:spLocks/>
            </p:cNvSpPr>
            <p:nvPr/>
          </p:nvSpPr>
          <p:spPr bwMode="auto">
            <a:xfrm>
              <a:off x="5688412" y="2720823"/>
              <a:ext cx="154466" cy="84707"/>
            </a:xfrm>
            <a:custGeom>
              <a:avLst/>
              <a:gdLst/>
              <a:ahLst/>
              <a:cxnLst>
                <a:cxn ang="0">
                  <a:pos x="33" y="33"/>
                </a:cxn>
                <a:cxn ang="0">
                  <a:pos x="5" y="76"/>
                </a:cxn>
                <a:cxn ang="0">
                  <a:pos x="51" y="99"/>
                </a:cxn>
                <a:cxn ang="0">
                  <a:pos x="155" y="71"/>
                </a:cxn>
                <a:cxn ang="0">
                  <a:pos x="184" y="28"/>
                </a:cxn>
                <a:cxn ang="0">
                  <a:pos x="138" y="5"/>
                </a:cxn>
                <a:cxn ang="0">
                  <a:pos x="33" y="33"/>
                </a:cxn>
              </a:cxnLst>
              <a:rect l="0" t="0" r="r" b="b"/>
              <a:pathLst>
                <a:path w="189" h="104">
                  <a:moveTo>
                    <a:pt x="33" y="33"/>
                  </a:moveTo>
                  <a:cubicBezTo>
                    <a:pt x="13" y="39"/>
                    <a:pt x="0" y="58"/>
                    <a:pt x="5" y="76"/>
                  </a:cubicBezTo>
                  <a:cubicBezTo>
                    <a:pt x="10" y="94"/>
                    <a:pt x="31" y="104"/>
                    <a:pt x="51" y="99"/>
                  </a:cubicBezTo>
                  <a:cubicBezTo>
                    <a:pt x="155" y="71"/>
                    <a:pt x="155" y="71"/>
                    <a:pt x="155" y="71"/>
                  </a:cubicBezTo>
                  <a:cubicBezTo>
                    <a:pt x="176" y="65"/>
                    <a:pt x="189" y="46"/>
                    <a:pt x="184" y="28"/>
                  </a:cubicBezTo>
                  <a:cubicBezTo>
                    <a:pt x="179" y="10"/>
                    <a:pt x="158" y="0"/>
                    <a:pt x="138" y="5"/>
                  </a:cubicBezTo>
                  <a:lnTo>
                    <a:pt x="33" y="33"/>
                  </a:lnTo>
                  <a:close/>
                </a:path>
              </a:pathLst>
            </a:custGeom>
            <a:solidFill>
              <a:schemeClr val="tx1">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iṡľïdé">
              <a:extLst>
                <a:ext uri="{FF2B5EF4-FFF2-40B4-BE49-F238E27FC236}">
                  <a16:creationId xmlns:a16="http://schemas.microsoft.com/office/drawing/2014/main" id="{44E3E6ED-00B0-4033-97D9-B2AFB9BE3E3A}"/>
                </a:ext>
              </a:extLst>
            </p:cNvPr>
            <p:cNvSpPr>
              <a:spLocks/>
            </p:cNvSpPr>
            <p:nvPr/>
          </p:nvSpPr>
          <p:spPr bwMode="auto">
            <a:xfrm>
              <a:off x="4999794" y="2268389"/>
              <a:ext cx="84707" cy="154465"/>
            </a:xfrm>
            <a:custGeom>
              <a:avLst/>
              <a:gdLst/>
              <a:ahLst/>
              <a:cxnLst>
                <a:cxn ang="0">
                  <a:pos x="99" y="138"/>
                </a:cxn>
                <a:cxn ang="0">
                  <a:pos x="76" y="184"/>
                </a:cxn>
                <a:cxn ang="0">
                  <a:pos x="33" y="155"/>
                </a:cxn>
                <a:cxn ang="0">
                  <a:pos x="5" y="51"/>
                </a:cxn>
                <a:cxn ang="0">
                  <a:pos x="28" y="5"/>
                </a:cxn>
                <a:cxn ang="0">
                  <a:pos x="71" y="33"/>
                </a:cxn>
                <a:cxn ang="0">
                  <a:pos x="99" y="138"/>
                </a:cxn>
              </a:cxnLst>
              <a:rect l="0" t="0" r="r" b="b"/>
              <a:pathLst>
                <a:path w="104" h="189">
                  <a:moveTo>
                    <a:pt x="99" y="138"/>
                  </a:moveTo>
                  <a:cubicBezTo>
                    <a:pt x="104" y="158"/>
                    <a:pt x="94" y="179"/>
                    <a:pt x="76" y="184"/>
                  </a:cubicBezTo>
                  <a:cubicBezTo>
                    <a:pt x="58" y="189"/>
                    <a:pt x="39" y="176"/>
                    <a:pt x="33" y="155"/>
                  </a:cubicBezTo>
                  <a:cubicBezTo>
                    <a:pt x="5" y="51"/>
                    <a:pt x="5" y="51"/>
                    <a:pt x="5" y="51"/>
                  </a:cubicBezTo>
                  <a:cubicBezTo>
                    <a:pt x="0" y="31"/>
                    <a:pt x="10" y="10"/>
                    <a:pt x="28" y="5"/>
                  </a:cubicBezTo>
                  <a:cubicBezTo>
                    <a:pt x="46" y="0"/>
                    <a:pt x="65" y="13"/>
                    <a:pt x="71" y="33"/>
                  </a:cubicBezTo>
                  <a:lnTo>
                    <a:pt x="99" y="138"/>
                  </a:lnTo>
                  <a:close/>
                </a:path>
              </a:pathLst>
            </a:custGeom>
            <a:solidFill>
              <a:schemeClr val="tx1">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3" name="íṧḷíḓé">
              <a:extLst>
                <a:ext uri="{FF2B5EF4-FFF2-40B4-BE49-F238E27FC236}">
                  <a16:creationId xmlns:a16="http://schemas.microsoft.com/office/drawing/2014/main" id="{F0D7B478-B440-44BF-B8B0-51EE6C80EDE9}"/>
                </a:ext>
              </a:extLst>
            </p:cNvPr>
            <p:cNvSpPr>
              <a:spLocks/>
            </p:cNvSpPr>
            <p:nvPr/>
          </p:nvSpPr>
          <p:spPr bwMode="auto">
            <a:xfrm>
              <a:off x="5290788" y="3397482"/>
              <a:ext cx="85704" cy="153469"/>
            </a:xfrm>
            <a:custGeom>
              <a:avLst/>
              <a:gdLst/>
              <a:ahLst/>
              <a:cxnLst>
                <a:cxn ang="0">
                  <a:pos x="5" y="51"/>
                </a:cxn>
                <a:cxn ang="0">
                  <a:pos x="28" y="5"/>
                </a:cxn>
                <a:cxn ang="0">
                  <a:pos x="71" y="33"/>
                </a:cxn>
                <a:cxn ang="0">
                  <a:pos x="99" y="137"/>
                </a:cxn>
                <a:cxn ang="0">
                  <a:pos x="76" y="183"/>
                </a:cxn>
                <a:cxn ang="0">
                  <a:pos x="33" y="155"/>
                </a:cxn>
                <a:cxn ang="0">
                  <a:pos x="5" y="51"/>
                </a:cxn>
              </a:cxnLst>
              <a:rect l="0" t="0" r="r" b="b"/>
              <a:pathLst>
                <a:path w="104" h="188">
                  <a:moveTo>
                    <a:pt x="5" y="51"/>
                  </a:moveTo>
                  <a:cubicBezTo>
                    <a:pt x="0" y="30"/>
                    <a:pt x="10" y="10"/>
                    <a:pt x="28" y="5"/>
                  </a:cubicBezTo>
                  <a:cubicBezTo>
                    <a:pt x="46" y="0"/>
                    <a:pt x="65" y="13"/>
                    <a:pt x="71" y="33"/>
                  </a:cubicBezTo>
                  <a:cubicBezTo>
                    <a:pt x="99" y="137"/>
                    <a:pt x="99" y="137"/>
                    <a:pt x="99" y="137"/>
                  </a:cubicBezTo>
                  <a:cubicBezTo>
                    <a:pt x="104" y="158"/>
                    <a:pt x="94" y="179"/>
                    <a:pt x="76" y="183"/>
                  </a:cubicBezTo>
                  <a:cubicBezTo>
                    <a:pt x="58" y="188"/>
                    <a:pt x="39" y="175"/>
                    <a:pt x="33" y="155"/>
                  </a:cubicBezTo>
                  <a:lnTo>
                    <a:pt x="5" y="51"/>
                  </a:lnTo>
                  <a:close/>
                </a:path>
              </a:pathLst>
            </a:custGeom>
            <a:solidFill>
              <a:schemeClr val="tx1">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4" name="îṥlíḍé">
              <a:extLst>
                <a:ext uri="{FF2B5EF4-FFF2-40B4-BE49-F238E27FC236}">
                  <a16:creationId xmlns:a16="http://schemas.microsoft.com/office/drawing/2014/main" id="{91FE4B4C-2A1E-4FF4-83C9-759FE881836B}"/>
                </a:ext>
              </a:extLst>
            </p:cNvPr>
            <p:cNvSpPr>
              <a:spLocks/>
            </p:cNvSpPr>
            <p:nvPr/>
          </p:nvSpPr>
          <p:spPr bwMode="auto">
            <a:xfrm>
              <a:off x="4561311" y="3030751"/>
              <a:ext cx="154466" cy="85703"/>
            </a:xfrm>
            <a:custGeom>
              <a:avLst/>
              <a:gdLst/>
              <a:ahLst/>
              <a:cxnLst>
                <a:cxn ang="0">
                  <a:pos x="155" y="72"/>
                </a:cxn>
                <a:cxn ang="0">
                  <a:pos x="184" y="29"/>
                </a:cxn>
                <a:cxn ang="0">
                  <a:pos x="138" y="6"/>
                </a:cxn>
                <a:cxn ang="0">
                  <a:pos x="34" y="34"/>
                </a:cxn>
                <a:cxn ang="0">
                  <a:pos x="5" y="77"/>
                </a:cxn>
                <a:cxn ang="0">
                  <a:pos x="51" y="99"/>
                </a:cxn>
                <a:cxn ang="0">
                  <a:pos x="155" y="72"/>
                </a:cxn>
              </a:cxnLst>
              <a:rect l="0" t="0" r="r" b="b"/>
              <a:pathLst>
                <a:path w="189" h="105">
                  <a:moveTo>
                    <a:pt x="155" y="72"/>
                  </a:moveTo>
                  <a:cubicBezTo>
                    <a:pt x="176" y="66"/>
                    <a:pt x="189" y="47"/>
                    <a:pt x="184" y="29"/>
                  </a:cubicBezTo>
                  <a:cubicBezTo>
                    <a:pt x="179" y="11"/>
                    <a:pt x="158" y="0"/>
                    <a:pt x="138" y="6"/>
                  </a:cubicBezTo>
                  <a:cubicBezTo>
                    <a:pt x="34" y="34"/>
                    <a:pt x="34" y="34"/>
                    <a:pt x="34" y="34"/>
                  </a:cubicBezTo>
                  <a:cubicBezTo>
                    <a:pt x="13" y="39"/>
                    <a:pt x="0" y="59"/>
                    <a:pt x="5" y="77"/>
                  </a:cubicBezTo>
                  <a:cubicBezTo>
                    <a:pt x="10" y="95"/>
                    <a:pt x="31" y="105"/>
                    <a:pt x="51" y="99"/>
                  </a:cubicBezTo>
                  <a:lnTo>
                    <a:pt x="155" y="72"/>
                  </a:lnTo>
                  <a:close/>
                </a:path>
              </a:pathLst>
            </a:custGeom>
            <a:solidFill>
              <a:schemeClr val="tx1">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5" name="íŝḷïḑe">
              <a:extLst>
                <a:ext uri="{FF2B5EF4-FFF2-40B4-BE49-F238E27FC236}">
                  <a16:creationId xmlns:a16="http://schemas.microsoft.com/office/drawing/2014/main" id="{EB18A583-EBA8-4A1E-A8AC-1F96C79BE8D9}"/>
                </a:ext>
              </a:extLst>
            </p:cNvPr>
            <p:cNvSpPr>
              <a:spLocks/>
            </p:cNvSpPr>
            <p:nvPr/>
          </p:nvSpPr>
          <p:spPr bwMode="auto">
            <a:xfrm>
              <a:off x="5448243" y="2317220"/>
              <a:ext cx="109621" cy="146493"/>
            </a:xfrm>
            <a:custGeom>
              <a:avLst/>
              <a:gdLst/>
              <a:ahLst/>
              <a:cxnLst>
                <a:cxn ang="0">
                  <a:pos x="10" y="119"/>
                </a:cxn>
                <a:cxn ang="0">
                  <a:pos x="21" y="170"/>
                </a:cxn>
                <a:cxn ang="0">
                  <a:pos x="69" y="153"/>
                </a:cxn>
                <a:cxn ang="0">
                  <a:pos x="123" y="60"/>
                </a:cxn>
                <a:cxn ang="0">
                  <a:pos x="113" y="9"/>
                </a:cxn>
                <a:cxn ang="0">
                  <a:pos x="64" y="26"/>
                </a:cxn>
                <a:cxn ang="0">
                  <a:pos x="10" y="119"/>
                </a:cxn>
              </a:cxnLst>
              <a:rect l="0" t="0" r="r" b="b"/>
              <a:pathLst>
                <a:path w="134" h="179">
                  <a:moveTo>
                    <a:pt x="10" y="119"/>
                  </a:moveTo>
                  <a:cubicBezTo>
                    <a:pt x="0" y="138"/>
                    <a:pt x="4" y="160"/>
                    <a:pt x="21" y="170"/>
                  </a:cubicBezTo>
                  <a:cubicBezTo>
                    <a:pt x="37" y="179"/>
                    <a:pt x="59" y="171"/>
                    <a:pt x="69" y="153"/>
                  </a:cubicBezTo>
                  <a:cubicBezTo>
                    <a:pt x="123" y="60"/>
                    <a:pt x="123" y="60"/>
                    <a:pt x="123" y="60"/>
                  </a:cubicBezTo>
                  <a:cubicBezTo>
                    <a:pt x="134" y="41"/>
                    <a:pt x="129" y="19"/>
                    <a:pt x="113" y="9"/>
                  </a:cubicBezTo>
                  <a:cubicBezTo>
                    <a:pt x="97" y="0"/>
                    <a:pt x="75" y="7"/>
                    <a:pt x="64" y="26"/>
                  </a:cubicBezTo>
                  <a:lnTo>
                    <a:pt x="10" y="119"/>
                  </a:lnTo>
                  <a:close/>
                </a:path>
              </a:pathLst>
            </a:custGeom>
            <a:solidFill>
              <a:schemeClr val="tx1">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6" name="íṩḻîďé">
              <a:extLst>
                <a:ext uri="{FF2B5EF4-FFF2-40B4-BE49-F238E27FC236}">
                  <a16:creationId xmlns:a16="http://schemas.microsoft.com/office/drawing/2014/main" id="{2B3151DE-DAC5-4BB6-896E-D908F2FBABC0}"/>
                </a:ext>
              </a:extLst>
            </p:cNvPr>
            <p:cNvSpPr>
              <a:spLocks/>
            </p:cNvSpPr>
            <p:nvPr/>
          </p:nvSpPr>
          <p:spPr bwMode="auto">
            <a:xfrm>
              <a:off x="4613132" y="2606220"/>
              <a:ext cx="146493" cy="109621"/>
            </a:xfrm>
            <a:custGeom>
              <a:avLst/>
              <a:gdLst/>
              <a:ahLst/>
              <a:cxnLst>
                <a:cxn ang="0">
                  <a:pos x="59" y="11"/>
                </a:cxn>
                <a:cxn ang="0">
                  <a:pos x="9" y="21"/>
                </a:cxn>
                <a:cxn ang="0">
                  <a:pos x="25" y="69"/>
                </a:cxn>
                <a:cxn ang="0">
                  <a:pos x="119" y="123"/>
                </a:cxn>
                <a:cxn ang="0">
                  <a:pos x="169" y="113"/>
                </a:cxn>
                <a:cxn ang="0">
                  <a:pos x="153" y="65"/>
                </a:cxn>
                <a:cxn ang="0">
                  <a:pos x="59" y="11"/>
                </a:cxn>
              </a:cxnLst>
              <a:rect l="0" t="0" r="r" b="b"/>
              <a:pathLst>
                <a:path w="179" h="134">
                  <a:moveTo>
                    <a:pt x="59" y="11"/>
                  </a:moveTo>
                  <a:cubicBezTo>
                    <a:pt x="41" y="0"/>
                    <a:pt x="18" y="5"/>
                    <a:pt x="9" y="21"/>
                  </a:cubicBezTo>
                  <a:cubicBezTo>
                    <a:pt x="0" y="37"/>
                    <a:pt x="7" y="59"/>
                    <a:pt x="25" y="69"/>
                  </a:cubicBezTo>
                  <a:cubicBezTo>
                    <a:pt x="119" y="123"/>
                    <a:pt x="119" y="123"/>
                    <a:pt x="119" y="123"/>
                  </a:cubicBezTo>
                  <a:cubicBezTo>
                    <a:pt x="137" y="134"/>
                    <a:pt x="160" y="129"/>
                    <a:pt x="169" y="113"/>
                  </a:cubicBezTo>
                  <a:cubicBezTo>
                    <a:pt x="179" y="97"/>
                    <a:pt x="171" y="75"/>
                    <a:pt x="153" y="65"/>
                  </a:cubicBezTo>
                  <a:lnTo>
                    <a:pt x="59" y="11"/>
                  </a:lnTo>
                  <a:close/>
                </a:path>
              </a:pathLst>
            </a:custGeom>
            <a:solidFill>
              <a:schemeClr val="tx1">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7" name="ïslídè">
              <a:extLst>
                <a:ext uri="{FF2B5EF4-FFF2-40B4-BE49-F238E27FC236}">
                  <a16:creationId xmlns:a16="http://schemas.microsoft.com/office/drawing/2014/main" id="{F2FC2A0A-B771-44E7-A0CA-C46ADAD01309}"/>
                </a:ext>
              </a:extLst>
            </p:cNvPr>
            <p:cNvSpPr>
              <a:spLocks/>
            </p:cNvSpPr>
            <p:nvPr/>
          </p:nvSpPr>
          <p:spPr bwMode="auto">
            <a:xfrm>
              <a:off x="5592743" y="3172261"/>
              <a:ext cx="146493" cy="109621"/>
            </a:xfrm>
            <a:custGeom>
              <a:avLst/>
              <a:gdLst/>
              <a:ahLst/>
              <a:cxnLst>
                <a:cxn ang="0">
                  <a:pos x="60" y="10"/>
                </a:cxn>
                <a:cxn ang="0">
                  <a:pos x="9" y="21"/>
                </a:cxn>
                <a:cxn ang="0">
                  <a:pos x="26" y="69"/>
                </a:cxn>
                <a:cxn ang="0">
                  <a:pos x="119" y="123"/>
                </a:cxn>
                <a:cxn ang="0">
                  <a:pos x="169" y="113"/>
                </a:cxn>
                <a:cxn ang="0">
                  <a:pos x="153" y="64"/>
                </a:cxn>
                <a:cxn ang="0">
                  <a:pos x="60" y="10"/>
                </a:cxn>
              </a:cxnLst>
              <a:rect l="0" t="0" r="r" b="b"/>
              <a:pathLst>
                <a:path w="179" h="134">
                  <a:moveTo>
                    <a:pt x="60" y="10"/>
                  </a:moveTo>
                  <a:cubicBezTo>
                    <a:pt x="41" y="0"/>
                    <a:pt x="19" y="4"/>
                    <a:pt x="9" y="21"/>
                  </a:cubicBezTo>
                  <a:cubicBezTo>
                    <a:pt x="0" y="37"/>
                    <a:pt x="7" y="59"/>
                    <a:pt x="26" y="69"/>
                  </a:cubicBezTo>
                  <a:cubicBezTo>
                    <a:pt x="119" y="123"/>
                    <a:pt x="119" y="123"/>
                    <a:pt x="119" y="123"/>
                  </a:cubicBezTo>
                  <a:cubicBezTo>
                    <a:pt x="137" y="134"/>
                    <a:pt x="160" y="129"/>
                    <a:pt x="169" y="113"/>
                  </a:cubicBezTo>
                  <a:cubicBezTo>
                    <a:pt x="179" y="97"/>
                    <a:pt x="171" y="75"/>
                    <a:pt x="153" y="64"/>
                  </a:cubicBezTo>
                  <a:lnTo>
                    <a:pt x="60" y="10"/>
                  </a:lnTo>
                  <a:close/>
                </a:path>
              </a:pathLst>
            </a:custGeom>
            <a:solidFill>
              <a:schemeClr val="tx1">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8" name="íśḷíḋê">
              <a:extLst>
                <a:ext uri="{FF2B5EF4-FFF2-40B4-BE49-F238E27FC236}">
                  <a16:creationId xmlns:a16="http://schemas.microsoft.com/office/drawing/2014/main" id="{7F62AEF0-AC3E-40AF-A7A1-D8652BCDB92F}"/>
                </a:ext>
              </a:extLst>
            </p:cNvPr>
            <p:cNvSpPr>
              <a:spLocks noEditPoints="1"/>
            </p:cNvSpPr>
            <p:nvPr/>
          </p:nvSpPr>
          <p:spPr bwMode="auto">
            <a:xfrm>
              <a:off x="4733715" y="2441789"/>
              <a:ext cx="942739" cy="1026448"/>
            </a:xfrm>
            <a:custGeom>
              <a:avLst/>
              <a:gdLst/>
              <a:ahLst/>
              <a:cxnLst>
                <a:cxn ang="0">
                  <a:pos x="510" y="1256"/>
                </a:cxn>
                <a:cxn ang="0">
                  <a:pos x="0" y="961"/>
                </a:cxn>
                <a:cxn ang="0">
                  <a:pos x="13" y="937"/>
                </a:cxn>
                <a:cxn ang="0">
                  <a:pos x="32" y="713"/>
                </a:cxn>
                <a:cxn ang="0">
                  <a:pos x="73" y="317"/>
                </a:cxn>
                <a:cxn ang="0">
                  <a:pos x="373" y="37"/>
                </a:cxn>
                <a:cxn ang="0">
                  <a:pos x="616" y="7"/>
                </a:cxn>
                <a:cxn ang="0">
                  <a:pos x="848" y="77"/>
                </a:cxn>
                <a:cxn ang="0">
                  <a:pos x="852" y="80"/>
                </a:cxn>
                <a:cxn ang="0">
                  <a:pos x="853" y="80"/>
                </a:cxn>
                <a:cxn ang="0">
                  <a:pos x="1029" y="245"/>
                </a:cxn>
                <a:cxn ang="0">
                  <a:pos x="1125" y="470"/>
                </a:cxn>
                <a:cxn ang="0">
                  <a:pos x="1032" y="870"/>
                </a:cxn>
                <a:cxn ang="0">
                  <a:pos x="710" y="1104"/>
                </a:cxn>
                <a:cxn ang="0">
                  <a:pos x="524" y="1232"/>
                </a:cxn>
                <a:cxn ang="0">
                  <a:pos x="510" y="1256"/>
                </a:cxn>
                <a:cxn ang="0">
                  <a:pos x="75" y="939"/>
                </a:cxn>
                <a:cxn ang="0">
                  <a:pos x="492" y="1180"/>
                </a:cxn>
                <a:cxn ang="0">
                  <a:pos x="686" y="1053"/>
                </a:cxn>
                <a:cxn ang="0">
                  <a:pos x="987" y="836"/>
                </a:cxn>
                <a:cxn ang="0">
                  <a:pos x="1069" y="481"/>
                </a:cxn>
                <a:cxn ang="0">
                  <a:pos x="824" y="128"/>
                </a:cxn>
                <a:cxn ang="0">
                  <a:pos x="820" y="126"/>
                </a:cxn>
                <a:cxn ang="0">
                  <a:pos x="392" y="90"/>
                </a:cxn>
                <a:cxn ang="0">
                  <a:pos x="125" y="339"/>
                </a:cxn>
                <a:cxn ang="0">
                  <a:pos x="88" y="708"/>
                </a:cxn>
                <a:cxn ang="0">
                  <a:pos x="75" y="939"/>
                </a:cxn>
              </a:cxnLst>
              <a:rect l="0" t="0" r="r" b="b"/>
              <a:pathLst>
                <a:path w="1152" h="1256">
                  <a:moveTo>
                    <a:pt x="510" y="1256"/>
                  </a:moveTo>
                  <a:cubicBezTo>
                    <a:pt x="0" y="961"/>
                    <a:pt x="0" y="961"/>
                    <a:pt x="0" y="961"/>
                  </a:cubicBezTo>
                  <a:cubicBezTo>
                    <a:pt x="13" y="937"/>
                    <a:pt x="13" y="937"/>
                    <a:pt x="13" y="937"/>
                  </a:cubicBezTo>
                  <a:cubicBezTo>
                    <a:pt x="46" y="877"/>
                    <a:pt x="40" y="801"/>
                    <a:pt x="32" y="713"/>
                  </a:cubicBezTo>
                  <a:cubicBezTo>
                    <a:pt x="23" y="604"/>
                    <a:pt x="11" y="468"/>
                    <a:pt x="73" y="317"/>
                  </a:cubicBezTo>
                  <a:cubicBezTo>
                    <a:pt x="128" y="184"/>
                    <a:pt x="234" y="85"/>
                    <a:pt x="373" y="37"/>
                  </a:cubicBezTo>
                  <a:cubicBezTo>
                    <a:pt x="449" y="10"/>
                    <a:pt x="533" y="0"/>
                    <a:pt x="616" y="7"/>
                  </a:cubicBezTo>
                  <a:cubicBezTo>
                    <a:pt x="699" y="14"/>
                    <a:pt x="779" y="38"/>
                    <a:pt x="848" y="77"/>
                  </a:cubicBezTo>
                  <a:cubicBezTo>
                    <a:pt x="852" y="80"/>
                    <a:pt x="852" y="80"/>
                    <a:pt x="852" y="80"/>
                  </a:cubicBezTo>
                  <a:cubicBezTo>
                    <a:pt x="853" y="80"/>
                    <a:pt x="853" y="80"/>
                    <a:pt x="853" y="80"/>
                  </a:cubicBezTo>
                  <a:cubicBezTo>
                    <a:pt x="920" y="120"/>
                    <a:pt x="981" y="177"/>
                    <a:pt x="1029" y="245"/>
                  </a:cubicBezTo>
                  <a:cubicBezTo>
                    <a:pt x="1076" y="313"/>
                    <a:pt x="1109" y="391"/>
                    <a:pt x="1125" y="470"/>
                  </a:cubicBezTo>
                  <a:cubicBezTo>
                    <a:pt x="1152" y="615"/>
                    <a:pt x="1119" y="757"/>
                    <a:pt x="1032" y="870"/>
                  </a:cubicBezTo>
                  <a:cubicBezTo>
                    <a:pt x="932" y="1000"/>
                    <a:pt x="809" y="1057"/>
                    <a:pt x="710" y="1104"/>
                  </a:cubicBezTo>
                  <a:cubicBezTo>
                    <a:pt x="629" y="1141"/>
                    <a:pt x="560" y="1174"/>
                    <a:pt x="524" y="1232"/>
                  </a:cubicBezTo>
                  <a:lnTo>
                    <a:pt x="510" y="1256"/>
                  </a:lnTo>
                  <a:close/>
                  <a:moveTo>
                    <a:pt x="75" y="939"/>
                  </a:moveTo>
                  <a:cubicBezTo>
                    <a:pt x="492" y="1180"/>
                    <a:pt x="492" y="1180"/>
                    <a:pt x="492" y="1180"/>
                  </a:cubicBezTo>
                  <a:cubicBezTo>
                    <a:pt x="538" y="1122"/>
                    <a:pt x="607" y="1090"/>
                    <a:pt x="686" y="1053"/>
                  </a:cubicBezTo>
                  <a:cubicBezTo>
                    <a:pt x="784" y="1007"/>
                    <a:pt x="896" y="955"/>
                    <a:pt x="987" y="836"/>
                  </a:cubicBezTo>
                  <a:cubicBezTo>
                    <a:pt x="1087" y="707"/>
                    <a:pt x="1087" y="572"/>
                    <a:pt x="1069" y="481"/>
                  </a:cubicBezTo>
                  <a:cubicBezTo>
                    <a:pt x="1042" y="337"/>
                    <a:pt x="948" y="201"/>
                    <a:pt x="824" y="128"/>
                  </a:cubicBezTo>
                  <a:cubicBezTo>
                    <a:pt x="820" y="126"/>
                    <a:pt x="820" y="126"/>
                    <a:pt x="820" y="126"/>
                  </a:cubicBezTo>
                  <a:cubicBezTo>
                    <a:pt x="695" y="55"/>
                    <a:pt x="530" y="41"/>
                    <a:pt x="392" y="90"/>
                  </a:cubicBezTo>
                  <a:cubicBezTo>
                    <a:pt x="304" y="120"/>
                    <a:pt x="187" y="188"/>
                    <a:pt x="125" y="339"/>
                  </a:cubicBezTo>
                  <a:cubicBezTo>
                    <a:pt x="68" y="477"/>
                    <a:pt x="79" y="600"/>
                    <a:pt x="88" y="708"/>
                  </a:cubicBezTo>
                  <a:cubicBezTo>
                    <a:pt x="96" y="795"/>
                    <a:pt x="102" y="871"/>
                    <a:pt x="75" y="939"/>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9" name="ïSliďé">
              <a:extLst>
                <a:ext uri="{FF2B5EF4-FFF2-40B4-BE49-F238E27FC236}">
                  <a16:creationId xmlns:a16="http://schemas.microsoft.com/office/drawing/2014/main" id="{949029B4-BDC6-4CBF-A74A-DE642F0D8214}"/>
                </a:ext>
              </a:extLst>
            </p:cNvPr>
            <p:cNvSpPr>
              <a:spLocks/>
            </p:cNvSpPr>
            <p:nvPr/>
          </p:nvSpPr>
          <p:spPr bwMode="auto">
            <a:xfrm>
              <a:off x="5280822" y="2620172"/>
              <a:ext cx="303949" cy="350786"/>
            </a:xfrm>
            <a:custGeom>
              <a:avLst/>
              <a:gdLst/>
              <a:ahLst/>
              <a:cxnLst>
                <a:cxn ang="0">
                  <a:pos x="90" y="42"/>
                </a:cxn>
                <a:cxn ang="0">
                  <a:pos x="16" y="171"/>
                </a:cxn>
                <a:cxn ang="0">
                  <a:pos x="15" y="174"/>
                </a:cxn>
                <a:cxn ang="0">
                  <a:pos x="4" y="267"/>
                </a:cxn>
                <a:cxn ang="0">
                  <a:pos x="40" y="375"/>
                </a:cxn>
                <a:cxn ang="0">
                  <a:pos x="44" y="375"/>
                </a:cxn>
                <a:cxn ang="0">
                  <a:pos x="112" y="379"/>
                </a:cxn>
                <a:cxn ang="0">
                  <a:pos x="149" y="332"/>
                </a:cxn>
                <a:cxn ang="0">
                  <a:pos x="149" y="331"/>
                </a:cxn>
                <a:cxn ang="0">
                  <a:pos x="148" y="330"/>
                </a:cxn>
                <a:cxn ang="0">
                  <a:pos x="131" y="312"/>
                </a:cxn>
                <a:cxn ang="0">
                  <a:pos x="134" y="301"/>
                </a:cxn>
                <a:cxn ang="0">
                  <a:pos x="145" y="304"/>
                </a:cxn>
                <a:cxn ang="0">
                  <a:pos x="192" y="323"/>
                </a:cxn>
                <a:cxn ang="0">
                  <a:pos x="202" y="327"/>
                </a:cxn>
                <a:cxn ang="0">
                  <a:pos x="197" y="337"/>
                </a:cxn>
                <a:cxn ang="0">
                  <a:pos x="171" y="340"/>
                </a:cxn>
                <a:cxn ang="0">
                  <a:pos x="137" y="391"/>
                </a:cxn>
                <a:cxn ang="0">
                  <a:pos x="254" y="416"/>
                </a:cxn>
                <a:cxn ang="0">
                  <a:pos x="319" y="366"/>
                </a:cxn>
                <a:cxn ang="0">
                  <a:pos x="320" y="365"/>
                </a:cxn>
                <a:cxn ang="0">
                  <a:pos x="312" y="237"/>
                </a:cxn>
                <a:cxn ang="0">
                  <a:pos x="306" y="232"/>
                </a:cxn>
                <a:cxn ang="0">
                  <a:pos x="307" y="226"/>
                </a:cxn>
                <a:cxn ang="0">
                  <a:pos x="247" y="115"/>
                </a:cxn>
                <a:cxn ang="0">
                  <a:pos x="227" y="149"/>
                </a:cxn>
                <a:cxn ang="0">
                  <a:pos x="180" y="179"/>
                </a:cxn>
                <a:cxn ang="0">
                  <a:pos x="108" y="171"/>
                </a:cxn>
                <a:cxn ang="0">
                  <a:pos x="106" y="171"/>
                </a:cxn>
                <a:cxn ang="0">
                  <a:pos x="104" y="169"/>
                </a:cxn>
                <a:cxn ang="0">
                  <a:pos x="85" y="182"/>
                </a:cxn>
                <a:cxn ang="0">
                  <a:pos x="78" y="181"/>
                </a:cxn>
                <a:cxn ang="0">
                  <a:pos x="75" y="178"/>
                </a:cxn>
                <a:cxn ang="0">
                  <a:pos x="79" y="168"/>
                </a:cxn>
                <a:cxn ang="0">
                  <a:pos x="106" y="126"/>
                </a:cxn>
                <a:cxn ang="0">
                  <a:pos x="114" y="118"/>
                </a:cxn>
                <a:cxn ang="0">
                  <a:pos x="122" y="125"/>
                </a:cxn>
                <a:cxn ang="0">
                  <a:pos x="118" y="150"/>
                </a:cxn>
                <a:cxn ang="0">
                  <a:pos x="210" y="134"/>
                </a:cxn>
                <a:cxn ang="0">
                  <a:pos x="229" y="96"/>
                </a:cxn>
                <a:cxn ang="0">
                  <a:pos x="192" y="14"/>
                </a:cxn>
                <a:cxn ang="0">
                  <a:pos x="164" y="4"/>
                </a:cxn>
                <a:cxn ang="0">
                  <a:pos x="110" y="18"/>
                </a:cxn>
                <a:cxn ang="0">
                  <a:pos x="90" y="42"/>
                </a:cxn>
              </a:cxnLst>
              <a:rect l="0" t="0" r="r" b="b"/>
              <a:pathLst>
                <a:path w="372" h="428">
                  <a:moveTo>
                    <a:pt x="90" y="42"/>
                  </a:moveTo>
                  <a:cubicBezTo>
                    <a:pt x="16" y="171"/>
                    <a:pt x="16" y="171"/>
                    <a:pt x="16" y="171"/>
                  </a:cubicBezTo>
                  <a:cubicBezTo>
                    <a:pt x="16" y="172"/>
                    <a:pt x="16" y="173"/>
                    <a:pt x="15" y="174"/>
                  </a:cubicBezTo>
                  <a:cubicBezTo>
                    <a:pt x="15" y="175"/>
                    <a:pt x="0" y="215"/>
                    <a:pt x="4" y="267"/>
                  </a:cubicBezTo>
                  <a:cubicBezTo>
                    <a:pt x="6" y="307"/>
                    <a:pt x="19" y="343"/>
                    <a:pt x="40" y="375"/>
                  </a:cubicBezTo>
                  <a:cubicBezTo>
                    <a:pt x="42" y="375"/>
                    <a:pt x="43" y="375"/>
                    <a:pt x="44" y="375"/>
                  </a:cubicBezTo>
                  <a:cubicBezTo>
                    <a:pt x="71" y="387"/>
                    <a:pt x="93" y="388"/>
                    <a:pt x="112" y="379"/>
                  </a:cubicBezTo>
                  <a:cubicBezTo>
                    <a:pt x="139" y="366"/>
                    <a:pt x="149" y="333"/>
                    <a:pt x="149" y="332"/>
                  </a:cubicBezTo>
                  <a:cubicBezTo>
                    <a:pt x="149" y="332"/>
                    <a:pt x="149" y="332"/>
                    <a:pt x="149" y="331"/>
                  </a:cubicBezTo>
                  <a:cubicBezTo>
                    <a:pt x="149" y="331"/>
                    <a:pt x="148" y="331"/>
                    <a:pt x="148" y="330"/>
                  </a:cubicBezTo>
                  <a:cubicBezTo>
                    <a:pt x="137" y="322"/>
                    <a:pt x="131" y="312"/>
                    <a:pt x="131" y="312"/>
                  </a:cubicBezTo>
                  <a:cubicBezTo>
                    <a:pt x="129" y="308"/>
                    <a:pt x="130" y="303"/>
                    <a:pt x="134" y="301"/>
                  </a:cubicBezTo>
                  <a:cubicBezTo>
                    <a:pt x="138" y="299"/>
                    <a:pt x="142" y="300"/>
                    <a:pt x="145" y="304"/>
                  </a:cubicBezTo>
                  <a:cubicBezTo>
                    <a:pt x="145" y="305"/>
                    <a:pt x="162" y="334"/>
                    <a:pt x="192" y="323"/>
                  </a:cubicBezTo>
                  <a:cubicBezTo>
                    <a:pt x="196" y="321"/>
                    <a:pt x="200" y="323"/>
                    <a:pt x="202" y="327"/>
                  </a:cubicBezTo>
                  <a:cubicBezTo>
                    <a:pt x="203" y="331"/>
                    <a:pt x="201" y="336"/>
                    <a:pt x="197" y="337"/>
                  </a:cubicBezTo>
                  <a:cubicBezTo>
                    <a:pt x="188" y="341"/>
                    <a:pt x="179" y="342"/>
                    <a:pt x="171" y="340"/>
                  </a:cubicBezTo>
                  <a:cubicBezTo>
                    <a:pt x="168" y="348"/>
                    <a:pt x="159" y="373"/>
                    <a:pt x="137" y="391"/>
                  </a:cubicBezTo>
                  <a:cubicBezTo>
                    <a:pt x="171" y="421"/>
                    <a:pt x="223" y="428"/>
                    <a:pt x="254" y="416"/>
                  </a:cubicBezTo>
                  <a:cubicBezTo>
                    <a:pt x="298" y="400"/>
                    <a:pt x="319" y="366"/>
                    <a:pt x="319" y="366"/>
                  </a:cubicBezTo>
                  <a:cubicBezTo>
                    <a:pt x="320" y="365"/>
                    <a:pt x="320" y="365"/>
                    <a:pt x="320" y="365"/>
                  </a:cubicBezTo>
                  <a:cubicBezTo>
                    <a:pt x="372" y="283"/>
                    <a:pt x="314" y="238"/>
                    <a:pt x="312" y="237"/>
                  </a:cubicBezTo>
                  <a:cubicBezTo>
                    <a:pt x="306" y="232"/>
                    <a:pt x="306" y="232"/>
                    <a:pt x="306" y="232"/>
                  </a:cubicBezTo>
                  <a:cubicBezTo>
                    <a:pt x="307" y="226"/>
                    <a:pt x="307" y="226"/>
                    <a:pt x="307" y="226"/>
                  </a:cubicBezTo>
                  <a:cubicBezTo>
                    <a:pt x="316" y="167"/>
                    <a:pt x="272" y="131"/>
                    <a:pt x="247" y="115"/>
                  </a:cubicBezTo>
                  <a:cubicBezTo>
                    <a:pt x="244" y="125"/>
                    <a:pt x="237" y="137"/>
                    <a:pt x="227" y="149"/>
                  </a:cubicBezTo>
                  <a:cubicBezTo>
                    <a:pt x="214" y="164"/>
                    <a:pt x="198" y="174"/>
                    <a:pt x="180" y="179"/>
                  </a:cubicBezTo>
                  <a:cubicBezTo>
                    <a:pt x="158" y="185"/>
                    <a:pt x="133" y="182"/>
                    <a:pt x="108" y="171"/>
                  </a:cubicBezTo>
                  <a:cubicBezTo>
                    <a:pt x="107" y="171"/>
                    <a:pt x="107" y="171"/>
                    <a:pt x="106" y="171"/>
                  </a:cubicBezTo>
                  <a:cubicBezTo>
                    <a:pt x="106" y="170"/>
                    <a:pt x="105" y="170"/>
                    <a:pt x="104" y="169"/>
                  </a:cubicBezTo>
                  <a:cubicBezTo>
                    <a:pt x="95" y="178"/>
                    <a:pt x="86" y="182"/>
                    <a:pt x="85" y="182"/>
                  </a:cubicBezTo>
                  <a:cubicBezTo>
                    <a:pt x="83" y="183"/>
                    <a:pt x="81" y="183"/>
                    <a:pt x="78" y="181"/>
                  </a:cubicBezTo>
                  <a:cubicBezTo>
                    <a:pt x="77" y="181"/>
                    <a:pt x="76" y="179"/>
                    <a:pt x="75" y="178"/>
                  </a:cubicBezTo>
                  <a:cubicBezTo>
                    <a:pt x="74" y="174"/>
                    <a:pt x="75" y="169"/>
                    <a:pt x="79" y="168"/>
                  </a:cubicBezTo>
                  <a:cubicBezTo>
                    <a:pt x="81" y="167"/>
                    <a:pt x="108" y="155"/>
                    <a:pt x="106" y="126"/>
                  </a:cubicBezTo>
                  <a:cubicBezTo>
                    <a:pt x="106" y="122"/>
                    <a:pt x="109" y="118"/>
                    <a:pt x="114" y="118"/>
                  </a:cubicBezTo>
                  <a:cubicBezTo>
                    <a:pt x="118" y="118"/>
                    <a:pt x="122" y="121"/>
                    <a:pt x="122" y="125"/>
                  </a:cubicBezTo>
                  <a:cubicBezTo>
                    <a:pt x="123" y="135"/>
                    <a:pt x="121" y="143"/>
                    <a:pt x="118" y="150"/>
                  </a:cubicBezTo>
                  <a:cubicBezTo>
                    <a:pt x="167" y="171"/>
                    <a:pt x="196" y="149"/>
                    <a:pt x="210" y="134"/>
                  </a:cubicBezTo>
                  <a:cubicBezTo>
                    <a:pt x="224" y="117"/>
                    <a:pt x="229" y="97"/>
                    <a:pt x="229" y="96"/>
                  </a:cubicBezTo>
                  <a:cubicBezTo>
                    <a:pt x="236" y="63"/>
                    <a:pt x="221" y="31"/>
                    <a:pt x="192" y="14"/>
                  </a:cubicBezTo>
                  <a:cubicBezTo>
                    <a:pt x="183" y="10"/>
                    <a:pt x="174" y="6"/>
                    <a:pt x="164" y="4"/>
                  </a:cubicBezTo>
                  <a:cubicBezTo>
                    <a:pt x="145" y="0"/>
                    <a:pt x="127" y="5"/>
                    <a:pt x="110" y="18"/>
                  </a:cubicBezTo>
                  <a:cubicBezTo>
                    <a:pt x="97" y="29"/>
                    <a:pt x="90" y="42"/>
                    <a:pt x="90" y="42"/>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30" name="ïṥḻîďè">
              <a:extLst>
                <a:ext uri="{FF2B5EF4-FFF2-40B4-BE49-F238E27FC236}">
                  <a16:creationId xmlns:a16="http://schemas.microsoft.com/office/drawing/2014/main" id="{49E42FF7-BBDA-43A9-925F-86856DD3767C}"/>
                </a:ext>
              </a:extLst>
            </p:cNvPr>
            <p:cNvSpPr>
              <a:spLocks/>
            </p:cNvSpPr>
            <p:nvPr/>
          </p:nvSpPr>
          <p:spPr bwMode="auto">
            <a:xfrm>
              <a:off x="5095463" y="2810513"/>
              <a:ext cx="457418" cy="421541"/>
            </a:xfrm>
            <a:custGeom>
              <a:avLst/>
              <a:gdLst/>
              <a:ahLst/>
              <a:cxnLst>
                <a:cxn ang="0">
                  <a:pos x="362" y="381"/>
                </a:cxn>
                <a:cxn ang="0">
                  <a:pos x="272" y="324"/>
                </a:cxn>
                <a:cxn ang="0">
                  <a:pos x="187" y="270"/>
                </a:cxn>
                <a:cxn ang="0">
                  <a:pos x="206" y="257"/>
                </a:cxn>
                <a:cxn ang="0">
                  <a:pos x="310" y="296"/>
                </a:cxn>
                <a:cxn ang="0">
                  <a:pos x="325" y="302"/>
                </a:cxn>
                <a:cxn ang="0">
                  <a:pos x="409" y="373"/>
                </a:cxn>
                <a:cxn ang="0">
                  <a:pos x="464" y="367"/>
                </a:cxn>
                <a:cxn ang="0">
                  <a:pos x="513" y="267"/>
                </a:cxn>
                <a:cxn ang="0">
                  <a:pos x="518" y="254"/>
                </a:cxn>
                <a:cxn ang="0">
                  <a:pos x="488" y="206"/>
                </a:cxn>
                <a:cxn ang="0">
                  <a:pos x="370" y="192"/>
                </a:cxn>
                <a:cxn ang="0">
                  <a:pos x="294" y="175"/>
                </a:cxn>
                <a:cxn ang="0">
                  <a:pos x="330" y="218"/>
                </a:cxn>
                <a:cxn ang="0">
                  <a:pos x="313" y="221"/>
                </a:cxn>
                <a:cxn ang="0">
                  <a:pos x="206" y="36"/>
                </a:cxn>
                <a:cxn ang="0">
                  <a:pos x="34" y="300"/>
                </a:cxn>
                <a:cxn ang="0">
                  <a:pos x="24" y="452"/>
                </a:cxn>
                <a:cxn ang="0">
                  <a:pos x="67" y="488"/>
                </a:cxn>
                <a:cxn ang="0">
                  <a:pos x="182" y="495"/>
                </a:cxn>
                <a:cxn ang="0">
                  <a:pos x="188" y="492"/>
                </a:cxn>
                <a:cxn ang="0">
                  <a:pos x="251" y="369"/>
                </a:cxn>
                <a:cxn ang="0">
                  <a:pos x="208" y="383"/>
                </a:cxn>
                <a:cxn ang="0">
                  <a:pos x="202" y="374"/>
                </a:cxn>
                <a:cxn ang="0">
                  <a:pos x="227" y="366"/>
                </a:cxn>
                <a:cxn ang="0">
                  <a:pos x="258" y="336"/>
                </a:cxn>
                <a:cxn ang="0">
                  <a:pos x="270" y="346"/>
                </a:cxn>
                <a:cxn ang="0">
                  <a:pos x="215" y="502"/>
                </a:cxn>
                <a:cxn ang="0">
                  <a:pos x="345" y="463"/>
                </a:cxn>
                <a:cxn ang="0">
                  <a:pos x="365" y="414"/>
                </a:cxn>
                <a:cxn ang="0">
                  <a:pos x="388" y="414"/>
                </a:cxn>
                <a:cxn ang="0">
                  <a:pos x="426" y="416"/>
                </a:cxn>
                <a:cxn ang="0">
                  <a:pos x="406" y="396"/>
                </a:cxn>
              </a:cxnLst>
              <a:rect l="0" t="0" r="r" b="b"/>
              <a:pathLst>
                <a:path w="559" h="516">
                  <a:moveTo>
                    <a:pt x="406" y="396"/>
                  </a:moveTo>
                  <a:cubicBezTo>
                    <a:pt x="393" y="394"/>
                    <a:pt x="377" y="390"/>
                    <a:pt x="362" y="381"/>
                  </a:cubicBezTo>
                  <a:cubicBezTo>
                    <a:pt x="342" y="370"/>
                    <a:pt x="323" y="351"/>
                    <a:pt x="308" y="321"/>
                  </a:cubicBezTo>
                  <a:cubicBezTo>
                    <a:pt x="300" y="323"/>
                    <a:pt x="287" y="325"/>
                    <a:pt x="272" y="324"/>
                  </a:cubicBezTo>
                  <a:cubicBezTo>
                    <a:pt x="260" y="323"/>
                    <a:pt x="244" y="320"/>
                    <a:pt x="228" y="311"/>
                  </a:cubicBezTo>
                  <a:cubicBezTo>
                    <a:pt x="214" y="303"/>
                    <a:pt x="199" y="290"/>
                    <a:pt x="187" y="270"/>
                  </a:cubicBezTo>
                  <a:cubicBezTo>
                    <a:pt x="183" y="264"/>
                    <a:pt x="185" y="257"/>
                    <a:pt x="190" y="254"/>
                  </a:cubicBezTo>
                  <a:cubicBezTo>
                    <a:pt x="196" y="250"/>
                    <a:pt x="203" y="252"/>
                    <a:pt x="206" y="257"/>
                  </a:cubicBezTo>
                  <a:cubicBezTo>
                    <a:pt x="243" y="315"/>
                    <a:pt x="295" y="301"/>
                    <a:pt x="308" y="297"/>
                  </a:cubicBezTo>
                  <a:cubicBezTo>
                    <a:pt x="308" y="296"/>
                    <a:pt x="309" y="296"/>
                    <a:pt x="310" y="296"/>
                  </a:cubicBezTo>
                  <a:cubicBezTo>
                    <a:pt x="313" y="294"/>
                    <a:pt x="316" y="294"/>
                    <a:pt x="319" y="296"/>
                  </a:cubicBezTo>
                  <a:cubicBezTo>
                    <a:pt x="322" y="297"/>
                    <a:pt x="324" y="299"/>
                    <a:pt x="325" y="302"/>
                  </a:cubicBezTo>
                  <a:cubicBezTo>
                    <a:pt x="326" y="303"/>
                    <a:pt x="326" y="303"/>
                    <a:pt x="326" y="304"/>
                  </a:cubicBezTo>
                  <a:cubicBezTo>
                    <a:pt x="344" y="345"/>
                    <a:pt x="372" y="368"/>
                    <a:pt x="409" y="373"/>
                  </a:cubicBezTo>
                  <a:cubicBezTo>
                    <a:pt x="438" y="376"/>
                    <a:pt x="461" y="368"/>
                    <a:pt x="462" y="368"/>
                  </a:cubicBezTo>
                  <a:cubicBezTo>
                    <a:pt x="462" y="367"/>
                    <a:pt x="463" y="367"/>
                    <a:pt x="464" y="367"/>
                  </a:cubicBezTo>
                  <a:cubicBezTo>
                    <a:pt x="490" y="353"/>
                    <a:pt x="506" y="333"/>
                    <a:pt x="512" y="308"/>
                  </a:cubicBezTo>
                  <a:cubicBezTo>
                    <a:pt x="517" y="285"/>
                    <a:pt x="513" y="267"/>
                    <a:pt x="513" y="267"/>
                  </a:cubicBezTo>
                  <a:cubicBezTo>
                    <a:pt x="511" y="259"/>
                    <a:pt x="511" y="259"/>
                    <a:pt x="511" y="259"/>
                  </a:cubicBezTo>
                  <a:cubicBezTo>
                    <a:pt x="518" y="254"/>
                    <a:pt x="518" y="254"/>
                    <a:pt x="518" y="254"/>
                  </a:cubicBezTo>
                  <a:cubicBezTo>
                    <a:pt x="559" y="224"/>
                    <a:pt x="557" y="186"/>
                    <a:pt x="551" y="163"/>
                  </a:cubicBezTo>
                  <a:cubicBezTo>
                    <a:pt x="539" y="177"/>
                    <a:pt x="518" y="195"/>
                    <a:pt x="488" y="206"/>
                  </a:cubicBezTo>
                  <a:cubicBezTo>
                    <a:pt x="465" y="214"/>
                    <a:pt x="438" y="215"/>
                    <a:pt x="410" y="208"/>
                  </a:cubicBezTo>
                  <a:cubicBezTo>
                    <a:pt x="396" y="205"/>
                    <a:pt x="382" y="199"/>
                    <a:pt x="370" y="192"/>
                  </a:cubicBezTo>
                  <a:cubicBezTo>
                    <a:pt x="359" y="186"/>
                    <a:pt x="350" y="179"/>
                    <a:pt x="342" y="171"/>
                  </a:cubicBezTo>
                  <a:cubicBezTo>
                    <a:pt x="327" y="176"/>
                    <a:pt x="311" y="178"/>
                    <a:pt x="294" y="175"/>
                  </a:cubicBezTo>
                  <a:cubicBezTo>
                    <a:pt x="304" y="184"/>
                    <a:pt x="315" y="193"/>
                    <a:pt x="327" y="202"/>
                  </a:cubicBezTo>
                  <a:cubicBezTo>
                    <a:pt x="332" y="205"/>
                    <a:pt x="333" y="213"/>
                    <a:pt x="330" y="218"/>
                  </a:cubicBezTo>
                  <a:cubicBezTo>
                    <a:pt x="326" y="223"/>
                    <a:pt x="319" y="224"/>
                    <a:pt x="314" y="221"/>
                  </a:cubicBezTo>
                  <a:cubicBezTo>
                    <a:pt x="314" y="221"/>
                    <a:pt x="314" y="221"/>
                    <a:pt x="313" y="221"/>
                  </a:cubicBezTo>
                  <a:cubicBezTo>
                    <a:pt x="277" y="195"/>
                    <a:pt x="249" y="165"/>
                    <a:pt x="231" y="129"/>
                  </a:cubicBezTo>
                  <a:cubicBezTo>
                    <a:pt x="217" y="101"/>
                    <a:pt x="209" y="69"/>
                    <a:pt x="206" y="36"/>
                  </a:cubicBezTo>
                  <a:cubicBezTo>
                    <a:pt x="206" y="23"/>
                    <a:pt x="206" y="11"/>
                    <a:pt x="207" y="0"/>
                  </a:cubicBezTo>
                  <a:cubicBezTo>
                    <a:pt x="34" y="300"/>
                    <a:pt x="34" y="300"/>
                    <a:pt x="34" y="300"/>
                  </a:cubicBezTo>
                  <a:cubicBezTo>
                    <a:pt x="17" y="329"/>
                    <a:pt x="2" y="357"/>
                    <a:pt x="1" y="389"/>
                  </a:cubicBezTo>
                  <a:cubicBezTo>
                    <a:pt x="0" y="427"/>
                    <a:pt x="24" y="452"/>
                    <a:pt x="24" y="452"/>
                  </a:cubicBezTo>
                  <a:cubicBezTo>
                    <a:pt x="24" y="453"/>
                    <a:pt x="24" y="453"/>
                    <a:pt x="24" y="453"/>
                  </a:cubicBezTo>
                  <a:cubicBezTo>
                    <a:pt x="38" y="467"/>
                    <a:pt x="52" y="479"/>
                    <a:pt x="67" y="488"/>
                  </a:cubicBezTo>
                  <a:cubicBezTo>
                    <a:pt x="93" y="502"/>
                    <a:pt x="120" y="508"/>
                    <a:pt x="148" y="505"/>
                  </a:cubicBezTo>
                  <a:cubicBezTo>
                    <a:pt x="169" y="502"/>
                    <a:pt x="182" y="495"/>
                    <a:pt x="182" y="495"/>
                  </a:cubicBezTo>
                  <a:cubicBezTo>
                    <a:pt x="187" y="492"/>
                    <a:pt x="187" y="492"/>
                    <a:pt x="187" y="492"/>
                  </a:cubicBezTo>
                  <a:cubicBezTo>
                    <a:pt x="188" y="492"/>
                    <a:pt x="188" y="492"/>
                    <a:pt x="188" y="492"/>
                  </a:cubicBezTo>
                  <a:cubicBezTo>
                    <a:pt x="193" y="489"/>
                    <a:pt x="202" y="484"/>
                    <a:pt x="210" y="476"/>
                  </a:cubicBezTo>
                  <a:cubicBezTo>
                    <a:pt x="225" y="462"/>
                    <a:pt x="257" y="424"/>
                    <a:pt x="251" y="369"/>
                  </a:cubicBezTo>
                  <a:cubicBezTo>
                    <a:pt x="244" y="375"/>
                    <a:pt x="237" y="379"/>
                    <a:pt x="231" y="381"/>
                  </a:cubicBezTo>
                  <a:cubicBezTo>
                    <a:pt x="219" y="384"/>
                    <a:pt x="209" y="383"/>
                    <a:pt x="208" y="383"/>
                  </a:cubicBezTo>
                  <a:cubicBezTo>
                    <a:pt x="207" y="382"/>
                    <a:pt x="206" y="382"/>
                    <a:pt x="205" y="382"/>
                  </a:cubicBezTo>
                  <a:cubicBezTo>
                    <a:pt x="203" y="380"/>
                    <a:pt x="201" y="377"/>
                    <a:pt x="202" y="374"/>
                  </a:cubicBezTo>
                  <a:cubicBezTo>
                    <a:pt x="202" y="369"/>
                    <a:pt x="206" y="367"/>
                    <a:pt x="211" y="367"/>
                  </a:cubicBezTo>
                  <a:cubicBezTo>
                    <a:pt x="211" y="367"/>
                    <a:pt x="218" y="368"/>
                    <a:pt x="227" y="366"/>
                  </a:cubicBezTo>
                  <a:cubicBezTo>
                    <a:pt x="237" y="362"/>
                    <a:pt x="245" y="354"/>
                    <a:pt x="248" y="341"/>
                  </a:cubicBezTo>
                  <a:cubicBezTo>
                    <a:pt x="249" y="337"/>
                    <a:pt x="254" y="335"/>
                    <a:pt x="258" y="336"/>
                  </a:cubicBezTo>
                  <a:cubicBezTo>
                    <a:pt x="259" y="336"/>
                    <a:pt x="259" y="337"/>
                    <a:pt x="260" y="337"/>
                  </a:cubicBezTo>
                  <a:cubicBezTo>
                    <a:pt x="265" y="338"/>
                    <a:pt x="269" y="341"/>
                    <a:pt x="270" y="346"/>
                  </a:cubicBezTo>
                  <a:cubicBezTo>
                    <a:pt x="289" y="422"/>
                    <a:pt x="246" y="474"/>
                    <a:pt x="226" y="493"/>
                  </a:cubicBezTo>
                  <a:cubicBezTo>
                    <a:pt x="222" y="497"/>
                    <a:pt x="218" y="500"/>
                    <a:pt x="215" y="502"/>
                  </a:cubicBezTo>
                  <a:cubicBezTo>
                    <a:pt x="262" y="516"/>
                    <a:pt x="306" y="503"/>
                    <a:pt x="343" y="465"/>
                  </a:cubicBezTo>
                  <a:cubicBezTo>
                    <a:pt x="343" y="464"/>
                    <a:pt x="344" y="463"/>
                    <a:pt x="345" y="463"/>
                  </a:cubicBezTo>
                  <a:cubicBezTo>
                    <a:pt x="345" y="462"/>
                    <a:pt x="346" y="461"/>
                    <a:pt x="346" y="461"/>
                  </a:cubicBezTo>
                  <a:cubicBezTo>
                    <a:pt x="351" y="456"/>
                    <a:pt x="365" y="436"/>
                    <a:pt x="365" y="414"/>
                  </a:cubicBezTo>
                  <a:cubicBezTo>
                    <a:pt x="365" y="408"/>
                    <a:pt x="370" y="403"/>
                    <a:pt x="377" y="403"/>
                  </a:cubicBezTo>
                  <a:cubicBezTo>
                    <a:pt x="383" y="402"/>
                    <a:pt x="388" y="408"/>
                    <a:pt x="388" y="414"/>
                  </a:cubicBezTo>
                  <a:cubicBezTo>
                    <a:pt x="389" y="428"/>
                    <a:pt x="385" y="441"/>
                    <a:pt x="380" y="451"/>
                  </a:cubicBezTo>
                  <a:cubicBezTo>
                    <a:pt x="398" y="444"/>
                    <a:pt x="413" y="433"/>
                    <a:pt x="426" y="416"/>
                  </a:cubicBezTo>
                  <a:cubicBezTo>
                    <a:pt x="432" y="409"/>
                    <a:pt x="436" y="402"/>
                    <a:pt x="439" y="396"/>
                  </a:cubicBezTo>
                  <a:cubicBezTo>
                    <a:pt x="430" y="397"/>
                    <a:pt x="418" y="397"/>
                    <a:pt x="406" y="396"/>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31" name="íśḷiḑé">
              <a:extLst>
                <a:ext uri="{FF2B5EF4-FFF2-40B4-BE49-F238E27FC236}">
                  <a16:creationId xmlns:a16="http://schemas.microsoft.com/office/drawing/2014/main" id="{5BF6477B-4F44-4B61-BEDA-65DBF8BC71A0}"/>
                </a:ext>
              </a:extLst>
            </p:cNvPr>
            <p:cNvSpPr>
              <a:spLocks/>
            </p:cNvSpPr>
            <p:nvPr/>
          </p:nvSpPr>
          <p:spPr bwMode="auto">
            <a:xfrm>
              <a:off x="4856291" y="2548420"/>
              <a:ext cx="491300" cy="567038"/>
            </a:xfrm>
            <a:custGeom>
              <a:avLst/>
              <a:gdLst/>
              <a:ahLst/>
              <a:cxnLst>
                <a:cxn ang="0">
                  <a:pos x="234" y="325"/>
                </a:cxn>
                <a:cxn ang="0">
                  <a:pos x="132" y="258"/>
                </a:cxn>
                <a:cxn ang="0">
                  <a:pos x="171" y="259"/>
                </a:cxn>
                <a:cxn ang="0">
                  <a:pos x="457" y="297"/>
                </a:cxn>
                <a:cxn ang="0">
                  <a:pos x="511" y="248"/>
                </a:cxn>
                <a:cxn ang="0">
                  <a:pos x="588" y="117"/>
                </a:cxn>
                <a:cxn ang="0">
                  <a:pos x="593" y="106"/>
                </a:cxn>
                <a:cxn ang="0">
                  <a:pos x="562" y="16"/>
                </a:cxn>
                <a:cxn ang="0">
                  <a:pos x="471" y="25"/>
                </a:cxn>
                <a:cxn ang="0">
                  <a:pos x="449" y="107"/>
                </a:cxn>
                <a:cxn ang="0">
                  <a:pos x="509" y="138"/>
                </a:cxn>
                <a:cxn ang="0">
                  <a:pos x="485" y="180"/>
                </a:cxn>
                <a:cxn ang="0">
                  <a:pos x="470" y="191"/>
                </a:cxn>
                <a:cxn ang="0">
                  <a:pos x="423" y="100"/>
                </a:cxn>
                <a:cxn ang="0">
                  <a:pos x="431" y="10"/>
                </a:cxn>
                <a:cxn ang="0">
                  <a:pos x="316" y="25"/>
                </a:cxn>
                <a:cxn ang="0">
                  <a:pos x="310" y="23"/>
                </a:cxn>
                <a:cxn ang="0">
                  <a:pos x="260" y="21"/>
                </a:cxn>
                <a:cxn ang="0">
                  <a:pos x="196" y="83"/>
                </a:cxn>
                <a:cxn ang="0">
                  <a:pos x="224" y="164"/>
                </a:cxn>
                <a:cxn ang="0">
                  <a:pos x="301" y="139"/>
                </a:cxn>
                <a:cxn ang="0">
                  <a:pos x="308" y="109"/>
                </a:cxn>
                <a:cxn ang="0">
                  <a:pos x="350" y="139"/>
                </a:cxn>
                <a:cxn ang="0">
                  <a:pos x="324" y="149"/>
                </a:cxn>
                <a:cxn ang="0">
                  <a:pos x="322" y="151"/>
                </a:cxn>
                <a:cxn ang="0">
                  <a:pos x="302" y="213"/>
                </a:cxn>
                <a:cxn ang="0">
                  <a:pos x="294" y="251"/>
                </a:cxn>
                <a:cxn ang="0">
                  <a:pos x="175" y="131"/>
                </a:cxn>
                <a:cxn ang="0">
                  <a:pos x="113" y="134"/>
                </a:cxn>
                <a:cxn ang="0">
                  <a:pos x="95" y="175"/>
                </a:cxn>
                <a:cxn ang="0">
                  <a:pos x="92" y="176"/>
                </a:cxn>
                <a:cxn ang="0">
                  <a:pos x="32" y="268"/>
                </a:cxn>
                <a:cxn ang="0">
                  <a:pos x="33" y="274"/>
                </a:cxn>
                <a:cxn ang="0">
                  <a:pos x="108" y="350"/>
                </a:cxn>
                <a:cxn ang="0">
                  <a:pos x="185" y="332"/>
                </a:cxn>
                <a:cxn ang="0">
                  <a:pos x="181" y="386"/>
                </a:cxn>
                <a:cxn ang="0">
                  <a:pos x="180" y="400"/>
                </a:cxn>
                <a:cxn ang="0">
                  <a:pos x="103" y="373"/>
                </a:cxn>
                <a:cxn ang="0">
                  <a:pos x="1" y="357"/>
                </a:cxn>
                <a:cxn ang="0">
                  <a:pos x="45" y="361"/>
                </a:cxn>
                <a:cxn ang="0">
                  <a:pos x="10" y="417"/>
                </a:cxn>
                <a:cxn ang="0">
                  <a:pos x="8" y="421"/>
                </a:cxn>
                <a:cxn ang="0">
                  <a:pos x="39" y="551"/>
                </a:cxn>
                <a:cxn ang="0">
                  <a:pos x="147" y="425"/>
                </a:cxn>
                <a:cxn ang="0">
                  <a:pos x="220" y="424"/>
                </a:cxn>
                <a:cxn ang="0">
                  <a:pos x="289" y="498"/>
                </a:cxn>
                <a:cxn ang="0">
                  <a:pos x="154" y="448"/>
                </a:cxn>
                <a:cxn ang="0">
                  <a:pos x="79" y="505"/>
                </a:cxn>
                <a:cxn ang="0">
                  <a:pos x="62" y="576"/>
                </a:cxn>
                <a:cxn ang="0">
                  <a:pos x="62" y="576"/>
                </a:cxn>
                <a:cxn ang="0">
                  <a:pos x="63" y="578"/>
                </a:cxn>
                <a:cxn ang="0">
                  <a:pos x="177" y="692"/>
                </a:cxn>
                <a:cxn ang="0">
                  <a:pos x="241" y="681"/>
                </a:cxn>
                <a:cxn ang="0">
                  <a:pos x="306" y="607"/>
                </a:cxn>
              </a:cxnLst>
              <a:rect l="0" t="0" r="r" b="b"/>
              <a:pathLst>
                <a:path w="600" h="693">
                  <a:moveTo>
                    <a:pt x="475" y="312"/>
                  </a:moveTo>
                  <a:cubicBezTo>
                    <a:pt x="469" y="317"/>
                    <a:pt x="462" y="321"/>
                    <a:pt x="455" y="325"/>
                  </a:cubicBezTo>
                  <a:cubicBezTo>
                    <a:pt x="439" y="334"/>
                    <a:pt x="420" y="341"/>
                    <a:pt x="398" y="346"/>
                  </a:cubicBezTo>
                  <a:cubicBezTo>
                    <a:pt x="370" y="353"/>
                    <a:pt x="337" y="354"/>
                    <a:pt x="300" y="347"/>
                  </a:cubicBezTo>
                  <a:cubicBezTo>
                    <a:pt x="279" y="343"/>
                    <a:pt x="257" y="336"/>
                    <a:pt x="234" y="325"/>
                  </a:cubicBezTo>
                  <a:cubicBezTo>
                    <a:pt x="234" y="325"/>
                    <a:pt x="234" y="325"/>
                    <a:pt x="234" y="325"/>
                  </a:cubicBezTo>
                  <a:cubicBezTo>
                    <a:pt x="234" y="325"/>
                    <a:pt x="234" y="325"/>
                    <a:pt x="234" y="325"/>
                  </a:cubicBezTo>
                  <a:cubicBezTo>
                    <a:pt x="234" y="325"/>
                    <a:pt x="222" y="319"/>
                    <a:pt x="206" y="310"/>
                  </a:cubicBezTo>
                  <a:cubicBezTo>
                    <a:pt x="195" y="304"/>
                    <a:pt x="183" y="296"/>
                    <a:pt x="170" y="287"/>
                  </a:cubicBezTo>
                  <a:cubicBezTo>
                    <a:pt x="157" y="279"/>
                    <a:pt x="144" y="269"/>
                    <a:pt x="132" y="258"/>
                  </a:cubicBezTo>
                  <a:cubicBezTo>
                    <a:pt x="124" y="251"/>
                    <a:pt x="116" y="244"/>
                    <a:pt x="110" y="237"/>
                  </a:cubicBezTo>
                  <a:cubicBezTo>
                    <a:pt x="106" y="232"/>
                    <a:pt x="107" y="224"/>
                    <a:pt x="111" y="220"/>
                  </a:cubicBezTo>
                  <a:cubicBezTo>
                    <a:pt x="116" y="216"/>
                    <a:pt x="124" y="217"/>
                    <a:pt x="128" y="222"/>
                  </a:cubicBezTo>
                  <a:cubicBezTo>
                    <a:pt x="133" y="228"/>
                    <a:pt x="140" y="235"/>
                    <a:pt x="147" y="241"/>
                  </a:cubicBezTo>
                  <a:cubicBezTo>
                    <a:pt x="154" y="247"/>
                    <a:pt x="162" y="254"/>
                    <a:pt x="171" y="259"/>
                  </a:cubicBezTo>
                  <a:cubicBezTo>
                    <a:pt x="187" y="271"/>
                    <a:pt x="204" y="282"/>
                    <a:pt x="217" y="290"/>
                  </a:cubicBezTo>
                  <a:cubicBezTo>
                    <a:pt x="232" y="298"/>
                    <a:pt x="243" y="303"/>
                    <a:pt x="244" y="304"/>
                  </a:cubicBezTo>
                  <a:cubicBezTo>
                    <a:pt x="280" y="321"/>
                    <a:pt x="313" y="328"/>
                    <a:pt x="342" y="328"/>
                  </a:cubicBezTo>
                  <a:cubicBezTo>
                    <a:pt x="371" y="329"/>
                    <a:pt x="396" y="324"/>
                    <a:pt x="418" y="316"/>
                  </a:cubicBezTo>
                  <a:cubicBezTo>
                    <a:pt x="432" y="311"/>
                    <a:pt x="445" y="304"/>
                    <a:pt x="457" y="297"/>
                  </a:cubicBezTo>
                  <a:cubicBezTo>
                    <a:pt x="472" y="287"/>
                    <a:pt x="484" y="277"/>
                    <a:pt x="493" y="269"/>
                  </a:cubicBezTo>
                  <a:cubicBezTo>
                    <a:pt x="505" y="257"/>
                    <a:pt x="511" y="249"/>
                    <a:pt x="511" y="248"/>
                  </a:cubicBezTo>
                  <a:cubicBezTo>
                    <a:pt x="511" y="248"/>
                    <a:pt x="511" y="248"/>
                    <a:pt x="511" y="248"/>
                  </a:cubicBezTo>
                  <a:cubicBezTo>
                    <a:pt x="511" y="248"/>
                    <a:pt x="511" y="248"/>
                    <a:pt x="511" y="248"/>
                  </a:cubicBezTo>
                  <a:cubicBezTo>
                    <a:pt x="511" y="248"/>
                    <a:pt x="511" y="248"/>
                    <a:pt x="511" y="248"/>
                  </a:cubicBezTo>
                  <a:cubicBezTo>
                    <a:pt x="511" y="248"/>
                    <a:pt x="511" y="248"/>
                    <a:pt x="511" y="248"/>
                  </a:cubicBezTo>
                  <a:cubicBezTo>
                    <a:pt x="511" y="248"/>
                    <a:pt x="511" y="248"/>
                    <a:pt x="511" y="248"/>
                  </a:cubicBezTo>
                  <a:cubicBezTo>
                    <a:pt x="512" y="247"/>
                    <a:pt x="513" y="247"/>
                    <a:pt x="514" y="246"/>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9" y="115"/>
                    <a:pt x="591" y="112"/>
                    <a:pt x="593" y="106"/>
                  </a:cubicBezTo>
                  <a:cubicBezTo>
                    <a:pt x="596" y="101"/>
                    <a:pt x="598" y="94"/>
                    <a:pt x="599" y="86"/>
                  </a:cubicBezTo>
                  <a:cubicBezTo>
                    <a:pt x="600" y="81"/>
                    <a:pt x="600" y="75"/>
                    <a:pt x="600" y="70"/>
                  </a:cubicBezTo>
                  <a:cubicBezTo>
                    <a:pt x="599" y="62"/>
                    <a:pt x="597" y="55"/>
                    <a:pt x="593" y="47"/>
                  </a:cubicBezTo>
                  <a:cubicBezTo>
                    <a:pt x="591" y="43"/>
                    <a:pt x="588" y="38"/>
                    <a:pt x="584" y="34"/>
                  </a:cubicBezTo>
                  <a:cubicBezTo>
                    <a:pt x="577" y="26"/>
                    <a:pt x="570" y="20"/>
                    <a:pt x="562" y="16"/>
                  </a:cubicBezTo>
                  <a:cubicBezTo>
                    <a:pt x="551" y="9"/>
                    <a:pt x="539" y="6"/>
                    <a:pt x="527" y="5"/>
                  </a:cubicBezTo>
                  <a:cubicBezTo>
                    <a:pt x="515" y="4"/>
                    <a:pt x="504" y="6"/>
                    <a:pt x="493" y="11"/>
                  </a:cubicBezTo>
                  <a:cubicBezTo>
                    <a:pt x="486" y="14"/>
                    <a:pt x="479" y="18"/>
                    <a:pt x="472" y="24"/>
                  </a:cubicBezTo>
                  <a:cubicBezTo>
                    <a:pt x="472" y="24"/>
                    <a:pt x="472" y="24"/>
                    <a:pt x="472" y="24"/>
                  </a:cubicBezTo>
                  <a:cubicBezTo>
                    <a:pt x="472" y="24"/>
                    <a:pt x="472" y="24"/>
                    <a:pt x="471" y="25"/>
                  </a:cubicBezTo>
                  <a:cubicBezTo>
                    <a:pt x="470" y="26"/>
                    <a:pt x="469" y="27"/>
                    <a:pt x="467" y="29"/>
                  </a:cubicBezTo>
                  <a:cubicBezTo>
                    <a:pt x="464" y="32"/>
                    <a:pt x="460" y="37"/>
                    <a:pt x="456" y="44"/>
                  </a:cubicBezTo>
                  <a:cubicBezTo>
                    <a:pt x="454" y="49"/>
                    <a:pt x="451" y="54"/>
                    <a:pt x="449" y="60"/>
                  </a:cubicBezTo>
                  <a:cubicBezTo>
                    <a:pt x="447" y="67"/>
                    <a:pt x="445" y="74"/>
                    <a:pt x="445" y="82"/>
                  </a:cubicBezTo>
                  <a:cubicBezTo>
                    <a:pt x="445" y="90"/>
                    <a:pt x="446" y="99"/>
                    <a:pt x="449" y="107"/>
                  </a:cubicBezTo>
                  <a:cubicBezTo>
                    <a:pt x="452" y="113"/>
                    <a:pt x="454" y="119"/>
                    <a:pt x="459" y="125"/>
                  </a:cubicBezTo>
                  <a:cubicBezTo>
                    <a:pt x="464" y="132"/>
                    <a:pt x="471" y="140"/>
                    <a:pt x="481" y="148"/>
                  </a:cubicBezTo>
                  <a:cubicBezTo>
                    <a:pt x="482" y="146"/>
                    <a:pt x="484" y="144"/>
                    <a:pt x="486" y="143"/>
                  </a:cubicBezTo>
                  <a:cubicBezTo>
                    <a:pt x="489" y="139"/>
                    <a:pt x="494" y="136"/>
                    <a:pt x="499" y="134"/>
                  </a:cubicBezTo>
                  <a:cubicBezTo>
                    <a:pt x="503" y="132"/>
                    <a:pt x="508" y="134"/>
                    <a:pt x="509" y="138"/>
                  </a:cubicBezTo>
                  <a:cubicBezTo>
                    <a:pt x="511" y="142"/>
                    <a:pt x="509" y="146"/>
                    <a:pt x="505" y="148"/>
                  </a:cubicBezTo>
                  <a:cubicBezTo>
                    <a:pt x="502" y="150"/>
                    <a:pt x="499" y="152"/>
                    <a:pt x="496" y="154"/>
                  </a:cubicBezTo>
                  <a:cubicBezTo>
                    <a:pt x="494" y="156"/>
                    <a:pt x="492" y="159"/>
                    <a:pt x="490" y="161"/>
                  </a:cubicBezTo>
                  <a:cubicBezTo>
                    <a:pt x="489" y="164"/>
                    <a:pt x="487" y="168"/>
                    <a:pt x="486" y="171"/>
                  </a:cubicBezTo>
                  <a:cubicBezTo>
                    <a:pt x="486" y="174"/>
                    <a:pt x="485" y="177"/>
                    <a:pt x="485" y="180"/>
                  </a:cubicBezTo>
                  <a:cubicBezTo>
                    <a:pt x="484" y="185"/>
                    <a:pt x="485" y="189"/>
                    <a:pt x="485" y="189"/>
                  </a:cubicBezTo>
                  <a:cubicBezTo>
                    <a:pt x="485" y="189"/>
                    <a:pt x="485" y="189"/>
                    <a:pt x="485" y="189"/>
                  </a:cubicBezTo>
                  <a:cubicBezTo>
                    <a:pt x="485" y="189"/>
                    <a:pt x="485" y="189"/>
                    <a:pt x="485" y="189"/>
                  </a:cubicBezTo>
                  <a:cubicBezTo>
                    <a:pt x="486" y="194"/>
                    <a:pt x="483" y="197"/>
                    <a:pt x="478" y="198"/>
                  </a:cubicBezTo>
                  <a:cubicBezTo>
                    <a:pt x="474" y="199"/>
                    <a:pt x="470" y="196"/>
                    <a:pt x="470" y="191"/>
                  </a:cubicBezTo>
                  <a:cubicBezTo>
                    <a:pt x="470" y="191"/>
                    <a:pt x="469" y="188"/>
                    <a:pt x="469" y="184"/>
                  </a:cubicBezTo>
                  <a:cubicBezTo>
                    <a:pt x="469" y="180"/>
                    <a:pt x="470" y="174"/>
                    <a:pt x="471" y="169"/>
                  </a:cubicBezTo>
                  <a:cubicBezTo>
                    <a:pt x="470" y="168"/>
                    <a:pt x="469" y="168"/>
                    <a:pt x="468" y="167"/>
                  </a:cubicBezTo>
                  <a:cubicBezTo>
                    <a:pt x="454" y="157"/>
                    <a:pt x="444" y="146"/>
                    <a:pt x="437" y="135"/>
                  </a:cubicBezTo>
                  <a:cubicBezTo>
                    <a:pt x="430" y="123"/>
                    <a:pt x="425" y="112"/>
                    <a:pt x="423" y="100"/>
                  </a:cubicBezTo>
                  <a:cubicBezTo>
                    <a:pt x="422" y="93"/>
                    <a:pt x="422" y="85"/>
                    <a:pt x="422" y="78"/>
                  </a:cubicBezTo>
                  <a:cubicBezTo>
                    <a:pt x="423" y="69"/>
                    <a:pt x="425" y="60"/>
                    <a:pt x="427" y="52"/>
                  </a:cubicBezTo>
                  <a:cubicBezTo>
                    <a:pt x="430" y="45"/>
                    <a:pt x="433" y="38"/>
                    <a:pt x="436" y="32"/>
                  </a:cubicBezTo>
                  <a:cubicBezTo>
                    <a:pt x="440" y="27"/>
                    <a:pt x="443" y="22"/>
                    <a:pt x="446" y="18"/>
                  </a:cubicBezTo>
                  <a:cubicBezTo>
                    <a:pt x="442" y="15"/>
                    <a:pt x="437" y="13"/>
                    <a:pt x="431" y="10"/>
                  </a:cubicBezTo>
                  <a:cubicBezTo>
                    <a:pt x="421" y="7"/>
                    <a:pt x="410" y="3"/>
                    <a:pt x="399" y="2"/>
                  </a:cubicBezTo>
                  <a:cubicBezTo>
                    <a:pt x="391" y="0"/>
                    <a:pt x="383" y="0"/>
                    <a:pt x="374" y="1"/>
                  </a:cubicBezTo>
                  <a:cubicBezTo>
                    <a:pt x="363" y="1"/>
                    <a:pt x="352" y="4"/>
                    <a:pt x="340" y="9"/>
                  </a:cubicBezTo>
                  <a:cubicBezTo>
                    <a:pt x="334" y="12"/>
                    <a:pt x="327" y="16"/>
                    <a:pt x="321" y="21"/>
                  </a:cubicBezTo>
                  <a:cubicBezTo>
                    <a:pt x="316" y="25"/>
                    <a:pt x="316" y="25"/>
                    <a:pt x="316" y="25"/>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09" y="23"/>
                    <a:pt x="308" y="23"/>
                  </a:cubicBezTo>
                  <a:cubicBezTo>
                    <a:pt x="307" y="22"/>
                    <a:pt x="305" y="22"/>
                    <a:pt x="302" y="21"/>
                  </a:cubicBezTo>
                  <a:cubicBezTo>
                    <a:pt x="296" y="20"/>
                    <a:pt x="288" y="19"/>
                    <a:pt x="279" y="19"/>
                  </a:cubicBezTo>
                  <a:cubicBezTo>
                    <a:pt x="273" y="19"/>
                    <a:pt x="267" y="20"/>
                    <a:pt x="260" y="21"/>
                  </a:cubicBezTo>
                  <a:cubicBezTo>
                    <a:pt x="252" y="22"/>
                    <a:pt x="243" y="25"/>
                    <a:pt x="235" y="30"/>
                  </a:cubicBezTo>
                  <a:cubicBezTo>
                    <a:pt x="230" y="33"/>
                    <a:pt x="225" y="36"/>
                    <a:pt x="221" y="41"/>
                  </a:cubicBezTo>
                  <a:cubicBezTo>
                    <a:pt x="216" y="45"/>
                    <a:pt x="211" y="51"/>
                    <a:pt x="207" y="59"/>
                  </a:cubicBezTo>
                  <a:cubicBezTo>
                    <a:pt x="203" y="65"/>
                    <a:pt x="200" y="72"/>
                    <a:pt x="197" y="81"/>
                  </a:cubicBezTo>
                  <a:cubicBezTo>
                    <a:pt x="196" y="83"/>
                    <a:pt x="196" y="83"/>
                    <a:pt x="196" y="83"/>
                  </a:cubicBezTo>
                  <a:cubicBezTo>
                    <a:pt x="196" y="83"/>
                    <a:pt x="196" y="83"/>
                    <a:pt x="196" y="83"/>
                  </a:cubicBezTo>
                  <a:cubicBezTo>
                    <a:pt x="196" y="85"/>
                    <a:pt x="195" y="87"/>
                    <a:pt x="195" y="90"/>
                  </a:cubicBezTo>
                  <a:cubicBezTo>
                    <a:pt x="194" y="96"/>
                    <a:pt x="193" y="104"/>
                    <a:pt x="195" y="114"/>
                  </a:cubicBezTo>
                  <a:cubicBezTo>
                    <a:pt x="196" y="120"/>
                    <a:pt x="198" y="127"/>
                    <a:pt x="201" y="134"/>
                  </a:cubicBezTo>
                  <a:cubicBezTo>
                    <a:pt x="206" y="144"/>
                    <a:pt x="213" y="154"/>
                    <a:pt x="224" y="164"/>
                  </a:cubicBezTo>
                  <a:cubicBezTo>
                    <a:pt x="231" y="169"/>
                    <a:pt x="238" y="175"/>
                    <a:pt x="248" y="181"/>
                  </a:cubicBezTo>
                  <a:cubicBezTo>
                    <a:pt x="256" y="185"/>
                    <a:pt x="266" y="190"/>
                    <a:pt x="278" y="195"/>
                  </a:cubicBezTo>
                  <a:cubicBezTo>
                    <a:pt x="278" y="189"/>
                    <a:pt x="279" y="183"/>
                    <a:pt x="280" y="178"/>
                  </a:cubicBezTo>
                  <a:cubicBezTo>
                    <a:pt x="283" y="169"/>
                    <a:pt x="287" y="161"/>
                    <a:pt x="291" y="154"/>
                  </a:cubicBezTo>
                  <a:cubicBezTo>
                    <a:pt x="294" y="148"/>
                    <a:pt x="298" y="143"/>
                    <a:pt x="301" y="139"/>
                  </a:cubicBezTo>
                  <a:cubicBezTo>
                    <a:pt x="302" y="137"/>
                    <a:pt x="304" y="136"/>
                    <a:pt x="304" y="135"/>
                  </a:cubicBezTo>
                  <a:cubicBezTo>
                    <a:pt x="304" y="134"/>
                    <a:pt x="303" y="134"/>
                    <a:pt x="303" y="133"/>
                  </a:cubicBezTo>
                  <a:cubicBezTo>
                    <a:pt x="298" y="128"/>
                    <a:pt x="295" y="121"/>
                    <a:pt x="293" y="113"/>
                  </a:cubicBezTo>
                  <a:cubicBezTo>
                    <a:pt x="292" y="109"/>
                    <a:pt x="295" y="104"/>
                    <a:pt x="299" y="103"/>
                  </a:cubicBezTo>
                  <a:cubicBezTo>
                    <a:pt x="303" y="103"/>
                    <a:pt x="307" y="105"/>
                    <a:pt x="308" y="109"/>
                  </a:cubicBezTo>
                  <a:cubicBezTo>
                    <a:pt x="310" y="115"/>
                    <a:pt x="312" y="120"/>
                    <a:pt x="315" y="123"/>
                  </a:cubicBezTo>
                  <a:cubicBezTo>
                    <a:pt x="318" y="127"/>
                    <a:pt x="321" y="130"/>
                    <a:pt x="325" y="132"/>
                  </a:cubicBezTo>
                  <a:cubicBezTo>
                    <a:pt x="331" y="135"/>
                    <a:pt x="337" y="137"/>
                    <a:pt x="342" y="138"/>
                  </a:cubicBezTo>
                  <a:cubicBezTo>
                    <a:pt x="346" y="139"/>
                    <a:pt x="350" y="139"/>
                    <a:pt x="350" y="139"/>
                  </a:cubicBezTo>
                  <a:cubicBezTo>
                    <a:pt x="350" y="139"/>
                    <a:pt x="350" y="139"/>
                    <a:pt x="350" y="139"/>
                  </a:cubicBezTo>
                  <a:cubicBezTo>
                    <a:pt x="350" y="139"/>
                    <a:pt x="350" y="139"/>
                    <a:pt x="350" y="139"/>
                  </a:cubicBezTo>
                  <a:cubicBezTo>
                    <a:pt x="354" y="139"/>
                    <a:pt x="357" y="143"/>
                    <a:pt x="357" y="147"/>
                  </a:cubicBezTo>
                  <a:cubicBezTo>
                    <a:pt x="357" y="151"/>
                    <a:pt x="354" y="155"/>
                    <a:pt x="349" y="155"/>
                  </a:cubicBezTo>
                  <a:cubicBezTo>
                    <a:pt x="349" y="155"/>
                    <a:pt x="345" y="154"/>
                    <a:pt x="339" y="153"/>
                  </a:cubicBezTo>
                  <a:cubicBezTo>
                    <a:pt x="335" y="152"/>
                    <a:pt x="329" y="151"/>
                    <a:pt x="324" y="149"/>
                  </a:cubicBezTo>
                  <a:cubicBezTo>
                    <a:pt x="323" y="149"/>
                    <a:pt x="323" y="149"/>
                    <a:pt x="323" y="150"/>
                  </a:cubicBezTo>
                  <a:cubicBezTo>
                    <a:pt x="323" y="150"/>
                    <a:pt x="323" y="150"/>
                    <a:pt x="323" y="150"/>
                  </a:cubicBezTo>
                  <a:cubicBezTo>
                    <a:pt x="323" y="150"/>
                    <a:pt x="323" y="150"/>
                    <a:pt x="323" y="150"/>
                  </a:cubicBezTo>
                  <a:cubicBezTo>
                    <a:pt x="323" y="150"/>
                    <a:pt x="323" y="150"/>
                    <a:pt x="322" y="150"/>
                  </a:cubicBezTo>
                  <a:cubicBezTo>
                    <a:pt x="322" y="150"/>
                    <a:pt x="322" y="150"/>
                    <a:pt x="322" y="151"/>
                  </a:cubicBezTo>
                  <a:cubicBezTo>
                    <a:pt x="321" y="151"/>
                    <a:pt x="320" y="152"/>
                    <a:pt x="319" y="154"/>
                  </a:cubicBezTo>
                  <a:cubicBezTo>
                    <a:pt x="317" y="156"/>
                    <a:pt x="314" y="161"/>
                    <a:pt x="311" y="166"/>
                  </a:cubicBezTo>
                  <a:cubicBezTo>
                    <a:pt x="308" y="170"/>
                    <a:pt x="306" y="175"/>
                    <a:pt x="304" y="181"/>
                  </a:cubicBezTo>
                  <a:cubicBezTo>
                    <a:pt x="302" y="187"/>
                    <a:pt x="301" y="193"/>
                    <a:pt x="301" y="200"/>
                  </a:cubicBezTo>
                  <a:cubicBezTo>
                    <a:pt x="301" y="204"/>
                    <a:pt x="301" y="209"/>
                    <a:pt x="302" y="213"/>
                  </a:cubicBezTo>
                  <a:cubicBezTo>
                    <a:pt x="303" y="220"/>
                    <a:pt x="306" y="226"/>
                    <a:pt x="310" y="233"/>
                  </a:cubicBezTo>
                  <a:cubicBezTo>
                    <a:pt x="316" y="242"/>
                    <a:pt x="325" y="252"/>
                    <a:pt x="338" y="262"/>
                  </a:cubicBezTo>
                  <a:cubicBezTo>
                    <a:pt x="343" y="266"/>
                    <a:pt x="344" y="273"/>
                    <a:pt x="340" y="278"/>
                  </a:cubicBezTo>
                  <a:cubicBezTo>
                    <a:pt x="336" y="283"/>
                    <a:pt x="329" y="284"/>
                    <a:pt x="324" y="280"/>
                  </a:cubicBezTo>
                  <a:cubicBezTo>
                    <a:pt x="311" y="271"/>
                    <a:pt x="301" y="261"/>
                    <a:pt x="294" y="251"/>
                  </a:cubicBezTo>
                  <a:cubicBezTo>
                    <a:pt x="287" y="241"/>
                    <a:pt x="282" y="231"/>
                    <a:pt x="280" y="221"/>
                  </a:cubicBezTo>
                  <a:cubicBezTo>
                    <a:pt x="280" y="221"/>
                    <a:pt x="280" y="220"/>
                    <a:pt x="280" y="220"/>
                  </a:cubicBezTo>
                  <a:cubicBezTo>
                    <a:pt x="263" y="214"/>
                    <a:pt x="248" y="208"/>
                    <a:pt x="236" y="201"/>
                  </a:cubicBezTo>
                  <a:cubicBezTo>
                    <a:pt x="218" y="190"/>
                    <a:pt x="205" y="179"/>
                    <a:pt x="195" y="167"/>
                  </a:cubicBezTo>
                  <a:cubicBezTo>
                    <a:pt x="185" y="155"/>
                    <a:pt x="179" y="142"/>
                    <a:pt x="175" y="131"/>
                  </a:cubicBezTo>
                  <a:cubicBezTo>
                    <a:pt x="173" y="123"/>
                    <a:pt x="172" y="116"/>
                    <a:pt x="171" y="109"/>
                  </a:cubicBezTo>
                  <a:cubicBezTo>
                    <a:pt x="171" y="103"/>
                    <a:pt x="171" y="97"/>
                    <a:pt x="171" y="92"/>
                  </a:cubicBezTo>
                  <a:cubicBezTo>
                    <a:pt x="166" y="94"/>
                    <a:pt x="159" y="96"/>
                    <a:pt x="153" y="99"/>
                  </a:cubicBezTo>
                  <a:cubicBezTo>
                    <a:pt x="146" y="102"/>
                    <a:pt x="140" y="106"/>
                    <a:pt x="134" y="110"/>
                  </a:cubicBezTo>
                  <a:cubicBezTo>
                    <a:pt x="126" y="117"/>
                    <a:pt x="119" y="124"/>
                    <a:pt x="113" y="134"/>
                  </a:cubicBezTo>
                  <a:cubicBezTo>
                    <a:pt x="108" y="143"/>
                    <a:pt x="104" y="153"/>
                    <a:pt x="103" y="165"/>
                  </a:cubicBezTo>
                  <a:cubicBezTo>
                    <a:pt x="102" y="173"/>
                    <a:pt x="102" y="173"/>
                    <a:pt x="102" y="173"/>
                  </a:cubicBezTo>
                  <a:cubicBezTo>
                    <a:pt x="95" y="175"/>
                    <a:pt x="95" y="175"/>
                    <a:pt x="95" y="175"/>
                  </a:cubicBezTo>
                  <a:cubicBezTo>
                    <a:pt x="95" y="175"/>
                    <a:pt x="95" y="175"/>
                    <a:pt x="95" y="175"/>
                  </a:cubicBezTo>
                  <a:cubicBezTo>
                    <a:pt x="95" y="175"/>
                    <a:pt x="95" y="175"/>
                    <a:pt x="95" y="175"/>
                  </a:cubicBezTo>
                  <a:cubicBezTo>
                    <a:pt x="95" y="175"/>
                    <a:pt x="95" y="175"/>
                    <a:pt x="95" y="175"/>
                  </a:cubicBezTo>
                  <a:cubicBezTo>
                    <a:pt x="95" y="175"/>
                    <a:pt x="95" y="175"/>
                    <a:pt x="95" y="175"/>
                  </a:cubicBezTo>
                  <a:cubicBezTo>
                    <a:pt x="94" y="175"/>
                    <a:pt x="94" y="175"/>
                    <a:pt x="94" y="175"/>
                  </a:cubicBezTo>
                  <a:cubicBezTo>
                    <a:pt x="94" y="175"/>
                    <a:pt x="94" y="175"/>
                    <a:pt x="94" y="175"/>
                  </a:cubicBezTo>
                  <a:cubicBezTo>
                    <a:pt x="94" y="175"/>
                    <a:pt x="93" y="176"/>
                    <a:pt x="92" y="176"/>
                  </a:cubicBezTo>
                  <a:cubicBezTo>
                    <a:pt x="90" y="177"/>
                    <a:pt x="87" y="178"/>
                    <a:pt x="84" y="180"/>
                  </a:cubicBezTo>
                  <a:cubicBezTo>
                    <a:pt x="77" y="183"/>
                    <a:pt x="68" y="188"/>
                    <a:pt x="59" y="196"/>
                  </a:cubicBezTo>
                  <a:cubicBezTo>
                    <a:pt x="54" y="202"/>
                    <a:pt x="48" y="208"/>
                    <a:pt x="44" y="216"/>
                  </a:cubicBezTo>
                  <a:cubicBezTo>
                    <a:pt x="39" y="224"/>
                    <a:pt x="36" y="232"/>
                    <a:pt x="34" y="243"/>
                  </a:cubicBezTo>
                  <a:cubicBezTo>
                    <a:pt x="32" y="250"/>
                    <a:pt x="32" y="258"/>
                    <a:pt x="32" y="268"/>
                  </a:cubicBezTo>
                  <a:cubicBezTo>
                    <a:pt x="33" y="269"/>
                    <a:pt x="33" y="271"/>
                    <a:pt x="33" y="272"/>
                  </a:cubicBezTo>
                  <a:cubicBezTo>
                    <a:pt x="33" y="272"/>
                    <a:pt x="33" y="272"/>
                    <a:pt x="33" y="272"/>
                  </a:cubicBezTo>
                  <a:cubicBezTo>
                    <a:pt x="33" y="272"/>
                    <a:pt x="33" y="272"/>
                    <a:pt x="33" y="272"/>
                  </a:cubicBezTo>
                  <a:cubicBezTo>
                    <a:pt x="33" y="272"/>
                    <a:pt x="33" y="273"/>
                    <a:pt x="33" y="273"/>
                  </a:cubicBezTo>
                  <a:cubicBezTo>
                    <a:pt x="33" y="273"/>
                    <a:pt x="33" y="273"/>
                    <a:pt x="33" y="274"/>
                  </a:cubicBezTo>
                  <a:cubicBezTo>
                    <a:pt x="33" y="275"/>
                    <a:pt x="33" y="277"/>
                    <a:pt x="33" y="280"/>
                  </a:cubicBezTo>
                  <a:cubicBezTo>
                    <a:pt x="34" y="285"/>
                    <a:pt x="36" y="292"/>
                    <a:pt x="39" y="300"/>
                  </a:cubicBezTo>
                  <a:cubicBezTo>
                    <a:pt x="42" y="305"/>
                    <a:pt x="45" y="311"/>
                    <a:pt x="49" y="316"/>
                  </a:cubicBezTo>
                  <a:cubicBezTo>
                    <a:pt x="55" y="323"/>
                    <a:pt x="62" y="330"/>
                    <a:pt x="73" y="337"/>
                  </a:cubicBezTo>
                  <a:cubicBezTo>
                    <a:pt x="82" y="342"/>
                    <a:pt x="94" y="347"/>
                    <a:pt x="108" y="350"/>
                  </a:cubicBezTo>
                  <a:cubicBezTo>
                    <a:pt x="122" y="353"/>
                    <a:pt x="139" y="355"/>
                    <a:pt x="160" y="355"/>
                  </a:cubicBezTo>
                  <a:cubicBezTo>
                    <a:pt x="161" y="355"/>
                    <a:pt x="162" y="356"/>
                    <a:pt x="163" y="356"/>
                  </a:cubicBezTo>
                  <a:cubicBezTo>
                    <a:pt x="164" y="351"/>
                    <a:pt x="166" y="346"/>
                    <a:pt x="168" y="341"/>
                  </a:cubicBezTo>
                  <a:cubicBezTo>
                    <a:pt x="170" y="338"/>
                    <a:pt x="172" y="336"/>
                    <a:pt x="174" y="333"/>
                  </a:cubicBezTo>
                  <a:cubicBezTo>
                    <a:pt x="177" y="330"/>
                    <a:pt x="182" y="329"/>
                    <a:pt x="185" y="332"/>
                  </a:cubicBezTo>
                  <a:cubicBezTo>
                    <a:pt x="188" y="335"/>
                    <a:pt x="189" y="340"/>
                    <a:pt x="186" y="343"/>
                  </a:cubicBezTo>
                  <a:cubicBezTo>
                    <a:pt x="184" y="345"/>
                    <a:pt x="183" y="347"/>
                    <a:pt x="182" y="349"/>
                  </a:cubicBezTo>
                  <a:cubicBezTo>
                    <a:pt x="180" y="353"/>
                    <a:pt x="178" y="356"/>
                    <a:pt x="178" y="360"/>
                  </a:cubicBezTo>
                  <a:cubicBezTo>
                    <a:pt x="177" y="363"/>
                    <a:pt x="177" y="367"/>
                    <a:pt x="177" y="370"/>
                  </a:cubicBezTo>
                  <a:cubicBezTo>
                    <a:pt x="177" y="377"/>
                    <a:pt x="179" y="382"/>
                    <a:pt x="181" y="386"/>
                  </a:cubicBezTo>
                  <a:cubicBezTo>
                    <a:pt x="182" y="388"/>
                    <a:pt x="183" y="390"/>
                    <a:pt x="183" y="390"/>
                  </a:cubicBezTo>
                  <a:cubicBezTo>
                    <a:pt x="183" y="390"/>
                    <a:pt x="183" y="390"/>
                    <a:pt x="183" y="390"/>
                  </a:cubicBezTo>
                  <a:cubicBezTo>
                    <a:pt x="183" y="390"/>
                    <a:pt x="183" y="390"/>
                    <a:pt x="183" y="390"/>
                  </a:cubicBezTo>
                  <a:cubicBezTo>
                    <a:pt x="183" y="390"/>
                    <a:pt x="183" y="390"/>
                    <a:pt x="183" y="390"/>
                  </a:cubicBezTo>
                  <a:cubicBezTo>
                    <a:pt x="185" y="393"/>
                    <a:pt x="184" y="398"/>
                    <a:pt x="180" y="400"/>
                  </a:cubicBezTo>
                  <a:cubicBezTo>
                    <a:pt x="177" y="403"/>
                    <a:pt x="172" y="402"/>
                    <a:pt x="170" y="398"/>
                  </a:cubicBezTo>
                  <a:cubicBezTo>
                    <a:pt x="169" y="398"/>
                    <a:pt x="168" y="395"/>
                    <a:pt x="166" y="392"/>
                  </a:cubicBezTo>
                  <a:cubicBezTo>
                    <a:pt x="165" y="388"/>
                    <a:pt x="163" y="384"/>
                    <a:pt x="162" y="378"/>
                  </a:cubicBezTo>
                  <a:cubicBezTo>
                    <a:pt x="162" y="379"/>
                    <a:pt x="161" y="379"/>
                    <a:pt x="160" y="379"/>
                  </a:cubicBezTo>
                  <a:cubicBezTo>
                    <a:pt x="138" y="379"/>
                    <a:pt x="119" y="376"/>
                    <a:pt x="103" y="373"/>
                  </a:cubicBezTo>
                  <a:cubicBezTo>
                    <a:pt x="86" y="369"/>
                    <a:pt x="73" y="363"/>
                    <a:pt x="62" y="357"/>
                  </a:cubicBezTo>
                  <a:cubicBezTo>
                    <a:pt x="47" y="348"/>
                    <a:pt x="36" y="338"/>
                    <a:pt x="28" y="327"/>
                  </a:cubicBezTo>
                  <a:cubicBezTo>
                    <a:pt x="23" y="320"/>
                    <a:pt x="20" y="314"/>
                    <a:pt x="17" y="307"/>
                  </a:cubicBezTo>
                  <a:cubicBezTo>
                    <a:pt x="14" y="313"/>
                    <a:pt x="10" y="321"/>
                    <a:pt x="7" y="329"/>
                  </a:cubicBezTo>
                  <a:cubicBezTo>
                    <a:pt x="4" y="337"/>
                    <a:pt x="2" y="347"/>
                    <a:pt x="1" y="357"/>
                  </a:cubicBezTo>
                  <a:cubicBezTo>
                    <a:pt x="0" y="363"/>
                    <a:pt x="0" y="370"/>
                    <a:pt x="1" y="377"/>
                  </a:cubicBezTo>
                  <a:cubicBezTo>
                    <a:pt x="1" y="379"/>
                    <a:pt x="1" y="380"/>
                    <a:pt x="1" y="382"/>
                  </a:cubicBezTo>
                  <a:cubicBezTo>
                    <a:pt x="4" y="379"/>
                    <a:pt x="6" y="376"/>
                    <a:pt x="9" y="373"/>
                  </a:cubicBezTo>
                  <a:cubicBezTo>
                    <a:pt x="14" y="367"/>
                    <a:pt x="21" y="361"/>
                    <a:pt x="29" y="357"/>
                  </a:cubicBezTo>
                  <a:cubicBezTo>
                    <a:pt x="35" y="354"/>
                    <a:pt x="42" y="356"/>
                    <a:pt x="45" y="361"/>
                  </a:cubicBezTo>
                  <a:cubicBezTo>
                    <a:pt x="48" y="367"/>
                    <a:pt x="46" y="374"/>
                    <a:pt x="41" y="377"/>
                  </a:cubicBezTo>
                  <a:cubicBezTo>
                    <a:pt x="35" y="380"/>
                    <a:pt x="30" y="384"/>
                    <a:pt x="26" y="389"/>
                  </a:cubicBezTo>
                  <a:cubicBezTo>
                    <a:pt x="22" y="393"/>
                    <a:pt x="19" y="398"/>
                    <a:pt x="16" y="402"/>
                  </a:cubicBezTo>
                  <a:cubicBezTo>
                    <a:pt x="13" y="407"/>
                    <a:pt x="11" y="412"/>
                    <a:pt x="10" y="415"/>
                  </a:cubicBezTo>
                  <a:cubicBezTo>
                    <a:pt x="10" y="416"/>
                    <a:pt x="10" y="416"/>
                    <a:pt x="10" y="417"/>
                  </a:cubicBezTo>
                  <a:cubicBezTo>
                    <a:pt x="9" y="418"/>
                    <a:pt x="9" y="418"/>
                    <a:pt x="9" y="419"/>
                  </a:cubicBezTo>
                  <a:cubicBezTo>
                    <a:pt x="9" y="419"/>
                    <a:pt x="9" y="419"/>
                    <a:pt x="9" y="419"/>
                  </a:cubicBezTo>
                  <a:cubicBezTo>
                    <a:pt x="9" y="420"/>
                    <a:pt x="9" y="420"/>
                    <a:pt x="8" y="420"/>
                  </a:cubicBezTo>
                  <a:cubicBezTo>
                    <a:pt x="8" y="420"/>
                    <a:pt x="8" y="420"/>
                    <a:pt x="8" y="421"/>
                  </a:cubicBezTo>
                  <a:cubicBezTo>
                    <a:pt x="8" y="421"/>
                    <a:pt x="8" y="421"/>
                    <a:pt x="8" y="421"/>
                  </a:cubicBezTo>
                  <a:cubicBezTo>
                    <a:pt x="7" y="425"/>
                    <a:pt x="5" y="430"/>
                    <a:pt x="4" y="436"/>
                  </a:cubicBezTo>
                  <a:cubicBezTo>
                    <a:pt x="2" y="448"/>
                    <a:pt x="0" y="465"/>
                    <a:pt x="3" y="483"/>
                  </a:cubicBezTo>
                  <a:cubicBezTo>
                    <a:pt x="5" y="495"/>
                    <a:pt x="9" y="508"/>
                    <a:pt x="16" y="520"/>
                  </a:cubicBezTo>
                  <a:cubicBezTo>
                    <a:pt x="19" y="528"/>
                    <a:pt x="24" y="535"/>
                    <a:pt x="31" y="542"/>
                  </a:cubicBezTo>
                  <a:cubicBezTo>
                    <a:pt x="33" y="545"/>
                    <a:pt x="36" y="548"/>
                    <a:pt x="39" y="551"/>
                  </a:cubicBezTo>
                  <a:cubicBezTo>
                    <a:pt x="40" y="547"/>
                    <a:pt x="41" y="542"/>
                    <a:pt x="42" y="537"/>
                  </a:cubicBezTo>
                  <a:cubicBezTo>
                    <a:pt x="45" y="524"/>
                    <a:pt x="51" y="508"/>
                    <a:pt x="59" y="493"/>
                  </a:cubicBezTo>
                  <a:cubicBezTo>
                    <a:pt x="67" y="479"/>
                    <a:pt x="78" y="465"/>
                    <a:pt x="93" y="453"/>
                  </a:cubicBezTo>
                  <a:cubicBezTo>
                    <a:pt x="107" y="441"/>
                    <a:pt x="125" y="431"/>
                    <a:pt x="147" y="425"/>
                  </a:cubicBezTo>
                  <a:cubicBezTo>
                    <a:pt x="147" y="425"/>
                    <a:pt x="147" y="425"/>
                    <a:pt x="147" y="425"/>
                  </a:cubicBezTo>
                  <a:cubicBezTo>
                    <a:pt x="147" y="425"/>
                    <a:pt x="147" y="425"/>
                    <a:pt x="147" y="425"/>
                  </a:cubicBezTo>
                  <a:cubicBezTo>
                    <a:pt x="147" y="425"/>
                    <a:pt x="147" y="425"/>
                    <a:pt x="147" y="425"/>
                  </a:cubicBezTo>
                  <a:cubicBezTo>
                    <a:pt x="147" y="425"/>
                    <a:pt x="147" y="425"/>
                    <a:pt x="147" y="425"/>
                  </a:cubicBezTo>
                  <a:cubicBezTo>
                    <a:pt x="149" y="425"/>
                    <a:pt x="157" y="423"/>
                    <a:pt x="169" y="421"/>
                  </a:cubicBezTo>
                  <a:cubicBezTo>
                    <a:pt x="182" y="420"/>
                    <a:pt x="200" y="420"/>
                    <a:pt x="220" y="424"/>
                  </a:cubicBezTo>
                  <a:cubicBezTo>
                    <a:pt x="233" y="426"/>
                    <a:pt x="247" y="431"/>
                    <a:pt x="260" y="439"/>
                  </a:cubicBezTo>
                  <a:cubicBezTo>
                    <a:pt x="269" y="444"/>
                    <a:pt x="278" y="450"/>
                    <a:pt x="286" y="458"/>
                  </a:cubicBezTo>
                  <a:cubicBezTo>
                    <a:pt x="294" y="466"/>
                    <a:pt x="301" y="475"/>
                    <a:pt x="308" y="486"/>
                  </a:cubicBezTo>
                  <a:cubicBezTo>
                    <a:pt x="312" y="491"/>
                    <a:pt x="310" y="499"/>
                    <a:pt x="305" y="502"/>
                  </a:cubicBezTo>
                  <a:cubicBezTo>
                    <a:pt x="299" y="505"/>
                    <a:pt x="292" y="504"/>
                    <a:pt x="289" y="498"/>
                  </a:cubicBezTo>
                  <a:cubicBezTo>
                    <a:pt x="283" y="489"/>
                    <a:pt x="276" y="481"/>
                    <a:pt x="270" y="475"/>
                  </a:cubicBezTo>
                  <a:cubicBezTo>
                    <a:pt x="263" y="468"/>
                    <a:pt x="256" y="463"/>
                    <a:pt x="249" y="459"/>
                  </a:cubicBezTo>
                  <a:cubicBezTo>
                    <a:pt x="238" y="453"/>
                    <a:pt x="226" y="449"/>
                    <a:pt x="215" y="447"/>
                  </a:cubicBezTo>
                  <a:cubicBezTo>
                    <a:pt x="205" y="444"/>
                    <a:pt x="194" y="444"/>
                    <a:pt x="185" y="444"/>
                  </a:cubicBezTo>
                  <a:cubicBezTo>
                    <a:pt x="167" y="444"/>
                    <a:pt x="154" y="448"/>
                    <a:pt x="154" y="448"/>
                  </a:cubicBezTo>
                  <a:cubicBezTo>
                    <a:pt x="154" y="448"/>
                    <a:pt x="154" y="448"/>
                    <a:pt x="154" y="448"/>
                  </a:cubicBezTo>
                  <a:cubicBezTo>
                    <a:pt x="154" y="448"/>
                    <a:pt x="154" y="448"/>
                    <a:pt x="154" y="448"/>
                  </a:cubicBezTo>
                  <a:cubicBezTo>
                    <a:pt x="154" y="448"/>
                    <a:pt x="154" y="448"/>
                    <a:pt x="154" y="448"/>
                  </a:cubicBezTo>
                  <a:cubicBezTo>
                    <a:pt x="135" y="453"/>
                    <a:pt x="120" y="461"/>
                    <a:pt x="108" y="471"/>
                  </a:cubicBezTo>
                  <a:cubicBezTo>
                    <a:pt x="96" y="481"/>
                    <a:pt x="86" y="493"/>
                    <a:pt x="79" y="505"/>
                  </a:cubicBezTo>
                  <a:cubicBezTo>
                    <a:pt x="72" y="518"/>
                    <a:pt x="67" y="531"/>
                    <a:pt x="65" y="542"/>
                  </a:cubicBezTo>
                  <a:cubicBezTo>
                    <a:pt x="62" y="551"/>
                    <a:pt x="62" y="559"/>
                    <a:pt x="62" y="565"/>
                  </a:cubicBezTo>
                  <a:cubicBezTo>
                    <a:pt x="62" y="566"/>
                    <a:pt x="62" y="568"/>
                    <a:pt x="62" y="569"/>
                  </a:cubicBezTo>
                  <a:cubicBezTo>
                    <a:pt x="62" y="570"/>
                    <a:pt x="62" y="570"/>
                    <a:pt x="62" y="570"/>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7"/>
                    <a:pt x="63" y="577"/>
                    <a:pt x="63" y="578"/>
                  </a:cubicBezTo>
                  <a:cubicBezTo>
                    <a:pt x="63" y="581"/>
                    <a:pt x="63" y="584"/>
                    <a:pt x="64" y="588"/>
                  </a:cubicBezTo>
                  <a:cubicBezTo>
                    <a:pt x="65" y="595"/>
                    <a:pt x="68" y="606"/>
                    <a:pt x="74" y="618"/>
                  </a:cubicBezTo>
                  <a:cubicBezTo>
                    <a:pt x="78" y="626"/>
                    <a:pt x="83" y="634"/>
                    <a:pt x="89" y="642"/>
                  </a:cubicBezTo>
                  <a:cubicBezTo>
                    <a:pt x="98" y="653"/>
                    <a:pt x="110" y="664"/>
                    <a:pt x="126" y="673"/>
                  </a:cubicBezTo>
                  <a:cubicBezTo>
                    <a:pt x="139" y="681"/>
                    <a:pt x="156" y="688"/>
                    <a:pt x="177" y="692"/>
                  </a:cubicBezTo>
                  <a:cubicBezTo>
                    <a:pt x="177" y="692"/>
                    <a:pt x="177" y="692"/>
                    <a:pt x="177" y="692"/>
                  </a:cubicBezTo>
                  <a:cubicBezTo>
                    <a:pt x="178" y="692"/>
                    <a:pt x="178" y="693"/>
                    <a:pt x="180" y="693"/>
                  </a:cubicBezTo>
                  <a:cubicBezTo>
                    <a:pt x="182" y="693"/>
                    <a:pt x="185" y="693"/>
                    <a:pt x="189" y="693"/>
                  </a:cubicBezTo>
                  <a:cubicBezTo>
                    <a:pt x="197" y="693"/>
                    <a:pt x="208" y="693"/>
                    <a:pt x="219" y="690"/>
                  </a:cubicBezTo>
                  <a:cubicBezTo>
                    <a:pt x="227" y="688"/>
                    <a:pt x="234" y="685"/>
                    <a:pt x="241" y="681"/>
                  </a:cubicBezTo>
                  <a:cubicBezTo>
                    <a:pt x="247" y="678"/>
                    <a:pt x="252" y="675"/>
                    <a:pt x="256" y="672"/>
                  </a:cubicBezTo>
                  <a:cubicBezTo>
                    <a:pt x="260" y="669"/>
                    <a:pt x="263" y="666"/>
                    <a:pt x="267" y="662"/>
                  </a:cubicBezTo>
                  <a:cubicBezTo>
                    <a:pt x="270" y="660"/>
                    <a:pt x="272" y="657"/>
                    <a:pt x="275" y="654"/>
                  </a:cubicBezTo>
                  <a:cubicBezTo>
                    <a:pt x="278" y="650"/>
                    <a:pt x="282" y="645"/>
                    <a:pt x="286" y="638"/>
                  </a:cubicBezTo>
                  <a:cubicBezTo>
                    <a:pt x="292" y="630"/>
                    <a:pt x="298" y="620"/>
                    <a:pt x="306" y="607"/>
                  </a:cubicBezTo>
                  <a:cubicBezTo>
                    <a:pt x="306" y="607"/>
                    <a:pt x="306" y="607"/>
                    <a:pt x="306" y="607"/>
                  </a:cubicBezTo>
                  <a:lnTo>
                    <a:pt x="475" y="312"/>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32" name="îŝḻiḑé">
              <a:extLst>
                <a:ext uri="{FF2B5EF4-FFF2-40B4-BE49-F238E27FC236}">
                  <a16:creationId xmlns:a16="http://schemas.microsoft.com/office/drawing/2014/main" id="{C85C2917-8132-4B81-9020-B6E9A9F42C22}"/>
                </a:ext>
              </a:extLst>
            </p:cNvPr>
            <p:cNvSpPr>
              <a:spLocks/>
            </p:cNvSpPr>
            <p:nvPr/>
          </p:nvSpPr>
          <p:spPr bwMode="auto">
            <a:xfrm>
              <a:off x="4896153" y="3102503"/>
              <a:ext cx="92679" cy="166424"/>
            </a:xfrm>
            <a:custGeom>
              <a:avLst/>
              <a:gdLst/>
              <a:ahLst/>
              <a:cxnLst>
                <a:cxn ang="0">
                  <a:pos x="18" y="197"/>
                </a:cxn>
                <a:cxn ang="0">
                  <a:pos x="14" y="195"/>
                </a:cxn>
                <a:cxn ang="0">
                  <a:pos x="9" y="156"/>
                </a:cxn>
                <a:cxn ang="0">
                  <a:pos x="44" y="35"/>
                </a:cxn>
                <a:cxn ang="0">
                  <a:pos x="67" y="3"/>
                </a:cxn>
                <a:cxn ang="0">
                  <a:pos x="99" y="26"/>
                </a:cxn>
                <a:cxn ang="0">
                  <a:pos x="54" y="190"/>
                </a:cxn>
                <a:cxn ang="0">
                  <a:pos x="18" y="197"/>
                </a:cxn>
              </a:cxnLst>
              <a:rect l="0" t="0" r="r" b="b"/>
              <a:pathLst>
                <a:path w="113" h="204">
                  <a:moveTo>
                    <a:pt x="18" y="197"/>
                  </a:moveTo>
                  <a:cubicBezTo>
                    <a:pt x="17" y="197"/>
                    <a:pt x="16" y="196"/>
                    <a:pt x="14" y="195"/>
                  </a:cubicBezTo>
                  <a:cubicBezTo>
                    <a:pt x="2" y="186"/>
                    <a:pt x="0" y="168"/>
                    <a:pt x="9" y="156"/>
                  </a:cubicBezTo>
                  <a:cubicBezTo>
                    <a:pt x="10" y="155"/>
                    <a:pt x="54" y="97"/>
                    <a:pt x="44" y="35"/>
                  </a:cubicBezTo>
                  <a:cubicBezTo>
                    <a:pt x="41" y="20"/>
                    <a:pt x="52" y="5"/>
                    <a:pt x="67" y="3"/>
                  </a:cubicBezTo>
                  <a:cubicBezTo>
                    <a:pt x="83" y="0"/>
                    <a:pt x="97" y="11"/>
                    <a:pt x="99" y="26"/>
                  </a:cubicBezTo>
                  <a:cubicBezTo>
                    <a:pt x="113" y="112"/>
                    <a:pt x="56" y="187"/>
                    <a:pt x="54" y="190"/>
                  </a:cubicBezTo>
                  <a:cubicBezTo>
                    <a:pt x="45" y="202"/>
                    <a:pt x="30" y="204"/>
                    <a:pt x="18" y="197"/>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33" name="ísļïde">
              <a:extLst>
                <a:ext uri="{FF2B5EF4-FFF2-40B4-BE49-F238E27FC236}">
                  <a16:creationId xmlns:a16="http://schemas.microsoft.com/office/drawing/2014/main" id="{A3F9614D-B02A-4A2C-B32E-7023B446AB90}"/>
                </a:ext>
              </a:extLst>
            </p:cNvPr>
            <p:cNvSpPr>
              <a:spLocks/>
            </p:cNvSpPr>
            <p:nvPr/>
          </p:nvSpPr>
          <p:spPr bwMode="auto">
            <a:xfrm>
              <a:off x="5016736" y="3200165"/>
              <a:ext cx="136528" cy="139517"/>
            </a:xfrm>
            <a:custGeom>
              <a:avLst/>
              <a:gdLst/>
              <a:ahLst/>
              <a:cxnLst>
                <a:cxn ang="0">
                  <a:pos x="18" y="162"/>
                </a:cxn>
                <a:cxn ang="0">
                  <a:pos x="6" y="127"/>
                </a:cxn>
                <a:cxn ang="0">
                  <a:pos x="125" y="6"/>
                </a:cxn>
                <a:cxn ang="0">
                  <a:pos x="161" y="22"/>
                </a:cxn>
                <a:cxn ang="0">
                  <a:pos x="145" y="58"/>
                </a:cxn>
                <a:cxn ang="0">
                  <a:pos x="58" y="149"/>
                </a:cxn>
                <a:cxn ang="0">
                  <a:pos x="21" y="164"/>
                </a:cxn>
                <a:cxn ang="0">
                  <a:pos x="18" y="162"/>
                </a:cxn>
              </a:cxnLst>
              <a:rect l="0" t="0" r="r" b="b"/>
              <a:pathLst>
                <a:path w="167" h="170">
                  <a:moveTo>
                    <a:pt x="18" y="162"/>
                  </a:moveTo>
                  <a:cubicBezTo>
                    <a:pt x="6" y="155"/>
                    <a:pt x="0" y="140"/>
                    <a:pt x="6" y="127"/>
                  </a:cubicBezTo>
                  <a:cubicBezTo>
                    <a:pt x="7" y="124"/>
                    <a:pt x="44" y="37"/>
                    <a:pt x="125" y="6"/>
                  </a:cubicBezTo>
                  <a:cubicBezTo>
                    <a:pt x="140" y="0"/>
                    <a:pt x="156" y="8"/>
                    <a:pt x="161" y="22"/>
                  </a:cubicBezTo>
                  <a:cubicBezTo>
                    <a:pt x="167" y="37"/>
                    <a:pt x="160" y="53"/>
                    <a:pt x="145" y="58"/>
                  </a:cubicBezTo>
                  <a:cubicBezTo>
                    <a:pt x="87" y="81"/>
                    <a:pt x="58" y="148"/>
                    <a:pt x="58" y="149"/>
                  </a:cubicBezTo>
                  <a:cubicBezTo>
                    <a:pt x="52" y="163"/>
                    <a:pt x="35" y="170"/>
                    <a:pt x="21" y="164"/>
                  </a:cubicBezTo>
                  <a:cubicBezTo>
                    <a:pt x="20" y="163"/>
                    <a:pt x="19" y="163"/>
                    <a:pt x="18" y="162"/>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42289259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36"/>
                                        </p:tgtEl>
                                        <p:attrNameLst>
                                          <p:attrName>style.visibility</p:attrName>
                                        </p:attrNameLst>
                                      </p:cBhvr>
                                      <p:to>
                                        <p:strVal val="visible"/>
                                      </p:to>
                                    </p:set>
                                    <p:anim calcmode="discrete" valueType="clr">
                                      <p:cBhvr override="childStyle">
                                        <p:cTn id="29"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36"/>
                                        </p:tgtEl>
                                        <p:attrNameLst>
                                          <p:attrName>fillcolor</p:attrName>
                                        </p:attrNameLst>
                                      </p:cBhvr>
                                      <p:tavLst>
                                        <p:tav tm="0">
                                          <p:val>
                                            <p:clrVal>
                                              <a:schemeClr val="accent2"/>
                                            </p:clrVal>
                                          </p:val>
                                        </p:tav>
                                        <p:tav tm="50000">
                                          <p:val>
                                            <p:clrVal>
                                              <a:schemeClr val="hlink"/>
                                            </p:clrVal>
                                          </p:val>
                                        </p:tav>
                                      </p:tavLst>
                                    </p:anim>
                                    <p:set>
                                      <p:cBhvr>
                                        <p:cTn id="31" dur="80"/>
                                        <p:tgtEl>
                                          <p:spTgt spid="36"/>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37"/>
                                        </p:tgtEl>
                                        <p:attrNameLst>
                                          <p:attrName>style.visibility</p:attrName>
                                        </p:attrNameLst>
                                      </p:cBhvr>
                                      <p:to>
                                        <p:strVal val="visible"/>
                                      </p:to>
                                    </p:set>
                                    <p:anim calcmode="discrete" valueType="clr">
                                      <p:cBhvr override="childStyle">
                                        <p:cTn id="36"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37"/>
                                        </p:tgtEl>
                                        <p:attrNameLst>
                                          <p:attrName>fillcolor</p:attrName>
                                        </p:attrNameLst>
                                      </p:cBhvr>
                                      <p:tavLst>
                                        <p:tav tm="0">
                                          <p:val>
                                            <p:clrVal>
                                              <a:schemeClr val="accent2"/>
                                            </p:clrVal>
                                          </p:val>
                                        </p:tav>
                                        <p:tav tm="50000">
                                          <p:val>
                                            <p:clrVal>
                                              <a:schemeClr val="hlink"/>
                                            </p:clrVal>
                                          </p:val>
                                        </p:tav>
                                      </p:tavLst>
                                    </p:anim>
                                    <p:set>
                                      <p:cBhvr>
                                        <p:cTn id="38"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086" y="2537579"/>
            <a:ext cx="4703267" cy="1277942"/>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5086437" y="2871049"/>
            <a:ext cx="4031908"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FFC000"/>
                </a:solidFill>
                <a:latin typeface="微软雅黑" panose="020B0503020204020204" pitchFamily="34" charset="-122"/>
                <a:ea typeface="微软雅黑" panose="020B0503020204020204" pitchFamily="34" charset="-122"/>
              </a:rPr>
              <a:t>Thực</a:t>
            </a:r>
            <a:r>
              <a:rPr lang="en-US" altLang="zh-CN" sz="3600" dirty="0">
                <a:solidFill>
                  <a:srgbClr val="FFC000"/>
                </a:solidFill>
                <a:latin typeface="微软雅黑" panose="020B0503020204020204" pitchFamily="34" charset="-122"/>
                <a:ea typeface="微软雅黑" panose="020B0503020204020204" pitchFamily="34" charset="-122"/>
              </a:rPr>
              <a:t> </a:t>
            </a:r>
            <a:r>
              <a:rPr lang="en-US" altLang="zh-CN" sz="3600" dirty="0" err="1">
                <a:solidFill>
                  <a:srgbClr val="FFC000"/>
                </a:solidFill>
                <a:latin typeface="微软雅黑" panose="020B0503020204020204" pitchFamily="34" charset="-122"/>
                <a:ea typeface="微软雅黑" panose="020B0503020204020204" pitchFamily="34" charset="-122"/>
              </a:rPr>
              <a:t>hành</a:t>
            </a:r>
            <a:endParaRPr kumimoji="0" lang="zh-CN" altLang="en-US" sz="36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67213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480538" y="915074"/>
            <a:ext cx="8894900" cy="4364996"/>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t> </a:t>
            </a:r>
            <a:endParaRPr lang="zh-CN" altLang="en-US" sz="2400"/>
          </a:p>
        </p:txBody>
      </p:sp>
      <p:grpSp>
        <p:nvGrpSpPr>
          <p:cNvPr id="2" name="组合 1">
            <a:extLst>
              <a:ext uri="{FF2B5EF4-FFF2-40B4-BE49-F238E27FC236}">
                <a16:creationId xmlns:a16="http://schemas.microsoft.com/office/drawing/2014/main" id="{ABA76AA5-DEBD-4D4F-9D2B-B76FA155F87E}"/>
              </a:ext>
            </a:extLst>
          </p:cNvPr>
          <p:cNvGrpSpPr/>
          <p:nvPr/>
        </p:nvGrpSpPr>
        <p:grpSpPr>
          <a:xfrm>
            <a:off x="-221268" y="-1107199"/>
            <a:ext cx="7149256" cy="7303347"/>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6020635" y="956641"/>
            <a:ext cx="907352" cy="695148"/>
          </a:xfrm>
          <a:prstGeom prst="rect">
            <a:avLst/>
          </a:prstGeom>
        </p:spPr>
      </p:pic>
      <p:cxnSp>
        <p:nvCxnSpPr>
          <p:cNvPr id="10" name="PA_直接连接符 43">
            <a:extLst>
              <a:ext uri="{FF2B5EF4-FFF2-40B4-BE49-F238E27FC236}">
                <a16:creationId xmlns:a16="http://schemas.microsoft.com/office/drawing/2014/main" id="{FC4653B1-60E0-48B0-850B-CB5518F256DD}"/>
              </a:ext>
            </a:extLst>
          </p:cNvPr>
          <p:cNvCxnSpPr>
            <a:cxnSpLocks/>
          </p:cNvCxnSpPr>
          <p:nvPr>
            <p:custDataLst>
              <p:tags r:id="rId2"/>
            </p:custDataLst>
          </p:nvPr>
        </p:nvCxnSpPr>
        <p:spPr>
          <a:xfrm>
            <a:off x="6772301" y="1651788"/>
            <a:ext cx="3559167"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11837418" y="217716"/>
            <a:ext cx="303783" cy="1185333"/>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0666428" y="-973316"/>
            <a:ext cx="302141" cy="2371637"/>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flipV="1">
            <a:off x="11837418" y="5472362"/>
            <a:ext cx="303783" cy="1185333"/>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16200000" flipV="1">
            <a:off x="10666428" y="5477090"/>
            <a:ext cx="302141" cy="2371637"/>
          </a:xfrm>
          <a:prstGeom prst="rect">
            <a:avLst/>
          </a:prstGeom>
        </p:spPr>
      </p:pic>
      <p:sp>
        <p:nvSpPr>
          <p:cNvPr id="3" name="Rectangle 2"/>
          <p:cNvSpPr/>
          <p:nvPr/>
        </p:nvSpPr>
        <p:spPr>
          <a:xfrm>
            <a:off x="6927987" y="1243247"/>
            <a:ext cx="2510624" cy="502766"/>
          </a:xfrm>
          <a:prstGeom prst="rect">
            <a:avLst/>
          </a:prstGeom>
        </p:spPr>
        <p:txBody>
          <a:bodyPr wrap="none">
            <a:spAutoFit/>
          </a:bodyPr>
          <a:lstStyle/>
          <a:p>
            <a:r>
              <a:rPr lang="en-US" sz="2667" b="1" dirty="0">
                <a:solidFill>
                  <a:srgbClr val="754C24"/>
                </a:solidFill>
              </a:rPr>
              <a:t>03. LUYỆN TẬP</a:t>
            </a:r>
          </a:p>
        </p:txBody>
      </p:sp>
      <p:sp>
        <p:nvSpPr>
          <p:cNvPr id="16" name="Content Placeholder 2"/>
          <p:cNvSpPr txBox="1">
            <a:spLocks/>
          </p:cNvSpPr>
          <p:nvPr/>
        </p:nvSpPr>
        <p:spPr>
          <a:xfrm>
            <a:off x="4698314" y="2435147"/>
            <a:ext cx="6424773" cy="1930400"/>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FontTx/>
              <a:buNone/>
            </a:pPr>
            <a:r>
              <a:rPr lang="en-US" sz="2667" b="1" dirty="0" err="1">
                <a:solidFill>
                  <a:srgbClr val="0B19C8"/>
                </a:solidFill>
                <a:latin typeface="Times New Roman" panose="02020603050405020304" pitchFamily="18" charset="0"/>
                <a:cs typeface="Times New Roman" panose="02020603050405020304" pitchFamily="18" charset="0"/>
              </a:rPr>
              <a:t>Lập</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dàn</a:t>
            </a:r>
            <a:r>
              <a:rPr lang="en-US" sz="2667" b="1" dirty="0">
                <a:solidFill>
                  <a:srgbClr val="0B19C8"/>
                </a:solidFill>
                <a:latin typeface="Times New Roman" panose="02020603050405020304" pitchFamily="18" charset="0"/>
                <a:cs typeface="Times New Roman" panose="02020603050405020304" pitchFamily="18" charset="0"/>
              </a:rPr>
              <a:t> ý chi </a:t>
            </a:r>
            <a:r>
              <a:rPr lang="en-US" sz="2667" b="1" dirty="0" err="1">
                <a:solidFill>
                  <a:srgbClr val="0B19C8"/>
                </a:solidFill>
                <a:latin typeface="Times New Roman" panose="02020603050405020304" pitchFamily="18" charset="0"/>
                <a:cs typeface="Times New Roman" panose="02020603050405020304" pitchFamily="18" charset="0"/>
              </a:rPr>
              <a:t>tiết</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cho</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bài</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văn</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tả</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một</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người</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trong</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gia</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đình</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em</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chú</a:t>
            </a:r>
            <a:r>
              <a:rPr lang="en-US" sz="2667" b="1" dirty="0">
                <a:solidFill>
                  <a:srgbClr val="0B19C8"/>
                </a:solidFill>
                <a:latin typeface="Times New Roman" panose="02020603050405020304" pitchFamily="18" charset="0"/>
                <a:cs typeface="Times New Roman" panose="02020603050405020304" pitchFamily="18" charset="0"/>
              </a:rPr>
              <a:t> ý </a:t>
            </a:r>
            <a:r>
              <a:rPr lang="en-US" sz="2667" b="1" dirty="0" err="1">
                <a:solidFill>
                  <a:srgbClr val="0B19C8"/>
                </a:solidFill>
                <a:latin typeface="Times New Roman" panose="02020603050405020304" pitchFamily="18" charset="0"/>
                <a:cs typeface="Times New Roman" panose="02020603050405020304" pitchFamily="18" charset="0"/>
              </a:rPr>
              <a:t>những</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nét</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nổi</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bật</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về</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ngoại</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hình</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tính</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tình</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và</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hoạt</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động</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của</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người</a:t>
            </a:r>
            <a:r>
              <a:rPr lang="en-US" sz="2667" b="1" dirty="0">
                <a:solidFill>
                  <a:srgbClr val="0B19C8"/>
                </a:solidFill>
                <a:latin typeface="Times New Roman" panose="02020603050405020304" pitchFamily="18" charset="0"/>
                <a:cs typeface="Times New Roman" panose="02020603050405020304" pitchFamily="18" charset="0"/>
              </a:rPr>
              <a:t> </a:t>
            </a:r>
            <a:r>
              <a:rPr lang="en-US" sz="2667" b="1" dirty="0" err="1">
                <a:solidFill>
                  <a:srgbClr val="0B19C8"/>
                </a:solidFill>
                <a:latin typeface="Times New Roman" panose="02020603050405020304" pitchFamily="18" charset="0"/>
                <a:cs typeface="Times New Roman" panose="02020603050405020304" pitchFamily="18" charset="0"/>
              </a:rPr>
              <a:t>đó</a:t>
            </a:r>
            <a:r>
              <a:rPr lang="en-US" sz="2667" b="1" dirty="0">
                <a:solidFill>
                  <a:srgbClr val="0B19C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62892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1000"/>
                                        <p:tgtEl>
                                          <p:spTgt spid="16">
                                            <p:txEl>
                                              <p:pRg st="0" end="0"/>
                                            </p:txEl>
                                          </p:spTgt>
                                        </p:tgtEl>
                                      </p:cBhvr>
                                    </p:animEffect>
                                    <p:anim calcmode="lin" valueType="num">
                                      <p:cBhvr>
                                        <p:cTn id="4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é 2 tháng tuổi bị ọc ra má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24737" cy="331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on gái 3 tuổi chỉ vào bố hỏi Sao ti của bố lại nhỏ th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18037"/>
            <a:ext cx="4424737" cy="3339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Ông bà kiện đòi cháu tới thăm - VnExpress Đời s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123" y="654605"/>
            <a:ext cx="7371375" cy="5528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47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anim calcmode="lin" valueType="num">
                                      <p:cBhvr>
                                        <p:cTn id="18" dur="1000" fill="hold"/>
                                        <p:tgtEl>
                                          <p:spTgt spid="1032"/>
                                        </p:tgtEl>
                                        <p:attrNameLst>
                                          <p:attrName>ppt_x</p:attrName>
                                        </p:attrNameLst>
                                      </p:cBhvr>
                                      <p:tavLst>
                                        <p:tav tm="0">
                                          <p:val>
                                            <p:strVal val="#ppt_x"/>
                                          </p:val>
                                        </p:tav>
                                        <p:tav tm="100000">
                                          <p:val>
                                            <p:strVal val="#ppt_x"/>
                                          </p:val>
                                        </p:tav>
                                      </p:tavLst>
                                    </p:anim>
                                    <p:anim calcmode="lin" valueType="num">
                                      <p:cBhvr>
                                        <p:cTn id="1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28" name="Rectangle 5"/>
          <p:cNvSpPr>
            <a:spLocks noChangeArrowheads="1"/>
          </p:cNvSpPr>
          <p:nvPr/>
        </p:nvSpPr>
        <p:spPr bwMode="auto">
          <a:xfrm>
            <a:off x="1910604" y="321701"/>
            <a:ext cx="79390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a:solidFill>
                  <a:srgbClr val="FF0000"/>
                </a:solidFill>
                <a:latin typeface="Times New Roman" panose="02020603050405020304" pitchFamily="18" charset="0"/>
              </a:rPr>
              <a:t>DÀN Ý CHI TIẾT THAM KHẢO </a:t>
            </a:r>
            <a:r>
              <a:rPr lang="en-US" sz="2400" b="1" dirty="0">
                <a:latin typeface="Times New Roman" panose="02020603050405020304" pitchFamily="18" charset="0"/>
              </a:rPr>
              <a:t>(</a:t>
            </a:r>
            <a:r>
              <a:rPr lang="en-US" sz="2400" b="1" dirty="0" err="1">
                <a:latin typeface="Times New Roman" panose="02020603050405020304" pitchFamily="18" charset="0"/>
              </a:rPr>
              <a:t>Tả</a:t>
            </a:r>
            <a:r>
              <a:rPr lang="en-US" sz="2400" b="1" dirty="0">
                <a:latin typeface="Times New Roman" panose="02020603050405020304" pitchFamily="18" charset="0"/>
              </a:rPr>
              <a:t> </a:t>
            </a:r>
            <a:r>
              <a:rPr lang="en-US" sz="2400" b="1" dirty="0" err="1">
                <a:latin typeface="Times New Roman" panose="02020603050405020304" pitchFamily="18" charset="0"/>
              </a:rPr>
              <a:t>mẹ</a:t>
            </a:r>
            <a:r>
              <a:rPr lang="en-US" sz="2400" b="1" dirty="0">
                <a:latin typeface="Times New Roman" panose="02020603050405020304" pitchFamily="18" charset="0"/>
              </a:rPr>
              <a:t> </a:t>
            </a:r>
            <a:r>
              <a:rPr lang="en-US" sz="2400" b="1" dirty="0" err="1">
                <a:latin typeface="Times New Roman" panose="02020603050405020304" pitchFamily="18" charset="0"/>
              </a:rPr>
              <a:t>em</a:t>
            </a:r>
            <a:r>
              <a:rPr lang="en-US" sz="2400" b="1" dirty="0">
                <a:latin typeface="Times New Roman" panose="02020603050405020304" pitchFamily="18" charset="0"/>
              </a:rPr>
              <a:t>)</a:t>
            </a:r>
          </a:p>
        </p:txBody>
      </p:sp>
      <p:sp>
        <p:nvSpPr>
          <p:cNvPr id="29" name="Rectangle 6"/>
          <p:cNvSpPr>
            <a:spLocks noChangeArrowheads="1"/>
          </p:cNvSpPr>
          <p:nvPr/>
        </p:nvSpPr>
        <p:spPr bwMode="auto">
          <a:xfrm>
            <a:off x="1017369" y="2007601"/>
            <a:ext cx="950702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a:solidFill>
                  <a:srgbClr val="FF0000"/>
                </a:solidFill>
                <a:latin typeface="Times New Roman" panose="02020603050405020304" pitchFamily="18" charset="0"/>
              </a:rPr>
              <a:t>2. </a:t>
            </a:r>
            <a:r>
              <a:rPr lang="en-US" sz="2400" b="1" dirty="0" err="1">
                <a:solidFill>
                  <a:srgbClr val="FF0000"/>
                </a:solidFill>
                <a:latin typeface="Times New Roman" panose="02020603050405020304" pitchFamily="18" charset="0"/>
              </a:rPr>
              <a:t>Thân</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bài</a:t>
            </a:r>
            <a:r>
              <a:rPr lang="en-US" sz="2400" b="1" dirty="0">
                <a:solidFill>
                  <a:srgbClr val="FF0000"/>
                </a:solidFill>
                <a:latin typeface="Times New Roman" panose="02020603050405020304" pitchFamily="18" charset="0"/>
              </a:rPr>
              <a:t>:</a:t>
            </a:r>
          </a:p>
          <a:p>
            <a:pPr eaLnBrk="1" hangingPunct="1"/>
            <a:r>
              <a:rPr lang="en-US" sz="2400" b="1" dirty="0">
                <a:solidFill>
                  <a:srgbClr val="FF0000"/>
                </a:solidFill>
                <a:latin typeface="Times New Roman" panose="02020603050405020304" pitchFamily="18" charset="0"/>
              </a:rPr>
              <a:t>a. </a:t>
            </a:r>
            <a:r>
              <a:rPr lang="en-US" sz="2400" b="1" dirty="0" err="1">
                <a:solidFill>
                  <a:srgbClr val="FF0000"/>
                </a:solidFill>
                <a:latin typeface="Times New Roman" panose="02020603050405020304" pitchFamily="18" charset="0"/>
              </a:rPr>
              <a:t>Tả</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hình</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dáng</a:t>
            </a:r>
            <a:endParaRPr lang="en-US" sz="2400" b="1" dirty="0">
              <a:solidFill>
                <a:srgbClr val="FF0000"/>
              </a:solidFill>
              <a:latin typeface="Times New Roman" panose="02020603050405020304" pitchFamily="18" charset="0"/>
            </a:endParaRPr>
          </a:p>
          <a:p>
            <a:pPr eaLnBrk="1" hangingPunct="1"/>
            <a:r>
              <a:rPr lang="en-US" sz="2400" b="1" dirty="0">
                <a:latin typeface="Times New Roman" panose="02020603050405020304" pitchFamily="18" charset="0"/>
              </a:rPr>
              <a:t>- N</a:t>
            </a:r>
            <a:r>
              <a:rPr lang="vi-VN" sz="2400" b="1" dirty="0">
                <a:latin typeface="Times New Roman" panose="02020603050405020304" pitchFamily="18" charset="0"/>
              </a:rPr>
              <a:t>ă</a:t>
            </a:r>
            <a:r>
              <a:rPr lang="en-US" sz="2400" b="1" dirty="0">
                <a:latin typeface="Times New Roman" panose="02020603050405020304" pitchFamily="18" charset="0"/>
              </a:rPr>
              <a:t>m nay </a:t>
            </a:r>
            <a:r>
              <a:rPr lang="en-US" sz="2400" b="1" dirty="0" err="1">
                <a:latin typeface="Times New Roman" panose="02020603050405020304" pitchFamily="18" charset="0"/>
              </a:rPr>
              <a:t>mẹ</a:t>
            </a:r>
            <a:r>
              <a:rPr lang="en-US" sz="2400" b="1" dirty="0">
                <a:latin typeface="Times New Roman" panose="02020603050405020304" pitchFamily="18" charset="0"/>
              </a:rPr>
              <a:t> </a:t>
            </a:r>
            <a:r>
              <a:rPr lang="en-US" sz="2400" b="1" dirty="0" err="1">
                <a:latin typeface="Times New Roman" panose="02020603050405020304" pitchFamily="18" charset="0"/>
              </a:rPr>
              <a:t>em</a:t>
            </a:r>
            <a:r>
              <a:rPr lang="en-US" sz="2400" b="1" dirty="0">
                <a:latin typeface="Times New Roman" panose="02020603050405020304" pitchFamily="18" charset="0"/>
              </a:rPr>
              <a:t> </a:t>
            </a:r>
            <a:r>
              <a:rPr lang="vi-VN" sz="2400" b="1" dirty="0">
                <a:latin typeface="Times New Roman" panose="02020603050405020304" pitchFamily="18" charset="0"/>
              </a:rPr>
              <a:t>đ</a:t>
            </a:r>
            <a:r>
              <a:rPr lang="en-US" sz="2400" b="1" dirty="0">
                <a:latin typeface="Times New Roman" panose="02020603050405020304" pitchFamily="18" charset="0"/>
              </a:rPr>
              <a:t>ã </a:t>
            </a:r>
            <a:r>
              <a:rPr lang="en-US" sz="2400" b="1" dirty="0" err="1">
                <a:latin typeface="Times New Roman" panose="02020603050405020304" pitchFamily="18" charset="0"/>
              </a:rPr>
              <a:t>ngoài</a:t>
            </a:r>
            <a:r>
              <a:rPr lang="en-US" sz="2400" b="1" dirty="0">
                <a:latin typeface="Times New Roman" panose="02020603050405020304" pitchFamily="18" charset="0"/>
              </a:rPr>
              <a:t> </a:t>
            </a:r>
            <a:r>
              <a:rPr lang="en-US" sz="2400" b="1" dirty="0" err="1">
                <a:latin typeface="Times New Roman" panose="02020603050405020304" pitchFamily="18" charset="0"/>
              </a:rPr>
              <a:t>ba</a:t>
            </a:r>
            <a:r>
              <a:rPr lang="en-US" sz="2400" b="1" dirty="0">
                <a:latin typeface="Times New Roman" panose="02020603050405020304" pitchFamily="18" charset="0"/>
              </a:rPr>
              <a:t> m</a:t>
            </a:r>
            <a:r>
              <a:rPr lang="vi-VN" sz="2400" b="1" dirty="0">
                <a:latin typeface="Times New Roman" panose="02020603050405020304" pitchFamily="18" charset="0"/>
              </a:rPr>
              <a:t>ươ</a:t>
            </a:r>
            <a:r>
              <a:rPr lang="en-US" sz="2400" b="1" dirty="0" err="1">
                <a:latin typeface="Times New Roman" panose="02020603050405020304" pitchFamily="18" charset="0"/>
              </a:rPr>
              <a:t>i</a:t>
            </a:r>
            <a:r>
              <a:rPr lang="en-US" sz="2400" b="1" dirty="0">
                <a:latin typeface="Times New Roman" panose="02020603050405020304" pitchFamily="18" charset="0"/>
              </a:rPr>
              <a:t> </a:t>
            </a:r>
            <a:r>
              <a:rPr lang="en-US" sz="2400" b="1" dirty="0" err="1">
                <a:latin typeface="Times New Roman" panose="02020603050405020304" pitchFamily="18" charset="0"/>
              </a:rPr>
              <a:t>tuổi</a:t>
            </a:r>
            <a:r>
              <a:rPr lang="en-US" sz="2400" b="1" dirty="0">
                <a:latin typeface="Times New Roman" panose="02020603050405020304" pitchFamily="18" charset="0"/>
              </a:rPr>
              <a:t>.</a:t>
            </a:r>
          </a:p>
          <a:p>
            <a:pPr eaLnBrk="1" hangingPunct="1"/>
            <a:r>
              <a:rPr lang="en-US" sz="2400" b="1" dirty="0">
                <a:latin typeface="Times New Roman" panose="02020603050405020304" pitchFamily="18" charset="0"/>
              </a:rPr>
              <a:t>- </a:t>
            </a:r>
            <a:r>
              <a:rPr lang="en-US" sz="2400" b="1" dirty="0" err="1">
                <a:latin typeface="Times New Roman" panose="02020603050405020304" pitchFamily="18" charset="0"/>
              </a:rPr>
              <a:t>Vóc</a:t>
            </a:r>
            <a:r>
              <a:rPr lang="en-US" sz="2400" b="1" dirty="0">
                <a:latin typeface="Times New Roman" panose="02020603050405020304" pitchFamily="18" charset="0"/>
              </a:rPr>
              <a:t> </a:t>
            </a:r>
            <a:r>
              <a:rPr lang="en-US" sz="2400" b="1" dirty="0" err="1">
                <a:latin typeface="Times New Roman" panose="02020603050405020304" pitchFamily="18" charset="0"/>
              </a:rPr>
              <a:t>ng</a:t>
            </a:r>
            <a:r>
              <a:rPr lang="vi-VN" sz="2400" b="1" dirty="0">
                <a:latin typeface="Times New Roman" panose="02020603050405020304" pitchFamily="18" charset="0"/>
              </a:rPr>
              <a:t>ư</a:t>
            </a:r>
            <a:r>
              <a:rPr lang="en-US" sz="2400" b="1" dirty="0" err="1">
                <a:latin typeface="Times New Roman" panose="02020603050405020304" pitchFamily="18" charset="0"/>
              </a:rPr>
              <a:t>ời</a:t>
            </a:r>
            <a:r>
              <a:rPr lang="en-US" sz="2400" b="1" dirty="0">
                <a:latin typeface="Times New Roman" panose="02020603050405020304" pitchFamily="18" charset="0"/>
              </a:rPr>
              <a:t> </a:t>
            </a:r>
            <a:r>
              <a:rPr lang="en-US" sz="2400" b="1" dirty="0" err="1">
                <a:latin typeface="Times New Roman" panose="02020603050405020304" pitchFamily="18" charset="0"/>
              </a:rPr>
              <a:t>cao</a:t>
            </a:r>
            <a:r>
              <a:rPr lang="en-US" sz="2400" b="1" dirty="0">
                <a:latin typeface="Times New Roman" panose="02020603050405020304" pitchFamily="18" charset="0"/>
              </a:rPr>
              <a:t>, </a:t>
            </a:r>
            <a:r>
              <a:rPr lang="en-US" sz="2400" b="1" dirty="0" err="1">
                <a:latin typeface="Times New Roman" panose="02020603050405020304" pitchFamily="18" charset="0"/>
              </a:rPr>
              <a:t>gầy</a:t>
            </a:r>
            <a:r>
              <a:rPr lang="en-US" sz="2400" b="1" dirty="0">
                <a:latin typeface="Times New Roman" panose="02020603050405020304" pitchFamily="18" charset="0"/>
              </a:rPr>
              <a:t>.</a:t>
            </a:r>
          </a:p>
          <a:p>
            <a:pPr eaLnBrk="1" hangingPunct="1"/>
            <a:r>
              <a:rPr lang="en-US" sz="2400" b="1" dirty="0">
                <a:latin typeface="Times New Roman" panose="02020603050405020304" pitchFamily="18" charset="0"/>
              </a:rPr>
              <a:t>- </a:t>
            </a:r>
            <a:r>
              <a:rPr lang="en-US" sz="2400" b="1" dirty="0" err="1">
                <a:latin typeface="Times New Roman" panose="02020603050405020304" pitchFamily="18" charset="0"/>
              </a:rPr>
              <a:t>Dáng</a:t>
            </a:r>
            <a:r>
              <a:rPr lang="en-US" sz="2400" b="1" dirty="0">
                <a:latin typeface="Times New Roman" panose="02020603050405020304" pitchFamily="18" charset="0"/>
              </a:rPr>
              <a:t> </a:t>
            </a:r>
            <a:r>
              <a:rPr lang="en-US" sz="2400" b="1" dirty="0" err="1">
                <a:latin typeface="Times New Roman" panose="02020603050405020304" pitchFamily="18" charset="0"/>
              </a:rPr>
              <a:t>ng</a:t>
            </a:r>
            <a:r>
              <a:rPr lang="vi-VN" sz="2400" b="1" dirty="0">
                <a:latin typeface="Times New Roman" panose="02020603050405020304" pitchFamily="18" charset="0"/>
              </a:rPr>
              <a:t>ư</a:t>
            </a:r>
            <a:r>
              <a:rPr lang="en-US" sz="2400" b="1" dirty="0" err="1">
                <a:latin typeface="Times New Roman" panose="02020603050405020304" pitchFamily="18" charset="0"/>
              </a:rPr>
              <a:t>ời</a:t>
            </a:r>
            <a:r>
              <a:rPr lang="en-US" sz="2400" b="1" dirty="0">
                <a:latin typeface="Times New Roman" panose="02020603050405020304" pitchFamily="18" charset="0"/>
              </a:rPr>
              <a:t> thon </a:t>
            </a:r>
            <a:r>
              <a:rPr lang="en-US" sz="2400" b="1" dirty="0" err="1">
                <a:latin typeface="Times New Roman" panose="02020603050405020304" pitchFamily="18" charset="0"/>
              </a:rPr>
              <a:t>thả</a:t>
            </a:r>
            <a:r>
              <a:rPr lang="en-US" sz="2400" b="1" dirty="0">
                <a:latin typeface="Times New Roman" panose="02020603050405020304" pitchFamily="18" charset="0"/>
              </a:rPr>
              <a:t>, </a:t>
            </a:r>
            <a:r>
              <a:rPr lang="en-US" sz="2400" b="1" dirty="0" err="1">
                <a:latin typeface="Times New Roman" panose="02020603050405020304" pitchFamily="18" charset="0"/>
              </a:rPr>
              <a:t>mảnh</a:t>
            </a:r>
            <a:r>
              <a:rPr lang="en-US" sz="2400" b="1" dirty="0">
                <a:latin typeface="Times New Roman" panose="02020603050405020304" pitchFamily="18" charset="0"/>
              </a:rPr>
              <a:t> </a:t>
            </a:r>
            <a:r>
              <a:rPr lang="en-US" sz="2400" b="1" dirty="0" err="1">
                <a:latin typeface="Times New Roman" panose="02020603050405020304" pitchFamily="18" charset="0"/>
              </a:rPr>
              <a:t>mai</a:t>
            </a:r>
            <a:r>
              <a:rPr lang="en-US" sz="2400" b="1" dirty="0">
                <a:latin typeface="Times New Roman" panose="02020603050405020304" pitchFamily="18" charset="0"/>
              </a:rPr>
              <a:t>…</a:t>
            </a:r>
          </a:p>
          <a:p>
            <a:pPr eaLnBrk="1" hangingPunct="1"/>
            <a:r>
              <a:rPr lang="en-US" sz="2400" b="1" dirty="0">
                <a:latin typeface="Times New Roman" panose="02020603050405020304" pitchFamily="18" charset="0"/>
              </a:rPr>
              <a:t>- </a:t>
            </a:r>
            <a:r>
              <a:rPr lang="en-US" sz="2400" b="1" dirty="0" err="1">
                <a:latin typeface="Times New Roman" panose="02020603050405020304" pitchFamily="18" charset="0"/>
              </a:rPr>
              <a:t>Cách</a:t>
            </a:r>
            <a:r>
              <a:rPr lang="en-US" sz="2400" b="1" dirty="0">
                <a:latin typeface="Times New Roman" panose="02020603050405020304" pitchFamily="18" charset="0"/>
              </a:rPr>
              <a:t> </a:t>
            </a:r>
            <a:r>
              <a:rPr lang="vi-VN" sz="2400" b="1" dirty="0">
                <a:latin typeface="Times New Roman" panose="02020603050405020304" pitchFamily="18" charset="0"/>
              </a:rPr>
              <a:t>ă</a:t>
            </a:r>
            <a:r>
              <a:rPr lang="en-US" sz="2400" b="1" dirty="0">
                <a:latin typeface="Times New Roman" panose="02020603050405020304" pitchFamily="18" charset="0"/>
              </a:rPr>
              <a:t>n </a:t>
            </a:r>
            <a:r>
              <a:rPr lang="en-US" sz="2400" b="1" dirty="0" err="1">
                <a:latin typeface="Times New Roman" panose="02020603050405020304" pitchFamily="18" charset="0"/>
              </a:rPr>
              <a:t>mặc</a:t>
            </a:r>
            <a:r>
              <a:rPr lang="en-US" sz="2400" b="1" dirty="0">
                <a:latin typeface="Times New Roman" panose="02020603050405020304" pitchFamily="18" charset="0"/>
              </a:rPr>
              <a:t> </a:t>
            </a:r>
            <a:r>
              <a:rPr lang="en-US" sz="2400" b="1" dirty="0" err="1">
                <a:latin typeface="Times New Roman" panose="02020603050405020304" pitchFamily="18" charset="0"/>
              </a:rPr>
              <a:t>giản</a:t>
            </a:r>
            <a:r>
              <a:rPr lang="en-US" sz="2400" b="1" dirty="0">
                <a:latin typeface="Times New Roman" panose="02020603050405020304" pitchFamily="18" charset="0"/>
              </a:rPr>
              <a:t> </a:t>
            </a:r>
            <a:r>
              <a:rPr lang="en-US" sz="2400" b="1" dirty="0" err="1">
                <a:latin typeface="Times New Roman" panose="02020603050405020304" pitchFamily="18" charset="0"/>
              </a:rPr>
              <a:t>dị</a:t>
            </a:r>
            <a:r>
              <a:rPr lang="en-US" sz="2400" b="1" dirty="0">
                <a:latin typeface="Times New Roman" panose="02020603050405020304" pitchFamily="18" charset="0"/>
              </a:rPr>
              <a:t>, </a:t>
            </a:r>
            <a:r>
              <a:rPr lang="en-US" sz="2400" b="1" dirty="0" err="1">
                <a:latin typeface="Times New Roman" panose="02020603050405020304" pitchFamily="18" charset="0"/>
              </a:rPr>
              <a:t>màu</a:t>
            </a:r>
            <a:r>
              <a:rPr lang="en-US" sz="2400" b="1" dirty="0">
                <a:latin typeface="Times New Roman" panose="02020603050405020304" pitchFamily="18" charset="0"/>
              </a:rPr>
              <a:t> </a:t>
            </a:r>
            <a:r>
              <a:rPr lang="en-US" sz="2400" b="1" dirty="0" err="1">
                <a:latin typeface="Times New Roman" panose="02020603050405020304" pitchFamily="18" charset="0"/>
              </a:rPr>
              <a:t>hồng</a:t>
            </a:r>
            <a:r>
              <a:rPr lang="en-US" sz="2400" b="1" dirty="0">
                <a:latin typeface="Times New Roman" panose="02020603050405020304" pitchFamily="18" charset="0"/>
              </a:rPr>
              <a:t> </a:t>
            </a:r>
            <a:r>
              <a:rPr lang="en-US" sz="2400" b="1" dirty="0" err="1">
                <a:latin typeface="Times New Roman" panose="02020603050405020304" pitchFamily="18" charset="0"/>
              </a:rPr>
              <a:t>nhạt</a:t>
            </a:r>
            <a:r>
              <a:rPr lang="en-US" sz="2400" b="1" dirty="0">
                <a:latin typeface="Times New Roman" panose="02020603050405020304" pitchFamily="18" charset="0"/>
              </a:rPr>
              <a:t>…</a:t>
            </a:r>
            <a:endParaRPr lang="en-US" sz="2400" b="1" u="sng" dirty="0">
              <a:latin typeface="Times New Roman" panose="02020603050405020304" pitchFamily="18" charset="0"/>
            </a:endParaRPr>
          </a:p>
          <a:p>
            <a:pPr eaLnBrk="1" hangingPunct="1"/>
            <a:r>
              <a:rPr lang="en-US" sz="2400" b="1" dirty="0">
                <a:latin typeface="Times New Roman" panose="02020603050405020304" pitchFamily="18" charset="0"/>
              </a:rPr>
              <a:t>- </a:t>
            </a:r>
            <a:r>
              <a:rPr lang="en-US" sz="2400" b="1" dirty="0" err="1">
                <a:latin typeface="Times New Roman" panose="02020603050405020304" pitchFamily="18" charset="0"/>
              </a:rPr>
              <a:t>Khuôn</a:t>
            </a:r>
            <a:r>
              <a:rPr lang="en-US" sz="2400" b="1" dirty="0">
                <a:latin typeface="Times New Roman" panose="02020603050405020304" pitchFamily="18" charset="0"/>
              </a:rPr>
              <a:t> </a:t>
            </a:r>
            <a:r>
              <a:rPr lang="en-US" sz="2400" b="1" dirty="0" err="1">
                <a:latin typeface="Times New Roman" panose="02020603050405020304" pitchFamily="18" charset="0"/>
              </a:rPr>
              <a:t>mặt</a:t>
            </a:r>
            <a:r>
              <a:rPr lang="en-US" sz="2400" b="1" dirty="0">
                <a:latin typeface="Times New Roman" panose="02020603050405020304" pitchFamily="18" charset="0"/>
              </a:rPr>
              <a:t> </a:t>
            </a:r>
            <a:r>
              <a:rPr lang="en-US" sz="2400" b="1" dirty="0" err="1">
                <a:latin typeface="Times New Roman" panose="02020603050405020304" pitchFamily="18" charset="0"/>
              </a:rPr>
              <a:t>trái</a:t>
            </a:r>
            <a:r>
              <a:rPr lang="en-US" sz="2400" b="1" dirty="0">
                <a:latin typeface="Times New Roman" panose="02020603050405020304" pitchFamily="18" charset="0"/>
              </a:rPr>
              <a:t> </a:t>
            </a:r>
            <a:r>
              <a:rPr lang="en-US" sz="2400" b="1" dirty="0" err="1">
                <a:latin typeface="Times New Roman" panose="02020603050405020304" pitchFamily="18" charset="0"/>
              </a:rPr>
              <a:t>xoan</a:t>
            </a:r>
            <a:r>
              <a:rPr lang="en-US" sz="2400" b="1" dirty="0">
                <a:latin typeface="Times New Roman" panose="02020603050405020304" pitchFamily="18" charset="0"/>
              </a:rPr>
              <a:t>, </a:t>
            </a:r>
            <a:r>
              <a:rPr lang="en-US" sz="2400" b="1" dirty="0" err="1">
                <a:latin typeface="Times New Roman" panose="02020603050405020304" pitchFamily="18" charset="0"/>
              </a:rPr>
              <a:t>phúc</a:t>
            </a:r>
            <a:r>
              <a:rPr lang="en-US" sz="2400" b="1" dirty="0">
                <a:latin typeface="Times New Roman" panose="02020603050405020304" pitchFamily="18" charset="0"/>
              </a:rPr>
              <a:t> </a:t>
            </a:r>
            <a:r>
              <a:rPr lang="en-US" sz="2400" b="1" dirty="0" err="1">
                <a:latin typeface="Times New Roman" panose="02020603050405020304" pitchFamily="18" charset="0"/>
              </a:rPr>
              <a:t>hậu</a:t>
            </a:r>
            <a:r>
              <a:rPr lang="en-US" sz="2400" b="1" dirty="0">
                <a:latin typeface="Times New Roman" panose="02020603050405020304" pitchFamily="18" charset="0"/>
              </a:rPr>
              <a:t>…</a:t>
            </a:r>
          </a:p>
          <a:p>
            <a:pPr eaLnBrk="1" hangingPunct="1"/>
            <a:r>
              <a:rPr lang="en-US" sz="2400" b="1" dirty="0">
                <a:latin typeface="Times New Roman" panose="02020603050405020304" pitchFamily="18" charset="0"/>
              </a:rPr>
              <a:t>- </a:t>
            </a:r>
            <a:r>
              <a:rPr lang="en-US" sz="2400" b="1" dirty="0" err="1">
                <a:latin typeface="Times New Roman" panose="02020603050405020304" pitchFamily="18" charset="0"/>
              </a:rPr>
              <a:t>Mái</a:t>
            </a:r>
            <a:r>
              <a:rPr lang="en-US" sz="2400" b="1" dirty="0">
                <a:latin typeface="Times New Roman" panose="02020603050405020304" pitchFamily="18" charset="0"/>
              </a:rPr>
              <a:t> </a:t>
            </a:r>
            <a:r>
              <a:rPr lang="en-US" sz="2400" b="1" dirty="0" err="1">
                <a:latin typeface="Times New Roman" panose="02020603050405020304" pitchFamily="18" charset="0"/>
              </a:rPr>
              <a:t>tóc</a:t>
            </a:r>
            <a:r>
              <a:rPr lang="en-US" sz="2400" b="1" dirty="0">
                <a:latin typeface="Times New Roman" panose="02020603050405020304" pitchFamily="18" charset="0"/>
              </a:rPr>
              <a:t> </a:t>
            </a:r>
            <a:r>
              <a:rPr lang="en-US" sz="2400" b="1" dirty="0" err="1">
                <a:latin typeface="Times New Roman" panose="02020603050405020304" pitchFamily="18" charset="0"/>
              </a:rPr>
              <a:t>dài</a:t>
            </a:r>
            <a:r>
              <a:rPr lang="en-US" sz="2400" b="1" dirty="0">
                <a:latin typeface="Times New Roman" panose="02020603050405020304" pitchFamily="18" charset="0"/>
              </a:rPr>
              <a:t>, </a:t>
            </a:r>
            <a:r>
              <a:rPr lang="en-US" sz="2400" b="1" dirty="0" err="1">
                <a:latin typeface="Times New Roman" panose="02020603050405020304" pitchFamily="18" charset="0"/>
              </a:rPr>
              <a:t>búi</a:t>
            </a:r>
            <a:r>
              <a:rPr lang="en-US" sz="2400" b="1" dirty="0">
                <a:latin typeface="Times New Roman" panose="02020603050405020304" pitchFamily="18" charset="0"/>
              </a:rPr>
              <a:t> </a:t>
            </a:r>
            <a:r>
              <a:rPr lang="en-US" sz="2400" b="1" dirty="0" err="1">
                <a:latin typeface="Times New Roman" panose="02020603050405020304" pitchFamily="18" charset="0"/>
              </a:rPr>
              <a:t>cao</a:t>
            </a:r>
            <a:r>
              <a:rPr lang="en-US" sz="2400" b="1" dirty="0">
                <a:latin typeface="Times New Roman" panose="02020603050405020304" pitchFamily="18" charset="0"/>
              </a:rPr>
              <a:t>, </a:t>
            </a:r>
            <a:r>
              <a:rPr lang="vi-VN" sz="2400" b="1" dirty="0">
                <a:latin typeface="Times New Roman" panose="02020603050405020304" pitchFamily="18" charset="0"/>
              </a:rPr>
              <a:t>đ</a:t>
            </a:r>
            <a:r>
              <a:rPr lang="en-US" sz="2400" b="1" dirty="0">
                <a:latin typeface="Times New Roman" panose="02020603050405020304" pitchFamily="18" charset="0"/>
              </a:rPr>
              <a:t>en m</a:t>
            </a:r>
            <a:r>
              <a:rPr lang="vi-VN" sz="2400" b="1" dirty="0">
                <a:latin typeface="Times New Roman" panose="02020603050405020304" pitchFamily="18" charset="0"/>
              </a:rPr>
              <a:t>ư</a:t>
            </a:r>
            <a:r>
              <a:rPr lang="en-US" sz="2400" b="1" dirty="0" err="1">
                <a:latin typeface="Times New Roman" panose="02020603050405020304" pitchFamily="18" charset="0"/>
              </a:rPr>
              <a:t>ợt</a:t>
            </a:r>
            <a:r>
              <a:rPr lang="en-US" sz="2400" b="1" dirty="0">
                <a:latin typeface="Times New Roman" panose="02020603050405020304" pitchFamily="18" charset="0"/>
              </a:rPr>
              <a:t>, xo</a:t>
            </a:r>
            <a:r>
              <a:rPr lang="vi-VN" sz="2400" b="1" dirty="0">
                <a:latin typeface="Times New Roman" panose="02020603050405020304" pitchFamily="18" charset="0"/>
              </a:rPr>
              <a:t>ă</a:t>
            </a:r>
            <a:r>
              <a:rPr lang="en-US" sz="2400" b="1" dirty="0">
                <a:latin typeface="Times New Roman" panose="02020603050405020304" pitchFamily="18" charset="0"/>
              </a:rPr>
              <a:t>n </a:t>
            </a:r>
            <a:r>
              <a:rPr lang="en-US" sz="2400" b="1" dirty="0" err="1">
                <a:latin typeface="Times New Roman" panose="02020603050405020304" pitchFamily="18" charset="0"/>
              </a:rPr>
              <a:t>tự</a:t>
            </a:r>
            <a:r>
              <a:rPr lang="en-US" sz="2400" b="1" dirty="0">
                <a:latin typeface="Times New Roman" panose="02020603050405020304" pitchFamily="18" charset="0"/>
              </a:rPr>
              <a:t> </a:t>
            </a:r>
            <a:r>
              <a:rPr lang="en-US" sz="2400" b="1" dirty="0" err="1">
                <a:latin typeface="Times New Roman" panose="02020603050405020304" pitchFamily="18" charset="0"/>
              </a:rPr>
              <a:t>nhiên</a:t>
            </a:r>
            <a:r>
              <a:rPr lang="en-US" sz="2400" b="1" dirty="0">
                <a:latin typeface="Times New Roman" panose="02020603050405020304" pitchFamily="18" charset="0"/>
              </a:rPr>
              <a:t> </a:t>
            </a:r>
            <a:r>
              <a:rPr lang="en-US" sz="2400" b="1" dirty="0" err="1">
                <a:latin typeface="Times New Roman" panose="02020603050405020304" pitchFamily="18" charset="0"/>
              </a:rPr>
              <a:t>trông</a:t>
            </a:r>
            <a:r>
              <a:rPr lang="en-US" sz="2400" b="1" dirty="0">
                <a:latin typeface="Times New Roman" panose="02020603050405020304" pitchFamily="18" charset="0"/>
              </a:rPr>
              <a:t> </a:t>
            </a:r>
            <a:r>
              <a:rPr lang="en-US" sz="2400" b="1" dirty="0" err="1">
                <a:latin typeface="Times New Roman" panose="02020603050405020304" pitchFamily="18" charset="0"/>
              </a:rPr>
              <a:t>rất</a:t>
            </a:r>
            <a:r>
              <a:rPr lang="en-US" sz="2400" b="1" dirty="0">
                <a:latin typeface="Times New Roman" panose="02020603050405020304" pitchFamily="18" charset="0"/>
              </a:rPr>
              <a:t> </a:t>
            </a:r>
            <a:r>
              <a:rPr lang="vi-VN" sz="2400" b="1" dirty="0">
                <a:latin typeface="Times New Roman" panose="02020603050405020304" pitchFamily="18" charset="0"/>
              </a:rPr>
              <a:t>đ</a:t>
            </a:r>
            <a:r>
              <a:rPr lang="en-US" sz="2400" b="1" dirty="0" err="1">
                <a:latin typeface="Times New Roman" panose="02020603050405020304" pitchFamily="18" charset="0"/>
              </a:rPr>
              <a:t>ẹp</a:t>
            </a:r>
            <a:r>
              <a:rPr lang="en-US" sz="2400" b="1" dirty="0">
                <a:latin typeface="Times New Roman" panose="02020603050405020304" pitchFamily="18" charset="0"/>
              </a:rPr>
              <a:t>.</a:t>
            </a:r>
          </a:p>
          <a:p>
            <a:pPr eaLnBrk="1" hangingPunct="1"/>
            <a:r>
              <a:rPr lang="en-US" sz="2400" b="1" dirty="0">
                <a:latin typeface="Times New Roman" panose="02020603050405020304" pitchFamily="18" charset="0"/>
              </a:rPr>
              <a:t>- </a:t>
            </a:r>
            <a:r>
              <a:rPr lang="en-US" sz="2400" b="1" dirty="0" err="1">
                <a:latin typeface="Times New Roman" panose="02020603050405020304" pitchFamily="18" charset="0"/>
              </a:rPr>
              <a:t>Đôi</a:t>
            </a:r>
            <a:r>
              <a:rPr lang="en-US" sz="2400" b="1" dirty="0">
                <a:latin typeface="Times New Roman" panose="02020603050405020304" pitchFamily="18" charset="0"/>
              </a:rPr>
              <a:t> </a:t>
            </a:r>
            <a:r>
              <a:rPr lang="en-US" sz="2400" b="1" dirty="0" err="1">
                <a:latin typeface="Times New Roman" panose="02020603050405020304" pitchFamily="18" charset="0"/>
              </a:rPr>
              <a:t>mắt</a:t>
            </a:r>
            <a:r>
              <a:rPr lang="en-US" sz="2400" b="1" dirty="0">
                <a:latin typeface="Times New Roman" panose="02020603050405020304" pitchFamily="18" charset="0"/>
              </a:rPr>
              <a:t> to, </a:t>
            </a:r>
            <a:r>
              <a:rPr lang="vi-VN" sz="2400" b="1" dirty="0">
                <a:latin typeface="Times New Roman" panose="02020603050405020304" pitchFamily="18" charset="0"/>
              </a:rPr>
              <a:t>đ</a:t>
            </a:r>
            <a:r>
              <a:rPr lang="en-US" sz="2400" b="1" dirty="0">
                <a:latin typeface="Times New Roman" panose="02020603050405020304" pitchFamily="18" charset="0"/>
              </a:rPr>
              <a:t>en </a:t>
            </a:r>
            <a:r>
              <a:rPr lang="en-US" sz="2400" b="1" dirty="0" err="1">
                <a:latin typeface="Times New Roman" panose="02020603050405020304" pitchFamily="18" charset="0"/>
              </a:rPr>
              <a:t>láy</a:t>
            </a:r>
            <a:r>
              <a:rPr lang="en-US" sz="2400" b="1" dirty="0">
                <a:latin typeface="Times New Roman" panose="02020603050405020304" pitchFamily="18" charset="0"/>
              </a:rPr>
              <a:t> long </a:t>
            </a:r>
            <a:r>
              <a:rPr lang="en-US" sz="2400" b="1" dirty="0" err="1">
                <a:latin typeface="Times New Roman" panose="02020603050405020304" pitchFamily="18" charset="0"/>
              </a:rPr>
              <a:t>lanh</a:t>
            </a:r>
            <a:r>
              <a:rPr lang="en-US" sz="2400" b="1" dirty="0">
                <a:latin typeface="Times New Roman" panose="02020603050405020304" pitchFamily="18" charset="0"/>
              </a:rPr>
              <a:t> </a:t>
            </a:r>
            <a:r>
              <a:rPr lang="en-US" sz="2400" b="1" dirty="0" err="1">
                <a:latin typeface="Times New Roman" panose="02020603050405020304" pitchFamily="18" charset="0"/>
              </a:rPr>
              <a:t>nh</a:t>
            </a:r>
            <a:r>
              <a:rPr lang="vi-VN" sz="2400" b="1" dirty="0">
                <a:latin typeface="Times New Roman" panose="02020603050405020304" pitchFamily="18" charset="0"/>
              </a:rPr>
              <a:t>ư</a:t>
            </a:r>
            <a:r>
              <a:rPr lang="en-US" sz="2400" b="1" dirty="0">
                <a:latin typeface="Times New Roman" panose="02020603050405020304" pitchFamily="18" charset="0"/>
              </a:rPr>
              <a:t> </a:t>
            </a:r>
            <a:r>
              <a:rPr lang="en-US" sz="2400" b="1" dirty="0" err="1">
                <a:latin typeface="Times New Roman" panose="02020603050405020304" pitchFamily="18" charset="0"/>
              </a:rPr>
              <a:t>những</a:t>
            </a:r>
            <a:r>
              <a:rPr lang="en-US" sz="2400" b="1" dirty="0">
                <a:latin typeface="Times New Roman" panose="02020603050405020304" pitchFamily="18" charset="0"/>
              </a:rPr>
              <a:t> </a:t>
            </a:r>
            <a:r>
              <a:rPr lang="en-US" sz="2400" b="1" dirty="0" err="1">
                <a:latin typeface="Times New Roman" panose="02020603050405020304" pitchFamily="18" charset="0"/>
              </a:rPr>
              <a:t>vì</a:t>
            </a:r>
            <a:r>
              <a:rPr lang="en-US" sz="2400" b="1" dirty="0">
                <a:latin typeface="Times New Roman" panose="02020603050405020304" pitchFamily="18" charset="0"/>
              </a:rPr>
              <a:t> </a:t>
            </a:r>
            <a:r>
              <a:rPr lang="en-US" sz="2400" b="1" dirty="0" err="1">
                <a:latin typeface="Times New Roman" panose="02020603050405020304" pitchFamily="18" charset="0"/>
              </a:rPr>
              <a:t>sao</a:t>
            </a:r>
            <a:r>
              <a:rPr lang="en-US" sz="2400" b="1" dirty="0">
                <a:latin typeface="Times New Roman" panose="02020603050405020304" pitchFamily="18" charset="0"/>
              </a:rPr>
              <a:t> </a:t>
            </a:r>
            <a:r>
              <a:rPr lang="en-US" sz="2400" b="1" dirty="0" err="1">
                <a:latin typeface="Times New Roman" panose="02020603050405020304" pitchFamily="18" charset="0"/>
              </a:rPr>
              <a:t>trên</a:t>
            </a:r>
            <a:r>
              <a:rPr lang="en-US" sz="2400" b="1" dirty="0">
                <a:latin typeface="Times New Roman" panose="02020603050405020304" pitchFamily="18" charset="0"/>
              </a:rPr>
              <a:t> </a:t>
            </a:r>
            <a:r>
              <a:rPr lang="en-US" sz="2400" b="1" dirty="0" err="1">
                <a:latin typeface="Times New Roman" panose="02020603050405020304" pitchFamily="18" charset="0"/>
              </a:rPr>
              <a:t>bầu</a:t>
            </a:r>
            <a:r>
              <a:rPr lang="en-US" sz="2400" b="1" dirty="0">
                <a:latin typeface="Times New Roman" panose="02020603050405020304" pitchFamily="18" charset="0"/>
              </a:rPr>
              <a:t> </a:t>
            </a:r>
            <a:r>
              <a:rPr lang="en-US" sz="2400" b="1" dirty="0" err="1">
                <a:latin typeface="Times New Roman" panose="02020603050405020304" pitchFamily="18" charset="0"/>
              </a:rPr>
              <a:t>trời</a:t>
            </a:r>
            <a:r>
              <a:rPr lang="en-US" sz="2400" b="1" dirty="0">
                <a:latin typeface="Times New Roman" panose="02020603050405020304" pitchFamily="18" charset="0"/>
              </a:rPr>
              <a:t> </a:t>
            </a:r>
            <a:r>
              <a:rPr lang="vi-VN" sz="2400" b="1" dirty="0">
                <a:latin typeface="Times New Roman" panose="02020603050405020304" pitchFamily="18" charset="0"/>
              </a:rPr>
              <a:t>đ</a:t>
            </a:r>
            <a:r>
              <a:rPr lang="en-US" sz="2400" b="1" dirty="0" err="1">
                <a:latin typeface="Times New Roman" panose="02020603050405020304" pitchFamily="18" charset="0"/>
              </a:rPr>
              <a:t>êm</a:t>
            </a:r>
            <a:r>
              <a:rPr lang="en-US" sz="2400" b="1" dirty="0">
                <a:latin typeface="Times New Roman" panose="02020603050405020304" pitchFamily="18" charset="0"/>
              </a:rPr>
              <a:t>, </a:t>
            </a:r>
            <a:r>
              <a:rPr lang="en-US" sz="2400" b="1" dirty="0" err="1">
                <a:latin typeface="Times New Roman" panose="02020603050405020304" pitchFamily="18" charset="0"/>
              </a:rPr>
              <a:t>ánh</a:t>
            </a:r>
            <a:r>
              <a:rPr lang="en-US" sz="2400" b="1" dirty="0">
                <a:latin typeface="Times New Roman" panose="02020603050405020304" pitchFamily="18" charset="0"/>
              </a:rPr>
              <a:t> </a:t>
            </a:r>
            <a:r>
              <a:rPr lang="en-US" sz="2400" b="1" dirty="0" err="1">
                <a:latin typeface="Times New Roman" panose="02020603050405020304" pitchFamily="18" charset="0"/>
              </a:rPr>
              <a:t>mắt</a:t>
            </a:r>
            <a:r>
              <a:rPr lang="en-US" sz="2400" b="1" dirty="0">
                <a:latin typeface="Times New Roman" panose="02020603050405020304" pitchFamily="18" charset="0"/>
              </a:rPr>
              <a:t> </a:t>
            </a:r>
            <a:r>
              <a:rPr lang="en-US" sz="2400" b="1" dirty="0" err="1">
                <a:latin typeface="Times New Roman" panose="02020603050405020304" pitchFamily="18" charset="0"/>
              </a:rPr>
              <a:t>dịu</a:t>
            </a:r>
            <a:r>
              <a:rPr lang="en-US" sz="2400" b="1" dirty="0">
                <a:latin typeface="Times New Roman" panose="02020603050405020304" pitchFamily="18" charset="0"/>
              </a:rPr>
              <a:t> </a:t>
            </a:r>
            <a:r>
              <a:rPr lang="en-US" sz="2400" b="1" dirty="0" err="1">
                <a:latin typeface="Times New Roman" panose="02020603050405020304" pitchFamily="18" charset="0"/>
              </a:rPr>
              <a:t>dàng</a:t>
            </a:r>
            <a:r>
              <a:rPr lang="en-US" sz="2400" b="1" dirty="0">
                <a:latin typeface="Times New Roman" panose="02020603050405020304" pitchFamily="18" charset="0"/>
              </a:rPr>
              <a:t>, </a:t>
            </a:r>
            <a:r>
              <a:rPr lang="vi-VN" sz="2400" b="1" dirty="0">
                <a:latin typeface="Times New Roman" panose="02020603050405020304" pitchFamily="18" charset="0"/>
              </a:rPr>
              <a:t>đ</a:t>
            </a:r>
            <a:r>
              <a:rPr lang="en-US" sz="2400" b="1" dirty="0" err="1">
                <a:latin typeface="Times New Roman" panose="02020603050405020304" pitchFamily="18" charset="0"/>
              </a:rPr>
              <a:t>ầy</a:t>
            </a:r>
            <a:r>
              <a:rPr lang="en-US" sz="2400" b="1" dirty="0">
                <a:latin typeface="Times New Roman" panose="02020603050405020304" pitchFamily="18" charset="0"/>
              </a:rPr>
              <a:t> </a:t>
            </a:r>
            <a:r>
              <a:rPr lang="en-US" sz="2400" b="1" dirty="0" err="1">
                <a:latin typeface="Times New Roman" panose="02020603050405020304" pitchFamily="18" charset="0"/>
              </a:rPr>
              <a:t>trìu</a:t>
            </a:r>
            <a:r>
              <a:rPr lang="en-US" sz="2400" b="1" dirty="0">
                <a:latin typeface="Times New Roman" panose="02020603050405020304" pitchFamily="18" charset="0"/>
              </a:rPr>
              <a:t> </a:t>
            </a:r>
            <a:r>
              <a:rPr lang="en-US" sz="2400" b="1" dirty="0" err="1">
                <a:latin typeface="Times New Roman" panose="02020603050405020304" pitchFamily="18" charset="0"/>
              </a:rPr>
              <a:t>mến</a:t>
            </a:r>
            <a:r>
              <a:rPr lang="en-US" sz="2400" b="1" dirty="0">
                <a:latin typeface="Times New Roman" panose="02020603050405020304" pitchFamily="18" charset="0"/>
              </a:rPr>
              <a:t>, </a:t>
            </a:r>
            <a:r>
              <a:rPr lang="en-US" sz="2400" b="1" dirty="0" err="1">
                <a:latin typeface="Times New Roman" panose="02020603050405020304" pitchFamily="18" charset="0"/>
              </a:rPr>
              <a:t>th</a:t>
            </a:r>
            <a:r>
              <a:rPr lang="vi-VN" sz="2400" b="1" dirty="0">
                <a:latin typeface="Times New Roman" panose="02020603050405020304" pitchFamily="18" charset="0"/>
              </a:rPr>
              <a:t>ươ</a:t>
            </a:r>
            <a:r>
              <a:rPr lang="en-US" sz="2400" b="1" dirty="0" err="1">
                <a:latin typeface="Times New Roman" panose="02020603050405020304" pitchFamily="18" charset="0"/>
              </a:rPr>
              <a:t>ng</a:t>
            </a:r>
            <a:r>
              <a:rPr lang="en-US" sz="2400" b="1" dirty="0">
                <a:latin typeface="Times New Roman" panose="02020603050405020304" pitchFamily="18" charset="0"/>
              </a:rPr>
              <a:t> </a:t>
            </a:r>
            <a:r>
              <a:rPr lang="en-US" sz="2400" b="1" dirty="0" err="1">
                <a:latin typeface="Times New Roman" panose="02020603050405020304" pitchFamily="18" charset="0"/>
              </a:rPr>
              <a:t>yêu</a:t>
            </a:r>
            <a:r>
              <a:rPr lang="en-US" sz="2400" b="1" dirty="0">
                <a:latin typeface="Times New Roman" panose="02020603050405020304" pitchFamily="18" charset="0"/>
              </a:rPr>
              <a:t>…</a:t>
            </a:r>
          </a:p>
          <a:p>
            <a:pPr eaLnBrk="1" hangingPunct="1"/>
            <a:r>
              <a:rPr lang="en-US" sz="2400" b="1" dirty="0">
                <a:latin typeface="Times New Roman" panose="02020603050405020304" pitchFamily="18" charset="0"/>
              </a:rPr>
              <a:t>- N</a:t>
            </a:r>
            <a:r>
              <a:rPr lang="vi-VN" sz="2400" b="1" dirty="0">
                <a:latin typeface="Times New Roman" panose="02020603050405020304" pitchFamily="18" charset="0"/>
              </a:rPr>
              <a:t>ư</a:t>
            </a:r>
            <a:r>
              <a:rPr lang="en-US" sz="2400" b="1" dirty="0" err="1">
                <a:latin typeface="Times New Roman" panose="02020603050405020304" pitchFamily="18" charset="0"/>
              </a:rPr>
              <a:t>ớc</a:t>
            </a:r>
            <a:r>
              <a:rPr lang="en-US" sz="2400" b="1" dirty="0">
                <a:latin typeface="Times New Roman" panose="02020603050405020304" pitchFamily="18" charset="0"/>
              </a:rPr>
              <a:t> da </a:t>
            </a:r>
            <a:r>
              <a:rPr lang="en-US" sz="2400" b="1" dirty="0" err="1">
                <a:latin typeface="Times New Roman" panose="02020603050405020304" pitchFamily="18" charset="0"/>
              </a:rPr>
              <a:t>trắng</a:t>
            </a:r>
            <a:r>
              <a:rPr lang="en-US" sz="2400" b="1" dirty="0">
                <a:latin typeface="Times New Roman" panose="02020603050405020304" pitchFamily="18" charset="0"/>
              </a:rPr>
              <a:t> </a:t>
            </a:r>
            <a:r>
              <a:rPr lang="en-US" sz="2400" b="1" dirty="0" err="1">
                <a:latin typeface="Times New Roman" panose="02020603050405020304" pitchFamily="18" charset="0"/>
              </a:rPr>
              <a:t>hồng</a:t>
            </a:r>
            <a:r>
              <a:rPr lang="en-US" sz="2400" b="1" dirty="0">
                <a:latin typeface="Times New Roman" panose="02020603050405020304" pitchFamily="18" charset="0"/>
              </a:rPr>
              <a:t>, </a:t>
            </a:r>
            <a:r>
              <a:rPr lang="en-US" sz="2400" b="1" dirty="0" err="1">
                <a:latin typeface="Times New Roman" panose="02020603050405020304" pitchFamily="18" charset="0"/>
              </a:rPr>
              <a:t>mịn</a:t>
            </a:r>
            <a:r>
              <a:rPr lang="en-US" sz="2400" b="1" dirty="0">
                <a:latin typeface="Times New Roman" panose="02020603050405020304" pitchFamily="18" charset="0"/>
              </a:rPr>
              <a:t> </a:t>
            </a:r>
            <a:r>
              <a:rPr lang="en-US" sz="2400" b="1" dirty="0" err="1">
                <a:latin typeface="Times New Roman" panose="02020603050405020304" pitchFamily="18" charset="0"/>
              </a:rPr>
              <a:t>màng</a:t>
            </a:r>
            <a:r>
              <a:rPr lang="en-US" sz="2400" b="1" dirty="0">
                <a:latin typeface="Times New Roman" panose="02020603050405020304" pitchFamily="18" charset="0"/>
              </a:rPr>
              <a:t> …</a:t>
            </a:r>
          </a:p>
        </p:txBody>
      </p:sp>
      <p:sp>
        <p:nvSpPr>
          <p:cNvPr id="30" name="Text Box 9"/>
          <p:cNvSpPr txBox="1">
            <a:spLocks noChangeArrowheads="1"/>
          </p:cNvSpPr>
          <p:nvPr/>
        </p:nvSpPr>
        <p:spPr bwMode="auto">
          <a:xfrm>
            <a:off x="1017370" y="979985"/>
            <a:ext cx="95070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a:solidFill>
                  <a:srgbClr val="FF0000"/>
                </a:solidFill>
                <a:latin typeface="Times New Roman" panose="02020603050405020304" pitchFamily="18" charset="0"/>
              </a:rPr>
              <a:t>1. </a:t>
            </a:r>
            <a:r>
              <a:rPr lang="en-US" sz="2400" b="1" dirty="0" err="1">
                <a:solidFill>
                  <a:srgbClr val="FF0000"/>
                </a:solidFill>
                <a:latin typeface="Times New Roman" panose="02020603050405020304" pitchFamily="18" charset="0"/>
              </a:rPr>
              <a:t>Mở</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bài</a:t>
            </a:r>
            <a:r>
              <a:rPr lang="en-US" sz="2400" b="1" dirty="0">
                <a:solidFill>
                  <a:srgbClr val="FF0000"/>
                </a:solidFill>
                <a:latin typeface="Times New Roman" panose="02020603050405020304" pitchFamily="18" charset="0"/>
              </a:rPr>
              <a:t>: </a:t>
            </a:r>
            <a:r>
              <a:rPr lang="en-US" sz="2400" b="1" dirty="0">
                <a:latin typeface="Times New Roman" panose="02020603050405020304" pitchFamily="18" charset="0"/>
              </a:rPr>
              <a:t>Ai </a:t>
            </a:r>
            <a:r>
              <a:rPr lang="en-US" sz="2400" b="1" dirty="0" err="1">
                <a:latin typeface="Times New Roman" panose="02020603050405020304" pitchFamily="18" charset="0"/>
              </a:rPr>
              <a:t>cũng</a:t>
            </a:r>
            <a:r>
              <a:rPr lang="en-US" sz="2400" b="1" dirty="0">
                <a:latin typeface="Times New Roman" panose="02020603050405020304" pitchFamily="18" charset="0"/>
              </a:rPr>
              <a:t> </a:t>
            </a:r>
            <a:r>
              <a:rPr lang="en-US" sz="2400" b="1" dirty="0" err="1">
                <a:latin typeface="Times New Roman" panose="02020603050405020304" pitchFamily="18" charset="0"/>
              </a:rPr>
              <a:t>có</a:t>
            </a:r>
            <a:r>
              <a:rPr lang="en-US" sz="2400" b="1" dirty="0">
                <a:latin typeface="Times New Roman" panose="02020603050405020304" pitchFamily="18" charset="0"/>
              </a:rPr>
              <a:t> </a:t>
            </a:r>
            <a:r>
              <a:rPr lang="en-US" sz="2400" b="1" dirty="0" err="1">
                <a:latin typeface="Times New Roman" panose="02020603050405020304" pitchFamily="18" charset="0"/>
              </a:rPr>
              <a:t>ng</a:t>
            </a:r>
            <a:r>
              <a:rPr lang="vi-VN" sz="2400" b="1" dirty="0">
                <a:latin typeface="Times New Roman" panose="02020603050405020304" pitchFamily="18" charset="0"/>
              </a:rPr>
              <a:t>ư</a:t>
            </a:r>
            <a:r>
              <a:rPr lang="en-US" sz="2400" b="1" dirty="0" err="1">
                <a:latin typeface="Times New Roman" panose="02020603050405020304" pitchFamily="18" charset="0"/>
              </a:rPr>
              <a:t>ời</a:t>
            </a:r>
            <a:r>
              <a:rPr lang="en-US" sz="2400" b="1" dirty="0">
                <a:latin typeface="Times New Roman" panose="02020603050405020304" pitchFamily="18" charset="0"/>
              </a:rPr>
              <a:t> </a:t>
            </a:r>
            <a:r>
              <a:rPr lang="en-US" sz="2400" b="1" dirty="0" err="1">
                <a:latin typeface="Times New Roman" panose="02020603050405020304" pitchFamily="18" charset="0"/>
              </a:rPr>
              <a:t>thân</a:t>
            </a:r>
            <a:r>
              <a:rPr lang="en-US" sz="2400" b="1" dirty="0">
                <a:latin typeface="Times New Roman" panose="02020603050405020304" pitchFamily="18" charset="0"/>
              </a:rPr>
              <a:t> </a:t>
            </a:r>
            <a:r>
              <a:rPr lang="vi-VN" sz="2400" b="1" dirty="0">
                <a:latin typeface="Times New Roman" panose="02020603050405020304" pitchFamily="18" charset="0"/>
              </a:rPr>
              <a:t>đ</a:t>
            </a:r>
            <a:r>
              <a:rPr lang="en-US" sz="2400" b="1" dirty="0">
                <a:latin typeface="Times New Roman" panose="02020603050405020304" pitchFamily="18" charset="0"/>
              </a:rPr>
              <a:t>ể </a:t>
            </a:r>
            <a:r>
              <a:rPr lang="en-US" sz="2400" b="1" dirty="0" err="1">
                <a:latin typeface="Times New Roman" panose="02020603050405020304" pitchFamily="18" charset="0"/>
              </a:rPr>
              <a:t>th</a:t>
            </a:r>
            <a:r>
              <a:rPr lang="vi-VN" sz="2400" b="1" dirty="0">
                <a:latin typeface="Times New Roman" panose="02020603050405020304" pitchFamily="18" charset="0"/>
              </a:rPr>
              <a:t>ươ</a:t>
            </a:r>
            <a:r>
              <a:rPr lang="en-US" sz="2400" b="1" dirty="0" err="1">
                <a:latin typeface="Times New Roman" panose="02020603050405020304" pitchFamily="18" charset="0"/>
              </a:rPr>
              <a:t>ng</a:t>
            </a:r>
            <a:r>
              <a:rPr lang="en-US" sz="2400" b="1" dirty="0">
                <a:latin typeface="Times New Roman" panose="02020603050405020304" pitchFamily="18" charset="0"/>
              </a:rPr>
              <a:t> </a:t>
            </a:r>
            <a:r>
              <a:rPr lang="en-US" sz="2400" b="1" dirty="0" err="1">
                <a:latin typeface="Times New Roman" panose="02020603050405020304" pitchFamily="18" charset="0"/>
              </a:rPr>
              <a:t>yêu</a:t>
            </a:r>
            <a:r>
              <a:rPr lang="en-US" sz="2400" b="1" dirty="0">
                <a:latin typeface="Times New Roman" panose="02020603050405020304" pitchFamily="18" charset="0"/>
              </a:rPr>
              <a:t>, </a:t>
            </a:r>
            <a:r>
              <a:rPr lang="en-US" sz="2400" b="1" dirty="0" err="1">
                <a:latin typeface="Times New Roman" panose="02020603050405020304" pitchFamily="18" charset="0"/>
              </a:rPr>
              <a:t>quý</a:t>
            </a:r>
            <a:r>
              <a:rPr lang="en-US" sz="2400" b="1" dirty="0">
                <a:latin typeface="Times New Roman" panose="02020603050405020304" pitchFamily="18" charset="0"/>
              </a:rPr>
              <a:t> </a:t>
            </a:r>
            <a:r>
              <a:rPr lang="en-US" sz="2400" b="1" dirty="0" err="1">
                <a:latin typeface="Times New Roman" panose="02020603050405020304" pitchFamily="18" charset="0"/>
              </a:rPr>
              <a:t>mến</a:t>
            </a:r>
            <a:r>
              <a:rPr lang="en-US" sz="2400" b="1" dirty="0">
                <a:latin typeface="Times New Roman" panose="02020603050405020304" pitchFamily="18" charset="0"/>
              </a:rPr>
              <a:t> </a:t>
            </a:r>
            <a:r>
              <a:rPr lang="en-US" sz="2400" b="1" dirty="0" err="1">
                <a:latin typeface="Times New Roman" panose="02020603050405020304" pitchFamily="18" charset="0"/>
              </a:rPr>
              <a:t>nh</a:t>
            </a:r>
            <a:r>
              <a:rPr lang="vi-VN" sz="2400" b="1" dirty="0">
                <a:latin typeface="Times New Roman" panose="02020603050405020304" pitchFamily="18" charset="0"/>
              </a:rPr>
              <a:t>ư</a:t>
            </a:r>
            <a:r>
              <a:rPr lang="en-US" sz="2400" b="1" dirty="0" err="1">
                <a:latin typeface="Times New Roman" panose="02020603050405020304" pitchFamily="18" charset="0"/>
              </a:rPr>
              <a:t>ng</a:t>
            </a:r>
            <a:r>
              <a:rPr lang="en-US" sz="2400" b="1" dirty="0">
                <a:latin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ngửời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gũi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rPr>
              <a:t> </a:t>
            </a:r>
            <a:r>
              <a:rPr lang="en-US" sz="2400" b="1" dirty="0" err="1">
                <a:latin typeface="Times New Roman" panose="02020603050405020304" pitchFamily="18" charset="0"/>
              </a:rPr>
              <a:t>mẹ</a:t>
            </a:r>
            <a:r>
              <a:rPr lang="en-US" sz="2400" b="1" dirty="0">
                <a:latin typeface="Times New Roman" panose="02020603050405020304" pitchFamily="18" charset="0"/>
              </a:rPr>
              <a:t> </a:t>
            </a:r>
            <a:r>
              <a:rPr lang="en-US" sz="2400" b="1" dirty="0" err="1">
                <a:latin typeface="Times New Roman" panose="02020603050405020304" pitchFamily="18" charset="0"/>
              </a:rPr>
              <a:t>của</a:t>
            </a:r>
            <a:r>
              <a:rPr lang="en-US" sz="2400" b="1" dirty="0">
                <a:latin typeface="Times New Roman" panose="02020603050405020304" pitchFamily="18" charset="0"/>
              </a:rPr>
              <a:t> </a:t>
            </a:r>
            <a:r>
              <a:rPr lang="en-US" sz="2400" b="1" dirty="0" err="1">
                <a:latin typeface="Times New Roman" panose="02020603050405020304" pitchFamily="18" charset="0"/>
              </a:rPr>
              <a:t>em</a:t>
            </a:r>
            <a:r>
              <a:rPr lang="en-US" sz="2400" b="1" dirty="0">
                <a:latin typeface="Times New Roman" panose="02020603050405020304" pitchFamily="18" charset="0"/>
              </a:rPr>
              <a:t>.</a:t>
            </a:r>
            <a:endParaRPr lang="en-US" sz="2400" dirty="0">
              <a:latin typeface="Times New Roman" panose="02020603050405020304" pitchFamily="18" charset="0"/>
            </a:endParaRPr>
          </a:p>
        </p:txBody>
      </p:sp>
    </p:spTree>
    <p:extLst>
      <p:ext uri="{BB962C8B-B14F-4D97-AF65-F5344CB8AC3E}">
        <p14:creationId xmlns:p14="http://schemas.microsoft.com/office/powerpoint/2010/main" val="22569059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21" name="MH_SubTitle_1">
            <a:extLst>
              <a:ext uri="{FF2B5EF4-FFF2-40B4-BE49-F238E27FC236}">
                <a16:creationId xmlns:a16="http://schemas.microsoft.com/office/drawing/2014/main" id="{CF5313CE-2CE5-4943-865A-0C58C35AE412}"/>
              </a:ext>
            </a:extLst>
          </p:cNvPr>
          <p:cNvSpPr txBox="1"/>
          <p:nvPr>
            <p:custDataLst>
              <p:tags r:id="rId1"/>
            </p:custDataLst>
          </p:nvPr>
        </p:nvSpPr>
        <p:spPr>
          <a:xfrm flipH="1">
            <a:off x="2517102" y="3130148"/>
            <a:ext cx="1374775" cy="344488"/>
          </a:xfrm>
          <a:prstGeom prst="rect">
            <a:avLst/>
          </a:prstGeom>
          <a:noFill/>
        </p:spPr>
        <p:txBody>
          <a:bodyPr anchor="b">
            <a:norm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endParaRPr lang="zh-CN" altLang="en-US" sz="2000" b="0" dirty="0">
              <a:solidFill>
                <a:schemeClr val="tx1"/>
              </a:solidFill>
              <a:latin typeface="+mn-ea"/>
              <a:ea typeface="+mn-ea"/>
              <a:cs typeface="Times New Roman" pitchFamily="18" charset="0"/>
            </a:endParaRPr>
          </a:p>
        </p:txBody>
      </p:sp>
      <p:sp>
        <p:nvSpPr>
          <p:cNvPr id="35" name="Rectangle 6"/>
          <p:cNvSpPr>
            <a:spLocks noChangeArrowheads="1"/>
          </p:cNvSpPr>
          <p:nvPr/>
        </p:nvSpPr>
        <p:spPr bwMode="auto">
          <a:xfrm>
            <a:off x="334261" y="977055"/>
            <a:ext cx="11164584" cy="337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667" b="1" dirty="0" err="1">
                <a:solidFill>
                  <a:srgbClr val="FF0000"/>
                </a:solidFill>
                <a:latin typeface="Times New Roman" panose="02020603050405020304" pitchFamily="18" charset="0"/>
              </a:rPr>
              <a:t>b.Tả</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tính</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tình</a:t>
            </a:r>
            <a:r>
              <a:rPr lang="en-US" sz="2667" b="1" dirty="0">
                <a:solidFill>
                  <a:srgbClr val="FF0000"/>
                </a:solidFill>
                <a:latin typeface="Times New Roman" panose="02020603050405020304" pitchFamily="18" charset="0"/>
              </a:rPr>
              <a:t>:</a:t>
            </a:r>
          </a:p>
          <a:p>
            <a:pPr eaLnBrk="1" hangingPunct="1"/>
            <a:r>
              <a:rPr lang="en-US" sz="2667" b="1" dirty="0">
                <a:latin typeface="Times New Roman" panose="02020603050405020304" pitchFamily="18" charset="0"/>
              </a:rPr>
              <a:t>- </a:t>
            </a:r>
            <a:r>
              <a:rPr lang="en-US" sz="2667" b="1" dirty="0" err="1">
                <a:latin typeface="Times New Roman" panose="02020603050405020304" pitchFamily="18" charset="0"/>
              </a:rPr>
              <a:t>Dịu</a:t>
            </a:r>
            <a:r>
              <a:rPr lang="en-US" sz="2667" b="1" dirty="0">
                <a:latin typeface="Times New Roman" panose="02020603050405020304" pitchFamily="18" charset="0"/>
              </a:rPr>
              <a:t> </a:t>
            </a:r>
            <a:r>
              <a:rPr lang="en-US" sz="2667" b="1" dirty="0" err="1">
                <a:latin typeface="Times New Roman" panose="02020603050405020304" pitchFamily="18" charset="0"/>
              </a:rPr>
              <a:t>dàng</a:t>
            </a:r>
            <a:r>
              <a:rPr lang="en-US" sz="2667" b="1" dirty="0">
                <a:latin typeface="Times New Roman" panose="02020603050405020304" pitchFamily="18" charset="0"/>
              </a:rPr>
              <a:t>, </a:t>
            </a:r>
            <a:r>
              <a:rPr lang="en-US" sz="2667" b="1" dirty="0" err="1">
                <a:latin typeface="Times New Roman" panose="02020603050405020304" pitchFamily="18" charset="0"/>
              </a:rPr>
              <a:t>yêu</a:t>
            </a:r>
            <a:r>
              <a:rPr lang="en-US" sz="2667" b="1" dirty="0">
                <a:latin typeface="Times New Roman" panose="02020603050405020304" pitchFamily="18" charset="0"/>
              </a:rPr>
              <a:t> </a:t>
            </a:r>
            <a:r>
              <a:rPr lang="en-US" sz="2667" b="1" dirty="0" err="1">
                <a:latin typeface="Times New Roman" panose="02020603050405020304" pitchFamily="18" charset="0"/>
              </a:rPr>
              <a:t>th</a:t>
            </a:r>
            <a:r>
              <a:rPr lang="vi-VN" sz="2667" b="1" dirty="0">
                <a:latin typeface="Times New Roman" panose="02020603050405020304" pitchFamily="18" charset="0"/>
              </a:rPr>
              <a:t>ươ</a:t>
            </a:r>
            <a:r>
              <a:rPr lang="en-US" sz="2667" b="1" dirty="0" err="1">
                <a:latin typeface="Times New Roman" panose="02020603050405020304" pitchFamily="18" charset="0"/>
              </a:rPr>
              <a:t>ng</a:t>
            </a:r>
            <a:r>
              <a:rPr lang="en-US" sz="2667" b="1" dirty="0">
                <a:latin typeface="Times New Roman" panose="02020603050405020304" pitchFamily="18" charset="0"/>
              </a:rPr>
              <a:t> con </a:t>
            </a:r>
            <a:r>
              <a:rPr lang="en-US" sz="2667" b="1" dirty="0" err="1">
                <a:latin typeface="Times New Roman" panose="02020603050405020304" pitchFamily="18" charset="0"/>
              </a:rPr>
              <a:t>cái</a:t>
            </a:r>
            <a:r>
              <a:rPr lang="en-US" sz="2667" b="1" dirty="0">
                <a:latin typeface="Times New Roman" panose="02020603050405020304" pitchFamily="18" charset="0"/>
              </a:rPr>
              <a:t>, </a:t>
            </a:r>
            <a:r>
              <a:rPr lang="en-US" sz="2667" b="1" dirty="0" err="1">
                <a:latin typeface="Times New Roman" panose="02020603050405020304" pitchFamily="18" charset="0"/>
              </a:rPr>
              <a:t>kính</a:t>
            </a:r>
            <a:r>
              <a:rPr lang="en-US" sz="2667" b="1" dirty="0">
                <a:latin typeface="Times New Roman" panose="02020603050405020304" pitchFamily="18" charset="0"/>
              </a:rPr>
              <a:t> </a:t>
            </a:r>
            <a:r>
              <a:rPr lang="en-US" sz="2667" b="1" dirty="0" err="1">
                <a:latin typeface="Times New Roman" panose="02020603050405020304" pitchFamily="18" charset="0"/>
              </a:rPr>
              <a:t>trọng</a:t>
            </a:r>
            <a:r>
              <a:rPr lang="en-US" sz="2667" b="1" dirty="0">
                <a:latin typeface="Times New Roman" panose="02020603050405020304" pitchFamily="18" charset="0"/>
              </a:rPr>
              <a:t> </a:t>
            </a:r>
            <a:r>
              <a:rPr lang="en-US" sz="2667" b="1" dirty="0" err="1">
                <a:latin typeface="Times New Roman" panose="02020603050405020304" pitchFamily="18" charset="0"/>
              </a:rPr>
              <a:t>ông</a:t>
            </a:r>
            <a:r>
              <a:rPr lang="en-US" sz="2667" b="1" dirty="0">
                <a:latin typeface="Times New Roman" panose="02020603050405020304" pitchFamily="18" charset="0"/>
              </a:rPr>
              <a:t> </a:t>
            </a:r>
            <a:r>
              <a:rPr lang="en-US" sz="2667" b="1" dirty="0" err="1">
                <a:latin typeface="Times New Roman" panose="02020603050405020304" pitchFamily="18" charset="0"/>
              </a:rPr>
              <a:t>bà</a:t>
            </a:r>
            <a:r>
              <a:rPr lang="en-US" sz="2667" b="1" dirty="0">
                <a:latin typeface="Times New Roman" panose="02020603050405020304" pitchFamily="18" charset="0"/>
              </a:rPr>
              <a:t>, </a:t>
            </a:r>
            <a:r>
              <a:rPr lang="en-US" sz="2667" b="1" dirty="0" err="1">
                <a:latin typeface="Times New Roman" panose="02020603050405020304" pitchFamily="18" charset="0"/>
              </a:rPr>
              <a:t>tốt</a:t>
            </a:r>
            <a:r>
              <a:rPr lang="en-US" sz="2667" b="1" dirty="0">
                <a:latin typeface="Times New Roman" panose="02020603050405020304" pitchFamily="18" charset="0"/>
              </a:rPr>
              <a:t> </a:t>
            </a:r>
            <a:r>
              <a:rPr lang="en-US" sz="2667" b="1" dirty="0" err="1">
                <a:latin typeface="Times New Roman" panose="02020603050405020304" pitchFamily="18" charset="0"/>
              </a:rPr>
              <a:t>bụng</a:t>
            </a:r>
            <a:r>
              <a:rPr lang="en-US" sz="2667" b="1" dirty="0">
                <a:latin typeface="Times New Roman" panose="02020603050405020304" pitchFamily="18" charset="0"/>
              </a:rPr>
              <a:t> hay </a:t>
            </a:r>
            <a:r>
              <a:rPr lang="en-US" sz="2667" b="1" dirty="0" err="1">
                <a:latin typeface="Times New Roman" panose="02020603050405020304" pitchFamily="18" charset="0"/>
              </a:rPr>
              <a:t>giúp</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a:latin typeface="Times New Roman" panose="02020603050405020304" pitchFamily="18" charset="0"/>
              </a:rPr>
              <a:t>ỡ </a:t>
            </a:r>
            <a:r>
              <a:rPr lang="en-US" sz="2667" b="1" dirty="0" err="1">
                <a:latin typeface="Times New Roman" panose="02020603050405020304" pitchFamily="18" charset="0"/>
              </a:rPr>
              <a:t>mọi</a:t>
            </a:r>
            <a:r>
              <a:rPr lang="en-US" sz="2667" b="1" dirty="0">
                <a:latin typeface="Times New Roman" panose="02020603050405020304" pitchFamily="18" charset="0"/>
              </a:rPr>
              <a:t> </a:t>
            </a:r>
            <a:r>
              <a:rPr lang="en-US" sz="2667" b="1" dirty="0" err="1">
                <a:latin typeface="Times New Roman" panose="02020603050405020304" pitchFamily="18" charset="0"/>
              </a:rPr>
              <a:t>ng</a:t>
            </a:r>
            <a:r>
              <a:rPr lang="vi-VN" sz="2667" b="1" dirty="0">
                <a:latin typeface="Times New Roman" panose="02020603050405020304" pitchFamily="18" charset="0"/>
              </a:rPr>
              <a:t>ư</a:t>
            </a:r>
            <a:r>
              <a:rPr lang="en-US" sz="2667" b="1" dirty="0" err="1">
                <a:latin typeface="Times New Roman" panose="02020603050405020304" pitchFamily="18" charset="0"/>
              </a:rPr>
              <a:t>ời</a:t>
            </a:r>
            <a:r>
              <a:rPr lang="en-US" sz="2667" b="1" dirty="0">
                <a:latin typeface="Times New Roman" panose="02020603050405020304" pitchFamily="18" charset="0"/>
              </a:rPr>
              <a:t>….</a:t>
            </a:r>
          </a:p>
          <a:p>
            <a:pPr eaLnBrk="1" hangingPunct="1"/>
            <a:r>
              <a:rPr lang="en-US" sz="2667" b="1" dirty="0" err="1">
                <a:solidFill>
                  <a:srgbClr val="FF0000"/>
                </a:solidFill>
                <a:latin typeface="Times New Roman" panose="02020603050405020304" pitchFamily="18" charset="0"/>
              </a:rPr>
              <a:t>c.Tả</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hoạt</a:t>
            </a:r>
            <a:r>
              <a:rPr lang="en-US" sz="2667" b="1" dirty="0">
                <a:solidFill>
                  <a:srgbClr val="FF0000"/>
                </a:solidFill>
                <a:latin typeface="Times New Roman" panose="02020603050405020304" pitchFamily="18" charset="0"/>
              </a:rPr>
              <a:t> </a:t>
            </a:r>
            <a:r>
              <a:rPr lang="vi-VN" sz="2667" b="1" dirty="0">
                <a:solidFill>
                  <a:srgbClr val="FF0000"/>
                </a:solidFill>
                <a:latin typeface="Times New Roman" panose="02020603050405020304" pitchFamily="18" charset="0"/>
              </a:rPr>
              <a:t>đ</a:t>
            </a:r>
            <a:r>
              <a:rPr lang="en-US" sz="2667" b="1" dirty="0" err="1">
                <a:solidFill>
                  <a:srgbClr val="FF0000"/>
                </a:solidFill>
                <a:latin typeface="Times New Roman" panose="02020603050405020304" pitchFamily="18" charset="0"/>
              </a:rPr>
              <a:t>ộng</a:t>
            </a:r>
            <a:r>
              <a:rPr lang="en-US" sz="2667" b="1" dirty="0">
                <a:solidFill>
                  <a:srgbClr val="FF0000"/>
                </a:solidFill>
                <a:latin typeface="Times New Roman" panose="02020603050405020304" pitchFamily="18" charset="0"/>
              </a:rPr>
              <a:t>:</a:t>
            </a:r>
          </a:p>
          <a:p>
            <a:pPr eaLnBrk="1" hangingPunct="1"/>
            <a:r>
              <a:rPr lang="en-US" sz="2667" b="1" dirty="0">
                <a:latin typeface="Times New Roman" panose="02020603050405020304" pitchFamily="18" charset="0"/>
              </a:rPr>
              <a:t>- </a:t>
            </a:r>
            <a:r>
              <a:rPr lang="en-US" sz="2667" b="1" dirty="0" err="1">
                <a:latin typeface="Times New Roman" panose="02020603050405020304" pitchFamily="18" charset="0"/>
              </a:rPr>
              <a:t>Đảm</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ang</a:t>
            </a:r>
            <a:r>
              <a:rPr lang="en-US" sz="2667" b="1" dirty="0">
                <a:latin typeface="Times New Roman" panose="02020603050405020304" pitchFamily="18" charset="0"/>
              </a:rPr>
              <a:t>, </a:t>
            </a:r>
            <a:r>
              <a:rPr lang="en-US" sz="2667" b="1" dirty="0" err="1">
                <a:latin typeface="Times New Roman" panose="02020603050405020304" pitchFamily="18" charset="0"/>
              </a:rPr>
              <a:t>quán</a:t>
            </a:r>
            <a:r>
              <a:rPr lang="en-US" sz="2667" b="1" dirty="0">
                <a:latin typeface="Times New Roman" panose="02020603050405020304" pitchFamily="18" charset="0"/>
              </a:rPr>
              <a:t> </a:t>
            </a:r>
            <a:r>
              <a:rPr lang="en-US" sz="2667" b="1" dirty="0" err="1">
                <a:latin typeface="Times New Roman" panose="02020603050405020304" pitchFamily="18" charset="0"/>
              </a:rPr>
              <a:t>xuyến</a:t>
            </a:r>
            <a:r>
              <a:rPr lang="en-US" sz="2667" b="1" dirty="0">
                <a:latin typeface="Times New Roman" panose="02020603050405020304" pitchFamily="18" charset="0"/>
              </a:rPr>
              <a:t> </a:t>
            </a:r>
            <a:r>
              <a:rPr lang="en-US" sz="2667" b="1" dirty="0" err="1">
                <a:latin typeface="Times New Roman" panose="02020603050405020304" pitchFamily="18" charset="0"/>
              </a:rPr>
              <a:t>mọi</a:t>
            </a:r>
            <a:r>
              <a:rPr lang="en-US" sz="2667" b="1" dirty="0">
                <a:latin typeface="Times New Roman" panose="02020603050405020304" pitchFamily="18" charset="0"/>
              </a:rPr>
              <a:t> </a:t>
            </a:r>
            <a:r>
              <a:rPr lang="en-US" sz="2667" b="1" dirty="0" err="1">
                <a:latin typeface="Times New Roman" panose="02020603050405020304" pitchFamily="18" charset="0"/>
              </a:rPr>
              <a:t>việc</a:t>
            </a:r>
            <a:r>
              <a:rPr lang="en-US" sz="2667" b="1" dirty="0">
                <a:latin typeface="Times New Roman" panose="02020603050405020304" pitchFamily="18" charset="0"/>
              </a:rPr>
              <a:t> </a:t>
            </a:r>
            <a:r>
              <a:rPr lang="en-US" sz="2667" b="1" dirty="0" err="1">
                <a:latin typeface="Times New Roman" panose="02020603050405020304" pitchFamily="18" charset="0"/>
              </a:rPr>
              <a:t>trong</a:t>
            </a:r>
            <a:r>
              <a:rPr lang="en-US" sz="2667" b="1" dirty="0">
                <a:latin typeface="Times New Roman" panose="02020603050405020304" pitchFamily="18" charset="0"/>
              </a:rPr>
              <a:t> </a:t>
            </a:r>
            <a:r>
              <a:rPr lang="en-US" sz="2667" b="1" dirty="0" err="1">
                <a:latin typeface="Times New Roman" panose="02020603050405020304" pitchFamily="18" charset="0"/>
              </a:rPr>
              <a:t>nhà</a:t>
            </a:r>
            <a:r>
              <a:rPr lang="en-US" sz="2667" b="1" dirty="0">
                <a:latin typeface="Times New Roman" panose="02020603050405020304" pitchFamily="18" charset="0"/>
              </a:rPr>
              <a:t>, </a:t>
            </a:r>
            <a:r>
              <a:rPr lang="en-US" sz="2667" b="1" dirty="0" err="1">
                <a:latin typeface="Times New Roman" panose="02020603050405020304" pitchFamily="18" charset="0"/>
              </a:rPr>
              <a:t>mẹ</a:t>
            </a:r>
            <a:r>
              <a:rPr lang="en-US" sz="2667" b="1" dirty="0">
                <a:latin typeface="Times New Roman" panose="02020603050405020304" pitchFamily="18" charset="0"/>
              </a:rPr>
              <a:t> </a:t>
            </a:r>
            <a:r>
              <a:rPr lang="en-US" sz="2667" b="1" dirty="0" err="1">
                <a:latin typeface="Times New Roman" panose="02020603050405020304" pitchFamily="18" charset="0"/>
              </a:rPr>
              <a:t>th</a:t>
            </a:r>
            <a:r>
              <a:rPr lang="vi-VN" sz="2667" b="1" dirty="0">
                <a:latin typeface="Times New Roman" panose="02020603050405020304" pitchFamily="18" charset="0"/>
              </a:rPr>
              <a:t>ư</a:t>
            </a:r>
            <a:r>
              <a:rPr lang="en-US" sz="2667" b="1" dirty="0" err="1">
                <a:latin typeface="Times New Roman" panose="02020603050405020304" pitchFamily="18" charset="0"/>
              </a:rPr>
              <a:t>ờng</a:t>
            </a:r>
            <a:r>
              <a:rPr lang="en-US" sz="2667" b="1" dirty="0">
                <a:latin typeface="Times New Roman" panose="02020603050405020304" pitchFamily="18" charset="0"/>
              </a:rPr>
              <a:t> hay </a:t>
            </a:r>
            <a:r>
              <a:rPr lang="en-US" sz="2667" b="1" dirty="0" err="1">
                <a:latin typeface="Times New Roman" panose="02020603050405020304" pitchFamily="18" charset="0"/>
              </a:rPr>
              <a:t>dậy</a:t>
            </a:r>
            <a:r>
              <a:rPr lang="en-US" sz="2667" b="1" dirty="0">
                <a:latin typeface="Times New Roman" panose="02020603050405020304" pitchFamily="18" charset="0"/>
              </a:rPr>
              <a:t> </a:t>
            </a:r>
            <a:r>
              <a:rPr lang="en-US" sz="2667" b="1" dirty="0" err="1">
                <a:latin typeface="Times New Roman" panose="02020603050405020304" pitchFamily="18" charset="0"/>
              </a:rPr>
              <a:t>sớm</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a:latin typeface="Times New Roman" panose="02020603050405020304" pitchFamily="18" charset="0"/>
              </a:rPr>
              <a:t>ể </a:t>
            </a:r>
            <a:r>
              <a:rPr lang="en-US" sz="2667" b="1" dirty="0" err="1">
                <a:latin typeface="Times New Roman" panose="02020603050405020304" pitchFamily="18" charset="0"/>
              </a:rPr>
              <a:t>chuẩn</a:t>
            </a:r>
            <a:r>
              <a:rPr lang="en-US" sz="2667" b="1" dirty="0">
                <a:latin typeface="Times New Roman" panose="02020603050405020304" pitchFamily="18" charset="0"/>
              </a:rPr>
              <a:t> </a:t>
            </a:r>
            <a:r>
              <a:rPr lang="en-US" sz="2667" b="1" dirty="0" err="1">
                <a:latin typeface="Times New Roman" panose="02020603050405020304" pitchFamily="18" charset="0"/>
              </a:rPr>
              <a:t>bị</a:t>
            </a:r>
            <a:r>
              <a:rPr lang="en-US" sz="2667" b="1" dirty="0">
                <a:latin typeface="Times New Roman" panose="02020603050405020304" pitchFamily="18" charset="0"/>
              </a:rPr>
              <a:t> </a:t>
            </a:r>
            <a:r>
              <a:rPr lang="en-US" sz="2667" b="1" dirty="0" err="1">
                <a:latin typeface="Times New Roman" panose="02020603050405020304" pitchFamily="18" charset="0"/>
              </a:rPr>
              <a:t>bữa</a:t>
            </a:r>
            <a:r>
              <a:rPr lang="en-US" sz="2667" b="1" dirty="0">
                <a:latin typeface="Times New Roman" panose="02020603050405020304" pitchFamily="18" charset="0"/>
              </a:rPr>
              <a:t> </a:t>
            </a:r>
            <a:r>
              <a:rPr lang="vi-VN" sz="2667" b="1" dirty="0">
                <a:latin typeface="Times New Roman" panose="02020603050405020304" pitchFamily="18" charset="0"/>
              </a:rPr>
              <a:t>ă</a:t>
            </a:r>
            <a:r>
              <a:rPr lang="en-US" sz="2667" b="1" dirty="0">
                <a:latin typeface="Times New Roman" panose="02020603050405020304" pitchFamily="18" charset="0"/>
              </a:rPr>
              <a:t>n </a:t>
            </a:r>
            <a:r>
              <a:rPr lang="en-US" sz="2667" b="1" dirty="0" err="1">
                <a:latin typeface="Times New Roman" panose="02020603050405020304" pitchFamily="18" charset="0"/>
              </a:rPr>
              <a:t>sáng</a:t>
            </a:r>
            <a:r>
              <a:rPr lang="en-US" sz="2667" b="1" dirty="0">
                <a:latin typeface="Times New Roman" panose="02020603050405020304" pitchFamily="18" charset="0"/>
              </a:rPr>
              <a:t> </a:t>
            </a:r>
            <a:r>
              <a:rPr lang="en-US" sz="2667" b="1" dirty="0" err="1">
                <a:latin typeface="Times New Roman" panose="02020603050405020304" pitchFamily="18" charset="0"/>
              </a:rPr>
              <a:t>cho</a:t>
            </a:r>
            <a:r>
              <a:rPr lang="en-US" sz="2667" b="1" dirty="0">
                <a:latin typeface="Times New Roman" panose="02020603050405020304" pitchFamily="18" charset="0"/>
              </a:rPr>
              <a:t> </a:t>
            </a:r>
            <a:r>
              <a:rPr lang="en-US" sz="2667" b="1" dirty="0" err="1">
                <a:latin typeface="Times New Roman" panose="02020603050405020304" pitchFamily="18" charset="0"/>
              </a:rPr>
              <a:t>mọi</a:t>
            </a:r>
            <a:r>
              <a:rPr lang="en-US" sz="2667" b="1" dirty="0">
                <a:latin typeface="Times New Roman" panose="02020603050405020304" pitchFamily="18" charset="0"/>
              </a:rPr>
              <a:t> </a:t>
            </a:r>
            <a:r>
              <a:rPr lang="en-US" sz="2667" b="1" dirty="0" err="1">
                <a:latin typeface="Times New Roman" panose="02020603050405020304" pitchFamily="18" charset="0"/>
              </a:rPr>
              <a:t>ng</a:t>
            </a:r>
            <a:r>
              <a:rPr lang="vi-VN" sz="2667" b="1" dirty="0">
                <a:latin typeface="Times New Roman" panose="02020603050405020304" pitchFamily="18" charset="0"/>
              </a:rPr>
              <a:t>ư</a:t>
            </a:r>
            <a:r>
              <a:rPr lang="en-US" sz="2667" b="1" dirty="0" err="1">
                <a:latin typeface="Times New Roman" panose="02020603050405020304" pitchFamily="18" charset="0"/>
              </a:rPr>
              <a:t>ời</a:t>
            </a:r>
            <a:r>
              <a:rPr lang="en-US" sz="2667" b="1" dirty="0">
                <a:latin typeface="Times New Roman" panose="02020603050405020304" pitchFamily="18" charset="0"/>
              </a:rPr>
              <a:t>, </a:t>
            </a:r>
            <a:r>
              <a:rPr lang="en-US" sz="2667" b="1" dirty="0" err="1">
                <a:latin typeface="Times New Roman" panose="02020603050405020304" pitchFamily="18" charset="0"/>
              </a:rPr>
              <a:t>chuẩn</a:t>
            </a:r>
            <a:r>
              <a:rPr lang="en-US" sz="2667" b="1" dirty="0">
                <a:latin typeface="Times New Roman" panose="02020603050405020304" pitchFamily="18" charset="0"/>
              </a:rPr>
              <a:t> </a:t>
            </a:r>
            <a:r>
              <a:rPr lang="en-US" sz="2667" b="1" dirty="0" err="1">
                <a:latin typeface="Times New Roman" panose="02020603050405020304" pitchFamily="18" charset="0"/>
              </a:rPr>
              <a:t>bị</a:t>
            </a:r>
            <a:r>
              <a:rPr lang="en-US" sz="2667" b="1" dirty="0">
                <a:latin typeface="Times New Roman" panose="02020603050405020304" pitchFamily="18" charset="0"/>
              </a:rPr>
              <a:t> </a:t>
            </a:r>
            <a:r>
              <a:rPr lang="en-US" sz="2667" b="1" dirty="0" err="1">
                <a:latin typeface="Times New Roman" panose="02020603050405020304" pitchFamily="18" charset="0"/>
              </a:rPr>
              <a:t>quần</a:t>
            </a:r>
            <a:r>
              <a:rPr lang="en-US" sz="2667" b="1" dirty="0">
                <a:latin typeface="Times New Roman" panose="02020603050405020304" pitchFamily="18" charset="0"/>
              </a:rPr>
              <a:t> </a:t>
            </a:r>
            <a:r>
              <a:rPr lang="en-US" sz="2667" b="1" dirty="0" err="1">
                <a:latin typeface="Times New Roman" panose="02020603050405020304" pitchFamily="18" charset="0"/>
              </a:rPr>
              <a:t>áo</a:t>
            </a:r>
            <a:r>
              <a:rPr lang="en-US" sz="2667" b="1" dirty="0">
                <a:latin typeface="Times New Roman" panose="02020603050405020304" pitchFamily="18" charset="0"/>
              </a:rPr>
              <a:t> </a:t>
            </a:r>
            <a:r>
              <a:rPr lang="en-US" sz="2667" b="1" dirty="0" err="1">
                <a:latin typeface="Times New Roman" panose="02020603050405020304" pitchFamily="18" charset="0"/>
              </a:rPr>
              <a:t>cho</a:t>
            </a:r>
            <a:r>
              <a:rPr lang="en-US" sz="2667" b="1" dirty="0">
                <a:latin typeface="Times New Roman" panose="02020603050405020304" pitchFamily="18" charset="0"/>
              </a:rPr>
              <a:t> </a:t>
            </a:r>
            <a:r>
              <a:rPr lang="en-US" sz="2667" b="1" dirty="0" err="1">
                <a:latin typeface="Times New Roman" panose="02020603050405020304" pitchFamily="18" charset="0"/>
              </a:rPr>
              <a:t>em</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ến</a:t>
            </a:r>
            <a:r>
              <a:rPr lang="en-US" sz="2667" b="1" dirty="0">
                <a:latin typeface="Times New Roman" panose="02020603050405020304" pitchFamily="18" charset="0"/>
              </a:rPr>
              <a:t> </a:t>
            </a:r>
            <a:r>
              <a:rPr lang="en-US" sz="2667" b="1" dirty="0" err="1">
                <a:latin typeface="Times New Roman" panose="02020603050405020304" pitchFamily="18" charset="0"/>
              </a:rPr>
              <a:t>tr</a:t>
            </a:r>
            <a:r>
              <a:rPr lang="vi-VN" sz="2667" b="1" dirty="0">
                <a:latin typeface="Times New Roman" panose="02020603050405020304" pitchFamily="18" charset="0"/>
              </a:rPr>
              <a:t>ư</a:t>
            </a:r>
            <a:r>
              <a:rPr lang="en-US" sz="2667" b="1">
                <a:latin typeface="Times New Roman" panose="02020603050405020304" pitchFamily="18" charset="0"/>
              </a:rPr>
              <a:t>ờng, </a:t>
            </a:r>
            <a:r>
              <a:rPr lang="en-US" sz="2667" b="1" dirty="0">
                <a:latin typeface="Times New Roman" panose="02020603050405020304" pitchFamily="18" charset="0"/>
              </a:rPr>
              <a:t>lo </a:t>
            </a:r>
            <a:r>
              <a:rPr lang="en-US" sz="2667" b="1" dirty="0" err="1">
                <a:latin typeface="Times New Roman" panose="02020603050405020304" pitchFamily="18" charset="0"/>
              </a:rPr>
              <a:t>cho</a:t>
            </a:r>
            <a:r>
              <a:rPr lang="en-US" sz="2667" b="1" dirty="0">
                <a:latin typeface="Times New Roman" panose="02020603050405020304" pitchFamily="18" charset="0"/>
              </a:rPr>
              <a:t> </a:t>
            </a:r>
            <a:r>
              <a:rPr lang="en-US" sz="2667" b="1" dirty="0" err="1">
                <a:latin typeface="Times New Roman" panose="02020603050405020304" pitchFamily="18" charset="0"/>
              </a:rPr>
              <a:t>mọi</a:t>
            </a:r>
            <a:r>
              <a:rPr lang="en-US" sz="2667" b="1" dirty="0">
                <a:latin typeface="Times New Roman" panose="02020603050405020304" pitchFamily="18" charset="0"/>
              </a:rPr>
              <a:t> </a:t>
            </a:r>
            <a:r>
              <a:rPr lang="en-US" sz="2667" b="1" dirty="0" err="1">
                <a:latin typeface="Times New Roman" panose="02020603050405020304" pitchFamily="18" charset="0"/>
              </a:rPr>
              <a:t>ng</a:t>
            </a:r>
            <a:r>
              <a:rPr lang="vi-VN" sz="2667" b="1" dirty="0">
                <a:latin typeface="Times New Roman" panose="02020603050405020304" pitchFamily="18" charset="0"/>
              </a:rPr>
              <a:t>ư</a:t>
            </a:r>
            <a:r>
              <a:rPr lang="en-US" sz="2667" b="1" dirty="0" err="1">
                <a:latin typeface="Times New Roman" panose="02020603050405020304" pitchFamily="18" charset="0"/>
              </a:rPr>
              <a:t>ời</a:t>
            </a:r>
            <a:r>
              <a:rPr lang="en-US" sz="2667" b="1" dirty="0">
                <a:latin typeface="Times New Roman" panose="02020603050405020304" pitchFamily="18" charset="0"/>
              </a:rPr>
              <a:t> </a:t>
            </a:r>
            <a:r>
              <a:rPr lang="en-US" sz="2667" b="1" dirty="0" err="1">
                <a:latin typeface="Times New Roman" panose="02020603050405020304" pitchFamily="18" charset="0"/>
              </a:rPr>
              <a:t>từng</a:t>
            </a:r>
            <a:r>
              <a:rPr lang="en-US" sz="2667" b="1" dirty="0">
                <a:latin typeface="Times New Roman" panose="02020603050405020304" pitchFamily="18" charset="0"/>
              </a:rPr>
              <a:t> </a:t>
            </a:r>
            <a:r>
              <a:rPr lang="en-US" sz="2667" b="1" dirty="0" err="1">
                <a:latin typeface="Times New Roman" panose="02020603050405020304" pitchFamily="18" charset="0"/>
              </a:rPr>
              <a:t>miếng</a:t>
            </a:r>
            <a:r>
              <a:rPr lang="en-US" sz="2667" b="1" dirty="0">
                <a:latin typeface="Times New Roman" panose="02020603050405020304" pitchFamily="18" charset="0"/>
              </a:rPr>
              <a:t> </a:t>
            </a:r>
            <a:r>
              <a:rPr lang="vi-VN" sz="2667" b="1" dirty="0">
                <a:latin typeface="Times New Roman" panose="02020603050405020304" pitchFamily="18" charset="0"/>
              </a:rPr>
              <a:t>ă</a:t>
            </a:r>
            <a:r>
              <a:rPr lang="en-US" sz="2667" b="1" dirty="0">
                <a:latin typeface="Times New Roman" panose="02020603050405020304" pitchFamily="18" charset="0"/>
              </a:rPr>
              <a:t>n </a:t>
            </a:r>
            <a:r>
              <a:rPr lang="en-US" sz="2667" b="1" dirty="0" err="1">
                <a:latin typeface="Times New Roman" panose="02020603050405020304" pitchFamily="18" charset="0"/>
              </a:rPr>
              <a:t>giấc</a:t>
            </a:r>
            <a:r>
              <a:rPr lang="en-US" sz="2667" b="1" dirty="0">
                <a:latin typeface="Times New Roman" panose="02020603050405020304" pitchFamily="18" charset="0"/>
              </a:rPr>
              <a:t> </a:t>
            </a:r>
            <a:r>
              <a:rPr lang="en-US" sz="2667" b="1" dirty="0" err="1">
                <a:latin typeface="Times New Roman" panose="02020603050405020304" pitchFamily="18" charset="0"/>
              </a:rPr>
              <a:t>ngủ</a:t>
            </a:r>
            <a:r>
              <a:rPr lang="en-US" sz="2667" b="1" dirty="0">
                <a:latin typeface="Times New Roman" panose="02020603050405020304" pitchFamily="18" charset="0"/>
              </a:rPr>
              <a:t>….</a:t>
            </a:r>
          </a:p>
          <a:p>
            <a:pPr eaLnBrk="1" hangingPunct="1"/>
            <a:r>
              <a:rPr lang="en-US" sz="2667" b="1" dirty="0">
                <a:latin typeface="Times New Roman" panose="02020603050405020304" pitchFamily="18" charset="0"/>
              </a:rPr>
              <a:t>- </a:t>
            </a:r>
            <a:r>
              <a:rPr lang="en-US" sz="2667" b="1" dirty="0" err="1">
                <a:latin typeface="Times New Roman" panose="02020603050405020304" pitchFamily="18" charset="0"/>
              </a:rPr>
              <a:t>Mỗi</a:t>
            </a:r>
            <a:r>
              <a:rPr lang="en-US" sz="2667" b="1" dirty="0">
                <a:latin typeface="Times New Roman" panose="02020603050405020304" pitchFamily="18" charset="0"/>
              </a:rPr>
              <a:t> </a:t>
            </a:r>
            <a:r>
              <a:rPr lang="en-US" sz="2667" b="1" dirty="0" err="1">
                <a:latin typeface="Times New Roman" panose="02020603050405020304" pitchFamily="18" charset="0"/>
              </a:rPr>
              <a:t>tối</a:t>
            </a:r>
            <a:r>
              <a:rPr lang="en-US" sz="2667" b="1" dirty="0">
                <a:latin typeface="Times New Roman" panose="02020603050405020304" pitchFamily="18" charset="0"/>
              </a:rPr>
              <a:t> </a:t>
            </a:r>
            <a:r>
              <a:rPr lang="en-US" sz="2667" b="1" dirty="0" err="1">
                <a:latin typeface="Times New Roman" panose="02020603050405020304" pitchFamily="18" charset="0"/>
              </a:rPr>
              <a:t>mẹ</a:t>
            </a:r>
            <a:r>
              <a:rPr lang="en-US" sz="2667" b="1" dirty="0">
                <a:latin typeface="Times New Roman" panose="02020603050405020304" pitchFamily="18" charset="0"/>
              </a:rPr>
              <a:t> </a:t>
            </a:r>
            <a:r>
              <a:rPr lang="en-US" sz="2667" b="1" dirty="0" err="1">
                <a:latin typeface="Times New Roman" panose="02020603050405020304" pitchFamily="18" charset="0"/>
              </a:rPr>
              <a:t>th</a:t>
            </a:r>
            <a:r>
              <a:rPr lang="vi-VN" sz="2667" b="1" dirty="0">
                <a:latin typeface="Times New Roman" panose="02020603050405020304" pitchFamily="18" charset="0"/>
              </a:rPr>
              <a:t>ư</a:t>
            </a:r>
            <a:r>
              <a:rPr lang="en-US" sz="2667" b="1" dirty="0" err="1">
                <a:latin typeface="Times New Roman" panose="02020603050405020304" pitchFamily="18" charset="0"/>
              </a:rPr>
              <a:t>ờng</a:t>
            </a:r>
            <a:r>
              <a:rPr lang="en-US" sz="2667" b="1" dirty="0">
                <a:latin typeface="Times New Roman" panose="02020603050405020304" pitchFamily="18" charset="0"/>
              </a:rPr>
              <a:t> </a:t>
            </a:r>
            <a:r>
              <a:rPr lang="en-US" sz="2667" b="1" dirty="0" err="1">
                <a:latin typeface="Times New Roman" panose="02020603050405020304" pitchFamily="18" charset="0"/>
              </a:rPr>
              <a:t>dạy</a:t>
            </a:r>
            <a:r>
              <a:rPr lang="en-US" sz="2667" b="1" dirty="0">
                <a:latin typeface="Times New Roman" panose="02020603050405020304" pitchFamily="18" charset="0"/>
              </a:rPr>
              <a:t> con </a:t>
            </a:r>
            <a:r>
              <a:rPr lang="en-US" sz="2667" b="1" dirty="0" err="1">
                <a:latin typeface="Times New Roman" panose="02020603050405020304" pitchFamily="18" charset="0"/>
              </a:rPr>
              <a:t>học</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ộng</a:t>
            </a:r>
            <a:r>
              <a:rPr lang="en-US" sz="2667" b="1" dirty="0">
                <a:latin typeface="Times New Roman" panose="02020603050405020304" pitchFamily="18" charset="0"/>
              </a:rPr>
              <a:t> </a:t>
            </a:r>
            <a:r>
              <a:rPr lang="en-US" sz="2667" b="1" dirty="0" err="1">
                <a:latin typeface="Times New Roman" panose="02020603050405020304" pitchFamily="18" charset="0"/>
              </a:rPr>
              <a:t>viên</a:t>
            </a:r>
            <a:r>
              <a:rPr lang="en-US" sz="2667" b="1" dirty="0">
                <a:latin typeface="Times New Roman" panose="02020603050405020304" pitchFamily="18" charset="0"/>
              </a:rPr>
              <a:t>, chia </a:t>
            </a:r>
            <a:r>
              <a:rPr lang="en-US" sz="2667" b="1" dirty="0" err="1">
                <a:latin typeface="Times New Roman" panose="02020603050405020304" pitchFamily="18" charset="0"/>
              </a:rPr>
              <a:t>sẻ</a:t>
            </a:r>
            <a:r>
              <a:rPr lang="en-US" sz="2667" b="1" dirty="0">
                <a:latin typeface="Times New Roman" panose="02020603050405020304" pitchFamily="18" charset="0"/>
              </a:rPr>
              <a:t> </a:t>
            </a:r>
            <a:r>
              <a:rPr lang="en-US" sz="2667" b="1" dirty="0" err="1">
                <a:latin typeface="Times New Roman" panose="02020603050405020304" pitchFamily="18" charset="0"/>
              </a:rPr>
              <a:t>lúc</a:t>
            </a:r>
            <a:r>
              <a:rPr lang="en-US" sz="2667" b="1" dirty="0">
                <a:latin typeface="Times New Roman" panose="02020603050405020304" pitchFamily="18" charset="0"/>
              </a:rPr>
              <a:t> </a:t>
            </a:r>
            <a:r>
              <a:rPr lang="en-US" sz="2667" b="1" dirty="0" err="1">
                <a:latin typeface="Times New Roman" panose="02020603050405020304" pitchFamily="18" charset="0"/>
              </a:rPr>
              <a:t>em</a:t>
            </a:r>
            <a:r>
              <a:rPr lang="en-US" sz="2667" b="1" dirty="0">
                <a:latin typeface="Times New Roman" panose="02020603050405020304" pitchFamily="18" charset="0"/>
              </a:rPr>
              <a:t> </a:t>
            </a:r>
            <a:r>
              <a:rPr lang="en-US" sz="2667" b="1" dirty="0" err="1">
                <a:latin typeface="Times New Roman" panose="02020603050405020304" pitchFamily="18" charset="0"/>
              </a:rPr>
              <a:t>gặp</a:t>
            </a:r>
            <a:r>
              <a:rPr lang="en-US" sz="2667" b="1" dirty="0">
                <a:latin typeface="Times New Roman" panose="02020603050405020304" pitchFamily="18" charset="0"/>
              </a:rPr>
              <a:t> </a:t>
            </a:r>
            <a:r>
              <a:rPr lang="en-US" sz="2667" b="1" dirty="0" err="1">
                <a:latin typeface="Times New Roman" panose="02020603050405020304" pitchFamily="18" charset="0"/>
              </a:rPr>
              <a:t>khó</a:t>
            </a:r>
            <a:r>
              <a:rPr lang="en-US" sz="2667" b="1" dirty="0">
                <a:latin typeface="Times New Roman" panose="02020603050405020304" pitchFamily="18" charset="0"/>
              </a:rPr>
              <a:t> </a:t>
            </a:r>
            <a:r>
              <a:rPr lang="en-US" sz="2667" b="1" dirty="0" err="1">
                <a:latin typeface="Times New Roman" panose="02020603050405020304" pitchFamily="18" charset="0"/>
              </a:rPr>
              <a:t>kh</a:t>
            </a:r>
            <a:r>
              <a:rPr lang="vi-VN" sz="2667" b="1" dirty="0">
                <a:latin typeface="Times New Roman" panose="02020603050405020304" pitchFamily="18" charset="0"/>
              </a:rPr>
              <a:t>ă</a:t>
            </a:r>
            <a:r>
              <a:rPr lang="en-US" sz="2667" b="1" dirty="0">
                <a:latin typeface="Times New Roman" panose="02020603050405020304" pitchFamily="18" charset="0"/>
              </a:rPr>
              <a:t>n….</a:t>
            </a:r>
          </a:p>
        </p:txBody>
      </p:sp>
      <p:sp>
        <p:nvSpPr>
          <p:cNvPr id="39" name="Text Box 7"/>
          <p:cNvSpPr txBox="1">
            <a:spLocks noChangeArrowheads="1"/>
          </p:cNvSpPr>
          <p:nvPr/>
        </p:nvSpPr>
        <p:spPr bwMode="auto">
          <a:xfrm>
            <a:off x="334261" y="4498180"/>
            <a:ext cx="11164584" cy="173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667" b="1" dirty="0">
                <a:solidFill>
                  <a:srgbClr val="FF0000"/>
                </a:solidFill>
                <a:latin typeface="Times New Roman" panose="02020603050405020304" pitchFamily="18" charset="0"/>
              </a:rPr>
              <a:t>3.Kết </a:t>
            </a:r>
            <a:r>
              <a:rPr lang="en-US" sz="2667" b="1" dirty="0" err="1">
                <a:solidFill>
                  <a:srgbClr val="FF0000"/>
                </a:solidFill>
                <a:latin typeface="Times New Roman" panose="02020603050405020304" pitchFamily="18" charset="0"/>
              </a:rPr>
              <a:t>bài</a:t>
            </a:r>
            <a:r>
              <a:rPr lang="en-US" sz="2667" b="1" dirty="0">
                <a:solidFill>
                  <a:srgbClr val="FF0000"/>
                </a:solidFill>
                <a:latin typeface="Times New Roman" panose="02020603050405020304" pitchFamily="18" charset="0"/>
              </a:rPr>
              <a:t>:</a:t>
            </a:r>
          </a:p>
          <a:p>
            <a:pPr eaLnBrk="1" hangingPunct="1"/>
            <a:r>
              <a:rPr lang="en-US" sz="2667" b="1" dirty="0">
                <a:latin typeface="Times New Roman" panose="02020603050405020304" pitchFamily="18" charset="0"/>
              </a:rPr>
              <a:t>- </a:t>
            </a:r>
            <a:r>
              <a:rPr lang="en-US" sz="2667" b="1" dirty="0" err="1">
                <a:latin typeface="Times New Roman" panose="02020603050405020304" pitchFamily="18" charset="0"/>
              </a:rPr>
              <a:t>Em</a:t>
            </a:r>
            <a:r>
              <a:rPr lang="en-US" sz="2667" b="1" dirty="0">
                <a:latin typeface="Times New Roman" panose="02020603050405020304" pitchFamily="18" charset="0"/>
              </a:rPr>
              <a:t> </a:t>
            </a:r>
            <a:r>
              <a:rPr lang="en-US" sz="2667" b="1" dirty="0" err="1">
                <a:latin typeface="Times New Roman" panose="02020603050405020304" pitchFamily="18" charset="0"/>
              </a:rPr>
              <a:t>rất</a:t>
            </a:r>
            <a:r>
              <a:rPr lang="en-US" sz="2667" b="1" dirty="0">
                <a:latin typeface="Times New Roman" panose="02020603050405020304" pitchFamily="18" charset="0"/>
              </a:rPr>
              <a:t> </a:t>
            </a:r>
            <a:r>
              <a:rPr lang="en-US" sz="2667" b="1" dirty="0" err="1">
                <a:latin typeface="Times New Roman" panose="02020603050405020304" pitchFamily="18" charset="0"/>
              </a:rPr>
              <a:t>yêu</a:t>
            </a:r>
            <a:r>
              <a:rPr lang="en-US" sz="2667" b="1" dirty="0">
                <a:latin typeface="Times New Roman" panose="02020603050405020304" pitchFamily="18" charset="0"/>
              </a:rPr>
              <a:t> </a:t>
            </a:r>
            <a:r>
              <a:rPr lang="en-US" sz="2667" b="1" dirty="0" err="1">
                <a:latin typeface="Times New Roman" panose="02020603050405020304" pitchFamily="18" charset="0"/>
              </a:rPr>
              <a:t>th</a:t>
            </a:r>
            <a:r>
              <a:rPr lang="vi-VN" sz="2667" b="1" dirty="0">
                <a:latin typeface="Times New Roman" panose="02020603050405020304" pitchFamily="18" charset="0"/>
              </a:rPr>
              <a:t>ươ</a:t>
            </a:r>
            <a:r>
              <a:rPr lang="en-US" sz="2667" b="1" dirty="0" err="1">
                <a:latin typeface="Times New Roman" panose="02020603050405020304" pitchFamily="18" charset="0"/>
              </a:rPr>
              <a:t>ng</a:t>
            </a:r>
            <a:r>
              <a:rPr lang="en-US" sz="2667" b="1" dirty="0">
                <a:latin typeface="Times New Roman" panose="02020603050405020304" pitchFamily="18" charset="0"/>
              </a:rPr>
              <a:t>, </a:t>
            </a:r>
            <a:r>
              <a:rPr lang="en-US" sz="2667" b="1" dirty="0" err="1">
                <a:latin typeface="Times New Roman" panose="02020603050405020304" pitchFamily="18" charset="0"/>
              </a:rPr>
              <a:t>kính</a:t>
            </a:r>
            <a:r>
              <a:rPr lang="en-US" sz="2667" b="1" dirty="0">
                <a:latin typeface="Times New Roman" panose="02020603050405020304" pitchFamily="18" charset="0"/>
              </a:rPr>
              <a:t> </a:t>
            </a:r>
            <a:r>
              <a:rPr lang="en-US" sz="2667" b="1" dirty="0" err="1">
                <a:latin typeface="Times New Roman" panose="02020603050405020304" pitchFamily="18" charset="0"/>
              </a:rPr>
              <a:t>trọng</a:t>
            </a:r>
            <a:r>
              <a:rPr lang="en-US" sz="2667" b="1" dirty="0">
                <a:latin typeface="Times New Roman" panose="02020603050405020304" pitchFamily="18" charset="0"/>
              </a:rPr>
              <a:t>, </a:t>
            </a:r>
            <a:r>
              <a:rPr lang="en-US" sz="2667" b="1" dirty="0" err="1">
                <a:latin typeface="Times New Roman" panose="02020603050405020304" pitchFamily="18" charset="0"/>
              </a:rPr>
              <a:t>vâng</a:t>
            </a:r>
            <a:r>
              <a:rPr lang="en-US" sz="2667" b="1" dirty="0">
                <a:latin typeface="Times New Roman" panose="02020603050405020304" pitchFamily="18" charset="0"/>
              </a:rPr>
              <a:t> </a:t>
            </a:r>
            <a:r>
              <a:rPr lang="en-US" sz="2667" b="1" dirty="0" err="1">
                <a:latin typeface="Times New Roman" panose="02020603050405020304" pitchFamily="18" charset="0"/>
              </a:rPr>
              <a:t>lới</a:t>
            </a:r>
            <a:r>
              <a:rPr lang="en-US" sz="2667" b="1" dirty="0">
                <a:latin typeface="Times New Roman" panose="02020603050405020304" pitchFamily="18" charset="0"/>
              </a:rPr>
              <a:t> </a:t>
            </a:r>
            <a:r>
              <a:rPr lang="en-US" sz="2667" b="1" dirty="0" err="1">
                <a:latin typeface="Times New Roman" panose="02020603050405020304" pitchFamily="18" charset="0"/>
              </a:rPr>
              <a:t>mẹ</a:t>
            </a:r>
            <a:r>
              <a:rPr lang="en-US" sz="2667" b="1" dirty="0">
                <a:latin typeface="Times New Roman" panose="02020603050405020304" pitchFamily="18" charset="0"/>
              </a:rPr>
              <a:t>….</a:t>
            </a:r>
          </a:p>
          <a:p>
            <a:pPr eaLnBrk="1" hangingPunct="1"/>
            <a:r>
              <a:rPr lang="en-US" sz="2667" b="1" dirty="0">
                <a:latin typeface="Times New Roman" panose="02020603050405020304" pitchFamily="18" charset="0"/>
              </a:rPr>
              <a:t>- </a:t>
            </a:r>
            <a:r>
              <a:rPr lang="en-US" sz="2667" b="1" dirty="0" err="1">
                <a:latin typeface="Times New Roman" panose="02020603050405020304" pitchFamily="18" charset="0"/>
              </a:rPr>
              <a:t>Em</a:t>
            </a:r>
            <a:r>
              <a:rPr lang="en-US" sz="2667" b="1" dirty="0">
                <a:latin typeface="Times New Roman" panose="02020603050405020304" pitchFamily="18" charset="0"/>
              </a:rPr>
              <a:t> </a:t>
            </a:r>
            <a:r>
              <a:rPr lang="en-US" sz="2667" b="1" dirty="0" err="1">
                <a:latin typeface="Times New Roman" panose="02020603050405020304" pitchFamily="18" charset="0"/>
              </a:rPr>
              <a:t>tự</a:t>
            </a:r>
            <a:r>
              <a:rPr lang="en-US" sz="2667" b="1" dirty="0">
                <a:latin typeface="Times New Roman" panose="02020603050405020304" pitchFamily="18" charset="0"/>
              </a:rPr>
              <a:t> </a:t>
            </a:r>
            <a:r>
              <a:rPr lang="en-US" sz="2667" b="1" dirty="0" err="1">
                <a:latin typeface="Times New Roman" panose="02020603050405020304" pitchFamily="18" charset="0"/>
              </a:rPr>
              <a:t>hứa</a:t>
            </a:r>
            <a:r>
              <a:rPr lang="en-US" sz="2667" b="1" dirty="0">
                <a:latin typeface="Times New Roman" panose="02020603050405020304" pitchFamily="18" charset="0"/>
              </a:rPr>
              <a:t> </a:t>
            </a:r>
            <a:r>
              <a:rPr lang="en-US" sz="2667" b="1" dirty="0" err="1">
                <a:latin typeface="Times New Roman" panose="02020603050405020304" pitchFamily="18" charset="0"/>
              </a:rPr>
              <a:t>với</a:t>
            </a:r>
            <a:r>
              <a:rPr lang="en-US" sz="2667" b="1" dirty="0">
                <a:latin typeface="Times New Roman" panose="02020603050405020304" pitchFamily="18" charset="0"/>
              </a:rPr>
              <a:t> </a:t>
            </a:r>
            <a:r>
              <a:rPr lang="en-US" sz="2667" b="1" dirty="0" err="1">
                <a:latin typeface="Times New Roman" panose="02020603050405020304" pitchFamily="18" charset="0"/>
              </a:rPr>
              <a:t>lòng</a:t>
            </a:r>
            <a:r>
              <a:rPr lang="en-US" sz="2667" b="1" dirty="0">
                <a:latin typeface="Times New Roman" panose="02020603050405020304" pitchFamily="18" charset="0"/>
              </a:rPr>
              <a:t> </a:t>
            </a:r>
            <a:r>
              <a:rPr lang="en-US" sz="2667" b="1" dirty="0" err="1">
                <a:latin typeface="Times New Roman" panose="02020603050405020304" pitchFamily="18" charset="0"/>
              </a:rPr>
              <a:t>mình</a:t>
            </a:r>
            <a:r>
              <a:rPr lang="en-US" sz="2667" b="1" dirty="0">
                <a:latin typeface="Times New Roman" panose="02020603050405020304" pitchFamily="18" charset="0"/>
              </a:rPr>
              <a:t> </a:t>
            </a:r>
            <a:r>
              <a:rPr lang="en-US" sz="2667" b="1" dirty="0" err="1">
                <a:latin typeface="Times New Roman" panose="02020603050405020304" pitchFamily="18" charset="0"/>
              </a:rPr>
              <a:t>sẽ</a:t>
            </a:r>
            <a:r>
              <a:rPr lang="en-US" sz="2667" b="1" dirty="0">
                <a:latin typeface="Times New Roman" panose="02020603050405020304" pitchFamily="18" charset="0"/>
              </a:rPr>
              <a:t> </a:t>
            </a:r>
            <a:r>
              <a:rPr lang="en-US" sz="2667" b="1" dirty="0" err="1">
                <a:latin typeface="Times New Roman" panose="02020603050405020304" pitchFamily="18" charset="0"/>
              </a:rPr>
              <a:t>luôn</a:t>
            </a:r>
            <a:r>
              <a:rPr lang="en-US" sz="2667" b="1" dirty="0">
                <a:latin typeface="Times New Roman" panose="02020603050405020304" pitchFamily="18" charset="0"/>
              </a:rPr>
              <a:t> </a:t>
            </a:r>
            <a:r>
              <a:rPr lang="en-US" sz="2667" b="1" dirty="0" err="1">
                <a:latin typeface="Times New Roman" panose="02020603050405020304" pitchFamily="18" charset="0"/>
              </a:rPr>
              <a:t>cố</a:t>
            </a:r>
            <a:r>
              <a:rPr lang="en-US" sz="2667" b="1" dirty="0">
                <a:latin typeface="Times New Roman" panose="02020603050405020304" pitchFamily="18" charset="0"/>
              </a:rPr>
              <a:t> </a:t>
            </a:r>
            <a:r>
              <a:rPr lang="en-US" sz="2667" b="1" dirty="0" err="1">
                <a:latin typeface="Times New Roman" panose="02020603050405020304" pitchFamily="18" charset="0"/>
              </a:rPr>
              <a:t>gắng</a:t>
            </a:r>
            <a:r>
              <a:rPr lang="en-US" sz="2667" b="1" dirty="0">
                <a:latin typeface="Times New Roman" panose="02020603050405020304" pitchFamily="18" charset="0"/>
              </a:rPr>
              <a:t> </a:t>
            </a:r>
            <a:r>
              <a:rPr lang="en-US" sz="2667" b="1" dirty="0" err="1">
                <a:latin typeface="Times New Roman" panose="02020603050405020304" pitchFamily="18" charset="0"/>
              </a:rPr>
              <a:t>ch</a:t>
            </a:r>
            <a:r>
              <a:rPr lang="vi-VN" sz="2667" b="1" dirty="0">
                <a:latin typeface="Times New Roman" panose="02020603050405020304" pitchFamily="18" charset="0"/>
              </a:rPr>
              <a:t>ă</a:t>
            </a:r>
            <a:r>
              <a:rPr lang="en-US" sz="2667" b="1" dirty="0">
                <a:latin typeface="Times New Roman" panose="02020603050405020304" pitchFamily="18" charset="0"/>
              </a:rPr>
              <a:t>m </a:t>
            </a:r>
            <a:r>
              <a:rPr lang="en-US" sz="2667" b="1" dirty="0" err="1">
                <a:latin typeface="Times New Roman" panose="02020603050405020304" pitchFamily="18" charset="0"/>
              </a:rPr>
              <a:t>ngoan</a:t>
            </a:r>
            <a:r>
              <a:rPr lang="en-US" sz="2667" b="1" dirty="0">
                <a:latin typeface="Times New Roman" panose="02020603050405020304" pitchFamily="18" charset="0"/>
              </a:rPr>
              <a:t>, </a:t>
            </a:r>
            <a:r>
              <a:rPr lang="en-US" sz="2667" b="1" dirty="0" err="1">
                <a:latin typeface="Times New Roman" panose="02020603050405020304" pitchFamily="18" charset="0"/>
              </a:rPr>
              <a:t>học</a:t>
            </a:r>
            <a:r>
              <a:rPr lang="en-US" sz="2667" b="1" dirty="0">
                <a:latin typeface="Times New Roman" panose="02020603050405020304" pitchFamily="18" charset="0"/>
              </a:rPr>
              <a:t> </a:t>
            </a:r>
            <a:r>
              <a:rPr lang="en-US" sz="2667" b="1" dirty="0" err="1">
                <a:latin typeface="Times New Roman" panose="02020603050405020304" pitchFamily="18" charset="0"/>
              </a:rPr>
              <a:t>giỏi</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a:latin typeface="Times New Roman" panose="02020603050405020304" pitchFamily="18" charset="0"/>
              </a:rPr>
              <a:t>ể </a:t>
            </a:r>
            <a:r>
              <a:rPr lang="en-US" sz="2667" b="1" dirty="0" err="1">
                <a:latin typeface="Times New Roman" panose="02020603050405020304" pitchFamily="18" charset="0"/>
              </a:rPr>
              <a:t>mẹ</a:t>
            </a:r>
            <a:r>
              <a:rPr lang="en-US" sz="2667" b="1" dirty="0">
                <a:latin typeface="Times New Roman" panose="02020603050405020304" pitchFamily="18" charset="0"/>
              </a:rPr>
              <a:t> </a:t>
            </a:r>
            <a:r>
              <a:rPr lang="en-US" sz="2667" b="1" dirty="0" err="1">
                <a:latin typeface="Times New Roman" panose="02020603050405020304" pitchFamily="18" charset="0"/>
              </a:rPr>
              <a:t>vui</a:t>
            </a:r>
            <a:r>
              <a:rPr lang="en-US" sz="2667" b="1" dirty="0">
                <a:latin typeface="Times New Roman" panose="02020603050405020304" pitchFamily="18" charset="0"/>
              </a:rPr>
              <a:t> </a:t>
            </a:r>
            <a:r>
              <a:rPr lang="en-US" sz="2667" b="1" dirty="0" err="1">
                <a:latin typeface="Times New Roman" panose="02020603050405020304" pitchFamily="18" charset="0"/>
              </a:rPr>
              <a:t>lòng</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a:latin typeface="Times New Roman" panose="02020603050405020304" pitchFamily="18" charset="0"/>
              </a:rPr>
              <a:t>ỡ </a:t>
            </a:r>
            <a:r>
              <a:rPr lang="vi-VN" sz="2667" b="1" dirty="0">
                <a:latin typeface="Times New Roman" panose="02020603050405020304" pitchFamily="18" charset="0"/>
              </a:rPr>
              <a:t>đ</a:t>
            </a:r>
            <a:r>
              <a:rPr lang="en-US" sz="2667" b="1" dirty="0" err="1">
                <a:latin typeface="Times New Roman" panose="02020603050405020304" pitchFamily="18" charset="0"/>
              </a:rPr>
              <a:t>ần</a:t>
            </a:r>
            <a:r>
              <a:rPr lang="en-US" sz="2667" b="1" dirty="0">
                <a:latin typeface="Times New Roman" panose="02020603050405020304" pitchFamily="18" charset="0"/>
              </a:rPr>
              <a:t> </a:t>
            </a:r>
            <a:r>
              <a:rPr lang="en-US" sz="2667" b="1" dirty="0" err="1">
                <a:latin typeface="Times New Roman" panose="02020603050405020304" pitchFamily="18" charset="0"/>
              </a:rPr>
              <a:t>việc</a:t>
            </a:r>
            <a:r>
              <a:rPr lang="en-US" sz="2667" b="1" dirty="0">
                <a:latin typeface="Times New Roman" panose="02020603050405020304" pitchFamily="18" charset="0"/>
              </a:rPr>
              <a:t> </a:t>
            </a:r>
            <a:r>
              <a:rPr lang="en-US" sz="2667" b="1" dirty="0" err="1">
                <a:latin typeface="Times New Roman" panose="02020603050405020304" pitchFamily="18" charset="0"/>
              </a:rPr>
              <a:t>nhà</a:t>
            </a:r>
            <a:r>
              <a:rPr lang="en-US" sz="2667" b="1" dirty="0">
                <a:latin typeface="Times New Roman" panose="02020603050405020304" pitchFamily="18" charset="0"/>
              </a:rPr>
              <a:t> </a:t>
            </a:r>
            <a:r>
              <a:rPr lang="en-US" sz="2667" b="1" dirty="0" err="1">
                <a:latin typeface="Times New Roman" panose="02020603050405020304" pitchFamily="18" charset="0"/>
              </a:rPr>
              <a:t>cho</a:t>
            </a:r>
            <a:r>
              <a:rPr lang="en-US" sz="2667" b="1" dirty="0">
                <a:latin typeface="Times New Roman" panose="02020603050405020304" pitchFamily="18" charset="0"/>
              </a:rPr>
              <a:t> </a:t>
            </a:r>
            <a:r>
              <a:rPr lang="en-US" sz="2667" b="1" dirty="0" err="1">
                <a:latin typeface="Times New Roman" panose="02020603050405020304" pitchFamily="18" charset="0"/>
              </a:rPr>
              <a:t>mẹ</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a:latin typeface="Times New Roman" panose="02020603050405020304" pitchFamily="18" charset="0"/>
              </a:rPr>
              <a:t>ỡ </a:t>
            </a:r>
            <a:r>
              <a:rPr lang="en-US" sz="2667" b="1" dirty="0" err="1">
                <a:latin typeface="Times New Roman" panose="02020603050405020304" pitchFamily="18" charset="0"/>
              </a:rPr>
              <a:t>vất</a:t>
            </a:r>
            <a:r>
              <a:rPr lang="en-US" sz="2667" b="1" dirty="0">
                <a:latin typeface="Times New Roman" panose="02020603050405020304" pitchFamily="18" charset="0"/>
              </a:rPr>
              <a:t> </a:t>
            </a:r>
            <a:r>
              <a:rPr lang="en-US" sz="2667" b="1" dirty="0" err="1">
                <a:latin typeface="Times New Roman" panose="02020603050405020304" pitchFamily="18" charset="0"/>
              </a:rPr>
              <a:t>vả</a:t>
            </a:r>
            <a:r>
              <a:rPr lang="en-US" sz="2667" b="1" dirty="0">
                <a:latin typeface="Times New Roman" panose="02020603050405020304" pitchFamily="18" charset="0"/>
              </a:rPr>
              <a:t> h</a:t>
            </a:r>
            <a:r>
              <a:rPr lang="vi-VN" sz="2667" b="1" dirty="0">
                <a:latin typeface="Times New Roman" panose="02020603050405020304" pitchFamily="18" charset="0"/>
              </a:rPr>
              <a:t>ơ</a:t>
            </a:r>
            <a:r>
              <a:rPr lang="en-US" sz="2667" b="1" dirty="0">
                <a:latin typeface="Times New Roman" panose="02020603050405020304" pitchFamily="18" charset="0"/>
              </a:rPr>
              <a:t>n…</a:t>
            </a:r>
            <a:endParaRPr lang="en-US" sz="2667" dirty="0">
              <a:latin typeface="Times New Roman" panose="02020603050405020304" pitchFamily="18" charset="0"/>
            </a:endParaRPr>
          </a:p>
        </p:txBody>
      </p:sp>
      <p:sp>
        <p:nvSpPr>
          <p:cNvPr id="40" name="Rectangle 5"/>
          <p:cNvSpPr>
            <a:spLocks noChangeArrowheads="1"/>
          </p:cNvSpPr>
          <p:nvPr/>
        </p:nvSpPr>
        <p:spPr bwMode="auto">
          <a:xfrm>
            <a:off x="1109279" y="237067"/>
            <a:ext cx="9323203"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667" b="1" dirty="0">
                <a:solidFill>
                  <a:srgbClr val="FF0000"/>
                </a:solidFill>
                <a:latin typeface="Times New Roman" panose="02020603050405020304" pitchFamily="18" charset="0"/>
              </a:rPr>
              <a:t>DÀN Ý CHI TIẾT THAM KHẢO </a:t>
            </a:r>
            <a:r>
              <a:rPr lang="en-US" sz="2667" b="1" dirty="0">
                <a:latin typeface="Times New Roman" panose="02020603050405020304" pitchFamily="18" charset="0"/>
              </a:rPr>
              <a:t>(</a:t>
            </a:r>
            <a:r>
              <a:rPr lang="en-US" sz="2667" b="1" dirty="0" err="1">
                <a:latin typeface="Times New Roman" panose="02020603050405020304" pitchFamily="18" charset="0"/>
              </a:rPr>
              <a:t>Tả</a:t>
            </a:r>
            <a:r>
              <a:rPr lang="en-US" sz="2667" b="1" dirty="0">
                <a:latin typeface="Times New Roman" panose="02020603050405020304" pitchFamily="18" charset="0"/>
              </a:rPr>
              <a:t> </a:t>
            </a:r>
            <a:r>
              <a:rPr lang="en-US" sz="2667" b="1" dirty="0" err="1">
                <a:latin typeface="Times New Roman" panose="02020603050405020304" pitchFamily="18" charset="0"/>
              </a:rPr>
              <a:t>mẹ</a:t>
            </a:r>
            <a:r>
              <a:rPr lang="en-US" sz="2667" b="1" dirty="0">
                <a:latin typeface="Times New Roman" panose="02020603050405020304" pitchFamily="18" charset="0"/>
              </a:rPr>
              <a:t> </a:t>
            </a:r>
            <a:r>
              <a:rPr lang="en-US" sz="2667" b="1" dirty="0" err="1">
                <a:latin typeface="Times New Roman" panose="02020603050405020304" pitchFamily="18" charset="0"/>
              </a:rPr>
              <a:t>em</a:t>
            </a:r>
            <a:r>
              <a:rPr lang="en-US" sz="2667" b="1" dirty="0">
                <a:latin typeface="Times New Roman" panose="02020603050405020304" pitchFamily="18" charset="0"/>
              </a:rPr>
              <a:t>)</a:t>
            </a:r>
          </a:p>
        </p:txBody>
      </p:sp>
    </p:spTree>
    <p:extLst>
      <p:ext uri="{BB962C8B-B14F-4D97-AF65-F5344CB8AC3E}">
        <p14:creationId xmlns:p14="http://schemas.microsoft.com/office/powerpoint/2010/main" val="22070102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42" presetClass="entr" presetSubtype="0" fill="hold" grpId="0" nodeType="with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69114" t="90522" b="291"/>
          <a:stretch/>
        </p:blipFill>
        <p:spPr>
          <a:xfrm>
            <a:off x="30479" y="3477685"/>
            <a:ext cx="303783" cy="3189140"/>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69281" t="90522" b="680"/>
          <a:stretch/>
        </p:blipFill>
        <p:spPr>
          <a:xfrm rot="5400000">
            <a:off x="2825554" y="3849711"/>
            <a:ext cx="302141" cy="5588511"/>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sp>
        <p:nvSpPr>
          <p:cNvPr id="24" name="MH_Other_6">
            <a:extLst>
              <a:ext uri="{FF2B5EF4-FFF2-40B4-BE49-F238E27FC236}">
                <a16:creationId xmlns:a16="http://schemas.microsoft.com/office/drawing/2014/main" id="{7DE74454-2580-49E1-BA59-9E38F1738CB3}"/>
              </a:ext>
            </a:extLst>
          </p:cNvPr>
          <p:cNvSpPr/>
          <p:nvPr>
            <p:custDataLst>
              <p:tags r:id="rId1"/>
            </p:custDataLst>
          </p:nvPr>
        </p:nvSpPr>
        <p:spPr>
          <a:xfrm>
            <a:off x="8838563" y="332479"/>
            <a:ext cx="257175" cy="257175"/>
          </a:xfrm>
          <a:prstGeom prst="ellipse">
            <a:avLst/>
          </a:prstGeom>
          <a:blipFill>
            <a:blip r:embed="rId17"/>
            <a:stretch>
              <a:fillRect/>
            </a:stretch>
          </a:blip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a:endParaRPr>
          </a:p>
        </p:txBody>
      </p:sp>
      <p:grpSp>
        <p:nvGrpSpPr>
          <p:cNvPr id="6" name="组合 5">
            <a:extLst>
              <a:ext uri="{FF2B5EF4-FFF2-40B4-BE49-F238E27FC236}">
                <a16:creationId xmlns:a16="http://schemas.microsoft.com/office/drawing/2014/main" id="{454B7556-2EB3-4576-90A4-AF3C6477BFDE}"/>
              </a:ext>
            </a:extLst>
          </p:cNvPr>
          <p:cNvGrpSpPr/>
          <p:nvPr/>
        </p:nvGrpSpPr>
        <p:grpSpPr>
          <a:xfrm>
            <a:off x="9067864" y="449103"/>
            <a:ext cx="2828549" cy="2804165"/>
            <a:chOff x="5043273" y="1702566"/>
            <a:chExt cx="2121412" cy="2103124"/>
          </a:xfrm>
        </p:grpSpPr>
        <p:pic>
          <p:nvPicPr>
            <p:cNvPr id="3" name="图片 2">
              <a:extLst>
                <a:ext uri="{FF2B5EF4-FFF2-40B4-BE49-F238E27FC236}">
                  <a16:creationId xmlns:a16="http://schemas.microsoft.com/office/drawing/2014/main" id="{8FB8A146-8514-446D-8953-80BCBAEC362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43273" y="1702566"/>
              <a:ext cx="2121412" cy="2103124"/>
            </a:xfrm>
            <a:prstGeom prst="rect">
              <a:avLst/>
            </a:prstGeom>
          </p:spPr>
        </p:pic>
        <p:sp>
          <p:nvSpPr>
            <p:cNvPr id="30" name="MH_Title_1">
              <a:extLst>
                <a:ext uri="{FF2B5EF4-FFF2-40B4-BE49-F238E27FC236}">
                  <a16:creationId xmlns:a16="http://schemas.microsoft.com/office/drawing/2014/main" id="{A3313BCF-C795-432A-B09B-884848E61A6A}"/>
                </a:ext>
              </a:extLst>
            </p:cNvPr>
            <p:cNvSpPr/>
            <p:nvPr>
              <p:custDataLst>
                <p:tags r:id="rId13"/>
              </p:custDataLst>
            </p:nvPr>
          </p:nvSpPr>
          <p:spPr>
            <a:xfrm>
              <a:off x="5568087" y="2280021"/>
              <a:ext cx="1064419" cy="1065610"/>
            </a:xfrm>
            <a:prstGeom prst="ellipse">
              <a:avLst/>
            </a:prstGeom>
            <a:blipFill>
              <a:blip r:embed="rId19"/>
              <a:stretch>
                <a:fillRect/>
              </a:stretch>
            </a:blipFill>
            <a:ln w="25400" cap="flat" cmpd="sng" algn="ctr">
              <a:solidFill>
                <a:sysClr val="window" lastClr="FFFFFF"/>
              </a:solidFill>
              <a:prstDash val="solid"/>
            </a:ln>
            <a:effectLst/>
          </p:spPr>
          <p:txBody>
            <a:bodyPr anchor="ctr">
              <a:normAutofit/>
            </a:bodyPr>
            <a:lstStyle/>
            <a:p>
              <a:pPr algn="ctr">
                <a:defRPr/>
              </a:pPr>
              <a:r>
                <a:rPr lang="en-US" sz="2000" kern="0">
                  <a:solidFill>
                    <a:srgbClr val="FFFFFF"/>
                  </a:solidFill>
                </a:rPr>
                <a:t> </a:t>
              </a:r>
              <a:endParaRPr lang="en-US" sz="2000" kern="0" dirty="0">
                <a:solidFill>
                  <a:srgbClr val="FFFFFF"/>
                </a:solidFill>
              </a:endParaRPr>
            </a:p>
          </p:txBody>
        </p:sp>
      </p:grpSp>
      <p:sp>
        <p:nvSpPr>
          <p:cNvPr id="31" name="MH_Other_11">
            <a:extLst>
              <a:ext uri="{FF2B5EF4-FFF2-40B4-BE49-F238E27FC236}">
                <a16:creationId xmlns:a16="http://schemas.microsoft.com/office/drawing/2014/main" id="{CC61DAF6-14ED-4751-ABEC-8CF661C435C5}"/>
              </a:ext>
            </a:extLst>
          </p:cNvPr>
          <p:cNvSpPr/>
          <p:nvPr>
            <p:custDataLst>
              <p:tags r:id="rId2"/>
            </p:custDataLst>
          </p:nvPr>
        </p:nvSpPr>
        <p:spPr>
          <a:xfrm>
            <a:off x="172953" y="320515"/>
            <a:ext cx="257175" cy="257175"/>
          </a:xfrm>
          <a:prstGeom prst="ellipse">
            <a:avLst/>
          </a:prstGeom>
          <a:blipFill>
            <a:blip r:embed="rId17"/>
            <a:stretch>
              <a:fillRect/>
            </a:stretch>
          </a:blip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a:endParaRPr>
          </a:p>
        </p:txBody>
      </p:sp>
      <p:sp>
        <p:nvSpPr>
          <p:cNvPr id="32" name="MH_Other_12">
            <a:extLst>
              <a:ext uri="{FF2B5EF4-FFF2-40B4-BE49-F238E27FC236}">
                <a16:creationId xmlns:a16="http://schemas.microsoft.com/office/drawing/2014/main" id="{1A4895E5-DFB9-465E-93C5-F243AEAB83D4}"/>
              </a:ext>
            </a:extLst>
          </p:cNvPr>
          <p:cNvSpPr/>
          <p:nvPr>
            <p:custDataLst>
              <p:tags r:id="rId3"/>
            </p:custDataLst>
          </p:nvPr>
        </p:nvSpPr>
        <p:spPr>
          <a:xfrm>
            <a:off x="8830685" y="6341081"/>
            <a:ext cx="257175" cy="257175"/>
          </a:xfrm>
          <a:prstGeom prst="ellipse">
            <a:avLst/>
          </a:prstGeom>
          <a:blipFill>
            <a:blip r:embed="rId20"/>
            <a:stretch>
              <a:fillRect/>
            </a:stretch>
          </a:blip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a:endParaRPr>
          </a:p>
        </p:txBody>
      </p:sp>
      <p:sp>
        <p:nvSpPr>
          <p:cNvPr id="33" name="MH_Other_13">
            <a:extLst>
              <a:ext uri="{FF2B5EF4-FFF2-40B4-BE49-F238E27FC236}">
                <a16:creationId xmlns:a16="http://schemas.microsoft.com/office/drawing/2014/main" id="{D1183C56-7BB7-46C0-97F0-EB2C4ED537E0}"/>
              </a:ext>
            </a:extLst>
          </p:cNvPr>
          <p:cNvSpPr/>
          <p:nvPr>
            <p:custDataLst>
              <p:tags r:id="rId4"/>
            </p:custDataLst>
          </p:nvPr>
        </p:nvSpPr>
        <p:spPr>
          <a:xfrm>
            <a:off x="928518" y="6154291"/>
            <a:ext cx="257175" cy="257175"/>
          </a:xfrm>
          <a:prstGeom prst="ellipse">
            <a:avLst/>
          </a:prstGeom>
          <a:blipFill>
            <a:blip r:embed="rId17"/>
            <a:stretch>
              <a:fillRect/>
            </a:stretch>
          </a:blip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a:endParaRPr>
          </a:p>
        </p:txBody>
      </p:sp>
      <p:sp>
        <p:nvSpPr>
          <p:cNvPr id="34" name="MH_Other_14">
            <a:extLst>
              <a:ext uri="{FF2B5EF4-FFF2-40B4-BE49-F238E27FC236}">
                <a16:creationId xmlns:a16="http://schemas.microsoft.com/office/drawing/2014/main" id="{469ECA3D-FC2A-4052-A591-761D87D5DAEB}"/>
              </a:ext>
            </a:extLst>
          </p:cNvPr>
          <p:cNvSpPr/>
          <p:nvPr>
            <p:custDataLst>
              <p:tags r:id="rId5"/>
            </p:custDataLst>
          </p:nvPr>
        </p:nvSpPr>
        <p:spPr>
          <a:xfrm>
            <a:off x="5831914" y="6538237"/>
            <a:ext cx="257175" cy="257175"/>
          </a:xfrm>
          <a:prstGeom prst="ellipse">
            <a:avLst/>
          </a:prstGeom>
          <a:blipFill>
            <a:blip r:embed="rId17"/>
            <a:stretch>
              <a:fillRect/>
            </a:stretch>
          </a:blip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a:endParaRPr>
          </a:p>
        </p:txBody>
      </p:sp>
      <p:sp>
        <p:nvSpPr>
          <p:cNvPr id="35" name="MH_Other_15">
            <a:extLst>
              <a:ext uri="{FF2B5EF4-FFF2-40B4-BE49-F238E27FC236}">
                <a16:creationId xmlns:a16="http://schemas.microsoft.com/office/drawing/2014/main" id="{4AC3627B-75A6-40B3-B84B-5AA17F7389FF}"/>
              </a:ext>
            </a:extLst>
          </p:cNvPr>
          <p:cNvSpPr/>
          <p:nvPr>
            <p:custDataLst>
              <p:tags r:id="rId6"/>
            </p:custDataLst>
          </p:nvPr>
        </p:nvSpPr>
        <p:spPr>
          <a:xfrm>
            <a:off x="10934810" y="3409797"/>
            <a:ext cx="257175" cy="257175"/>
          </a:xfrm>
          <a:prstGeom prst="ellipse">
            <a:avLst/>
          </a:prstGeom>
          <a:blipFill>
            <a:blip r:embed="rId17"/>
            <a:stretch>
              <a:fillRect/>
            </a:stretch>
          </a:blip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a:endParaRPr>
          </a:p>
        </p:txBody>
      </p:sp>
      <p:sp>
        <p:nvSpPr>
          <p:cNvPr id="36" name="MH_Text_1">
            <a:extLst>
              <a:ext uri="{FF2B5EF4-FFF2-40B4-BE49-F238E27FC236}">
                <a16:creationId xmlns:a16="http://schemas.microsoft.com/office/drawing/2014/main" id="{53EB6C64-5B7E-40EC-B11F-AF4C45806B7E}"/>
              </a:ext>
            </a:extLst>
          </p:cNvPr>
          <p:cNvSpPr txBox="1">
            <a:spLocks noChangeArrowheads="1"/>
          </p:cNvSpPr>
          <p:nvPr>
            <p:custDataLst>
              <p:tags r:id="rId7"/>
            </p:custDataLst>
          </p:nvPr>
        </p:nvSpPr>
        <p:spPr bwMode="auto">
          <a:xfrm>
            <a:off x="3228355" y="2305017"/>
            <a:ext cx="111918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a:lnSpc>
                <a:spcPct val="140000"/>
              </a:lnSpc>
              <a:defRPr/>
            </a:pPr>
            <a:r>
              <a:rPr lang="en-US" altLang="zh-CN" sz="1600">
                <a:latin typeface="+mn-lt"/>
                <a:ea typeface="+mn-ea"/>
                <a:cs typeface="Times New Roman" panose="02020603050405020304" pitchFamily="18" charset="0"/>
              </a:rPr>
              <a:t> </a:t>
            </a:r>
            <a:endParaRPr lang="zh-CN" altLang="en-US" sz="1600" dirty="0">
              <a:latin typeface="+mn-lt"/>
              <a:ea typeface="+mn-ea"/>
              <a:cs typeface="Times New Roman" panose="02020603050405020304" pitchFamily="18" charset="0"/>
            </a:endParaRPr>
          </a:p>
        </p:txBody>
      </p:sp>
      <p:sp>
        <p:nvSpPr>
          <p:cNvPr id="37" name="MH_Text_3">
            <a:extLst>
              <a:ext uri="{FF2B5EF4-FFF2-40B4-BE49-F238E27FC236}">
                <a16:creationId xmlns:a16="http://schemas.microsoft.com/office/drawing/2014/main" id="{BD1D854F-4F72-46AB-997B-E00CAA5CC7BC}"/>
              </a:ext>
            </a:extLst>
          </p:cNvPr>
          <p:cNvSpPr txBox="1"/>
          <p:nvPr>
            <p:custDataLst>
              <p:tags r:id="rId8"/>
            </p:custDataLst>
          </p:nvPr>
        </p:nvSpPr>
        <p:spPr>
          <a:xfrm>
            <a:off x="4420565" y="2305017"/>
            <a:ext cx="1117600" cy="490537"/>
          </a:xfrm>
          <a:prstGeom prst="rect">
            <a:avLst/>
          </a:prstGeom>
          <a:noFill/>
        </p:spPr>
        <p:txBody>
          <a:bodyPr anchor="b">
            <a:norm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40000"/>
              </a:lnSpc>
              <a:defRPr/>
            </a:pPr>
            <a:r>
              <a:rPr lang="en-US" altLang="zh-CN" sz="1600" b="0">
                <a:solidFill>
                  <a:schemeClr val="tx1"/>
                </a:solidFill>
                <a:cs typeface="Times New Roman" pitchFamily="18" charset="0"/>
              </a:rPr>
              <a:t> </a:t>
            </a:r>
            <a:endParaRPr lang="zh-CN" altLang="en-US" sz="1600" b="0" dirty="0">
              <a:solidFill>
                <a:schemeClr val="tx1"/>
              </a:solidFill>
              <a:cs typeface="Times New Roman" pitchFamily="18" charset="0"/>
            </a:endParaRPr>
          </a:p>
        </p:txBody>
      </p:sp>
      <p:sp>
        <p:nvSpPr>
          <p:cNvPr id="38" name="MH_Text_5">
            <a:extLst>
              <a:ext uri="{FF2B5EF4-FFF2-40B4-BE49-F238E27FC236}">
                <a16:creationId xmlns:a16="http://schemas.microsoft.com/office/drawing/2014/main" id="{77C93550-3D39-47CB-AA54-A174F6DA2107}"/>
              </a:ext>
            </a:extLst>
          </p:cNvPr>
          <p:cNvSpPr txBox="1"/>
          <p:nvPr>
            <p:custDataLst>
              <p:tags r:id="rId9"/>
            </p:custDataLst>
          </p:nvPr>
        </p:nvSpPr>
        <p:spPr>
          <a:xfrm>
            <a:off x="5612780" y="2305017"/>
            <a:ext cx="1119187" cy="490537"/>
          </a:xfrm>
          <a:prstGeom prst="rect">
            <a:avLst/>
          </a:prstGeom>
          <a:noFill/>
        </p:spPr>
        <p:txBody>
          <a:bodyPr anchor="b">
            <a:norm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40000"/>
              </a:lnSpc>
              <a:defRPr/>
            </a:pPr>
            <a:r>
              <a:rPr lang="en-US" altLang="zh-CN" sz="1600" b="0">
                <a:solidFill>
                  <a:schemeClr val="tx1"/>
                </a:solidFill>
                <a:cs typeface="Times New Roman" pitchFamily="18" charset="0"/>
              </a:rPr>
              <a:t> </a:t>
            </a:r>
            <a:endParaRPr lang="zh-CN" altLang="en-US" sz="1600" b="0" dirty="0">
              <a:solidFill>
                <a:schemeClr val="tx1"/>
              </a:solidFill>
              <a:cs typeface="Times New Roman" pitchFamily="18" charset="0"/>
            </a:endParaRPr>
          </a:p>
        </p:txBody>
      </p:sp>
      <p:sp>
        <p:nvSpPr>
          <p:cNvPr id="39" name="MH_Text_2">
            <a:extLst>
              <a:ext uri="{FF2B5EF4-FFF2-40B4-BE49-F238E27FC236}">
                <a16:creationId xmlns:a16="http://schemas.microsoft.com/office/drawing/2014/main" id="{D11D5180-6894-460F-A13C-031EDCB84A56}"/>
              </a:ext>
            </a:extLst>
          </p:cNvPr>
          <p:cNvSpPr txBox="1"/>
          <p:nvPr>
            <p:custDataLst>
              <p:tags r:id="rId10"/>
            </p:custDataLst>
          </p:nvPr>
        </p:nvSpPr>
        <p:spPr>
          <a:xfrm>
            <a:off x="3228355" y="4875177"/>
            <a:ext cx="1119187" cy="490539"/>
          </a:xfrm>
          <a:prstGeom prst="rect">
            <a:avLst/>
          </a:prstGeom>
          <a:noFill/>
        </p:spPr>
        <p:txBody>
          <a:bodyPr>
            <a:norm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40000"/>
              </a:lnSpc>
              <a:defRPr/>
            </a:pPr>
            <a:r>
              <a:rPr lang="en-US" altLang="zh-CN" sz="1600" b="0">
                <a:solidFill>
                  <a:schemeClr val="tx1"/>
                </a:solidFill>
                <a:latin typeface="+mn-lt"/>
                <a:ea typeface="+mn-ea"/>
                <a:cs typeface="Times New Roman" pitchFamily="18" charset="0"/>
              </a:rPr>
              <a:t> </a:t>
            </a:r>
            <a:endParaRPr lang="zh-CN" altLang="en-US" sz="1600" b="0" dirty="0">
              <a:solidFill>
                <a:schemeClr val="tx1"/>
              </a:solidFill>
              <a:latin typeface="+mn-lt"/>
              <a:ea typeface="+mn-ea"/>
              <a:cs typeface="Times New Roman" pitchFamily="18" charset="0"/>
            </a:endParaRPr>
          </a:p>
        </p:txBody>
      </p:sp>
      <p:sp>
        <p:nvSpPr>
          <p:cNvPr id="40" name="MH_Text_4">
            <a:extLst>
              <a:ext uri="{FF2B5EF4-FFF2-40B4-BE49-F238E27FC236}">
                <a16:creationId xmlns:a16="http://schemas.microsoft.com/office/drawing/2014/main" id="{FDEFF7D1-A3F1-430D-A210-19149F4C77C3}"/>
              </a:ext>
            </a:extLst>
          </p:cNvPr>
          <p:cNvSpPr txBox="1"/>
          <p:nvPr>
            <p:custDataLst>
              <p:tags r:id="rId11"/>
            </p:custDataLst>
          </p:nvPr>
        </p:nvSpPr>
        <p:spPr>
          <a:xfrm>
            <a:off x="4420565" y="4875177"/>
            <a:ext cx="1117600" cy="490539"/>
          </a:xfrm>
          <a:prstGeom prst="rect">
            <a:avLst/>
          </a:prstGeom>
          <a:noFill/>
        </p:spPr>
        <p:txBody>
          <a:bodyPr>
            <a:norm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40000"/>
              </a:lnSpc>
              <a:defRPr/>
            </a:pPr>
            <a:r>
              <a:rPr lang="en-US" altLang="zh-CN" sz="1600" b="0">
                <a:solidFill>
                  <a:schemeClr val="tx1"/>
                </a:solidFill>
                <a:cs typeface="Times New Roman" pitchFamily="18" charset="0"/>
              </a:rPr>
              <a:t> </a:t>
            </a:r>
            <a:endParaRPr lang="zh-CN" altLang="en-US" sz="1600" b="0" dirty="0">
              <a:solidFill>
                <a:schemeClr val="tx1"/>
              </a:solidFill>
              <a:cs typeface="Times New Roman" pitchFamily="18" charset="0"/>
            </a:endParaRPr>
          </a:p>
        </p:txBody>
      </p:sp>
      <p:sp>
        <p:nvSpPr>
          <p:cNvPr id="41" name="MH_Text_6">
            <a:extLst>
              <a:ext uri="{FF2B5EF4-FFF2-40B4-BE49-F238E27FC236}">
                <a16:creationId xmlns:a16="http://schemas.microsoft.com/office/drawing/2014/main" id="{8343A130-1594-469A-BA81-8E6CD4BD8554}"/>
              </a:ext>
            </a:extLst>
          </p:cNvPr>
          <p:cNvSpPr txBox="1"/>
          <p:nvPr>
            <p:custDataLst>
              <p:tags r:id="rId12"/>
            </p:custDataLst>
          </p:nvPr>
        </p:nvSpPr>
        <p:spPr>
          <a:xfrm>
            <a:off x="5612780" y="4875177"/>
            <a:ext cx="1119187" cy="490539"/>
          </a:xfrm>
          <a:prstGeom prst="rect">
            <a:avLst/>
          </a:prstGeom>
          <a:noFill/>
        </p:spPr>
        <p:txBody>
          <a:bodyPr>
            <a:norm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40000"/>
              </a:lnSpc>
              <a:defRPr/>
            </a:pPr>
            <a:r>
              <a:rPr lang="en-US" altLang="zh-CN" sz="1600" b="0">
                <a:solidFill>
                  <a:schemeClr val="tx1"/>
                </a:solidFill>
                <a:cs typeface="Times New Roman" pitchFamily="18" charset="0"/>
              </a:rPr>
              <a:t> </a:t>
            </a:r>
            <a:endParaRPr lang="zh-CN" altLang="en-US" sz="1600" b="0" dirty="0">
              <a:solidFill>
                <a:schemeClr val="tx1"/>
              </a:solidFill>
              <a:cs typeface="Times New Roman" pitchFamily="18" charset="0"/>
            </a:endParaRPr>
          </a:p>
        </p:txBody>
      </p:sp>
      <p:sp>
        <p:nvSpPr>
          <p:cNvPr id="44" name="Text Box 4"/>
          <p:cNvSpPr txBox="1">
            <a:spLocks noChangeArrowheads="1"/>
          </p:cNvSpPr>
          <p:nvPr/>
        </p:nvSpPr>
        <p:spPr bwMode="auto">
          <a:xfrm>
            <a:off x="817317" y="263651"/>
            <a:ext cx="9767616" cy="5510098"/>
          </a:xfrm>
          <a:prstGeom prst="rect">
            <a:avLst/>
          </a:prstGeom>
          <a:noFill/>
          <a:ln>
            <a:noFill/>
          </a:ln>
          <a:effectLst/>
          <a:extLst>
            <a:ext uri="{909E8E84-426E-40DD-AFC4-6F175D3DCCD1}">
              <a14:hiddenFill xmlns:a14="http://schemas.microsoft.com/office/drawing/2010/main">
                <a:solidFill>
                  <a:srgbClr val="FFCC99">
                    <a:alpha val="54901"/>
                  </a:srgbClr>
                </a:solidFill>
              </a14:hiddenFill>
            </a:ext>
            <a:ext uri="{91240B29-F687-4F45-9708-019B960494DF}">
              <a14:hiddenLine xmlns:a14="http://schemas.microsoft.com/office/drawing/2010/main" w="9525">
                <a:solidFill>
                  <a:srgbClr val="CC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3200" b="1" dirty="0" err="1">
                <a:solidFill>
                  <a:srgbClr val="FF0000"/>
                </a:solidFill>
                <a:latin typeface="Times New Roman" panose="02020603050405020304" pitchFamily="18" charset="0"/>
              </a:rPr>
              <a:t>Dàn</a:t>
            </a:r>
            <a:r>
              <a:rPr lang="en-US" sz="3200" b="1" dirty="0">
                <a:solidFill>
                  <a:srgbClr val="FF0000"/>
                </a:solidFill>
                <a:latin typeface="Times New Roman" panose="02020603050405020304" pitchFamily="18" charset="0"/>
              </a:rPr>
              <a:t> ý </a:t>
            </a:r>
            <a:r>
              <a:rPr lang="en-US" sz="3200" b="1" dirty="0" err="1">
                <a:solidFill>
                  <a:srgbClr val="FF0000"/>
                </a:solidFill>
                <a:latin typeface="Times New Roman" panose="02020603050405020304" pitchFamily="18" charset="0"/>
              </a:rPr>
              <a:t>bài</a:t>
            </a:r>
            <a:r>
              <a:rPr lang="en-US" sz="3200" b="1" dirty="0">
                <a:solidFill>
                  <a:srgbClr val="FF0000"/>
                </a:solidFill>
                <a:latin typeface="Times New Roman" panose="02020603050405020304" pitchFamily="18" charset="0"/>
              </a:rPr>
              <a:t> v</a:t>
            </a:r>
            <a:r>
              <a:rPr lang="vi-VN" sz="3200" b="1" dirty="0">
                <a:solidFill>
                  <a:srgbClr val="FF0000"/>
                </a:solidFill>
                <a:latin typeface="Times New Roman" panose="02020603050405020304" pitchFamily="18" charset="0"/>
              </a:rPr>
              <a:t>ă</a:t>
            </a:r>
            <a:r>
              <a:rPr lang="en-US" sz="3200" b="1" dirty="0">
                <a:solidFill>
                  <a:srgbClr val="FF0000"/>
                </a:solidFill>
                <a:latin typeface="Times New Roman" panose="02020603050405020304" pitchFamily="18" charset="0"/>
              </a:rPr>
              <a:t>n </a:t>
            </a:r>
            <a:r>
              <a:rPr lang="en-US" sz="3200" b="1" dirty="0" err="1">
                <a:solidFill>
                  <a:srgbClr val="FF0000"/>
                </a:solidFill>
                <a:latin typeface="Times New Roman" panose="02020603050405020304" pitchFamily="18" charset="0"/>
              </a:rPr>
              <a:t>tả</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ông</a:t>
            </a:r>
            <a:endParaRPr lang="en-US" sz="3200" b="1" dirty="0">
              <a:solidFill>
                <a:srgbClr val="FF0000"/>
              </a:solidFill>
              <a:latin typeface="Times New Roman" panose="02020603050405020304" pitchFamily="18" charset="0"/>
            </a:endParaRPr>
          </a:p>
          <a:p>
            <a:pPr algn="just" eaLnBrk="1" hangingPunct="1">
              <a:spcBef>
                <a:spcPct val="50000"/>
              </a:spcBef>
            </a:pPr>
            <a:r>
              <a:rPr lang="en-US" sz="2667" b="1" dirty="0">
                <a:solidFill>
                  <a:srgbClr val="FF0000"/>
                </a:solidFill>
                <a:latin typeface="Times New Roman" panose="02020603050405020304" pitchFamily="18" charset="0"/>
              </a:rPr>
              <a:t>1. </a:t>
            </a:r>
            <a:r>
              <a:rPr lang="en-US" sz="2667" b="1" dirty="0" err="1">
                <a:solidFill>
                  <a:srgbClr val="FF0000"/>
                </a:solidFill>
                <a:latin typeface="Times New Roman" panose="02020603050405020304" pitchFamily="18" charset="0"/>
              </a:rPr>
              <a:t>Mở</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bài</a:t>
            </a:r>
            <a:r>
              <a:rPr lang="en-US" sz="2667" b="1" dirty="0">
                <a:solidFill>
                  <a:srgbClr val="FF0000"/>
                </a:solidFill>
                <a:latin typeface="Times New Roman" panose="02020603050405020304" pitchFamily="18" charset="0"/>
              </a:rPr>
              <a:t>: </a:t>
            </a:r>
            <a:r>
              <a:rPr lang="en-US" sz="2667" b="1" dirty="0" err="1">
                <a:latin typeface="Times New Roman" panose="02020603050405020304" pitchFamily="18" charset="0"/>
              </a:rPr>
              <a:t>Trong</a:t>
            </a:r>
            <a:r>
              <a:rPr lang="en-US" sz="2667" b="1" dirty="0">
                <a:latin typeface="Times New Roman" panose="02020603050405020304" pitchFamily="18" charset="0"/>
              </a:rPr>
              <a:t> </a:t>
            </a:r>
            <a:r>
              <a:rPr lang="en-US" sz="2667" b="1" dirty="0" err="1">
                <a:latin typeface="Times New Roman" panose="02020603050405020304" pitchFamily="18" charset="0"/>
              </a:rPr>
              <a:t>gia</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ình</a:t>
            </a:r>
            <a:r>
              <a:rPr lang="en-US" sz="2667" b="1" dirty="0">
                <a:latin typeface="Times New Roman" panose="02020603050405020304" pitchFamily="18" charset="0"/>
              </a:rPr>
              <a:t> </a:t>
            </a:r>
            <a:r>
              <a:rPr lang="en-US" sz="2667" b="1" dirty="0" err="1">
                <a:latin typeface="Times New Roman" panose="02020603050405020304" pitchFamily="18" charset="0"/>
              </a:rPr>
              <a:t>ng</a:t>
            </a:r>
            <a:r>
              <a:rPr lang="vi-VN" sz="2667" b="1" dirty="0">
                <a:latin typeface="Times New Roman" panose="02020603050405020304" pitchFamily="18" charset="0"/>
              </a:rPr>
              <a:t>ư</a:t>
            </a:r>
            <a:r>
              <a:rPr lang="en-US" sz="2667" b="1" dirty="0" err="1">
                <a:latin typeface="Times New Roman" panose="02020603050405020304" pitchFamily="18" charset="0"/>
              </a:rPr>
              <a:t>ời</a:t>
            </a:r>
            <a:r>
              <a:rPr lang="en-US" sz="2667" b="1" dirty="0">
                <a:latin typeface="Times New Roman" panose="02020603050405020304" pitchFamily="18" charset="0"/>
              </a:rPr>
              <a:t> </a:t>
            </a:r>
            <a:r>
              <a:rPr lang="en-US" sz="2667" b="1" dirty="0" err="1">
                <a:latin typeface="Times New Roman" panose="02020603050405020304" pitchFamily="18" charset="0"/>
              </a:rPr>
              <a:t>em</a:t>
            </a:r>
            <a:r>
              <a:rPr lang="en-US" sz="2667" b="1" dirty="0">
                <a:latin typeface="Times New Roman" panose="02020603050405020304" pitchFamily="18" charset="0"/>
              </a:rPr>
              <a:t> </a:t>
            </a:r>
            <a:r>
              <a:rPr lang="en-US" sz="2667" b="1" dirty="0" err="1">
                <a:latin typeface="Times New Roman" panose="02020603050405020304" pitchFamily="18" charset="0"/>
              </a:rPr>
              <a:t>gần</a:t>
            </a:r>
            <a:r>
              <a:rPr lang="en-US" sz="2667" b="1" dirty="0">
                <a:latin typeface="Times New Roman" panose="02020603050405020304" pitchFamily="18" charset="0"/>
              </a:rPr>
              <a:t> </a:t>
            </a:r>
            <a:r>
              <a:rPr lang="en-US" sz="2667" b="1" dirty="0" err="1">
                <a:latin typeface="Times New Roman" panose="02020603050405020304" pitchFamily="18" charset="0"/>
              </a:rPr>
              <a:t>gũi</a:t>
            </a:r>
            <a:r>
              <a:rPr lang="en-US" sz="2667" b="1" dirty="0">
                <a:latin typeface="Times New Roman" panose="02020603050405020304" pitchFamily="18" charset="0"/>
              </a:rPr>
              <a:t> </a:t>
            </a:r>
            <a:r>
              <a:rPr lang="en-US" sz="2667" b="1" dirty="0" err="1">
                <a:latin typeface="Times New Roman" panose="02020603050405020304" pitchFamily="18" charset="0"/>
              </a:rPr>
              <a:t>và</a:t>
            </a:r>
            <a:r>
              <a:rPr lang="en-US" sz="2667" b="1" dirty="0">
                <a:latin typeface="Times New Roman" panose="02020603050405020304" pitchFamily="18" charset="0"/>
              </a:rPr>
              <a:t> </a:t>
            </a:r>
            <a:r>
              <a:rPr lang="en-US" sz="2667" b="1" dirty="0" err="1">
                <a:latin typeface="Times New Roman" panose="02020603050405020304" pitchFamily="18" charset="0"/>
              </a:rPr>
              <a:t>quý</a:t>
            </a:r>
            <a:r>
              <a:rPr lang="en-US" sz="2667" b="1" dirty="0">
                <a:latin typeface="Times New Roman" panose="02020603050405020304" pitchFamily="18" charset="0"/>
              </a:rPr>
              <a:t> </a:t>
            </a:r>
            <a:r>
              <a:rPr lang="en-US" sz="2667" b="1" dirty="0" err="1">
                <a:latin typeface="Times New Roman" panose="02020603050405020304" pitchFamily="18" charset="0"/>
              </a:rPr>
              <a:t>mến</a:t>
            </a:r>
            <a:r>
              <a:rPr lang="en-US" sz="2667" b="1" dirty="0">
                <a:latin typeface="Times New Roman" panose="02020603050405020304" pitchFamily="18" charset="0"/>
              </a:rPr>
              <a:t> </a:t>
            </a:r>
            <a:r>
              <a:rPr lang="en-US" sz="2667" b="1" dirty="0" err="1">
                <a:latin typeface="Times New Roman" panose="02020603050405020304" pitchFamily="18" charset="0"/>
              </a:rPr>
              <a:t>nhất</a:t>
            </a:r>
            <a:r>
              <a:rPr lang="en-US" sz="2667" b="1" dirty="0">
                <a:latin typeface="Times New Roman" panose="02020603050405020304" pitchFamily="18" charset="0"/>
              </a:rPr>
              <a:t> </a:t>
            </a:r>
            <a:r>
              <a:rPr lang="en-US" sz="2667" b="1" dirty="0" err="1">
                <a:latin typeface="Times New Roman" panose="02020603050405020304" pitchFamily="18" charset="0"/>
              </a:rPr>
              <a:t>là</a:t>
            </a:r>
            <a:r>
              <a:rPr lang="en-US" sz="2667" b="1" dirty="0">
                <a:latin typeface="Times New Roman" panose="02020603050405020304" pitchFamily="18" charset="0"/>
              </a:rPr>
              <a:t> </a:t>
            </a:r>
            <a:r>
              <a:rPr lang="en-US" sz="2667" b="1" dirty="0" err="1">
                <a:latin typeface="Times New Roman" panose="02020603050405020304" pitchFamily="18" charset="0"/>
              </a:rPr>
              <a:t>ông</a:t>
            </a:r>
            <a:r>
              <a:rPr lang="en-US" sz="2667" b="1" dirty="0">
                <a:latin typeface="Times New Roman" panose="02020603050405020304" pitchFamily="18" charset="0"/>
              </a:rPr>
              <a:t> </a:t>
            </a:r>
            <a:r>
              <a:rPr lang="en-US" sz="2667" b="1" dirty="0" err="1">
                <a:latin typeface="Times New Roman" panose="02020603050405020304" pitchFamily="18" charset="0"/>
              </a:rPr>
              <a:t>nội</a:t>
            </a:r>
            <a:r>
              <a:rPr lang="en-US" sz="2667" b="1" dirty="0">
                <a:latin typeface="Times New Roman" panose="02020603050405020304" pitchFamily="18" charset="0"/>
              </a:rPr>
              <a:t>.</a:t>
            </a:r>
          </a:p>
          <a:p>
            <a:pPr algn="just" eaLnBrk="1" hangingPunct="1">
              <a:spcBef>
                <a:spcPct val="50000"/>
              </a:spcBef>
            </a:pPr>
            <a:r>
              <a:rPr lang="en-US" sz="2667" b="1" dirty="0">
                <a:solidFill>
                  <a:srgbClr val="FF0000"/>
                </a:solidFill>
                <a:latin typeface="Times New Roman" panose="02020603050405020304" pitchFamily="18" charset="0"/>
              </a:rPr>
              <a:t>2. </a:t>
            </a:r>
            <a:r>
              <a:rPr lang="en-US" sz="2667" b="1" dirty="0" err="1">
                <a:solidFill>
                  <a:srgbClr val="FF0000"/>
                </a:solidFill>
                <a:latin typeface="Times New Roman" panose="02020603050405020304" pitchFamily="18" charset="0"/>
              </a:rPr>
              <a:t>Thân</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bài</a:t>
            </a:r>
            <a:r>
              <a:rPr lang="en-US" sz="2667" b="1" dirty="0">
                <a:solidFill>
                  <a:srgbClr val="FF0000"/>
                </a:solidFill>
                <a:latin typeface="Times New Roman" panose="02020603050405020304" pitchFamily="18" charset="0"/>
              </a:rPr>
              <a:t>: * </a:t>
            </a:r>
            <a:r>
              <a:rPr lang="en-US" sz="2667" b="1" dirty="0" err="1">
                <a:solidFill>
                  <a:srgbClr val="FF0000"/>
                </a:solidFill>
                <a:latin typeface="Times New Roman" panose="02020603050405020304" pitchFamily="18" charset="0"/>
              </a:rPr>
              <a:t>Tả</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hình</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dáng</a:t>
            </a:r>
            <a:r>
              <a:rPr lang="en-US" sz="2667" b="1" dirty="0">
                <a:latin typeface="Times New Roman" panose="02020603050405020304" pitchFamily="18" charset="0"/>
              </a:rPr>
              <a:t>: </a:t>
            </a:r>
            <a:r>
              <a:rPr lang="en-US" sz="2667" b="1" dirty="0" err="1">
                <a:latin typeface="Times New Roman" panose="02020603050405020304" pitchFamily="18" charset="0"/>
              </a:rPr>
              <a:t>Ông</a:t>
            </a:r>
            <a:r>
              <a:rPr lang="en-US" sz="2667" b="1" dirty="0">
                <a:latin typeface="Times New Roman" panose="02020603050405020304" pitchFamily="18" charset="0"/>
              </a:rPr>
              <a:t> </a:t>
            </a:r>
            <a:r>
              <a:rPr lang="en-US" sz="2667" b="1" dirty="0" err="1">
                <a:latin typeface="Times New Roman" panose="02020603050405020304" pitchFamily="18" charset="0"/>
              </a:rPr>
              <a:t>gần</a:t>
            </a:r>
            <a:r>
              <a:rPr lang="en-US" sz="2667" b="1" dirty="0">
                <a:latin typeface="Times New Roman" panose="02020603050405020304" pitchFamily="18" charset="0"/>
              </a:rPr>
              <a:t> 80 </a:t>
            </a:r>
            <a:r>
              <a:rPr lang="en-US" sz="2667" b="1" dirty="0" err="1">
                <a:latin typeface="Times New Roman" panose="02020603050405020304" pitchFamily="18" charset="0"/>
              </a:rPr>
              <a:t>tuổi</a:t>
            </a:r>
            <a:r>
              <a:rPr lang="en-US" sz="2667" b="1" dirty="0">
                <a:latin typeface="Times New Roman" panose="02020603050405020304" pitchFamily="18" charset="0"/>
              </a:rPr>
              <a:t> ; h</a:t>
            </a:r>
            <a:r>
              <a:rPr lang="vi-VN" sz="2667" b="1" dirty="0">
                <a:latin typeface="Times New Roman" panose="02020603050405020304" pitchFamily="18" charset="0"/>
              </a:rPr>
              <a:t>ơ</a:t>
            </a:r>
            <a:r>
              <a:rPr lang="en-US" sz="2667" b="1" dirty="0" err="1">
                <a:latin typeface="Times New Roman" panose="02020603050405020304" pitchFamily="18" charset="0"/>
              </a:rPr>
              <a:t>i</a:t>
            </a:r>
            <a:r>
              <a:rPr lang="en-US" sz="2667" b="1" dirty="0">
                <a:latin typeface="Times New Roman" panose="02020603050405020304" pitchFamily="18" charset="0"/>
              </a:rPr>
              <a:t> </a:t>
            </a:r>
            <a:r>
              <a:rPr lang="en-US" sz="2667" b="1" dirty="0" err="1">
                <a:latin typeface="Times New Roman" panose="02020603050405020304" pitchFamily="18" charset="0"/>
              </a:rPr>
              <a:t>gầy</a:t>
            </a:r>
            <a:r>
              <a:rPr lang="en-US" sz="2667" b="1" dirty="0">
                <a:latin typeface="Times New Roman" panose="02020603050405020304" pitchFamily="18" charset="0"/>
              </a:rPr>
              <a:t> </a:t>
            </a:r>
            <a:r>
              <a:rPr lang="en-US" sz="2667" b="1" dirty="0" err="1">
                <a:latin typeface="Times New Roman" panose="02020603050405020304" pitchFamily="18" charset="0"/>
              </a:rPr>
              <a:t>nh</a:t>
            </a:r>
            <a:r>
              <a:rPr lang="vi-VN" sz="2667" b="1" dirty="0">
                <a:latin typeface="Times New Roman" panose="02020603050405020304" pitchFamily="18" charset="0"/>
              </a:rPr>
              <a:t>ư</a:t>
            </a:r>
            <a:r>
              <a:rPr lang="en-US" sz="2667" b="1" dirty="0" err="1">
                <a:latin typeface="Times New Roman" panose="02020603050405020304" pitchFamily="18" charset="0"/>
              </a:rPr>
              <a:t>ng</a:t>
            </a:r>
            <a:r>
              <a:rPr lang="en-US" sz="2667" b="1" dirty="0">
                <a:latin typeface="Times New Roman" panose="02020603050405020304" pitchFamily="18" charset="0"/>
              </a:rPr>
              <a:t> </a:t>
            </a:r>
            <a:r>
              <a:rPr lang="en-US" sz="2667" b="1" dirty="0" err="1">
                <a:latin typeface="Times New Roman" panose="02020603050405020304" pitchFamily="18" charset="0"/>
              </a:rPr>
              <a:t>còn</a:t>
            </a:r>
            <a:r>
              <a:rPr lang="en-US" sz="2667" b="1" dirty="0">
                <a:latin typeface="Times New Roman" panose="02020603050405020304" pitchFamily="18" charset="0"/>
              </a:rPr>
              <a:t> </a:t>
            </a:r>
            <a:r>
              <a:rPr lang="en-US" sz="2667" b="1" dirty="0" err="1">
                <a:latin typeface="Times New Roman" panose="02020603050405020304" pitchFamily="18" charset="0"/>
              </a:rPr>
              <a:t>nhanh</a:t>
            </a:r>
            <a:r>
              <a:rPr lang="en-US" sz="2667" b="1" dirty="0">
                <a:latin typeface="Times New Roman" panose="02020603050405020304" pitchFamily="18" charset="0"/>
              </a:rPr>
              <a:t> </a:t>
            </a:r>
            <a:r>
              <a:rPr lang="en-US" sz="2667" b="1" dirty="0" err="1">
                <a:latin typeface="Times New Roman" panose="02020603050405020304" pitchFamily="18" charset="0"/>
              </a:rPr>
              <a:t>nhẹn</a:t>
            </a:r>
            <a:r>
              <a:rPr lang="en-US" sz="2667" b="1" dirty="0">
                <a:latin typeface="Times New Roman" panose="02020603050405020304" pitchFamily="18" charset="0"/>
              </a:rPr>
              <a:t> ; </a:t>
            </a:r>
            <a:r>
              <a:rPr lang="en-US" sz="2667" b="1" dirty="0" err="1">
                <a:latin typeface="Times New Roman" panose="02020603050405020304" pitchFamily="18" charset="0"/>
              </a:rPr>
              <a:t>Đầu</a:t>
            </a:r>
            <a:r>
              <a:rPr lang="en-US" sz="2667" b="1" dirty="0">
                <a:latin typeface="Times New Roman" panose="02020603050405020304" pitchFamily="18" charset="0"/>
              </a:rPr>
              <a:t> </a:t>
            </a:r>
            <a:r>
              <a:rPr lang="en-US" sz="2667" b="1" dirty="0" err="1">
                <a:latin typeface="Times New Roman" panose="02020603050405020304" pitchFamily="18" charset="0"/>
              </a:rPr>
              <a:t>hói</a:t>
            </a:r>
            <a:r>
              <a:rPr lang="en-US" sz="2667" b="1" dirty="0">
                <a:latin typeface="Times New Roman" panose="02020603050405020304" pitchFamily="18" charset="0"/>
              </a:rPr>
              <a:t>, </a:t>
            </a:r>
            <a:r>
              <a:rPr lang="en-US" sz="2667" b="1" dirty="0" err="1">
                <a:latin typeface="Times New Roman" panose="02020603050405020304" pitchFamily="18" charset="0"/>
              </a:rPr>
              <a:t>tóc</a:t>
            </a:r>
            <a:r>
              <a:rPr lang="en-US" sz="2667" b="1" dirty="0">
                <a:latin typeface="Times New Roman" panose="02020603050405020304" pitchFamily="18" charset="0"/>
              </a:rPr>
              <a:t> </a:t>
            </a:r>
            <a:r>
              <a:rPr lang="en-US" sz="2667" b="1" dirty="0" err="1">
                <a:latin typeface="Times New Roman" panose="02020603050405020304" pitchFamily="18" charset="0"/>
              </a:rPr>
              <a:t>th</a:t>
            </a:r>
            <a:r>
              <a:rPr lang="vi-VN" sz="2667" b="1" dirty="0">
                <a:latin typeface="Times New Roman" panose="02020603050405020304" pitchFamily="18" charset="0"/>
              </a:rPr>
              <a:t>ơ</a:t>
            </a:r>
            <a:r>
              <a:rPr lang="en-US" sz="2667" b="1" dirty="0">
                <a:latin typeface="Times New Roman" panose="02020603050405020304" pitchFamily="18" charset="0"/>
              </a:rPr>
              <a:t> </a:t>
            </a:r>
            <a:r>
              <a:rPr lang="en-US" sz="2667" b="1" dirty="0" err="1">
                <a:latin typeface="Times New Roman" panose="02020603050405020304" pitchFamily="18" charset="0"/>
              </a:rPr>
              <a:t>và</a:t>
            </a:r>
            <a:r>
              <a:rPr lang="en-US" sz="2667" b="1" dirty="0">
                <a:latin typeface="Times New Roman" panose="02020603050405020304" pitchFamily="18" charset="0"/>
              </a:rPr>
              <a:t> </a:t>
            </a:r>
            <a:r>
              <a:rPr lang="en-US" sz="2667" b="1" dirty="0" err="1">
                <a:latin typeface="Times New Roman" panose="02020603050405020304" pitchFamily="18" charset="0"/>
              </a:rPr>
              <a:t>bạc</a:t>
            </a:r>
            <a:r>
              <a:rPr lang="en-US" sz="2667" b="1" dirty="0">
                <a:latin typeface="Times New Roman" panose="02020603050405020304" pitchFamily="18" charset="0"/>
              </a:rPr>
              <a:t>, </a:t>
            </a:r>
            <a:r>
              <a:rPr lang="en-US" sz="2667" b="1" dirty="0" err="1">
                <a:latin typeface="Times New Roman" panose="02020603050405020304" pitchFamily="18" charset="0"/>
              </a:rPr>
              <a:t>trán</a:t>
            </a:r>
            <a:r>
              <a:rPr lang="en-US" sz="2667" b="1" dirty="0">
                <a:latin typeface="Times New Roman" panose="02020603050405020304" pitchFamily="18" charset="0"/>
              </a:rPr>
              <a:t> </a:t>
            </a:r>
            <a:r>
              <a:rPr lang="en-US" sz="2667" b="1" dirty="0" err="1">
                <a:latin typeface="Times New Roman" panose="02020603050405020304" pitchFamily="18" charset="0"/>
              </a:rPr>
              <a:t>cao</a:t>
            </a:r>
            <a:r>
              <a:rPr lang="en-US" sz="2667" b="1" dirty="0">
                <a:latin typeface="Times New Roman" panose="02020603050405020304" pitchFamily="18" charset="0"/>
              </a:rPr>
              <a:t>, </a:t>
            </a:r>
            <a:r>
              <a:rPr lang="en-US" sz="2667" b="1" dirty="0" err="1">
                <a:latin typeface="Times New Roman" panose="02020603050405020304" pitchFamily="18" charset="0"/>
              </a:rPr>
              <a:t>mắt</a:t>
            </a:r>
            <a:r>
              <a:rPr lang="en-US" sz="2667" b="1" dirty="0">
                <a:latin typeface="Times New Roman" panose="02020603050405020304" pitchFamily="18" charset="0"/>
              </a:rPr>
              <a:t> </a:t>
            </a:r>
            <a:r>
              <a:rPr lang="en-US" sz="2667" b="1" dirty="0" err="1">
                <a:latin typeface="Times New Roman" panose="02020603050405020304" pitchFamily="18" charset="0"/>
              </a:rPr>
              <a:t>còn</a:t>
            </a:r>
            <a:r>
              <a:rPr lang="en-US" sz="2667" b="1" dirty="0">
                <a:latin typeface="Times New Roman" panose="02020603050405020304" pitchFamily="18" charset="0"/>
              </a:rPr>
              <a:t> </a:t>
            </a:r>
            <a:r>
              <a:rPr lang="en-US" sz="2667" b="1" dirty="0" err="1">
                <a:latin typeface="Times New Roman" panose="02020603050405020304" pitchFamily="18" charset="0"/>
              </a:rPr>
              <a:t>tinh</a:t>
            </a:r>
            <a:r>
              <a:rPr lang="en-US" sz="2667" b="1" dirty="0">
                <a:latin typeface="Times New Roman" panose="02020603050405020304" pitchFamily="18" charset="0"/>
              </a:rPr>
              <a:t>, r</a:t>
            </a:r>
            <a:r>
              <a:rPr lang="vi-VN" sz="2667" b="1" dirty="0">
                <a:latin typeface="Times New Roman" panose="02020603050405020304" pitchFamily="18" charset="0"/>
              </a:rPr>
              <a:t>ă</a:t>
            </a:r>
            <a:r>
              <a:rPr lang="en-US" sz="2667" b="1" dirty="0" err="1">
                <a:latin typeface="Times New Roman" panose="02020603050405020304" pitchFamily="18" charset="0"/>
              </a:rPr>
              <a:t>ng</a:t>
            </a:r>
            <a:r>
              <a:rPr lang="en-US" sz="2667" b="1" dirty="0">
                <a:latin typeface="Times New Roman" panose="02020603050405020304" pitchFamily="18" charset="0"/>
              </a:rPr>
              <a:t> </a:t>
            </a:r>
            <a:r>
              <a:rPr lang="en-US" sz="2667" b="1" dirty="0" err="1">
                <a:latin typeface="Times New Roman" panose="02020603050405020304" pitchFamily="18" charset="0"/>
              </a:rPr>
              <a:t>rụng</a:t>
            </a:r>
            <a:r>
              <a:rPr lang="en-US" sz="2667" b="1" dirty="0">
                <a:latin typeface="Times New Roman" panose="02020603050405020304" pitchFamily="18" charset="0"/>
              </a:rPr>
              <a:t> </a:t>
            </a:r>
            <a:r>
              <a:rPr lang="en-US" sz="2667" b="1" dirty="0" err="1">
                <a:latin typeface="Times New Roman" panose="02020603050405020304" pitchFamily="18" charset="0"/>
              </a:rPr>
              <a:t>nhiều</a:t>
            </a:r>
            <a:r>
              <a:rPr lang="en-US" sz="2667" b="1" dirty="0">
                <a:latin typeface="Times New Roman" panose="02020603050405020304" pitchFamily="18" charset="0"/>
              </a:rPr>
              <a:t> ; </a:t>
            </a:r>
            <a:r>
              <a:rPr lang="en-US" sz="2667" b="1" dirty="0" err="1">
                <a:latin typeface="Times New Roman" panose="02020603050405020304" pitchFamily="18" charset="0"/>
              </a:rPr>
              <a:t>mặc</a:t>
            </a:r>
            <a:r>
              <a:rPr lang="en-US" sz="2667" b="1" dirty="0">
                <a:latin typeface="Times New Roman" panose="02020603050405020304" pitchFamily="18" charset="0"/>
              </a:rPr>
              <a:t> </a:t>
            </a:r>
            <a:r>
              <a:rPr lang="en-US" sz="2667" b="1" dirty="0" err="1">
                <a:latin typeface="Times New Roman" panose="02020603050405020304" pitchFamily="18" charset="0"/>
              </a:rPr>
              <a:t>giản</a:t>
            </a:r>
            <a:r>
              <a:rPr lang="en-US" sz="2667" b="1" dirty="0">
                <a:latin typeface="Times New Roman" panose="02020603050405020304" pitchFamily="18" charset="0"/>
              </a:rPr>
              <a:t> </a:t>
            </a:r>
            <a:r>
              <a:rPr lang="en-US" sz="2667" b="1" dirty="0" err="1">
                <a:latin typeface="Times New Roman" panose="02020603050405020304" pitchFamily="18" charset="0"/>
              </a:rPr>
              <a:t>dị</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ọc</a:t>
            </a:r>
            <a:r>
              <a:rPr lang="en-US" sz="2667" b="1" dirty="0">
                <a:latin typeface="Times New Roman" panose="02020603050405020304" pitchFamily="18" charset="0"/>
              </a:rPr>
              <a:t> </a:t>
            </a:r>
            <a:r>
              <a:rPr lang="en-US" sz="2667" b="1" dirty="0" err="1">
                <a:latin typeface="Times New Roman" panose="02020603050405020304" pitchFamily="18" charset="0"/>
              </a:rPr>
              <a:t>sách</a:t>
            </a:r>
            <a:r>
              <a:rPr lang="en-US" sz="2667" b="1" dirty="0">
                <a:latin typeface="Times New Roman" panose="02020603050405020304" pitchFamily="18" charset="0"/>
              </a:rPr>
              <a:t> </a:t>
            </a:r>
            <a:r>
              <a:rPr lang="en-US" sz="2667" b="1" dirty="0" err="1">
                <a:latin typeface="Times New Roman" panose="02020603050405020304" pitchFamily="18" charset="0"/>
              </a:rPr>
              <a:t>báo</a:t>
            </a:r>
            <a:r>
              <a:rPr lang="en-US" sz="2667" b="1" dirty="0">
                <a:latin typeface="Times New Roman" panose="02020603050405020304" pitchFamily="18" charset="0"/>
              </a:rPr>
              <a:t> </a:t>
            </a:r>
            <a:r>
              <a:rPr lang="en-US" sz="2667" b="1" dirty="0" err="1">
                <a:latin typeface="Times New Roman" panose="02020603050405020304" pitchFamily="18" charset="0"/>
              </a:rPr>
              <a:t>mới</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eo</a:t>
            </a:r>
            <a:r>
              <a:rPr lang="en-US" sz="2667" b="1" dirty="0">
                <a:latin typeface="Times New Roman" panose="02020603050405020304" pitchFamily="18" charset="0"/>
              </a:rPr>
              <a:t> </a:t>
            </a:r>
            <a:r>
              <a:rPr lang="en-US" sz="2667" b="1" dirty="0" err="1">
                <a:latin typeface="Times New Roman" panose="02020603050405020304" pitchFamily="18" charset="0"/>
              </a:rPr>
              <a:t>kính</a:t>
            </a:r>
            <a:r>
              <a:rPr lang="en-US" sz="2667" b="1" dirty="0">
                <a:latin typeface="Times New Roman" panose="02020603050405020304" pitchFamily="18" charset="0"/>
              </a:rPr>
              <a:t> </a:t>
            </a:r>
            <a:r>
              <a:rPr lang="en-US" sz="2667" b="1" dirty="0" err="1">
                <a:latin typeface="Times New Roman" panose="02020603050405020304" pitchFamily="18" charset="0"/>
              </a:rPr>
              <a:t>và</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i</a:t>
            </a:r>
            <a:r>
              <a:rPr lang="en-US" sz="2667" b="1" dirty="0">
                <a:latin typeface="Times New Roman" panose="02020603050405020304" pitchFamily="18" charset="0"/>
              </a:rPr>
              <a:t> </a:t>
            </a:r>
            <a:r>
              <a:rPr lang="en-US" sz="2667" b="1" dirty="0" err="1">
                <a:latin typeface="Times New Roman" panose="02020603050405020304" pitchFamily="18" charset="0"/>
              </a:rPr>
              <a:t>bộ</a:t>
            </a:r>
            <a:r>
              <a:rPr lang="en-US" sz="2667" b="1" dirty="0">
                <a:latin typeface="Times New Roman" panose="02020603050405020304" pitchFamily="18" charset="0"/>
              </a:rPr>
              <a:t> </a:t>
            </a:r>
            <a:r>
              <a:rPr lang="en-US" sz="2667" b="1" dirty="0" err="1">
                <a:latin typeface="Times New Roman" panose="02020603050405020304" pitchFamily="18" charset="0"/>
              </a:rPr>
              <a:t>xa</a:t>
            </a:r>
            <a:r>
              <a:rPr lang="en-US" sz="2667" b="1" dirty="0">
                <a:latin typeface="Times New Roman" panose="02020603050405020304" pitchFamily="18" charset="0"/>
              </a:rPr>
              <a:t> </a:t>
            </a:r>
            <a:r>
              <a:rPr lang="en-US" sz="2667" b="1" dirty="0" err="1">
                <a:latin typeface="Times New Roman" panose="02020603050405020304" pitchFamily="18" charset="0"/>
              </a:rPr>
              <a:t>th</a:t>
            </a:r>
            <a:r>
              <a:rPr lang="vi-VN" sz="2667" b="1" dirty="0">
                <a:latin typeface="Times New Roman" panose="02020603050405020304" pitchFamily="18" charset="0"/>
              </a:rPr>
              <a:t>ư</a:t>
            </a:r>
            <a:r>
              <a:rPr lang="en-US" sz="2667" b="1" dirty="0" err="1">
                <a:latin typeface="Times New Roman" panose="02020603050405020304" pitchFamily="18" charset="0"/>
              </a:rPr>
              <a:t>ờng</a:t>
            </a:r>
            <a:r>
              <a:rPr lang="en-US" sz="2667" b="1" dirty="0">
                <a:latin typeface="Times New Roman" panose="02020603050405020304" pitchFamily="18" charset="0"/>
              </a:rPr>
              <a:t> </a:t>
            </a:r>
            <a:r>
              <a:rPr lang="en-US" sz="2667" b="1" dirty="0" err="1">
                <a:latin typeface="Times New Roman" panose="02020603050405020304" pitchFamily="18" charset="0"/>
              </a:rPr>
              <a:t>chống</a:t>
            </a:r>
            <a:r>
              <a:rPr lang="en-US" sz="2667" b="1" dirty="0">
                <a:latin typeface="Times New Roman" panose="02020603050405020304" pitchFamily="18" charset="0"/>
              </a:rPr>
              <a:t> </a:t>
            </a:r>
            <a:r>
              <a:rPr lang="en-US" sz="2667" b="1" dirty="0" err="1">
                <a:latin typeface="Times New Roman" panose="02020603050405020304" pitchFamily="18" charset="0"/>
              </a:rPr>
              <a:t>gậy</a:t>
            </a:r>
            <a:r>
              <a:rPr lang="en-US" sz="2667" b="1" dirty="0">
                <a:latin typeface="Times New Roman" panose="02020603050405020304" pitchFamily="18" charset="0"/>
              </a:rPr>
              <a:t>….</a:t>
            </a:r>
          </a:p>
          <a:p>
            <a:pPr algn="just" eaLnBrk="1" hangingPunct="1">
              <a:spcBef>
                <a:spcPct val="50000"/>
              </a:spcBef>
            </a:pP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Tả</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tính</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tình</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và</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hành</a:t>
            </a:r>
            <a:r>
              <a:rPr lang="en-US" sz="2667" b="1" dirty="0">
                <a:solidFill>
                  <a:srgbClr val="FF0000"/>
                </a:solidFill>
                <a:latin typeface="Times New Roman" panose="02020603050405020304" pitchFamily="18" charset="0"/>
              </a:rPr>
              <a:t> </a:t>
            </a:r>
            <a:r>
              <a:rPr lang="vi-VN" sz="2667" b="1" dirty="0">
                <a:solidFill>
                  <a:srgbClr val="FF0000"/>
                </a:solidFill>
                <a:latin typeface="Times New Roman" panose="02020603050405020304" pitchFamily="18" charset="0"/>
              </a:rPr>
              <a:t>đ</a:t>
            </a:r>
            <a:r>
              <a:rPr lang="en-US" sz="2667" b="1" dirty="0" err="1">
                <a:solidFill>
                  <a:srgbClr val="FF0000"/>
                </a:solidFill>
                <a:latin typeface="Times New Roman" panose="02020603050405020304" pitchFamily="18" charset="0"/>
              </a:rPr>
              <a:t>ộng</a:t>
            </a:r>
            <a:r>
              <a:rPr lang="en-US" sz="2667" b="1" dirty="0">
                <a:solidFill>
                  <a:srgbClr val="FF0000"/>
                </a:solidFill>
                <a:latin typeface="Times New Roman" panose="02020603050405020304" pitchFamily="18" charset="0"/>
              </a:rPr>
              <a:t>: </a:t>
            </a:r>
            <a:r>
              <a:rPr lang="en-US" sz="2667" b="1" dirty="0" err="1">
                <a:latin typeface="Times New Roman" panose="02020603050405020304" pitchFamily="18" charset="0"/>
              </a:rPr>
              <a:t>Ch</a:t>
            </a:r>
            <a:r>
              <a:rPr lang="vi-VN" sz="2667" b="1" dirty="0">
                <a:latin typeface="Times New Roman" panose="02020603050405020304" pitchFamily="18" charset="0"/>
              </a:rPr>
              <a:t>ă</a:t>
            </a:r>
            <a:r>
              <a:rPr lang="en-US" sz="2667" b="1" dirty="0">
                <a:latin typeface="Times New Roman" panose="02020603050405020304" pitchFamily="18" charset="0"/>
              </a:rPr>
              <a:t>m </a:t>
            </a:r>
            <a:r>
              <a:rPr lang="en-US" sz="2667" b="1" dirty="0" err="1">
                <a:latin typeface="Times New Roman" panose="02020603050405020304" pitchFamily="18" charset="0"/>
              </a:rPr>
              <a:t>lao</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ộng</a:t>
            </a:r>
            <a:r>
              <a:rPr lang="en-US" sz="2667" b="1" dirty="0">
                <a:latin typeface="Times New Roman" panose="02020603050405020304" pitchFamily="18" charset="0"/>
              </a:rPr>
              <a:t>, </a:t>
            </a:r>
            <a:r>
              <a:rPr lang="en-US" sz="2667" b="1" dirty="0" err="1">
                <a:latin typeface="Times New Roman" panose="02020603050405020304" pitchFamily="18" charset="0"/>
              </a:rPr>
              <a:t>ch</a:t>
            </a:r>
            <a:r>
              <a:rPr lang="vi-VN" sz="2667" b="1" dirty="0">
                <a:latin typeface="Times New Roman" panose="02020603050405020304" pitchFamily="18" charset="0"/>
              </a:rPr>
              <a:t>ă</a:t>
            </a:r>
            <a:r>
              <a:rPr lang="en-US" sz="2667" b="1" dirty="0">
                <a:latin typeface="Times New Roman" panose="02020603050405020304" pitchFamily="18" charset="0"/>
              </a:rPr>
              <a:t>m </a:t>
            </a:r>
            <a:r>
              <a:rPr lang="en-US" sz="2667" b="1" dirty="0" err="1">
                <a:latin typeface="Times New Roman" panose="02020603050405020304" pitchFamily="18" charset="0"/>
              </a:rPr>
              <a:t>việc</a:t>
            </a:r>
            <a:r>
              <a:rPr lang="en-US" sz="2667" b="1" dirty="0">
                <a:latin typeface="Times New Roman" panose="02020603050405020304" pitchFamily="18" charset="0"/>
              </a:rPr>
              <a:t> </a:t>
            </a:r>
            <a:r>
              <a:rPr lang="en-US" sz="2667" b="1" dirty="0" err="1">
                <a:latin typeface="Times New Roman" panose="02020603050405020304" pitchFamily="18" charset="0"/>
              </a:rPr>
              <a:t>nhà</a:t>
            </a:r>
            <a:r>
              <a:rPr lang="en-US" sz="2667" b="1" dirty="0">
                <a:latin typeface="Times New Roman" panose="02020603050405020304" pitchFamily="18" charset="0"/>
              </a:rPr>
              <a:t>, </a:t>
            </a:r>
            <a:r>
              <a:rPr lang="en-US" sz="2667" b="1" dirty="0" err="1">
                <a:latin typeface="Times New Roman" panose="02020603050405020304" pitchFamily="18" charset="0"/>
              </a:rPr>
              <a:t>tích</a:t>
            </a:r>
            <a:r>
              <a:rPr lang="en-US" sz="2667" b="1" dirty="0">
                <a:latin typeface="Times New Roman" panose="02020603050405020304" pitchFamily="18" charset="0"/>
              </a:rPr>
              <a:t> </a:t>
            </a:r>
            <a:r>
              <a:rPr lang="en-US" sz="2667" b="1" dirty="0" err="1">
                <a:latin typeface="Times New Roman" panose="02020603050405020304" pitchFamily="18" charset="0"/>
              </a:rPr>
              <a:t>cực</a:t>
            </a:r>
            <a:r>
              <a:rPr lang="en-US" sz="2667" b="1" dirty="0">
                <a:latin typeface="Times New Roman" panose="02020603050405020304" pitchFamily="18" charset="0"/>
              </a:rPr>
              <a:t> </a:t>
            </a:r>
            <a:r>
              <a:rPr lang="en-US" sz="2667" b="1" dirty="0" err="1">
                <a:latin typeface="Times New Roman" panose="02020603050405020304" pitchFamily="18" charset="0"/>
              </a:rPr>
              <a:t>tham</a:t>
            </a:r>
            <a:r>
              <a:rPr lang="en-US" sz="2667" b="1" dirty="0">
                <a:latin typeface="Times New Roman" panose="02020603050405020304" pitchFamily="18" charset="0"/>
              </a:rPr>
              <a:t> </a:t>
            </a:r>
            <a:r>
              <a:rPr lang="en-US" sz="2667" b="1" dirty="0" err="1">
                <a:latin typeface="Times New Roman" panose="02020603050405020304" pitchFamily="18" charset="0"/>
              </a:rPr>
              <a:t>gia</a:t>
            </a:r>
            <a:r>
              <a:rPr lang="en-US" sz="2667" b="1" dirty="0">
                <a:latin typeface="Times New Roman" panose="02020603050405020304" pitchFamily="18" charset="0"/>
              </a:rPr>
              <a:t> </a:t>
            </a:r>
            <a:r>
              <a:rPr lang="en-US" sz="2667" b="1" dirty="0" err="1">
                <a:latin typeface="Times New Roman" panose="02020603050405020304" pitchFamily="18" charset="0"/>
              </a:rPr>
              <a:t>các</a:t>
            </a:r>
            <a:r>
              <a:rPr lang="en-US" sz="2667" b="1" dirty="0">
                <a:latin typeface="Times New Roman" panose="02020603050405020304" pitchFamily="18" charset="0"/>
              </a:rPr>
              <a:t> </a:t>
            </a:r>
            <a:r>
              <a:rPr lang="en-US" sz="2667" b="1" dirty="0" err="1">
                <a:latin typeface="Times New Roman" panose="02020603050405020304" pitchFamily="18" charset="0"/>
              </a:rPr>
              <a:t>công</a:t>
            </a:r>
            <a:r>
              <a:rPr lang="en-US" sz="2667" b="1" dirty="0">
                <a:latin typeface="Times New Roman" panose="02020603050405020304" pitchFamily="18" charset="0"/>
              </a:rPr>
              <a:t> </a:t>
            </a:r>
            <a:r>
              <a:rPr lang="en-US" sz="2667" b="1" dirty="0" err="1">
                <a:latin typeface="Times New Roman" panose="02020603050405020304" pitchFamily="18" charset="0"/>
              </a:rPr>
              <a:t>việc</a:t>
            </a:r>
            <a:r>
              <a:rPr lang="en-US" sz="2667" b="1" dirty="0">
                <a:latin typeface="Times New Roman" panose="02020603050405020304" pitchFamily="18" charset="0"/>
              </a:rPr>
              <a:t> </a:t>
            </a:r>
            <a:r>
              <a:rPr lang="en-US" sz="2667" b="1" dirty="0" err="1">
                <a:latin typeface="Times New Roman" panose="02020603050405020304" pitchFamily="18" charset="0"/>
              </a:rPr>
              <a:t>xã</a:t>
            </a:r>
            <a:r>
              <a:rPr lang="en-US" sz="2667" b="1" dirty="0">
                <a:latin typeface="Times New Roman" panose="02020603050405020304" pitchFamily="18" charset="0"/>
              </a:rPr>
              <a:t> </a:t>
            </a:r>
            <a:r>
              <a:rPr lang="en-US" sz="2667" b="1" dirty="0" err="1">
                <a:latin typeface="Times New Roman" panose="02020603050405020304" pitchFamily="18" charset="0"/>
              </a:rPr>
              <a:t>hội</a:t>
            </a:r>
            <a:r>
              <a:rPr lang="en-US" sz="2667" b="1" dirty="0">
                <a:latin typeface="Times New Roman" panose="02020603050405020304" pitchFamily="18" charset="0"/>
              </a:rPr>
              <a:t> </a:t>
            </a:r>
            <a:r>
              <a:rPr lang="en-US" sz="2667" b="1" dirty="0" err="1">
                <a:latin typeface="Times New Roman" panose="02020603050405020304" pitchFamily="18" charset="0"/>
              </a:rPr>
              <a:t>của</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ịa</a:t>
            </a:r>
            <a:r>
              <a:rPr lang="en-US" sz="2667" b="1" dirty="0">
                <a:latin typeface="Times New Roman" panose="02020603050405020304" pitchFamily="18" charset="0"/>
              </a:rPr>
              <a:t> </a:t>
            </a:r>
            <a:r>
              <a:rPr lang="en-US" sz="2667" b="1" dirty="0" err="1">
                <a:latin typeface="Times New Roman" panose="02020603050405020304" pitchFamily="18" charset="0"/>
              </a:rPr>
              <a:t>ph</a:t>
            </a:r>
            <a:r>
              <a:rPr lang="vi-VN" sz="2667" b="1" dirty="0">
                <a:latin typeface="Times New Roman" panose="02020603050405020304" pitchFamily="18" charset="0"/>
              </a:rPr>
              <a:t>ươ</a:t>
            </a:r>
            <a:r>
              <a:rPr lang="en-US" sz="2667" b="1" dirty="0" err="1">
                <a:latin typeface="Times New Roman" panose="02020603050405020304" pitchFamily="18" charset="0"/>
              </a:rPr>
              <a:t>ng</a:t>
            </a:r>
            <a:r>
              <a:rPr lang="en-US" sz="2667" b="1" dirty="0">
                <a:latin typeface="Times New Roman" panose="02020603050405020304" pitchFamily="18" charset="0"/>
              </a:rPr>
              <a:t> ; </a:t>
            </a:r>
            <a:r>
              <a:rPr lang="en-US" sz="2667" b="1" dirty="0" err="1">
                <a:latin typeface="Times New Roman" panose="02020603050405020304" pitchFamily="18" charset="0"/>
              </a:rPr>
              <a:t>th</a:t>
            </a:r>
            <a:r>
              <a:rPr lang="vi-VN" sz="2667" b="1" dirty="0">
                <a:latin typeface="Times New Roman" panose="02020603050405020304" pitchFamily="18" charset="0"/>
              </a:rPr>
              <a:t>ươ</a:t>
            </a:r>
            <a:r>
              <a:rPr lang="en-US" sz="2667" b="1" dirty="0" err="1">
                <a:latin typeface="Times New Roman" panose="02020603050405020304" pitchFamily="18" charset="0"/>
              </a:rPr>
              <a:t>ng</a:t>
            </a:r>
            <a:r>
              <a:rPr lang="en-US" sz="2667" b="1" dirty="0">
                <a:latin typeface="Times New Roman" panose="02020603050405020304" pitchFamily="18" charset="0"/>
              </a:rPr>
              <a:t> </a:t>
            </a:r>
            <a:r>
              <a:rPr lang="en-US" sz="2667" b="1" dirty="0" err="1">
                <a:latin typeface="Times New Roman" panose="02020603050405020304" pitchFamily="18" charset="0"/>
              </a:rPr>
              <a:t>yêu</a:t>
            </a:r>
            <a:r>
              <a:rPr lang="en-US" sz="2667" b="1" dirty="0">
                <a:latin typeface="Times New Roman" panose="02020603050405020304" pitchFamily="18" charset="0"/>
              </a:rPr>
              <a:t> </a:t>
            </a:r>
            <a:r>
              <a:rPr lang="en-US" sz="2667" b="1" dirty="0" err="1">
                <a:latin typeface="Times New Roman" panose="02020603050405020304" pitchFamily="18" charset="0"/>
              </a:rPr>
              <a:t>và</a:t>
            </a:r>
            <a:r>
              <a:rPr lang="en-US" sz="2667" b="1" dirty="0">
                <a:latin typeface="Times New Roman" panose="02020603050405020304" pitchFamily="18" charset="0"/>
              </a:rPr>
              <a:t> </a:t>
            </a:r>
            <a:r>
              <a:rPr lang="en-US" sz="2667" b="1" dirty="0" err="1">
                <a:latin typeface="Times New Roman" panose="02020603050405020304" pitchFamily="18" charset="0"/>
              </a:rPr>
              <a:t>ch</a:t>
            </a:r>
            <a:r>
              <a:rPr lang="vi-VN" sz="2667" b="1" dirty="0">
                <a:latin typeface="Times New Roman" panose="02020603050405020304" pitchFamily="18" charset="0"/>
              </a:rPr>
              <a:t>ă</a:t>
            </a:r>
            <a:r>
              <a:rPr lang="en-US" sz="2667" b="1" dirty="0">
                <a:latin typeface="Times New Roman" panose="02020603050405020304" pitchFamily="18" charset="0"/>
              </a:rPr>
              <a:t>m </a:t>
            </a:r>
            <a:r>
              <a:rPr lang="en-US" sz="2667" b="1" dirty="0" err="1">
                <a:latin typeface="Times New Roman" panose="02020603050405020304" pitchFamily="18" charset="0"/>
              </a:rPr>
              <a:t>sóc</a:t>
            </a:r>
            <a:r>
              <a:rPr lang="en-US" sz="2667" b="1" dirty="0">
                <a:latin typeface="Times New Roman" panose="02020603050405020304" pitchFamily="18" charset="0"/>
              </a:rPr>
              <a:t> </a:t>
            </a:r>
            <a:r>
              <a:rPr lang="en-US" sz="2667" b="1" dirty="0" err="1">
                <a:latin typeface="Times New Roman" panose="02020603050405020304" pitchFamily="18" charset="0"/>
              </a:rPr>
              <a:t>chu</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áo</a:t>
            </a:r>
            <a:r>
              <a:rPr lang="en-US" sz="2667" b="1" dirty="0">
                <a:latin typeface="Times New Roman" panose="02020603050405020304" pitchFamily="18" charset="0"/>
              </a:rPr>
              <a:t> ; </a:t>
            </a:r>
            <a:r>
              <a:rPr lang="en-US" sz="2667" b="1" dirty="0" err="1">
                <a:latin typeface="Times New Roman" panose="02020603050405020304" pitchFamily="18" charset="0"/>
              </a:rPr>
              <a:t>hoà</a:t>
            </a:r>
            <a:r>
              <a:rPr lang="en-US" sz="2667" b="1" dirty="0">
                <a:latin typeface="Times New Roman" panose="02020603050405020304" pitchFamily="18" charset="0"/>
              </a:rPr>
              <a:t> </a:t>
            </a:r>
            <a:r>
              <a:rPr lang="en-US" sz="2667" b="1" dirty="0" err="1">
                <a:latin typeface="Times New Roman" panose="02020603050405020304" pitchFamily="18" charset="0"/>
              </a:rPr>
              <a:t>nhã</a:t>
            </a:r>
            <a:r>
              <a:rPr lang="en-US" sz="2667" b="1" dirty="0">
                <a:latin typeface="Times New Roman" panose="02020603050405020304" pitchFamily="18" charset="0"/>
              </a:rPr>
              <a:t> </a:t>
            </a:r>
            <a:r>
              <a:rPr lang="vi-VN" sz="2667" b="1" dirty="0">
                <a:latin typeface="Times New Roman" panose="02020603050405020304" pitchFamily="18" charset="0"/>
              </a:rPr>
              <a:t>đ</a:t>
            </a:r>
            <a:r>
              <a:rPr lang="en-US" sz="2667" b="1" dirty="0" err="1">
                <a:latin typeface="Times New Roman" panose="02020603050405020304" pitchFamily="18" charset="0"/>
              </a:rPr>
              <a:t>ôn</a:t>
            </a:r>
            <a:r>
              <a:rPr lang="en-US" sz="2667" b="1" dirty="0">
                <a:latin typeface="Times New Roman" panose="02020603050405020304" pitchFamily="18" charset="0"/>
              </a:rPr>
              <a:t> </a:t>
            </a:r>
            <a:r>
              <a:rPr lang="en-US" sz="2667" b="1" dirty="0" err="1">
                <a:latin typeface="Times New Roman" panose="02020603050405020304" pitchFamily="18" charset="0"/>
              </a:rPr>
              <a:t>hậu</a:t>
            </a:r>
            <a:r>
              <a:rPr lang="en-US" sz="2667" b="1" dirty="0">
                <a:latin typeface="Times New Roman" panose="02020603050405020304" pitchFamily="18" charset="0"/>
              </a:rPr>
              <a:t> </a:t>
            </a:r>
            <a:r>
              <a:rPr lang="vi-VN" sz="2667" b="1" dirty="0">
                <a:latin typeface="Times New Roman" panose="02020603050405020304" pitchFamily="18" charset="0"/>
              </a:rPr>
              <a:t>đư</a:t>
            </a:r>
            <a:r>
              <a:rPr lang="en-US" sz="2667" b="1" dirty="0" err="1">
                <a:latin typeface="Times New Roman" panose="02020603050405020304" pitchFamily="18" charset="0"/>
              </a:rPr>
              <a:t>ợc</a:t>
            </a:r>
            <a:r>
              <a:rPr lang="en-US" sz="2667" b="1" dirty="0">
                <a:latin typeface="Times New Roman" panose="02020603050405020304" pitchFamily="18" charset="0"/>
              </a:rPr>
              <a:t> </a:t>
            </a:r>
            <a:r>
              <a:rPr lang="en-US" sz="2667" b="1" dirty="0" err="1">
                <a:latin typeface="Times New Roman" panose="02020603050405020304" pitchFamily="18" charset="0"/>
              </a:rPr>
              <a:t>mọi</a:t>
            </a:r>
            <a:r>
              <a:rPr lang="en-US" sz="2667" b="1" dirty="0">
                <a:latin typeface="Times New Roman" panose="02020603050405020304" pitchFamily="18" charset="0"/>
              </a:rPr>
              <a:t> </a:t>
            </a:r>
            <a:r>
              <a:rPr lang="en-US" sz="2667" b="1" dirty="0" err="1">
                <a:latin typeface="Times New Roman" panose="02020603050405020304" pitchFamily="18" charset="0"/>
              </a:rPr>
              <a:t>ng</a:t>
            </a:r>
            <a:r>
              <a:rPr lang="vi-VN" sz="2667" b="1" dirty="0">
                <a:latin typeface="Times New Roman" panose="02020603050405020304" pitchFamily="18" charset="0"/>
              </a:rPr>
              <a:t>ư</a:t>
            </a:r>
            <a:r>
              <a:rPr lang="en-US" sz="2667" b="1" dirty="0" err="1">
                <a:latin typeface="Times New Roman" panose="02020603050405020304" pitchFamily="18" charset="0"/>
              </a:rPr>
              <a:t>ời</a:t>
            </a:r>
            <a:r>
              <a:rPr lang="en-US" sz="2667" b="1" dirty="0">
                <a:latin typeface="Times New Roman" panose="02020603050405020304" pitchFamily="18" charset="0"/>
              </a:rPr>
              <a:t> </a:t>
            </a:r>
            <a:r>
              <a:rPr lang="en-US" sz="2667" b="1" dirty="0" err="1">
                <a:latin typeface="Times New Roman" panose="02020603050405020304" pitchFamily="18" charset="0"/>
              </a:rPr>
              <a:t>quý</a:t>
            </a:r>
            <a:r>
              <a:rPr lang="en-US" sz="2667" b="1" dirty="0">
                <a:latin typeface="Times New Roman" panose="02020603050405020304" pitchFamily="18" charset="0"/>
              </a:rPr>
              <a:t> </a:t>
            </a:r>
            <a:r>
              <a:rPr lang="en-US" sz="2667" b="1" dirty="0" err="1">
                <a:latin typeface="Times New Roman" panose="02020603050405020304" pitchFamily="18" charset="0"/>
              </a:rPr>
              <a:t>trọng</a:t>
            </a:r>
            <a:r>
              <a:rPr lang="en-US" sz="2667" b="1" dirty="0">
                <a:latin typeface="Times New Roman" panose="02020603050405020304" pitchFamily="18" charset="0"/>
              </a:rPr>
              <a:t>.</a:t>
            </a:r>
          </a:p>
          <a:p>
            <a:pPr algn="just" eaLnBrk="1" hangingPunct="1">
              <a:spcBef>
                <a:spcPct val="50000"/>
              </a:spcBef>
            </a:pPr>
            <a:r>
              <a:rPr lang="en-US" sz="2667" b="1" dirty="0">
                <a:solidFill>
                  <a:srgbClr val="FF0000"/>
                </a:solidFill>
                <a:latin typeface="Times New Roman" panose="02020603050405020304" pitchFamily="18" charset="0"/>
              </a:rPr>
              <a:t>3. </a:t>
            </a:r>
            <a:r>
              <a:rPr lang="en-US" sz="2667" b="1" dirty="0" err="1">
                <a:solidFill>
                  <a:srgbClr val="FF0000"/>
                </a:solidFill>
                <a:latin typeface="Times New Roman" panose="02020603050405020304" pitchFamily="18" charset="0"/>
              </a:rPr>
              <a:t>Kết</a:t>
            </a:r>
            <a:r>
              <a:rPr lang="en-US" sz="2667" b="1" dirty="0">
                <a:solidFill>
                  <a:srgbClr val="FF0000"/>
                </a:solidFill>
                <a:latin typeface="Times New Roman" panose="02020603050405020304" pitchFamily="18" charset="0"/>
              </a:rPr>
              <a:t> </a:t>
            </a:r>
            <a:r>
              <a:rPr lang="en-US" sz="2667" b="1" dirty="0" err="1">
                <a:solidFill>
                  <a:srgbClr val="FF0000"/>
                </a:solidFill>
                <a:latin typeface="Times New Roman" panose="02020603050405020304" pitchFamily="18" charset="0"/>
              </a:rPr>
              <a:t>bài</a:t>
            </a:r>
            <a:r>
              <a:rPr lang="en-US" sz="2667" b="1" dirty="0">
                <a:solidFill>
                  <a:srgbClr val="FF0000"/>
                </a:solidFill>
                <a:latin typeface="Times New Roman" panose="02020603050405020304" pitchFamily="18" charset="0"/>
              </a:rPr>
              <a:t>:  </a:t>
            </a:r>
            <a:r>
              <a:rPr lang="en-US" sz="2667" b="1" dirty="0" err="1">
                <a:latin typeface="Times New Roman" panose="02020603050405020304" pitchFamily="18" charset="0"/>
              </a:rPr>
              <a:t>Ước</a:t>
            </a:r>
            <a:r>
              <a:rPr lang="en-US" sz="2667" b="1" dirty="0">
                <a:latin typeface="Times New Roman" panose="02020603050405020304" pitchFamily="18" charset="0"/>
              </a:rPr>
              <a:t> </a:t>
            </a:r>
            <a:r>
              <a:rPr lang="en-US" sz="2667" b="1" dirty="0" err="1">
                <a:latin typeface="Times New Roman" panose="02020603050405020304" pitchFamily="18" charset="0"/>
              </a:rPr>
              <a:t>gì</a:t>
            </a:r>
            <a:r>
              <a:rPr lang="en-US" sz="2667" b="1" dirty="0">
                <a:latin typeface="Times New Roman" panose="02020603050405020304" pitchFamily="18" charset="0"/>
              </a:rPr>
              <a:t> </a:t>
            </a:r>
            <a:r>
              <a:rPr lang="en-US" sz="2667" b="1" dirty="0" err="1">
                <a:latin typeface="Times New Roman" panose="02020603050405020304" pitchFamily="18" charset="0"/>
              </a:rPr>
              <a:t>ông</a:t>
            </a:r>
            <a:r>
              <a:rPr lang="en-US" sz="2667" b="1" dirty="0">
                <a:latin typeface="Times New Roman" panose="02020603050405020304" pitchFamily="18" charset="0"/>
              </a:rPr>
              <a:t> </a:t>
            </a:r>
            <a:r>
              <a:rPr lang="en-US" sz="2667" b="1" dirty="0" err="1">
                <a:latin typeface="Times New Roman" panose="02020603050405020304" pitchFamily="18" charset="0"/>
              </a:rPr>
              <a:t>khoẻ</a:t>
            </a:r>
            <a:r>
              <a:rPr lang="en-US" sz="2667" b="1" dirty="0">
                <a:latin typeface="Times New Roman" panose="02020603050405020304" pitchFamily="18" charset="0"/>
              </a:rPr>
              <a:t> </a:t>
            </a:r>
            <a:r>
              <a:rPr lang="en-US" sz="2667" b="1" dirty="0" err="1">
                <a:latin typeface="Times New Roman" panose="02020603050405020304" pitchFamily="18" charset="0"/>
              </a:rPr>
              <a:t>mãi</a:t>
            </a:r>
            <a:r>
              <a:rPr lang="en-US" sz="2667" b="1" dirty="0">
                <a:latin typeface="Times New Roman" panose="02020603050405020304" pitchFamily="18" charset="0"/>
              </a:rPr>
              <a:t> </a:t>
            </a:r>
            <a:r>
              <a:rPr lang="en-US" sz="2667" b="1" dirty="0" err="1">
                <a:latin typeface="Times New Roman" panose="02020603050405020304" pitchFamily="18" charset="0"/>
              </a:rPr>
              <a:t>và</a:t>
            </a:r>
            <a:r>
              <a:rPr lang="en-US" sz="2667" b="1" dirty="0">
                <a:latin typeface="Times New Roman" panose="02020603050405020304" pitchFamily="18" charset="0"/>
              </a:rPr>
              <a:t> </a:t>
            </a:r>
            <a:r>
              <a:rPr lang="en-US" sz="2667" b="1" dirty="0" err="1">
                <a:latin typeface="Times New Roman" panose="02020603050405020304" pitchFamily="18" charset="0"/>
              </a:rPr>
              <a:t>sống</a:t>
            </a:r>
            <a:r>
              <a:rPr lang="en-US" sz="2667" b="1" dirty="0">
                <a:latin typeface="Times New Roman" panose="02020603050405020304" pitchFamily="18" charset="0"/>
              </a:rPr>
              <a:t> </a:t>
            </a:r>
            <a:r>
              <a:rPr lang="en-US" sz="2667" b="1" dirty="0" err="1">
                <a:latin typeface="Times New Roman" panose="02020603050405020304" pitchFamily="18" charset="0"/>
              </a:rPr>
              <a:t>mãi</a:t>
            </a:r>
            <a:r>
              <a:rPr lang="en-US" sz="2667" b="1" dirty="0">
                <a:latin typeface="Times New Roman" panose="02020603050405020304" pitchFamily="18" charset="0"/>
              </a:rPr>
              <a:t> </a:t>
            </a:r>
            <a:r>
              <a:rPr lang="en-US" sz="2667" b="1" dirty="0" err="1">
                <a:latin typeface="Times New Roman" panose="02020603050405020304" pitchFamily="18" charset="0"/>
              </a:rPr>
              <a:t>bên</a:t>
            </a:r>
            <a:r>
              <a:rPr lang="en-US" sz="2667" b="1" dirty="0">
                <a:latin typeface="Times New Roman" panose="02020603050405020304" pitchFamily="18" charset="0"/>
              </a:rPr>
              <a:t> </a:t>
            </a:r>
            <a:r>
              <a:rPr lang="en-US" sz="2667" b="1" dirty="0" err="1">
                <a:latin typeface="Times New Roman" panose="02020603050405020304" pitchFamily="18" charset="0"/>
              </a:rPr>
              <a:t>em</a:t>
            </a:r>
            <a:r>
              <a:rPr lang="en-US" sz="2667" b="1" dirty="0">
                <a:latin typeface="Times New Roman" panose="02020603050405020304" pitchFamily="18" charset="0"/>
              </a:rPr>
              <a:t>.</a:t>
            </a:r>
          </a:p>
        </p:txBody>
      </p:sp>
    </p:spTree>
    <p:extLst>
      <p:ext uri="{BB962C8B-B14F-4D97-AF65-F5344CB8AC3E}">
        <p14:creationId xmlns:p14="http://schemas.microsoft.com/office/powerpoint/2010/main" val="10027425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style.rotation</p:attrName>
                                        </p:attrNameLst>
                                      </p:cBhvr>
                                      <p:tavLst>
                                        <p:tav tm="0">
                                          <p:val>
                                            <p:fltVal val="360"/>
                                          </p:val>
                                        </p:tav>
                                        <p:tav tm="100000">
                                          <p:val>
                                            <p:fltVal val="0"/>
                                          </p:val>
                                        </p:tav>
                                      </p:tavLst>
                                    </p:anim>
                                    <p:animEffect transition="in" filter="fade">
                                      <p:cBhvr>
                                        <p:cTn id="23" dur="500"/>
                                        <p:tgtEl>
                                          <p:spTgt spid="6"/>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par>
                                <p:cTn id="39" presetID="2" presetClass="entr" presetSubtype="2"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1+#ppt_w/2"/>
                                          </p:val>
                                        </p:tav>
                                        <p:tav tm="100000">
                                          <p:val>
                                            <p:strVal val="#ppt_x"/>
                                          </p:val>
                                        </p:tav>
                                      </p:tavLst>
                                    </p:anim>
                                    <p:anim calcmode="lin" valueType="num">
                                      <p:cBhvr additive="base">
                                        <p:cTn id="42" dur="500" fill="hold"/>
                                        <p:tgtEl>
                                          <p:spTgt spid="38"/>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1+#ppt_w/2"/>
                                          </p:val>
                                        </p:tav>
                                        <p:tav tm="100000">
                                          <p:val>
                                            <p:strVal val="#ppt_x"/>
                                          </p:val>
                                        </p:tav>
                                      </p:tavLst>
                                    </p:anim>
                                    <p:anim calcmode="lin" valueType="num">
                                      <p:cBhvr additive="base">
                                        <p:cTn id="46" dur="500" fill="hold"/>
                                        <p:tgtEl>
                                          <p:spTgt spid="41"/>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53" presetClass="entr" presetSubtype="16"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par>
                                <p:cTn id="58" presetID="2" presetClass="entr" presetSubtype="2"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1+#ppt_w/2"/>
                                          </p:val>
                                        </p:tav>
                                        <p:tav tm="100000">
                                          <p:val>
                                            <p:strVal val="#ppt_x"/>
                                          </p:val>
                                        </p:tav>
                                      </p:tavLst>
                                    </p:anim>
                                    <p:anim calcmode="lin" valueType="num">
                                      <p:cBhvr additive="base">
                                        <p:cTn id="61" dur="500" fill="hold"/>
                                        <p:tgtEl>
                                          <p:spTgt spid="40"/>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additive="base">
                                        <p:cTn id="64" dur="500" fill="hold"/>
                                        <p:tgtEl>
                                          <p:spTgt spid="37"/>
                                        </p:tgtEl>
                                        <p:attrNameLst>
                                          <p:attrName>ppt_x</p:attrName>
                                        </p:attrNameLst>
                                      </p:cBhvr>
                                      <p:tavLst>
                                        <p:tav tm="0">
                                          <p:val>
                                            <p:strVal val="1+#ppt_w/2"/>
                                          </p:val>
                                        </p:tav>
                                        <p:tav tm="100000">
                                          <p:val>
                                            <p:strVal val="#ppt_x"/>
                                          </p:val>
                                        </p:tav>
                                      </p:tavLst>
                                    </p:anim>
                                    <p:anim calcmode="lin" valueType="num">
                                      <p:cBhvr additive="base">
                                        <p:cTn id="65" dur="500" fill="hold"/>
                                        <p:tgtEl>
                                          <p:spTgt spid="37"/>
                                        </p:tgtEl>
                                        <p:attrNameLst>
                                          <p:attrName>ppt_y</p:attrName>
                                        </p:attrNameLst>
                                      </p:cBhvr>
                                      <p:tavLst>
                                        <p:tav tm="0">
                                          <p:val>
                                            <p:strVal val="#ppt_y"/>
                                          </p:val>
                                        </p:tav>
                                        <p:tav tm="100000">
                                          <p:val>
                                            <p:strVal val="#ppt_y"/>
                                          </p:val>
                                        </p:tav>
                                      </p:tavLst>
                                    </p:anim>
                                  </p:childTnLst>
                                </p:cTn>
                              </p:par>
                            </p:childTnLst>
                          </p:cTn>
                        </p:par>
                        <p:par>
                          <p:cTn id="66" fill="hold">
                            <p:stCondLst>
                              <p:cond delay="2500"/>
                            </p:stCondLst>
                            <p:childTnLst>
                              <p:par>
                                <p:cTn id="67" presetID="53" presetClass="entr" presetSubtype="16"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animEffect transition="in" filter="fade">
                                      <p:cBhvr>
                                        <p:cTn id="76" dur="500"/>
                                        <p:tgtEl>
                                          <p:spTgt spid="33"/>
                                        </p:tgtEl>
                                      </p:cBhvr>
                                    </p:animEffect>
                                  </p:childTnLst>
                                </p:cTn>
                              </p:par>
                              <p:par>
                                <p:cTn id="77" presetID="2" presetClass="entr" presetSubtype="2"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1+#ppt_w/2"/>
                                          </p:val>
                                        </p:tav>
                                        <p:tav tm="100000">
                                          <p:val>
                                            <p:strVal val="#ppt_x"/>
                                          </p:val>
                                        </p:tav>
                                      </p:tavLst>
                                    </p:anim>
                                    <p:anim calcmode="lin" valueType="num">
                                      <p:cBhvr additive="base">
                                        <p:cTn id="80" dur="500" fill="hold"/>
                                        <p:tgtEl>
                                          <p:spTgt spid="36"/>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1+#ppt_w/2"/>
                                          </p:val>
                                        </p:tav>
                                        <p:tav tm="100000">
                                          <p:val>
                                            <p:strVal val="#ppt_x"/>
                                          </p:val>
                                        </p:tav>
                                      </p:tavLst>
                                    </p:anim>
                                    <p:anim calcmode="lin" valueType="num">
                                      <p:cBhvr additive="base">
                                        <p:cTn id="84"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4" presetClass="entr"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anim to="" calcmode="lin" valueType="num">
                                      <p:cBhvr>
                                        <p:cTn id="89" dur="1" fill="hold"/>
                                        <p:tgtEl>
                                          <p:spTgt spid="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animBg="1"/>
      <p:bldP spid="32" grpId="0" animBg="1"/>
      <p:bldP spid="33" grpId="0" animBg="1"/>
      <p:bldP spid="34" grpId="0" animBg="1"/>
      <p:bldP spid="35" grpId="0" animBg="1"/>
      <p:bldP spid="36" grpId="0"/>
      <p:bldP spid="37" grpId="0"/>
      <p:bldP spid="38" grpId="0"/>
      <p:bldP spid="39" grpId="0"/>
      <p:bldP spid="40" grpId="0"/>
      <p:bldP spid="41"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086" y="2537579"/>
            <a:ext cx="4703267" cy="1277942"/>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5086437" y="2871049"/>
            <a:ext cx="4031908"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CHIA SẺ</a:t>
            </a:r>
            <a:endParaRPr kumimoji="0" lang="zh-CN" altLang="en-US" sz="36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531534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êu đề 1"/>
          <p:cNvSpPr>
            <a:spLocks noGrp="1"/>
          </p:cNvSpPr>
          <p:nvPr>
            <p:ph type="title"/>
          </p:nvPr>
        </p:nvSpPr>
        <p:spPr>
          <a:xfrm>
            <a:off x="2129051" y="228600"/>
            <a:ext cx="8534400" cy="758952"/>
          </a:xfrm>
        </p:spPr>
        <p:txBody>
          <a:bodyPr>
            <a:noAutofit/>
          </a:bodyPr>
          <a:lstStyle/>
          <a:p>
            <a:r>
              <a:rPr lang="en-US" sz="4000">
                <a:solidFill>
                  <a:srgbClr val="FF0000"/>
                </a:solidFill>
                <a:latin typeface="Palatino Linotype" panose="02040502050505030304" pitchFamily="18" charset="0"/>
              </a:rPr>
              <a:t>NỘI DUNG VÀ LUẬT CHƠI</a:t>
            </a:r>
            <a:endParaRPr lang="vi-VN" sz="4000">
              <a:solidFill>
                <a:srgbClr val="FF0000"/>
              </a:solidFill>
              <a:latin typeface="Palatino Linotype" panose="02040502050505030304" pitchFamily="18" charset="0"/>
            </a:endParaRPr>
          </a:p>
        </p:txBody>
      </p:sp>
      <p:sp>
        <p:nvSpPr>
          <p:cNvPr id="3" name="Chỗ dành sẵn cho Nội dung 2"/>
          <p:cNvSpPr>
            <a:spLocks noGrp="1"/>
          </p:cNvSpPr>
          <p:nvPr>
            <p:ph sz="quarter" idx="1"/>
          </p:nvPr>
        </p:nvSpPr>
        <p:spPr>
          <a:xfrm>
            <a:off x="1752601" y="1219201"/>
            <a:ext cx="8291163" cy="5325377"/>
          </a:xfrm>
        </p:spPr>
        <p:txBody>
          <a:bodyPr>
            <a:normAutofit lnSpcReduction="10000"/>
          </a:bodyPr>
          <a:lstStyle/>
          <a:p>
            <a:pPr marL="274320" lvl="1" indent="0" algn="just">
              <a:buNone/>
            </a:pPr>
            <a:r>
              <a:rPr lang="vi-VN" sz="2400">
                <a:solidFill>
                  <a:schemeClr val="tx1"/>
                </a:solidFill>
                <a:latin typeface="Times New Roman" panose="02020603050405020304" pitchFamily="18" charset="0"/>
                <a:cs typeface="Times New Roman" panose="02020603050405020304" pitchFamily="18" charset="0"/>
              </a:rPr>
              <a:t>Ngày xửa, ngày xưa có </a:t>
            </a:r>
            <a:r>
              <a:rPr lang="vi-VN" sz="2400" b="1">
                <a:solidFill>
                  <a:schemeClr val="tx1"/>
                </a:solidFill>
                <a:latin typeface="Times New Roman" panose="02020603050405020304" pitchFamily="18" charset="0"/>
                <a:cs typeface="Times New Roman" panose="02020603050405020304" pitchFamily="18" charset="0"/>
              </a:rPr>
              <a:t>hai ông bà già </a:t>
            </a:r>
            <a:r>
              <a:rPr lang="vi-VN" sz="2400">
                <a:solidFill>
                  <a:schemeClr val="tx1"/>
                </a:solidFill>
                <a:latin typeface="Times New Roman" panose="02020603050405020304" pitchFamily="18" charset="0"/>
                <a:cs typeface="Times New Roman" panose="02020603050405020304" pitchFamily="18" charset="0"/>
              </a:rPr>
              <a:t>và một </a:t>
            </a:r>
            <a:r>
              <a:rPr lang="vi-VN" sz="2400" b="1">
                <a:solidFill>
                  <a:schemeClr val="tx1"/>
                </a:solidFill>
                <a:latin typeface="Times New Roman" panose="02020603050405020304" pitchFamily="18" charset="0"/>
                <a:cs typeface="Times New Roman" panose="02020603050405020304" pitchFamily="18" charset="0"/>
              </a:rPr>
              <a:t>cô cháu gái </a:t>
            </a:r>
            <a:r>
              <a:rPr lang="vi-VN" sz="2400">
                <a:solidFill>
                  <a:schemeClr val="tx1"/>
                </a:solidFill>
                <a:latin typeface="Times New Roman" panose="02020603050405020304" pitchFamily="18" charset="0"/>
                <a:cs typeface="Times New Roman" panose="02020603050405020304" pitchFamily="18" charset="0"/>
              </a:rPr>
              <a:t>sống trong ngôi nhà bằng gỗ bên cạnh mảnh vườn xinh xắn. Trong nhà còn có </a:t>
            </a:r>
            <a:r>
              <a:rPr lang="vi-VN" sz="2400" b="1">
                <a:solidFill>
                  <a:schemeClr val="tx1"/>
                </a:solidFill>
                <a:latin typeface="Times New Roman" panose="02020603050405020304" pitchFamily="18" charset="0"/>
                <a:cs typeface="Times New Roman" panose="02020603050405020304" pitchFamily="18" charset="0"/>
              </a:rPr>
              <a:t>một con Chó</a:t>
            </a:r>
            <a:r>
              <a:rPr lang="vi-VN" sz="2400">
                <a:solidFill>
                  <a:schemeClr val="tx1"/>
                </a:solidFill>
                <a:latin typeface="Times New Roman" panose="02020603050405020304" pitchFamily="18" charset="0"/>
                <a:cs typeface="Times New Roman" panose="02020603050405020304" pitchFamily="18" charset="0"/>
              </a:rPr>
              <a:t>, </a:t>
            </a:r>
            <a:r>
              <a:rPr lang="vi-VN" sz="2400" b="1">
                <a:solidFill>
                  <a:schemeClr val="tx1"/>
                </a:solidFill>
                <a:latin typeface="Times New Roman" panose="02020603050405020304" pitchFamily="18" charset="0"/>
                <a:cs typeface="Times New Roman" panose="02020603050405020304" pitchFamily="18" charset="0"/>
              </a:rPr>
              <a:t>một con Mèo </a:t>
            </a:r>
            <a:r>
              <a:rPr lang="vi-VN" sz="2400">
                <a:solidFill>
                  <a:schemeClr val="tx1"/>
                </a:solidFill>
                <a:latin typeface="Times New Roman" panose="02020603050405020304" pitchFamily="18" charset="0"/>
                <a:cs typeface="Times New Roman" panose="02020603050405020304" pitchFamily="18" charset="0"/>
              </a:rPr>
              <a:t>và </a:t>
            </a:r>
            <a:r>
              <a:rPr lang="vi-VN" sz="2400" b="1">
                <a:solidFill>
                  <a:schemeClr val="tx1"/>
                </a:solidFill>
                <a:latin typeface="Times New Roman" panose="02020603050405020304" pitchFamily="18" charset="0"/>
                <a:cs typeface="Times New Roman" panose="02020603050405020304" pitchFamily="18" charset="0"/>
              </a:rPr>
              <a:t>một chú Chuột nhắt</a:t>
            </a:r>
            <a:r>
              <a:rPr lang="vi-VN" sz="2400">
                <a:solidFill>
                  <a:schemeClr val="tx1"/>
                </a:solidFill>
                <a:latin typeface="Times New Roman" panose="02020603050405020304" pitchFamily="18" charset="0"/>
                <a:cs typeface="Times New Roman" panose="02020603050405020304" pitchFamily="18" charset="0"/>
              </a:rPr>
              <a:t>.</a:t>
            </a:r>
          </a:p>
          <a:p>
            <a:pPr marL="274320" lvl="1" indent="0" algn="just">
              <a:buNone/>
            </a:pPr>
            <a:r>
              <a:rPr lang="vi-VN" sz="2400">
                <a:solidFill>
                  <a:schemeClr val="tx1"/>
                </a:solidFill>
                <a:latin typeface="Times New Roman" panose="02020603050405020304" pitchFamily="18" charset="0"/>
                <a:cs typeface="Times New Roman" panose="02020603050405020304" pitchFamily="18" charset="0"/>
              </a:rPr>
              <a:t>Một hôm, ông già mang về một cây củ cải nhỏ trồng trong vườn. Ngày ngày, ông ra sức chăm chút cho cây. Chẳng bao lâu nó đã trở thành một cây cải khổng lồ, to chưa từng thấy.</a:t>
            </a:r>
          </a:p>
          <a:p>
            <a:pPr marL="274320" lvl="1" indent="0" algn="just">
              <a:buNone/>
            </a:pPr>
            <a:r>
              <a:rPr lang="vi-VN" sz="2400">
                <a:solidFill>
                  <a:schemeClr val="tx1"/>
                </a:solidFill>
                <a:latin typeface="Times New Roman" panose="02020603050405020304" pitchFamily="18" charset="0"/>
                <a:cs typeface="Times New Roman" panose="02020603050405020304" pitchFamily="18" charset="0"/>
              </a:rPr>
              <a:t>Một buổi sáng, ông già ra vườn định nhổ củ cải về cho bà và cháu gái. Ông nhổ mãi, nhổ mãi mà cây cải vẫn không hề nhúc nhích. </a:t>
            </a:r>
          </a:p>
          <a:p>
            <a:pPr marL="274320" lvl="1" indent="0" algn="just">
              <a:buNone/>
            </a:pPr>
            <a:r>
              <a:rPr lang="vi-VN" sz="2400">
                <a:solidFill>
                  <a:schemeClr val="tx1"/>
                </a:solidFill>
                <a:latin typeface="Times New Roman" panose="02020603050405020304" pitchFamily="18" charset="0"/>
                <a:cs typeface="Times New Roman" panose="02020603050405020304" pitchFamily="18" charset="0"/>
              </a:rPr>
              <a:t>Em hãy giúp ông gọi những thành viên trong nhà ra để giúp ông nhổ củ cải bằng cách trả lời đúng các câu hỏi.</a:t>
            </a:r>
          </a:p>
          <a:p>
            <a:pPr marL="274320" lvl="1" indent="0" algn="just">
              <a:buNone/>
            </a:pPr>
            <a:r>
              <a:rPr lang="vi-VN" sz="2400">
                <a:solidFill>
                  <a:schemeClr val="tx1"/>
                </a:solidFill>
                <a:latin typeface="Times New Roman" panose="02020603050405020304" pitchFamily="18" charset="0"/>
                <a:cs typeface="Times New Roman" panose="02020603050405020304" pitchFamily="18" charset="0"/>
              </a:rPr>
              <a:t>Với mỗi câu trả lời đúng tương ứng với gọi được một thanh viên tới giúp.</a:t>
            </a:r>
          </a:p>
        </p:txBody>
      </p:sp>
      <p:pic>
        <p:nvPicPr>
          <p:cNvPr id="3074"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367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086" y="2537579"/>
            <a:ext cx="4703267" cy="1277942"/>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5086437" y="2871049"/>
            <a:ext cx="4031908"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a:t>
            </a:r>
            <a:r>
              <a:rPr kumimoji="0" lang="en-US" altLang="zh-CN" sz="3600" b="1" i="1" u="none" strike="noStrike" kern="1200" cap="none" spc="0" normalizeH="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DỤNG</a:t>
            </a:r>
            <a:endParaRPr kumimoji="0" lang="zh-CN" altLang="en-US" sz="36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431977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309" y="1305781"/>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6B5CAA5F-BC42-4F8D-A4F4-D62BF5693694}"/>
              </a:ext>
            </a:extLst>
          </p:cNvPr>
          <p:cNvSpPr txBox="1"/>
          <p:nvPr/>
        </p:nvSpPr>
        <p:spPr>
          <a:xfrm>
            <a:off x="3690192" y="532097"/>
            <a:ext cx="514446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dirty="0" err="1">
                <a:solidFill>
                  <a:srgbClr val="FFC000"/>
                </a:solidFill>
                <a:latin typeface="微软雅黑" panose="020B0503020204020204" pitchFamily="34" charset="-122"/>
                <a:ea typeface="微软雅黑" panose="020B0503020204020204" pitchFamily="34" charset="-122"/>
              </a:rPr>
              <a:t>Cấu</a:t>
            </a:r>
            <a:r>
              <a:rPr lang="en-US" altLang="zh-CN" sz="3200" dirty="0">
                <a:solidFill>
                  <a:srgbClr val="FFC000"/>
                </a:solidFill>
                <a:latin typeface="微软雅黑" panose="020B0503020204020204" pitchFamily="34" charset="-122"/>
                <a:ea typeface="微软雅黑" panose="020B0503020204020204" pitchFamily="34" charset="-122"/>
              </a:rPr>
              <a:t> </a:t>
            </a:r>
            <a:r>
              <a:rPr lang="en-US" altLang="zh-CN" sz="3200" dirty="0" err="1">
                <a:solidFill>
                  <a:srgbClr val="FFC000"/>
                </a:solidFill>
                <a:latin typeface="微软雅黑" panose="020B0503020204020204" pitchFamily="34" charset="-122"/>
                <a:ea typeface="微软雅黑" panose="020B0503020204020204" pitchFamily="34" charset="-122"/>
              </a:rPr>
              <a:t>tạo</a:t>
            </a:r>
            <a:r>
              <a:rPr lang="en-US" altLang="zh-CN" sz="3200" dirty="0">
                <a:solidFill>
                  <a:srgbClr val="FFC000"/>
                </a:solidFill>
                <a:latin typeface="微软雅黑" panose="020B0503020204020204" pitchFamily="34" charset="-122"/>
                <a:ea typeface="微软雅黑" panose="020B0503020204020204" pitchFamily="34" charset="-122"/>
              </a:rPr>
              <a:t> </a:t>
            </a:r>
            <a:r>
              <a:rPr lang="en-US" altLang="zh-CN" sz="3200" dirty="0" err="1">
                <a:solidFill>
                  <a:srgbClr val="FFC000"/>
                </a:solidFill>
                <a:latin typeface="微软雅黑" panose="020B0503020204020204" pitchFamily="34" charset="-122"/>
                <a:ea typeface="微软雅黑" panose="020B0503020204020204" pitchFamily="34" charset="-122"/>
              </a:rPr>
              <a:t>bài</a:t>
            </a:r>
            <a:r>
              <a:rPr lang="en-US" altLang="zh-CN" sz="3200" dirty="0">
                <a:solidFill>
                  <a:srgbClr val="FFC000"/>
                </a:solidFill>
                <a:latin typeface="微软雅黑" panose="020B0503020204020204" pitchFamily="34" charset="-122"/>
                <a:ea typeface="微软雅黑" panose="020B0503020204020204" pitchFamily="34" charset="-122"/>
              </a:rPr>
              <a:t> </a:t>
            </a:r>
            <a:r>
              <a:rPr lang="en-US" altLang="zh-CN" sz="3200" dirty="0" err="1">
                <a:solidFill>
                  <a:srgbClr val="FFC000"/>
                </a:solidFill>
                <a:latin typeface="微软雅黑" panose="020B0503020204020204" pitchFamily="34" charset="-122"/>
                <a:ea typeface="微软雅黑" panose="020B0503020204020204" pitchFamily="34" charset="-122"/>
              </a:rPr>
              <a:t>văn</a:t>
            </a:r>
            <a:r>
              <a:rPr lang="en-US" altLang="zh-CN" sz="3200" dirty="0">
                <a:solidFill>
                  <a:srgbClr val="FFC000"/>
                </a:solidFill>
                <a:latin typeface="微软雅黑" panose="020B0503020204020204" pitchFamily="34" charset="-122"/>
                <a:ea typeface="微软雅黑" panose="020B0503020204020204" pitchFamily="34" charset="-122"/>
              </a:rPr>
              <a:t> </a:t>
            </a:r>
            <a:r>
              <a:rPr lang="en-US" altLang="zh-CN" sz="3200" dirty="0" err="1">
                <a:solidFill>
                  <a:srgbClr val="FFC000"/>
                </a:solidFill>
                <a:latin typeface="微软雅黑" panose="020B0503020204020204" pitchFamily="34" charset="-122"/>
                <a:ea typeface="微软雅黑" panose="020B0503020204020204" pitchFamily="34" charset="-122"/>
              </a:rPr>
              <a:t>tả</a:t>
            </a:r>
            <a:r>
              <a:rPr lang="en-US" altLang="zh-CN" sz="3200" dirty="0">
                <a:solidFill>
                  <a:srgbClr val="FFC000"/>
                </a:solidFill>
                <a:latin typeface="微软雅黑" panose="020B0503020204020204" pitchFamily="34" charset="-122"/>
                <a:ea typeface="微软雅黑" panose="020B0503020204020204" pitchFamily="34" charset="-122"/>
              </a:rPr>
              <a:t> </a:t>
            </a:r>
            <a:r>
              <a:rPr lang="en-US" altLang="zh-CN" sz="3200" dirty="0" err="1">
                <a:solidFill>
                  <a:srgbClr val="FFC000"/>
                </a:solidFill>
                <a:latin typeface="微软雅黑" panose="020B0503020204020204" pitchFamily="34" charset="-122"/>
                <a:ea typeface="微软雅黑" panose="020B0503020204020204" pitchFamily="34" charset="-122"/>
              </a:rPr>
              <a:t>người</a:t>
            </a:r>
            <a:endParaRPr kumimoji="0" lang="zh-CN" altLang="en-US" sz="32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grpSp>
        <p:nvGrpSpPr>
          <p:cNvPr id="8" name="ed0a2e4a-c2be-4b97-9812-b0b493c046d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E586C52D-B179-4FA4-B9CB-C5858135924F}"/>
              </a:ext>
            </a:extLst>
          </p:cNvPr>
          <p:cNvGrpSpPr>
            <a:grpSpLocks noChangeAspect="1"/>
          </p:cNvGrpSpPr>
          <p:nvPr>
            <p:custDataLst>
              <p:tags r:id="rId2"/>
            </p:custDataLst>
          </p:nvPr>
        </p:nvGrpSpPr>
        <p:grpSpPr>
          <a:xfrm>
            <a:off x="2059444" y="1778719"/>
            <a:ext cx="7562309" cy="2862640"/>
            <a:chOff x="1332599" y="1579244"/>
            <a:chExt cx="9589674" cy="3630080"/>
          </a:xfrm>
        </p:grpSpPr>
        <p:cxnSp>
          <p:nvCxnSpPr>
            <p:cNvPr id="12" name="直接连接符 11">
              <a:extLst>
                <a:ext uri="{FF2B5EF4-FFF2-40B4-BE49-F238E27FC236}">
                  <a16:creationId xmlns:a16="http://schemas.microsoft.com/office/drawing/2014/main" id="{3719D50F-107A-4322-84E3-615E9D6C9F53}"/>
                </a:ext>
              </a:extLst>
            </p:cNvPr>
            <p:cNvCxnSpPr>
              <a:stCxn id="25" idx="17"/>
              <a:endCxn id="38" idx="2"/>
            </p:cNvCxnSpPr>
            <p:nvPr/>
          </p:nvCxnSpPr>
          <p:spPr>
            <a:xfrm flipH="1" flipV="1">
              <a:off x="3065079" y="2487782"/>
              <a:ext cx="5081" cy="733873"/>
            </a:xfrm>
            <a:prstGeom prst="line">
              <a:avLst/>
            </a:prstGeom>
            <a:ln w="3175" cap="rnd">
              <a:solidFill>
                <a:schemeClr val="bg1">
                  <a:lumMod val="85000"/>
                </a:schemeClr>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0C4ACE3-F87C-4AEF-B588-F1B6E6EA3FD8}"/>
                </a:ext>
              </a:extLst>
            </p:cNvPr>
            <p:cNvCxnSpPr>
              <a:cxnSpLocks/>
            </p:cNvCxnSpPr>
            <p:nvPr/>
          </p:nvCxnSpPr>
          <p:spPr>
            <a:xfrm>
              <a:off x="5077140" y="3474147"/>
              <a:ext cx="0" cy="754452"/>
            </a:xfrm>
            <a:prstGeom prst="line">
              <a:avLst/>
            </a:prstGeom>
            <a:ln w="3175" cap="rnd">
              <a:solidFill>
                <a:schemeClr val="bg1">
                  <a:lumMod val="85000"/>
                </a:schemeClr>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1F3F306-331F-4435-8EE8-2CFE3CBAD2E6}"/>
                </a:ext>
              </a:extLst>
            </p:cNvPr>
            <p:cNvCxnSpPr/>
            <p:nvPr/>
          </p:nvCxnSpPr>
          <p:spPr>
            <a:xfrm flipV="1">
              <a:off x="7086404" y="2415595"/>
              <a:ext cx="0" cy="733873"/>
            </a:xfrm>
            <a:prstGeom prst="line">
              <a:avLst/>
            </a:prstGeom>
            <a:ln w="3175" cap="rnd">
              <a:solidFill>
                <a:schemeClr val="bg1">
                  <a:lumMod val="85000"/>
                </a:schemeClr>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FA86C8C-D7CC-4791-A400-D6F909186BE4}"/>
                </a:ext>
              </a:extLst>
            </p:cNvPr>
            <p:cNvCxnSpPr/>
            <p:nvPr/>
          </p:nvCxnSpPr>
          <p:spPr>
            <a:xfrm>
              <a:off x="9091102" y="3474147"/>
              <a:ext cx="0" cy="754452"/>
            </a:xfrm>
            <a:prstGeom prst="line">
              <a:avLst/>
            </a:prstGeom>
            <a:ln w="3175" cap="rnd">
              <a:solidFill>
                <a:schemeClr val="bg1">
                  <a:lumMod val="85000"/>
                </a:schemeClr>
              </a:solidFill>
              <a:round/>
              <a:headEnd type="oval"/>
              <a:tailEnd type="oval" w="med" len="med"/>
            </a:ln>
          </p:spPr>
          <p:style>
            <a:lnRef idx="1">
              <a:schemeClr val="accent1"/>
            </a:lnRef>
            <a:fillRef idx="0">
              <a:schemeClr val="accent1"/>
            </a:fillRef>
            <a:effectRef idx="0">
              <a:schemeClr val="accent1"/>
            </a:effectRef>
            <a:fontRef idx="minor">
              <a:schemeClr val="tx1"/>
            </a:fontRef>
          </p:style>
        </p:cxnSp>
        <p:sp>
          <p:nvSpPr>
            <p:cNvPr id="19" name="ïš1íḑè">
              <a:extLst>
                <a:ext uri="{FF2B5EF4-FFF2-40B4-BE49-F238E27FC236}">
                  <a16:creationId xmlns:a16="http://schemas.microsoft.com/office/drawing/2014/main" id="{57F9BF52-4BEC-4433-89C5-6A8F030FBF59}"/>
                </a:ext>
              </a:extLst>
            </p:cNvPr>
            <p:cNvSpPr>
              <a:spLocks/>
            </p:cNvSpPr>
            <p:nvPr/>
          </p:nvSpPr>
          <p:spPr bwMode="auto">
            <a:xfrm>
              <a:off x="3291634" y="3355418"/>
              <a:ext cx="1566314" cy="77633"/>
            </a:xfrm>
            <a:custGeom>
              <a:avLst/>
              <a:gdLst>
                <a:gd name="T0" fmla="*/ 165 w 165"/>
                <a:gd name="T1" fmla="*/ 0 h 8"/>
                <a:gd name="T2" fmla="*/ 0 w 165"/>
                <a:gd name="T3" fmla="*/ 0 h 8"/>
                <a:gd name="T4" fmla="*/ 0 w 165"/>
                <a:gd name="T5" fmla="*/ 5 h 8"/>
                <a:gd name="T6" fmla="*/ 0 w 165"/>
                <a:gd name="T7" fmla="*/ 8 h 8"/>
                <a:gd name="T8" fmla="*/ 165 w 165"/>
                <a:gd name="T9" fmla="*/ 8 h 8"/>
                <a:gd name="T10" fmla="*/ 165 w 165"/>
                <a:gd name="T11" fmla="*/ 5 h 8"/>
                <a:gd name="T12" fmla="*/ 165 w 16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5" h="8">
                  <a:moveTo>
                    <a:pt x="165" y="0"/>
                  </a:moveTo>
                  <a:cubicBezTo>
                    <a:pt x="0" y="0"/>
                    <a:pt x="0" y="0"/>
                    <a:pt x="0" y="0"/>
                  </a:cubicBezTo>
                  <a:cubicBezTo>
                    <a:pt x="0" y="3"/>
                    <a:pt x="0" y="3"/>
                    <a:pt x="0" y="5"/>
                  </a:cubicBezTo>
                  <a:cubicBezTo>
                    <a:pt x="0" y="6"/>
                    <a:pt x="0" y="7"/>
                    <a:pt x="0" y="8"/>
                  </a:cubicBezTo>
                  <a:cubicBezTo>
                    <a:pt x="165" y="8"/>
                    <a:pt x="165" y="8"/>
                    <a:pt x="165" y="8"/>
                  </a:cubicBezTo>
                  <a:cubicBezTo>
                    <a:pt x="165" y="7"/>
                    <a:pt x="165" y="6"/>
                    <a:pt x="165" y="5"/>
                  </a:cubicBezTo>
                  <a:cubicBezTo>
                    <a:pt x="165" y="3"/>
                    <a:pt x="165" y="3"/>
                    <a:pt x="165" y="0"/>
                  </a:cubicBezTo>
                  <a:close/>
                </a:path>
              </a:pathLst>
            </a:custGeom>
            <a:solidFill>
              <a:schemeClr val="accent1"/>
            </a:solidFill>
            <a:ln>
              <a:noFill/>
            </a:ln>
          </p:spPr>
          <p:txBody>
            <a:bodyPr anchor="ctr"/>
            <a:lstStyle/>
            <a:p>
              <a:pPr algn="ctr"/>
              <a:endParaRPr/>
            </a:p>
          </p:txBody>
        </p:sp>
        <p:sp>
          <p:nvSpPr>
            <p:cNvPr id="20" name="ïSḻîḍè">
              <a:extLst>
                <a:ext uri="{FF2B5EF4-FFF2-40B4-BE49-F238E27FC236}">
                  <a16:creationId xmlns:a16="http://schemas.microsoft.com/office/drawing/2014/main" id="{63AEF321-0658-4F1A-8E59-BE3C17B4AF72}"/>
                </a:ext>
              </a:extLst>
            </p:cNvPr>
            <p:cNvSpPr>
              <a:spLocks/>
            </p:cNvSpPr>
            <p:nvPr/>
          </p:nvSpPr>
          <p:spPr bwMode="auto">
            <a:xfrm>
              <a:off x="7301030" y="3355418"/>
              <a:ext cx="1557181" cy="77633"/>
            </a:xfrm>
            <a:custGeom>
              <a:avLst/>
              <a:gdLst>
                <a:gd name="T0" fmla="*/ 164 w 164"/>
                <a:gd name="T1" fmla="*/ 0 h 8"/>
                <a:gd name="T2" fmla="*/ 0 w 164"/>
                <a:gd name="T3" fmla="*/ 0 h 8"/>
                <a:gd name="T4" fmla="*/ 0 w 164"/>
                <a:gd name="T5" fmla="*/ 5 h 8"/>
                <a:gd name="T6" fmla="*/ 0 w 164"/>
                <a:gd name="T7" fmla="*/ 8 h 8"/>
                <a:gd name="T8" fmla="*/ 164 w 164"/>
                <a:gd name="T9" fmla="*/ 8 h 8"/>
                <a:gd name="T10" fmla="*/ 164 w 164"/>
                <a:gd name="T11" fmla="*/ 5 h 8"/>
                <a:gd name="T12" fmla="*/ 164 w 16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4" h="8">
                  <a:moveTo>
                    <a:pt x="164" y="0"/>
                  </a:moveTo>
                  <a:cubicBezTo>
                    <a:pt x="0" y="0"/>
                    <a:pt x="0" y="0"/>
                    <a:pt x="0" y="0"/>
                  </a:cubicBezTo>
                  <a:cubicBezTo>
                    <a:pt x="0" y="3"/>
                    <a:pt x="0" y="3"/>
                    <a:pt x="0" y="5"/>
                  </a:cubicBezTo>
                  <a:cubicBezTo>
                    <a:pt x="0" y="6"/>
                    <a:pt x="0" y="7"/>
                    <a:pt x="0" y="8"/>
                  </a:cubicBezTo>
                  <a:cubicBezTo>
                    <a:pt x="164" y="8"/>
                    <a:pt x="164" y="8"/>
                    <a:pt x="164" y="8"/>
                  </a:cubicBezTo>
                  <a:cubicBezTo>
                    <a:pt x="164" y="7"/>
                    <a:pt x="164" y="6"/>
                    <a:pt x="164" y="5"/>
                  </a:cubicBezTo>
                  <a:cubicBezTo>
                    <a:pt x="164" y="3"/>
                    <a:pt x="164" y="3"/>
                    <a:pt x="164" y="0"/>
                  </a:cubicBezTo>
                  <a:close/>
                </a:path>
              </a:pathLst>
            </a:custGeom>
            <a:solidFill>
              <a:schemeClr val="tx1">
                <a:lumMod val="50000"/>
                <a:lumOff val="50000"/>
              </a:schemeClr>
            </a:solidFill>
            <a:ln>
              <a:noFill/>
            </a:ln>
          </p:spPr>
          <p:txBody>
            <a:bodyPr anchor="ctr"/>
            <a:lstStyle/>
            <a:p>
              <a:pPr algn="ctr"/>
              <a:endParaRPr/>
            </a:p>
          </p:txBody>
        </p:sp>
        <p:sp>
          <p:nvSpPr>
            <p:cNvPr id="21" name="ïş1ïḍé">
              <a:extLst>
                <a:ext uri="{FF2B5EF4-FFF2-40B4-BE49-F238E27FC236}">
                  <a16:creationId xmlns:a16="http://schemas.microsoft.com/office/drawing/2014/main" id="{F5FA120B-EC06-46D5-B10B-8DB79EE32ACF}"/>
                </a:ext>
              </a:extLst>
            </p:cNvPr>
            <p:cNvSpPr>
              <a:spLocks/>
            </p:cNvSpPr>
            <p:nvPr/>
          </p:nvSpPr>
          <p:spPr bwMode="auto">
            <a:xfrm>
              <a:off x="5278064" y="3355418"/>
              <a:ext cx="1593714" cy="77633"/>
            </a:xfrm>
            <a:custGeom>
              <a:avLst/>
              <a:gdLst>
                <a:gd name="T0" fmla="*/ 168 w 168"/>
                <a:gd name="T1" fmla="*/ 0 h 8"/>
                <a:gd name="T2" fmla="*/ 0 w 168"/>
                <a:gd name="T3" fmla="*/ 0 h 8"/>
                <a:gd name="T4" fmla="*/ 1 w 168"/>
                <a:gd name="T5" fmla="*/ 5 h 8"/>
                <a:gd name="T6" fmla="*/ 0 w 168"/>
                <a:gd name="T7" fmla="*/ 8 h 8"/>
                <a:gd name="T8" fmla="*/ 168 w 168"/>
                <a:gd name="T9" fmla="*/ 8 h 8"/>
                <a:gd name="T10" fmla="*/ 168 w 168"/>
                <a:gd name="T11" fmla="*/ 5 h 8"/>
                <a:gd name="T12" fmla="*/ 168 w 16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8" h="8">
                  <a:moveTo>
                    <a:pt x="168" y="0"/>
                  </a:moveTo>
                  <a:cubicBezTo>
                    <a:pt x="0" y="0"/>
                    <a:pt x="0" y="0"/>
                    <a:pt x="0" y="0"/>
                  </a:cubicBezTo>
                  <a:cubicBezTo>
                    <a:pt x="1" y="3"/>
                    <a:pt x="1" y="3"/>
                    <a:pt x="1" y="5"/>
                  </a:cubicBezTo>
                  <a:cubicBezTo>
                    <a:pt x="1" y="6"/>
                    <a:pt x="1" y="7"/>
                    <a:pt x="0" y="8"/>
                  </a:cubicBezTo>
                  <a:cubicBezTo>
                    <a:pt x="168" y="8"/>
                    <a:pt x="168" y="8"/>
                    <a:pt x="168" y="8"/>
                  </a:cubicBezTo>
                  <a:cubicBezTo>
                    <a:pt x="168" y="7"/>
                    <a:pt x="168" y="6"/>
                    <a:pt x="168" y="5"/>
                  </a:cubicBezTo>
                  <a:cubicBezTo>
                    <a:pt x="168" y="3"/>
                    <a:pt x="168" y="3"/>
                    <a:pt x="168" y="0"/>
                  </a:cubicBezTo>
                  <a:close/>
                </a:path>
              </a:pathLst>
            </a:custGeom>
            <a:solidFill>
              <a:schemeClr val="accent1"/>
            </a:solidFill>
            <a:ln>
              <a:noFill/>
            </a:ln>
          </p:spPr>
          <p:txBody>
            <a:bodyPr anchor="ctr"/>
            <a:lstStyle/>
            <a:p>
              <a:pPr algn="ctr"/>
              <a:endParaRPr/>
            </a:p>
          </p:txBody>
        </p:sp>
        <p:sp>
          <p:nvSpPr>
            <p:cNvPr id="22" name="iS1iḑê">
              <a:extLst>
                <a:ext uri="{FF2B5EF4-FFF2-40B4-BE49-F238E27FC236}">
                  <a16:creationId xmlns:a16="http://schemas.microsoft.com/office/drawing/2014/main" id="{C0F7A43F-7948-4253-B42A-CAF9E1AEAB48}"/>
                </a:ext>
              </a:extLst>
            </p:cNvPr>
            <p:cNvSpPr>
              <a:spLocks/>
            </p:cNvSpPr>
            <p:nvPr/>
          </p:nvSpPr>
          <p:spPr bwMode="auto">
            <a:xfrm>
              <a:off x="1332599" y="3355418"/>
              <a:ext cx="1538916" cy="77633"/>
            </a:xfrm>
            <a:custGeom>
              <a:avLst/>
              <a:gdLst>
                <a:gd name="T0" fmla="*/ 162 w 162"/>
                <a:gd name="T1" fmla="*/ 5 h 8"/>
                <a:gd name="T2" fmla="*/ 162 w 162"/>
                <a:gd name="T3" fmla="*/ 0 h 8"/>
                <a:gd name="T4" fmla="*/ 3 w 162"/>
                <a:gd name="T5" fmla="*/ 0 h 8"/>
                <a:gd name="T6" fmla="*/ 0 w 162"/>
                <a:gd name="T7" fmla="*/ 5 h 8"/>
                <a:gd name="T8" fmla="*/ 3 w 162"/>
                <a:gd name="T9" fmla="*/ 8 h 8"/>
                <a:gd name="T10" fmla="*/ 86 w 162"/>
                <a:gd name="T11" fmla="*/ 8 h 8"/>
                <a:gd name="T12" fmla="*/ 87 w 162"/>
                <a:gd name="T13" fmla="*/ 8 h 8"/>
                <a:gd name="T14" fmla="*/ 104 w 162"/>
                <a:gd name="T15" fmla="*/ 5 h 8"/>
                <a:gd name="T16" fmla="*/ 110 w 162"/>
                <a:gd name="T17" fmla="*/ 8 h 8"/>
                <a:gd name="T18" fmla="*/ 110 w 162"/>
                <a:gd name="T19" fmla="*/ 8 h 8"/>
                <a:gd name="T20" fmla="*/ 162 w 162"/>
                <a:gd name="T21" fmla="*/ 8 h 8"/>
                <a:gd name="T22" fmla="*/ 162 w 162"/>
                <a:gd name="T2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8">
                  <a:moveTo>
                    <a:pt x="162" y="5"/>
                  </a:moveTo>
                  <a:cubicBezTo>
                    <a:pt x="162" y="3"/>
                    <a:pt x="162" y="3"/>
                    <a:pt x="162" y="0"/>
                  </a:cubicBezTo>
                  <a:cubicBezTo>
                    <a:pt x="3" y="0"/>
                    <a:pt x="3" y="0"/>
                    <a:pt x="3" y="0"/>
                  </a:cubicBezTo>
                  <a:cubicBezTo>
                    <a:pt x="2" y="0"/>
                    <a:pt x="0" y="3"/>
                    <a:pt x="0" y="5"/>
                  </a:cubicBezTo>
                  <a:cubicBezTo>
                    <a:pt x="0" y="6"/>
                    <a:pt x="2" y="8"/>
                    <a:pt x="3" y="8"/>
                  </a:cubicBezTo>
                  <a:cubicBezTo>
                    <a:pt x="86" y="8"/>
                    <a:pt x="86" y="8"/>
                    <a:pt x="86" y="8"/>
                  </a:cubicBezTo>
                  <a:cubicBezTo>
                    <a:pt x="87" y="8"/>
                    <a:pt x="87" y="8"/>
                    <a:pt x="87" y="8"/>
                  </a:cubicBezTo>
                  <a:cubicBezTo>
                    <a:pt x="91" y="5"/>
                    <a:pt x="98" y="3"/>
                    <a:pt x="104" y="5"/>
                  </a:cubicBezTo>
                  <a:cubicBezTo>
                    <a:pt x="106" y="6"/>
                    <a:pt x="108" y="7"/>
                    <a:pt x="110" y="8"/>
                  </a:cubicBezTo>
                  <a:cubicBezTo>
                    <a:pt x="110" y="8"/>
                    <a:pt x="110" y="8"/>
                    <a:pt x="110" y="8"/>
                  </a:cubicBezTo>
                  <a:cubicBezTo>
                    <a:pt x="162" y="8"/>
                    <a:pt x="162" y="8"/>
                    <a:pt x="162" y="8"/>
                  </a:cubicBezTo>
                  <a:cubicBezTo>
                    <a:pt x="162" y="7"/>
                    <a:pt x="162" y="6"/>
                    <a:pt x="162" y="5"/>
                  </a:cubicBezTo>
                  <a:close/>
                </a:path>
              </a:pathLst>
            </a:custGeom>
            <a:solidFill>
              <a:schemeClr val="accent1"/>
            </a:solidFill>
            <a:ln>
              <a:noFill/>
            </a:ln>
          </p:spPr>
          <p:txBody>
            <a:bodyPr anchor="ctr"/>
            <a:lstStyle/>
            <a:p>
              <a:pPr algn="ctr"/>
              <a:endParaRPr/>
            </a:p>
          </p:txBody>
        </p:sp>
        <p:sp>
          <p:nvSpPr>
            <p:cNvPr id="23" name="íŝḻídé">
              <a:extLst>
                <a:ext uri="{FF2B5EF4-FFF2-40B4-BE49-F238E27FC236}">
                  <a16:creationId xmlns:a16="http://schemas.microsoft.com/office/drawing/2014/main" id="{2701B106-E610-4645-8411-81A289883FD6}"/>
                </a:ext>
              </a:extLst>
            </p:cNvPr>
            <p:cNvSpPr>
              <a:spLocks/>
            </p:cNvSpPr>
            <p:nvPr/>
          </p:nvSpPr>
          <p:spPr bwMode="auto">
            <a:xfrm>
              <a:off x="9323994" y="3355418"/>
              <a:ext cx="1598279" cy="77633"/>
            </a:xfrm>
            <a:custGeom>
              <a:avLst/>
              <a:gdLst>
                <a:gd name="T0" fmla="*/ 164 w 168"/>
                <a:gd name="T1" fmla="*/ 0 h 8"/>
                <a:gd name="T2" fmla="*/ 166 w 168"/>
                <a:gd name="T3" fmla="*/ 0 h 8"/>
                <a:gd name="T4" fmla="*/ 166 w 168"/>
                <a:gd name="T5" fmla="*/ 0 h 8"/>
                <a:gd name="T6" fmla="*/ 164 w 168"/>
                <a:gd name="T7" fmla="*/ 0 h 8"/>
                <a:gd name="T8" fmla="*/ 6 w 168"/>
                <a:gd name="T9" fmla="*/ 0 h 8"/>
                <a:gd name="T10" fmla="*/ 0 w 168"/>
                <a:gd name="T11" fmla="*/ 0 h 8"/>
                <a:gd name="T12" fmla="*/ 0 w 168"/>
                <a:gd name="T13" fmla="*/ 5 h 8"/>
                <a:gd name="T14" fmla="*/ 0 w 168"/>
                <a:gd name="T15" fmla="*/ 8 h 8"/>
                <a:gd name="T16" fmla="*/ 6 w 168"/>
                <a:gd name="T17" fmla="*/ 8 h 8"/>
                <a:gd name="T18" fmla="*/ 8 w 168"/>
                <a:gd name="T19" fmla="*/ 8 h 8"/>
                <a:gd name="T20" fmla="*/ 58 w 168"/>
                <a:gd name="T21" fmla="*/ 8 h 8"/>
                <a:gd name="T22" fmla="*/ 58 w 168"/>
                <a:gd name="T23" fmla="*/ 8 h 8"/>
                <a:gd name="T24" fmla="*/ 64 w 168"/>
                <a:gd name="T25" fmla="*/ 5 h 8"/>
                <a:gd name="T26" fmla="*/ 81 w 168"/>
                <a:gd name="T27" fmla="*/ 8 h 8"/>
                <a:gd name="T28" fmla="*/ 82 w 168"/>
                <a:gd name="T29" fmla="*/ 8 h 8"/>
                <a:gd name="T30" fmla="*/ 164 w 168"/>
                <a:gd name="T31" fmla="*/ 8 h 8"/>
                <a:gd name="T32" fmla="*/ 168 w 168"/>
                <a:gd name="T33" fmla="*/ 5 h 8"/>
                <a:gd name="T34" fmla="*/ 164 w 168"/>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 h="8">
                  <a:moveTo>
                    <a:pt x="164" y="0"/>
                  </a:moveTo>
                  <a:cubicBezTo>
                    <a:pt x="166" y="0"/>
                    <a:pt x="166" y="0"/>
                    <a:pt x="166" y="0"/>
                  </a:cubicBezTo>
                  <a:cubicBezTo>
                    <a:pt x="166" y="0"/>
                    <a:pt x="166" y="0"/>
                    <a:pt x="166" y="0"/>
                  </a:cubicBezTo>
                  <a:cubicBezTo>
                    <a:pt x="164" y="0"/>
                    <a:pt x="164" y="0"/>
                    <a:pt x="164" y="0"/>
                  </a:cubicBezTo>
                  <a:cubicBezTo>
                    <a:pt x="6" y="0"/>
                    <a:pt x="6" y="0"/>
                    <a:pt x="6" y="0"/>
                  </a:cubicBezTo>
                  <a:cubicBezTo>
                    <a:pt x="0" y="0"/>
                    <a:pt x="0" y="0"/>
                    <a:pt x="0" y="0"/>
                  </a:cubicBezTo>
                  <a:cubicBezTo>
                    <a:pt x="0" y="3"/>
                    <a:pt x="0" y="3"/>
                    <a:pt x="0" y="5"/>
                  </a:cubicBezTo>
                  <a:cubicBezTo>
                    <a:pt x="0" y="6"/>
                    <a:pt x="0" y="7"/>
                    <a:pt x="0" y="8"/>
                  </a:cubicBezTo>
                  <a:cubicBezTo>
                    <a:pt x="6" y="8"/>
                    <a:pt x="6" y="8"/>
                    <a:pt x="6" y="8"/>
                  </a:cubicBezTo>
                  <a:cubicBezTo>
                    <a:pt x="8" y="8"/>
                    <a:pt x="8" y="8"/>
                    <a:pt x="8" y="8"/>
                  </a:cubicBezTo>
                  <a:cubicBezTo>
                    <a:pt x="58" y="8"/>
                    <a:pt x="58" y="8"/>
                    <a:pt x="58" y="8"/>
                  </a:cubicBezTo>
                  <a:cubicBezTo>
                    <a:pt x="58" y="8"/>
                    <a:pt x="58" y="8"/>
                    <a:pt x="58" y="8"/>
                  </a:cubicBezTo>
                  <a:cubicBezTo>
                    <a:pt x="61" y="7"/>
                    <a:pt x="62" y="6"/>
                    <a:pt x="64" y="5"/>
                  </a:cubicBezTo>
                  <a:cubicBezTo>
                    <a:pt x="70" y="3"/>
                    <a:pt x="76" y="5"/>
                    <a:pt x="81" y="8"/>
                  </a:cubicBezTo>
                  <a:cubicBezTo>
                    <a:pt x="82" y="8"/>
                    <a:pt x="82" y="8"/>
                    <a:pt x="82" y="8"/>
                  </a:cubicBezTo>
                  <a:cubicBezTo>
                    <a:pt x="164" y="8"/>
                    <a:pt x="164" y="8"/>
                    <a:pt x="164" y="8"/>
                  </a:cubicBezTo>
                  <a:cubicBezTo>
                    <a:pt x="166" y="8"/>
                    <a:pt x="168" y="6"/>
                    <a:pt x="168" y="5"/>
                  </a:cubicBezTo>
                  <a:cubicBezTo>
                    <a:pt x="168" y="3"/>
                    <a:pt x="166" y="0"/>
                    <a:pt x="164" y="0"/>
                  </a:cubicBezTo>
                  <a:close/>
                </a:path>
              </a:pathLst>
            </a:custGeom>
            <a:solidFill>
              <a:schemeClr val="tx1">
                <a:lumMod val="50000"/>
                <a:lumOff val="50000"/>
              </a:schemeClr>
            </a:solidFill>
            <a:ln>
              <a:noFill/>
            </a:ln>
          </p:spPr>
          <p:txBody>
            <a:bodyPr anchor="ctr"/>
            <a:lstStyle/>
            <a:p>
              <a:pPr algn="ctr"/>
              <a:endParaRPr/>
            </a:p>
          </p:txBody>
        </p:sp>
        <p:grpSp>
          <p:nvGrpSpPr>
            <p:cNvPr id="24" name="iṩ1ídé">
              <a:extLst>
                <a:ext uri="{FF2B5EF4-FFF2-40B4-BE49-F238E27FC236}">
                  <a16:creationId xmlns:a16="http://schemas.microsoft.com/office/drawing/2014/main" id="{8F03F9FD-DACE-48B4-9897-97F3E8D08420}"/>
                </a:ext>
              </a:extLst>
            </p:cNvPr>
            <p:cNvGrpSpPr/>
            <p:nvPr/>
          </p:nvGrpSpPr>
          <p:grpSpPr>
            <a:xfrm>
              <a:off x="1994796" y="1579244"/>
              <a:ext cx="2140566" cy="908538"/>
              <a:chOff x="6744072" y="3963284"/>
              <a:chExt cx="2140566" cy="908538"/>
            </a:xfrm>
          </p:grpSpPr>
          <p:sp>
            <p:nvSpPr>
              <p:cNvPr id="38" name="ïṡľîďè">
                <a:extLst>
                  <a:ext uri="{FF2B5EF4-FFF2-40B4-BE49-F238E27FC236}">
                    <a16:creationId xmlns:a16="http://schemas.microsoft.com/office/drawing/2014/main" id="{C9FD8613-680E-4293-924C-A60E561C14E7}"/>
                  </a:ext>
                </a:extLst>
              </p:cNvPr>
              <p:cNvSpPr>
                <a:spLocks/>
              </p:cNvSpPr>
              <p:nvPr/>
            </p:nvSpPr>
            <p:spPr bwMode="auto">
              <a:xfrm>
                <a:off x="6744072" y="4314423"/>
                <a:ext cx="2140566"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eaLnBrk="1" hangingPunct="1">
                  <a:lnSpc>
                    <a:spcPct val="120000"/>
                  </a:lnSpc>
                  <a:spcBef>
                    <a:spcPct val="0"/>
                  </a:spcBef>
                  <a:buFontTx/>
                  <a:buNone/>
                </a:pPr>
                <a:r>
                  <a:rPr lang="en-US" altLang="zh-CN" dirty="0" err="1"/>
                  <a:t>Giới</a:t>
                </a:r>
                <a:r>
                  <a:rPr lang="en-US" altLang="zh-CN" dirty="0"/>
                  <a:t> </a:t>
                </a:r>
                <a:r>
                  <a:rPr lang="en-US" altLang="zh-CN" dirty="0" err="1"/>
                  <a:t>thiệu</a:t>
                </a:r>
                <a:r>
                  <a:rPr lang="en-US" altLang="zh-CN" dirty="0"/>
                  <a:t> </a:t>
                </a:r>
                <a:r>
                  <a:rPr lang="en-US" altLang="zh-CN" dirty="0" err="1"/>
                  <a:t>người</a:t>
                </a:r>
                <a:r>
                  <a:rPr lang="en-US" altLang="zh-CN" dirty="0"/>
                  <a:t> </a:t>
                </a:r>
                <a:r>
                  <a:rPr lang="en-US" altLang="zh-CN" dirty="0" err="1"/>
                  <a:t>định</a:t>
                </a:r>
                <a:r>
                  <a:rPr lang="en-US" altLang="zh-CN" dirty="0"/>
                  <a:t> </a:t>
                </a:r>
                <a:r>
                  <a:rPr lang="en-US" altLang="zh-CN" dirty="0" err="1"/>
                  <a:t>tả</a:t>
                </a:r>
                <a:endParaRPr lang="zh-CN" altLang="en-US" dirty="0"/>
              </a:p>
            </p:txBody>
          </p:sp>
          <p:sp>
            <p:nvSpPr>
              <p:cNvPr id="39" name="iŝ1iḓè">
                <a:extLst>
                  <a:ext uri="{FF2B5EF4-FFF2-40B4-BE49-F238E27FC236}">
                    <a16:creationId xmlns:a16="http://schemas.microsoft.com/office/drawing/2014/main" id="{25845A13-7041-4495-9973-527E4D19A022}"/>
                  </a:ext>
                </a:extLst>
              </p:cNvPr>
              <p:cNvSpPr txBox="1">
                <a:spLocks/>
              </p:cNvSpPr>
              <p:nvPr/>
            </p:nvSpPr>
            <p:spPr bwMode="auto">
              <a:xfrm>
                <a:off x="6744072" y="3963284"/>
                <a:ext cx="2140566"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a:r>
                  <a:rPr lang="en-US" altLang="zh-CN" b="1" dirty="0" err="1">
                    <a:solidFill>
                      <a:schemeClr val="accent1"/>
                    </a:solidFill>
                  </a:rPr>
                  <a:t>Mở</a:t>
                </a:r>
                <a:r>
                  <a:rPr lang="en-US" altLang="zh-CN" b="1" dirty="0">
                    <a:solidFill>
                      <a:schemeClr val="accent1"/>
                    </a:solidFill>
                  </a:rPr>
                  <a:t> </a:t>
                </a:r>
                <a:r>
                  <a:rPr lang="en-US" altLang="zh-CN" b="1" dirty="0" err="1">
                    <a:solidFill>
                      <a:schemeClr val="accent1"/>
                    </a:solidFill>
                  </a:rPr>
                  <a:t>bài</a:t>
                </a:r>
                <a:endParaRPr lang="zh-CN" altLang="en-US" b="1" dirty="0">
                  <a:solidFill>
                    <a:schemeClr val="accent1"/>
                  </a:solidFill>
                </a:endParaRPr>
              </a:p>
            </p:txBody>
          </p:sp>
        </p:grpSp>
        <p:sp>
          <p:nvSpPr>
            <p:cNvPr id="25" name="îṧ1ïde">
              <a:extLst>
                <a:ext uri="{FF2B5EF4-FFF2-40B4-BE49-F238E27FC236}">
                  <a16:creationId xmlns:a16="http://schemas.microsoft.com/office/drawing/2014/main" id="{34046BDA-B6C6-4F48-B535-D33BBA4DC1E5}"/>
                </a:ext>
              </a:extLst>
            </p:cNvPr>
            <p:cNvSpPr>
              <a:spLocks/>
            </p:cNvSpPr>
            <p:nvPr/>
          </p:nvSpPr>
          <p:spPr>
            <a:xfrm>
              <a:off x="2905766" y="3221655"/>
              <a:ext cx="328788" cy="333358"/>
            </a:xfrm>
            <a:custGeom>
              <a:avLst/>
              <a:gdLst>
                <a:gd name="connsiteX0" fmla="*/ 164394 w 328788"/>
                <a:gd name="connsiteY0" fmla="*/ 31691 h 333358"/>
                <a:gd name="connsiteX1" fmla="*/ 131221 w 328788"/>
                <a:gd name="connsiteY1" fmla="*/ 75124 h 333358"/>
                <a:gd name="connsiteX2" fmla="*/ 131221 w 328788"/>
                <a:gd name="connsiteY2" fmla="*/ 133507 h 333358"/>
                <a:gd name="connsiteX3" fmla="*/ 72841 w 328788"/>
                <a:gd name="connsiteY3" fmla="*/ 133507 h 333358"/>
                <a:gd name="connsiteX4" fmla="*/ 29408 w 328788"/>
                <a:gd name="connsiteY4" fmla="*/ 166680 h 333358"/>
                <a:gd name="connsiteX5" fmla="*/ 72841 w 328788"/>
                <a:gd name="connsiteY5" fmla="*/ 199852 h 333358"/>
                <a:gd name="connsiteX6" fmla="*/ 131221 w 328788"/>
                <a:gd name="connsiteY6" fmla="*/ 199852 h 333358"/>
                <a:gd name="connsiteX7" fmla="*/ 131221 w 328788"/>
                <a:gd name="connsiteY7" fmla="*/ 258231 h 333358"/>
                <a:gd name="connsiteX8" fmla="*/ 164394 w 328788"/>
                <a:gd name="connsiteY8" fmla="*/ 301664 h 333358"/>
                <a:gd name="connsiteX9" fmla="*/ 197566 w 328788"/>
                <a:gd name="connsiteY9" fmla="*/ 258231 h 333358"/>
                <a:gd name="connsiteX10" fmla="*/ 197566 w 328788"/>
                <a:gd name="connsiteY10" fmla="*/ 199852 h 333358"/>
                <a:gd name="connsiteX11" fmla="*/ 255948 w 328788"/>
                <a:gd name="connsiteY11" fmla="*/ 199852 h 333358"/>
                <a:gd name="connsiteX12" fmla="*/ 299381 w 328788"/>
                <a:gd name="connsiteY12" fmla="*/ 166680 h 333358"/>
                <a:gd name="connsiteX13" fmla="*/ 255948 w 328788"/>
                <a:gd name="connsiteY13" fmla="*/ 133507 h 333358"/>
                <a:gd name="connsiteX14" fmla="*/ 197566 w 328788"/>
                <a:gd name="connsiteY14" fmla="*/ 133507 h 333358"/>
                <a:gd name="connsiteX15" fmla="*/ 197566 w 328788"/>
                <a:gd name="connsiteY15" fmla="*/ 75124 h 333358"/>
                <a:gd name="connsiteX16" fmla="*/ 164394 w 328788"/>
                <a:gd name="connsiteY16" fmla="*/ 31691 h 333358"/>
                <a:gd name="connsiteX17" fmla="*/ 164394 w 328788"/>
                <a:gd name="connsiteY17" fmla="*/ 0 h 333358"/>
                <a:gd name="connsiteX18" fmla="*/ 328788 w 328788"/>
                <a:gd name="connsiteY18" fmla="*/ 166679 h 333358"/>
                <a:gd name="connsiteX19" fmla="*/ 164394 w 328788"/>
                <a:gd name="connsiteY19" fmla="*/ 333358 h 333358"/>
                <a:gd name="connsiteX20" fmla="*/ 0 w 328788"/>
                <a:gd name="connsiteY20" fmla="*/ 166679 h 333358"/>
                <a:gd name="connsiteX21" fmla="*/ 164394 w 328788"/>
                <a:gd name="connsiteY21" fmla="*/ 0 h 33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788" h="333358">
                  <a:moveTo>
                    <a:pt x="164394" y="31691"/>
                  </a:moveTo>
                  <a:cubicBezTo>
                    <a:pt x="146072" y="31691"/>
                    <a:pt x="131221" y="51139"/>
                    <a:pt x="131221" y="75124"/>
                  </a:cubicBezTo>
                  <a:lnTo>
                    <a:pt x="131221" y="133507"/>
                  </a:lnTo>
                  <a:lnTo>
                    <a:pt x="72841" y="133507"/>
                  </a:lnTo>
                  <a:cubicBezTo>
                    <a:pt x="48856" y="133507"/>
                    <a:pt x="29408" y="148358"/>
                    <a:pt x="29408" y="166680"/>
                  </a:cubicBezTo>
                  <a:cubicBezTo>
                    <a:pt x="29408" y="185001"/>
                    <a:pt x="48856" y="199852"/>
                    <a:pt x="72841" y="199852"/>
                  </a:cubicBezTo>
                  <a:lnTo>
                    <a:pt x="131221" y="199852"/>
                  </a:lnTo>
                  <a:lnTo>
                    <a:pt x="131221" y="258231"/>
                  </a:lnTo>
                  <a:cubicBezTo>
                    <a:pt x="131221" y="282216"/>
                    <a:pt x="146072" y="301664"/>
                    <a:pt x="164394" y="301664"/>
                  </a:cubicBezTo>
                  <a:cubicBezTo>
                    <a:pt x="182715" y="301664"/>
                    <a:pt x="197566" y="282216"/>
                    <a:pt x="197566" y="258231"/>
                  </a:cubicBezTo>
                  <a:lnTo>
                    <a:pt x="197566" y="199852"/>
                  </a:lnTo>
                  <a:lnTo>
                    <a:pt x="255948" y="199852"/>
                  </a:lnTo>
                  <a:cubicBezTo>
                    <a:pt x="279933" y="199852"/>
                    <a:pt x="299381" y="185001"/>
                    <a:pt x="299381" y="166680"/>
                  </a:cubicBezTo>
                  <a:cubicBezTo>
                    <a:pt x="299381" y="148358"/>
                    <a:pt x="279933" y="133507"/>
                    <a:pt x="255948" y="133507"/>
                  </a:cubicBezTo>
                  <a:lnTo>
                    <a:pt x="197566" y="133507"/>
                  </a:lnTo>
                  <a:lnTo>
                    <a:pt x="197566" y="75124"/>
                  </a:lnTo>
                  <a:cubicBezTo>
                    <a:pt x="197566" y="51139"/>
                    <a:pt x="182715" y="31691"/>
                    <a:pt x="164394" y="31691"/>
                  </a:cubicBezTo>
                  <a:close/>
                  <a:moveTo>
                    <a:pt x="164394" y="0"/>
                  </a:moveTo>
                  <a:cubicBezTo>
                    <a:pt x="255186" y="0"/>
                    <a:pt x="328788" y="74625"/>
                    <a:pt x="328788" y="166679"/>
                  </a:cubicBezTo>
                  <a:cubicBezTo>
                    <a:pt x="328788" y="258733"/>
                    <a:pt x="255186" y="333358"/>
                    <a:pt x="164394" y="333358"/>
                  </a:cubicBezTo>
                  <a:cubicBezTo>
                    <a:pt x="73602" y="333358"/>
                    <a:pt x="0" y="258733"/>
                    <a:pt x="0" y="166679"/>
                  </a:cubicBezTo>
                  <a:cubicBezTo>
                    <a:pt x="0" y="74625"/>
                    <a:pt x="73602" y="0"/>
                    <a:pt x="16439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iṥ1ïḋè">
              <a:extLst>
                <a:ext uri="{FF2B5EF4-FFF2-40B4-BE49-F238E27FC236}">
                  <a16:creationId xmlns:a16="http://schemas.microsoft.com/office/drawing/2014/main" id="{630BA8E7-42CD-4A12-A1CF-EA205E15B42E}"/>
                </a:ext>
              </a:extLst>
            </p:cNvPr>
            <p:cNvSpPr>
              <a:spLocks/>
            </p:cNvSpPr>
            <p:nvPr/>
          </p:nvSpPr>
          <p:spPr>
            <a:xfrm>
              <a:off x="4912746" y="3212976"/>
              <a:ext cx="328788" cy="333358"/>
            </a:xfrm>
            <a:custGeom>
              <a:avLst/>
              <a:gdLst>
                <a:gd name="connsiteX0" fmla="*/ 72841 w 328788"/>
                <a:gd name="connsiteY0" fmla="*/ 133506 h 333358"/>
                <a:gd name="connsiteX1" fmla="*/ 29408 w 328788"/>
                <a:gd name="connsiteY1" fmla="*/ 166679 h 333358"/>
                <a:gd name="connsiteX2" fmla="*/ 72841 w 328788"/>
                <a:gd name="connsiteY2" fmla="*/ 199851 h 333358"/>
                <a:gd name="connsiteX3" fmla="*/ 255948 w 328788"/>
                <a:gd name="connsiteY3" fmla="*/ 199851 h 333358"/>
                <a:gd name="connsiteX4" fmla="*/ 299381 w 328788"/>
                <a:gd name="connsiteY4" fmla="*/ 166679 h 333358"/>
                <a:gd name="connsiteX5" fmla="*/ 255948 w 328788"/>
                <a:gd name="connsiteY5" fmla="*/ 133506 h 333358"/>
                <a:gd name="connsiteX6" fmla="*/ 164394 w 328788"/>
                <a:gd name="connsiteY6" fmla="*/ 0 h 333358"/>
                <a:gd name="connsiteX7" fmla="*/ 328788 w 328788"/>
                <a:gd name="connsiteY7" fmla="*/ 166679 h 333358"/>
                <a:gd name="connsiteX8" fmla="*/ 164394 w 328788"/>
                <a:gd name="connsiteY8" fmla="*/ 333358 h 333358"/>
                <a:gd name="connsiteX9" fmla="*/ 0 w 328788"/>
                <a:gd name="connsiteY9" fmla="*/ 166679 h 333358"/>
                <a:gd name="connsiteX10" fmla="*/ 164394 w 328788"/>
                <a:gd name="connsiteY10" fmla="*/ 0 h 33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788" h="333358">
                  <a:moveTo>
                    <a:pt x="72841" y="133506"/>
                  </a:moveTo>
                  <a:cubicBezTo>
                    <a:pt x="48856" y="133506"/>
                    <a:pt x="29408" y="148357"/>
                    <a:pt x="29408" y="166679"/>
                  </a:cubicBezTo>
                  <a:cubicBezTo>
                    <a:pt x="29408" y="185000"/>
                    <a:pt x="48856" y="199851"/>
                    <a:pt x="72841" y="199851"/>
                  </a:cubicBezTo>
                  <a:lnTo>
                    <a:pt x="255948" y="199851"/>
                  </a:lnTo>
                  <a:cubicBezTo>
                    <a:pt x="279933" y="199851"/>
                    <a:pt x="299381" y="185000"/>
                    <a:pt x="299381" y="166679"/>
                  </a:cubicBezTo>
                  <a:cubicBezTo>
                    <a:pt x="299381" y="148357"/>
                    <a:pt x="279933" y="133506"/>
                    <a:pt x="255948" y="133506"/>
                  </a:cubicBezTo>
                  <a:close/>
                  <a:moveTo>
                    <a:pt x="164394" y="0"/>
                  </a:moveTo>
                  <a:cubicBezTo>
                    <a:pt x="255186" y="0"/>
                    <a:pt x="328788" y="74625"/>
                    <a:pt x="328788" y="166679"/>
                  </a:cubicBezTo>
                  <a:cubicBezTo>
                    <a:pt x="328788" y="258733"/>
                    <a:pt x="255186" y="333358"/>
                    <a:pt x="164394" y="333358"/>
                  </a:cubicBezTo>
                  <a:cubicBezTo>
                    <a:pt x="73602" y="333358"/>
                    <a:pt x="0" y="258733"/>
                    <a:pt x="0" y="166679"/>
                  </a:cubicBezTo>
                  <a:cubicBezTo>
                    <a:pt x="0" y="74625"/>
                    <a:pt x="73602" y="0"/>
                    <a:pt x="16439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íṧliḋê">
              <a:extLst>
                <a:ext uri="{FF2B5EF4-FFF2-40B4-BE49-F238E27FC236}">
                  <a16:creationId xmlns:a16="http://schemas.microsoft.com/office/drawing/2014/main" id="{3B73B417-A57A-4A55-BFCB-200667ECAC90}"/>
                </a:ext>
              </a:extLst>
            </p:cNvPr>
            <p:cNvSpPr>
              <a:spLocks/>
            </p:cNvSpPr>
            <p:nvPr/>
          </p:nvSpPr>
          <p:spPr>
            <a:xfrm>
              <a:off x="6922010" y="3221655"/>
              <a:ext cx="328788" cy="333358"/>
            </a:xfrm>
            <a:custGeom>
              <a:avLst/>
              <a:gdLst>
                <a:gd name="connsiteX0" fmla="*/ 164394 w 328788"/>
                <a:gd name="connsiteY0" fmla="*/ 31691 h 333358"/>
                <a:gd name="connsiteX1" fmla="*/ 131221 w 328788"/>
                <a:gd name="connsiteY1" fmla="*/ 75124 h 333358"/>
                <a:gd name="connsiteX2" fmla="*/ 131221 w 328788"/>
                <a:gd name="connsiteY2" fmla="*/ 133507 h 333358"/>
                <a:gd name="connsiteX3" fmla="*/ 72841 w 328788"/>
                <a:gd name="connsiteY3" fmla="*/ 133507 h 333358"/>
                <a:gd name="connsiteX4" fmla="*/ 29408 w 328788"/>
                <a:gd name="connsiteY4" fmla="*/ 166680 h 333358"/>
                <a:gd name="connsiteX5" fmla="*/ 72841 w 328788"/>
                <a:gd name="connsiteY5" fmla="*/ 199852 h 333358"/>
                <a:gd name="connsiteX6" fmla="*/ 131221 w 328788"/>
                <a:gd name="connsiteY6" fmla="*/ 199852 h 333358"/>
                <a:gd name="connsiteX7" fmla="*/ 131221 w 328788"/>
                <a:gd name="connsiteY7" fmla="*/ 258231 h 333358"/>
                <a:gd name="connsiteX8" fmla="*/ 164394 w 328788"/>
                <a:gd name="connsiteY8" fmla="*/ 301664 h 333358"/>
                <a:gd name="connsiteX9" fmla="*/ 197566 w 328788"/>
                <a:gd name="connsiteY9" fmla="*/ 258231 h 333358"/>
                <a:gd name="connsiteX10" fmla="*/ 197566 w 328788"/>
                <a:gd name="connsiteY10" fmla="*/ 199852 h 333358"/>
                <a:gd name="connsiteX11" fmla="*/ 255948 w 328788"/>
                <a:gd name="connsiteY11" fmla="*/ 199852 h 333358"/>
                <a:gd name="connsiteX12" fmla="*/ 299381 w 328788"/>
                <a:gd name="connsiteY12" fmla="*/ 166680 h 333358"/>
                <a:gd name="connsiteX13" fmla="*/ 255948 w 328788"/>
                <a:gd name="connsiteY13" fmla="*/ 133507 h 333358"/>
                <a:gd name="connsiteX14" fmla="*/ 197566 w 328788"/>
                <a:gd name="connsiteY14" fmla="*/ 133507 h 333358"/>
                <a:gd name="connsiteX15" fmla="*/ 197566 w 328788"/>
                <a:gd name="connsiteY15" fmla="*/ 75124 h 333358"/>
                <a:gd name="connsiteX16" fmla="*/ 164394 w 328788"/>
                <a:gd name="connsiteY16" fmla="*/ 31691 h 333358"/>
                <a:gd name="connsiteX17" fmla="*/ 164394 w 328788"/>
                <a:gd name="connsiteY17" fmla="*/ 0 h 333358"/>
                <a:gd name="connsiteX18" fmla="*/ 328788 w 328788"/>
                <a:gd name="connsiteY18" fmla="*/ 166679 h 333358"/>
                <a:gd name="connsiteX19" fmla="*/ 164394 w 328788"/>
                <a:gd name="connsiteY19" fmla="*/ 333358 h 333358"/>
                <a:gd name="connsiteX20" fmla="*/ 0 w 328788"/>
                <a:gd name="connsiteY20" fmla="*/ 166679 h 333358"/>
                <a:gd name="connsiteX21" fmla="*/ 164394 w 328788"/>
                <a:gd name="connsiteY21" fmla="*/ 0 h 33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788" h="333358">
                  <a:moveTo>
                    <a:pt x="164394" y="31691"/>
                  </a:moveTo>
                  <a:cubicBezTo>
                    <a:pt x="146072" y="31691"/>
                    <a:pt x="131221" y="51139"/>
                    <a:pt x="131221" y="75124"/>
                  </a:cubicBezTo>
                  <a:lnTo>
                    <a:pt x="131221" y="133507"/>
                  </a:lnTo>
                  <a:lnTo>
                    <a:pt x="72841" y="133507"/>
                  </a:lnTo>
                  <a:cubicBezTo>
                    <a:pt x="48856" y="133507"/>
                    <a:pt x="29408" y="148358"/>
                    <a:pt x="29408" y="166680"/>
                  </a:cubicBezTo>
                  <a:cubicBezTo>
                    <a:pt x="29408" y="185001"/>
                    <a:pt x="48856" y="199852"/>
                    <a:pt x="72841" y="199852"/>
                  </a:cubicBezTo>
                  <a:lnTo>
                    <a:pt x="131221" y="199852"/>
                  </a:lnTo>
                  <a:lnTo>
                    <a:pt x="131221" y="258231"/>
                  </a:lnTo>
                  <a:cubicBezTo>
                    <a:pt x="131221" y="282216"/>
                    <a:pt x="146072" y="301664"/>
                    <a:pt x="164394" y="301664"/>
                  </a:cubicBezTo>
                  <a:cubicBezTo>
                    <a:pt x="182715" y="301664"/>
                    <a:pt x="197566" y="282216"/>
                    <a:pt x="197566" y="258231"/>
                  </a:cubicBezTo>
                  <a:lnTo>
                    <a:pt x="197566" y="199852"/>
                  </a:lnTo>
                  <a:lnTo>
                    <a:pt x="255948" y="199852"/>
                  </a:lnTo>
                  <a:cubicBezTo>
                    <a:pt x="279933" y="199852"/>
                    <a:pt x="299381" y="185001"/>
                    <a:pt x="299381" y="166680"/>
                  </a:cubicBezTo>
                  <a:cubicBezTo>
                    <a:pt x="299381" y="148358"/>
                    <a:pt x="279933" y="133507"/>
                    <a:pt x="255948" y="133507"/>
                  </a:cubicBezTo>
                  <a:lnTo>
                    <a:pt x="197566" y="133507"/>
                  </a:lnTo>
                  <a:lnTo>
                    <a:pt x="197566" y="75124"/>
                  </a:lnTo>
                  <a:cubicBezTo>
                    <a:pt x="197566" y="51139"/>
                    <a:pt x="182715" y="31691"/>
                    <a:pt x="164394" y="31691"/>
                  </a:cubicBezTo>
                  <a:close/>
                  <a:moveTo>
                    <a:pt x="164394" y="0"/>
                  </a:moveTo>
                  <a:cubicBezTo>
                    <a:pt x="255186" y="0"/>
                    <a:pt x="328788" y="74625"/>
                    <a:pt x="328788" y="166679"/>
                  </a:cubicBezTo>
                  <a:cubicBezTo>
                    <a:pt x="328788" y="258733"/>
                    <a:pt x="255186" y="333358"/>
                    <a:pt x="164394" y="333358"/>
                  </a:cubicBezTo>
                  <a:cubicBezTo>
                    <a:pt x="73602" y="333358"/>
                    <a:pt x="0" y="258733"/>
                    <a:pt x="0" y="166679"/>
                  </a:cubicBezTo>
                  <a:cubicBezTo>
                    <a:pt x="0" y="74625"/>
                    <a:pt x="73602" y="0"/>
                    <a:pt x="16439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íṡḻíḓe">
              <a:extLst>
                <a:ext uri="{FF2B5EF4-FFF2-40B4-BE49-F238E27FC236}">
                  <a16:creationId xmlns:a16="http://schemas.microsoft.com/office/drawing/2014/main" id="{103FB2F4-1365-44BF-B2BB-FD5AF4C27207}"/>
                </a:ext>
              </a:extLst>
            </p:cNvPr>
            <p:cNvSpPr>
              <a:spLocks/>
            </p:cNvSpPr>
            <p:nvPr/>
          </p:nvSpPr>
          <p:spPr>
            <a:xfrm>
              <a:off x="8926708" y="3212976"/>
              <a:ext cx="328788" cy="333358"/>
            </a:xfrm>
            <a:custGeom>
              <a:avLst/>
              <a:gdLst>
                <a:gd name="connsiteX0" fmla="*/ 72841 w 328788"/>
                <a:gd name="connsiteY0" fmla="*/ 133506 h 333358"/>
                <a:gd name="connsiteX1" fmla="*/ 29408 w 328788"/>
                <a:gd name="connsiteY1" fmla="*/ 166679 h 333358"/>
                <a:gd name="connsiteX2" fmla="*/ 72841 w 328788"/>
                <a:gd name="connsiteY2" fmla="*/ 199851 h 333358"/>
                <a:gd name="connsiteX3" fmla="*/ 255948 w 328788"/>
                <a:gd name="connsiteY3" fmla="*/ 199851 h 333358"/>
                <a:gd name="connsiteX4" fmla="*/ 299381 w 328788"/>
                <a:gd name="connsiteY4" fmla="*/ 166679 h 333358"/>
                <a:gd name="connsiteX5" fmla="*/ 255948 w 328788"/>
                <a:gd name="connsiteY5" fmla="*/ 133506 h 333358"/>
                <a:gd name="connsiteX6" fmla="*/ 164394 w 328788"/>
                <a:gd name="connsiteY6" fmla="*/ 0 h 333358"/>
                <a:gd name="connsiteX7" fmla="*/ 328788 w 328788"/>
                <a:gd name="connsiteY7" fmla="*/ 166679 h 333358"/>
                <a:gd name="connsiteX8" fmla="*/ 164394 w 328788"/>
                <a:gd name="connsiteY8" fmla="*/ 333358 h 333358"/>
                <a:gd name="connsiteX9" fmla="*/ 0 w 328788"/>
                <a:gd name="connsiteY9" fmla="*/ 166679 h 333358"/>
                <a:gd name="connsiteX10" fmla="*/ 164394 w 328788"/>
                <a:gd name="connsiteY10" fmla="*/ 0 h 33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788" h="333358">
                  <a:moveTo>
                    <a:pt x="72841" y="133506"/>
                  </a:moveTo>
                  <a:cubicBezTo>
                    <a:pt x="48856" y="133506"/>
                    <a:pt x="29408" y="148357"/>
                    <a:pt x="29408" y="166679"/>
                  </a:cubicBezTo>
                  <a:cubicBezTo>
                    <a:pt x="29408" y="185000"/>
                    <a:pt x="48856" y="199851"/>
                    <a:pt x="72841" y="199851"/>
                  </a:cubicBezTo>
                  <a:lnTo>
                    <a:pt x="255948" y="199851"/>
                  </a:lnTo>
                  <a:cubicBezTo>
                    <a:pt x="279933" y="199851"/>
                    <a:pt x="299381" y="185000"/>
                    <a:pt x="299381" y="166679"/>
                  </a:cubicBezTo>
                  <a:cubicBezTo>
                    <a:pt x="299381" y="148357"/>
                    <a:pt x="279933" y="133506"/>
                    <a:pt x="255948" y="133506"/>
                  </a:cubicBezTo>
                  <a:close/>
                  <a:moveTo>
                    <a:pt x="164394" y="0"/>
                  </a:moveTo>
                  <a:cubicBezTo>
                    <a:pt x="255186" y="0"/>
                    <a:pt x="328788" y="74625"/>
                    <a:pt x="328788" y="166679"/>
                  </a:cubicBezTo>
                  <a:cubicBezTo>
                    <a:pt x="328788" y="258733"/>
                    <a:pt x="255186" y="333358"/>
                    <a:pt x="164394" y="333358"/>
                  </a:cubicBezTo>
                  <a:cubicBezTo>
                    <a:pt x="73602" y="333358"/>
                    <a:pt x="0" y="258733"/>
                    <a:pt x="0" y="166679"/>
                  </a:cubicBezTo>
                  <a:cubicBezTo>
                    <a:pt x="0" y="74625"/>
                    <a:pt x="73602" y="0"/>
                    <a:pt x="164394" y="0"/>
                  </a:cubicBezTo>
                  <a:close/>
                </a:path>
              </a:pathLst>
            </a:cu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ï$1iḑe">
              <a:extLst>
                <a:ext uri="{FF2B5EF4-FFF2-40B4-BE49-F238E27FC236}">
                  <a16:creationId xmlns:a16="http://schemas.microsoft.com/office/drawing/2014/main" id="{DD6A03CD-8EE8-4E1A-B991-2D14F5712B54}"/>
                </a:ext>
              </a:extLst>
            </p:cNvPr>
            <p:cNvGrpSpPr/>
            <p:nvPr/>
          </p:nvGrpSpPr>
          <p:grpSpPr>
            <a:xfrm>
              <a:off x="5751073" y="1579244"/>
              <a:ext cx="3016183" cy="1131879"/>
              <a:chOff x="6479024" y="3963284"/>
              <a:chExt cx="3016183" cy="1131879"/>
            </a:xfrm>
          </p:grpSpPr>
          <p:sp>
            <p:nvSpPr>
              <p:cNvPr id="36" name="iś1îďé">
                <a:extLst>
                  <a:ext uri="{FF2B5EF4-FFF2-40B4-BE49-F238E27FC236}">
                    <a16:creationId xmlns:a16="http://schemas.microsoft.com/office/drawing/2014/main" id="{4DA4E8A0-1F80-4F07-A083-0AA8A057F6D1}"/>
                  </a:ext>
                </a:extLst>
              </p:cNvPr>
              <p:cNvSpPr>
                <a:spLocks/>
              </p:cNvSpPr>
              <p:nvPr/>
            </p:nvSpPr>
            <p:spPr bwMode="auto">
              <a:xfrm>
                <a:off x="6479024" y="4537765"/>
                <a:ext cx="3016183" cy="55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eaLnBrk="1" hangingPunct="1">
                  <a:lnSpc>
                    <a:spcPct val="120000"/>
                  </a:lnSpc>
                  <a:spcBef>
                    <a:spcPct val="0"/>
                  </a:spcBef>
                  <a:buFontTx/>
                  <a:buNone/>
                </a:pPr>
                <a:r>
                  <a:rPr lang="en-US" altLang="zh-CN" sz="1600" dirty="0" err="1"/>
                  <a:t>Công</a:t>
                </a:r>
                <a:r>
                  <a:rPr lang="en-US" altLang="zh-CN" sz="1600" dirty="0"/>
                  <a:t> </a:t>
                </a:r>
                <a:r>
                  <a:rPr lang="en-US" altLang="zh-CN" sz="1600" dirty="0" err="1"/>
                  <a:t>việc</a:t>
                </a:r>
                <a:r>
                  <a:rPr lang="en-US" altLang="zh-CN" sz="1600" dirty="0"/>
                  <a:t>/ </a:t>
                </a:r>
                <a:r>
                  <a:rPr lang="en-US" altLang="zh-CN" sz="1600" dirty="0" err="1"/>
                  <a:t>Thói</a:t>
                </a:r>
                <a:r>
                  <a:rPr lang="en-US" altLang="zh-CN" sz="1600" dirty="0"/>
                  <a:t> </a:t>
                </a:r>
                <a:r>
                  <a:rPr lang="en-US" altLang="zh-CN" sz="1600" dirty="0" err="1"/>
                  <a:t>quen</a:t>
                </a:r>
                <a:endParaRPr lang="zh-CN" altLang="en-US" sz="1600" dirty="0"/>
              </a:p>
            </p:txBody>
          </p:sp>
          <p:sp>
            <p:nvSpPr>
              <p:cNvPr id="37" name="íšlîḑê">
                <a:extLst>
                  <a:ext uri="{FF2B5EF4-FFF2-40B4-BE49-F238E27FC236}">
                    <a16:creationId xmlns:a16="http://schemas.microsoft.com/office/drawing/2014/main" id="{8C6951B1-3573-4FFF-9E77-44BD650B521B}"/>
                  </a:ext>
                </a:extLst>
              </p:cNvPr>
              <p:cNvSpPr txBox="1">
                <a:spLocks/>
              </p:cNvSpPr>
              <p:nvPr/>
            </p:nvSpPr>
            <p:spPr bwMode="auto">
              <a:xfrm>
                <a:off x="6744072" y="3963284"/>
                <a:ext cx="2140566"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a:r>
                  <a:rPr lang="en-US" altLang="zh-CN" sz="2000" b="1" dirty="0" err="1">
                    <a:solidFill>
                      <a:schemeClr val="accent1"/>
                    </a:solidFill>
                  </a:rPr>
                  <a:t>Thân</a:t>
                </a:r>
                <a:r>
                  <a:rPr lang="en-US" altLang="zh-CN" sz="2000" b="1" dirty="0">
                    <a:solidFill>
                      <a:schemeClr val="accent1"/>
                    </a:solidFill>
                  </a:rPr>
                  <a:t> </a:t>
                </a:r>
                <a:r>
                  <a:rPr lang="en-US" altLang="zh-CN" sz="2000" b="1" dirty="0" err="1">
                    <a:solidFill>
                      <a:schemeClr val="accent1"/>
                    </a:solidFill>
                  </a:rPr>
                  <a:t>bài</a:t>
                </a:r>
                <a:r>
                  <a:rPr lang="en-US" altLang="zh-CN" sz="2000" b="1" dirty="0">
                    <a:solidFill>
                      <a:schemeClr val="accent1"/>
                    </a:solidFill>
                  </a:rPr>
                  <a:t>: </a:t>
                </a:r>
                <a:r>
                  <a:rPr lang="en-US" altLang="zh-CN" sz="2000" b="1" dirty="0" err="1">
                    <a:solidFill>
                      <a:schemeClr val="accent1"/>
                    </a:solidFill>
                  </a:rPr>
                  <a:t>Hoạt</a:t>
                </a:r>
                <a:r>
                  <a:rPr lang="en-US" altLang="zh-CN" sz="2000" b="1" dirty="0">
                    <a:solidFill>
                      <a:schemeClr val="accent1"/>
                    </a:solidFill>
                  </a:rPr>
                  <a:t> </a:t>
                </a:r>
                <a:r>
                  <a:rPr lang="en-US" altLang="zh-CN" sz="2000" b="1" dirty="0" err="1">
                    <a:solidFill>
                      <a:schemeClr val="accent1"/>
                    </a:solidFill>
                  </a:rPr>
                  <a:t>động</a:t>
                </a:r>
                <a:endParaRPr lang="zh-CN" altLang="en-US" sz="2000" b="1" dirty="0">
                  <a:solidFill>
                    <a:schemeClr val="accent1"/>
                  </a:solidFill>
                </a:endParaRPr>
              </a:p>
            </p:txBody>
          </p:sp>
        </p:grpSp>
        <p:grpSp>
          <p:nvGrpSpPr>
            <p:cNvPr id="30" name="iS1ïḋè">
              <a:extLst>
                <a:ext uri="{FF2B5EF4-FFF2-40B4-BE49-F238E27FC236}">
                  <a16:creationId xmlns:a16="http://schemas.microsoft.com/office/drawing/2014/main" id="{F52AD294-1D5A-4BE2-9F1D-F17D66011D04}"/>
                </a:ext>
              </a:extLst>
            </p:cNvPr>
            <p:cNvGrpSpPr/>
            <p:nvPr/>
          </p:nvGrpSpPr>
          <p:grpSpPr>
            <a:xfrm>
              <a:off x="8020819" y="4300786"/>
              <a:ext cx="2140566" cy="908538"/>
              <a:chOff x="6744072" y="3963284"/>
              <a:chExt cx="2140566" cy="908538"/>
            </a:xfrm>
          </p:grpSpPr>
          <p:sp>
            <p:nvSpPr>
              <p:cNvPr id="34" name="ïṡļïḍé">
                <a:extLst>
                  <a:ext uri="{FF2B5EF4-FFF2-40B4-BE49-F238E27FC236}">
                    <a16:creationId xmlns:a16="http://schemas.microsoft.com/office/drawing/2014/main" id="{55F89BB2-832A-45DD-BA13-5C865966BE71}"/>
                  </a:ext>
                </a:extLst>
              </p:cNvPr>
              <p:cNvSpPr>
                <a:spLocks/>
              </p:cNvSpPr>
              <p:nvPr/>
            </p:nvSpPr>
            <p:spPr bwMode="auto">
              <a:xfrm>
                <a:off x="6744072" y="4314423"/>
                <a:ext cx="2140566"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rmAutofit/>
              </a:bodyPr>
              <a:lstStyle/>
              <a:p>
                <a:pPr algn="ctr" eaLnBrk="1" hangingPunct="1">
                  <a:lnSpc>
                    <a:spcPct val="120000"/>
                  </a:lnSpc>
                  <a:spcBef>
                    <a:spcPct val="0"/>
                  </a:spcBef>
                  <a:buFontTx/>
                  <a:buNone/>
                </a:pPr>
                <a:r>
                  <a:rPr lang="en-US" altLang="zh-CN" sz="2000" dirty="0" err="1"/>
                  <a:t>Nêu</a:t>
                </a:r>
                <a:r>
                  <a:rPr lang="en-US" altLang="zh-CN" sz="2000" dirty="0"/>
                  <a:t> </a:t>
                </a:r>
                <a:r>
                  <a:rPr lang="en-US" altLang="zh-CN" sz="2000" dirty="0" err="1"/>
                  <a:t>tình</a:t>
                </a:r>
                <a:r>
                  <a:rPr lang="en-US" altLang="zh-CN" sz="2000" dirty="0"/>
                  <a:t> </a:t>
                </a:r>
                <a:r>
                  <a:rPr lang="en-US" altLang="zh-CN" sz="2000" dirty="0" err="1"/>
                  <a:t>cảm</a:t>
                </a:r>
                <a:endParaRPr lang="zh-CN" altLang="en-US" sz="2000" dirty="0"/>
              </a:p>
            </p:txBody>
          </p:sp>
          <p:sp>
            <p:nvSpPr>
              <p:cNvPr id="35" name="íşlïde">
                <a:extLst>
                  <a:ext uri="{FF2B5EF4-FFF2-40B4-BE49-F238E27FC236}">
                    <a16:creationId xmlns:a16="http://schemas.microsoft.com/office/drawing/2014/main" id="{D9FB82DD-E59B-4747-A1FF-4684E46710A8}"/>
                  </a:ext>
                </a:extLst>
              </p:cNvPr>
              <p:cNvSpPr txBox="1">
                <a:spLocks/>
              </p:cNvSpPr>
              <p:nvPr/>
            </p:nvSpPr>
            <p:spPr bwMode="auto">
              <a:xfrm>
                <a:off x="6744072" y="3963284"/>
                <a:ext cx="2140566"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a:r>
                  <a:rPr lang="en-US" altLang="zh-CN" b="1" dirty="0" err="1">
                    <a:solidFill>
                      <a:srgbClr val="009900"/>
                    </a:solidFill>
                  </a:rPr>
                  <a:t>Kết</a:t>
                </a:r>
                <a:r>
                  <a:rPr lang="en-US" altLang="zh-CN" b="1" dirty="0">
                    <a:solidFill>
                      <a:srgbClr val="009900"/>
                    </a:solidFill>
                  </a:rPr>
                  <a:t> </a:t>
                </a:r>
                <a:r>
                  <a:rPr lang="en-US" altLang="zh-CN" b="1" dirty="0" err="1">
                    <a:solidFill>
                      <a:srgbClr val="009900"/>
                    </a:solidFill>
                  </a:rPr>
                  <a:t>bài</a:t>
                </a:r>
                <a:endParaRPr lang="zh-CN" altLang="en-US" b="1" dirty="0">
                  <a:solidFill>
                    <a:srgbClr val="009900"/>
                  </a:solidFill>
                </a:endParaRPr>
              </a:p>
            </p:txBody>
          </p:sp>
        </p:grpSp>
        <p:grpSp>
          <p:nvGrpSpPr>
            <p:cNvPr id="31" name="ïṣļïďê">
              <a:extLst>
                <a:ext uri="{FF2B5EF4-FFF2-40B4-BE49-F238E27FC236}">
                  <a16:creationId xmlns:a16="http://schemas.microsoft.com/office/drawing/2014/main" id="{1EC35728-C2CA-4B54-99D7-1396E8913C63}"/>
                </a:ext>
              </a:extLst>
            </p:cNvPr>
            <p:cNvGrpSpPr/>
            <p:nvPr/>
          </p:nvGrpSpPr>
          <p:grpSpPr>
            <a:xfrm>
              <a:off x="4006857" y="4300786"/>
              <a:ext cx="2140566" cy="908538"/>
              <a:chOff x="6744072" y="3963284"/>
              <a:chExt cx="2140566" cy="908538"/>
            </a:xfrm>
          </p:grpSpPr>
          <p:sp>
            <p:nvSpPr>
              <p:cNvPr id="32" name="išļíďè">
                <a:extLst>
                  <a:ext uri="{FF2B5EF4-FFF2-40B4-BE49-F238E27FC236}">
                    <a16:creationId xmlns:a16="http://schemas.microsoft.com/office/drawing/2014/main" id="{387E79D3-8802-49A8-9FCA-5B5513FEBD10}"/>
                  </a:ext>
                </a:extLst>
              </p:cNvPr>
              <p:cNvSpPr>
                <a:spLocks/>
              </p:cNvSpPr>
              <p:nvPr/>
            </p:nvSpPr>
            <p:spPr bwMode="auto">
              <a:xfrm>
                <a:off x="6744072" y="4314423"/>
                <a:ext cx="2140566"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171450" indent="-171450" algn="ctr" eaLnBrk="1" hangingPunct="1">
                  <a:lnSpc>
                    <a:spcPct val="120000"/>
                  </a:lnSpc>
                  <a:spcBef>
                    <a:spcPct val="0"/>
                  </a:spcBef>
                  <a:buFontTx/>
                  <a:buChar char="-"/>
                </a:pPr>
                <a:r>
                  <a:rPr lang="en-US" altLang="zh-CN" dirty="0" err="1"/>
                  <a:t>Dáng</a:t>
                </a:r>
                <a:endParaRPr lang="en-US" altLang="zh-CN" dirty="0"/>
              </a:p>
              <a:p>
                <a:pPr marL="171450" indent="-171450" algn="ctr" eaLnBrk="1" hangingPunct="1">
                  <a:lnSpc>
                    <a:spcPct val="120000"/>
                  </a:lnSpc>
                  <a:spcBef>
                    <a:spcPct val="0"/>
                  </a:spcBef>
                  <a:buFontTx/>
                  <a:buChar char="-"/>
                </a:pPr>
                <a:r>
                  <a:rPr lang="en-US" altLang="zh-CN" dirty="0" err="1"/>
                  <a:t>Chiều</a:t>
                </a:r>
                <a:r>
                  <a:rPr lang="en-US" altLang="zh-CN" dirty="0"/>
                  <a:t> </a:t>
                </a:r>
                <a:r>
                  <a:rPr lang="en-US" altLang="zh-CN" dirty="0" err="1"/>
                  <a:t>cao</a:t>
                </a:r>
                <a:endParaRPr lang="en-US" altLang="zh-CN" dirty="0"/>
              </a:p>
              <a:p>
                <a:pPr marL="171450" indent="-171450" algn="ctr" eaLnBrk="1" hangingPunct="1">
                  <a:lnSpc>
                    <a:spcPct val="120000"/>
                  </a:lnSpc>
                  <a:spcBef>
                    <a:spcPct val="0"/>
                  </a:spcBef>
                  <a:buFontTx/>
                  <a:buChar char="-"/>
                </a:pPr>
                <a:r>
                  <a:rPr lang="en-US" altLang="zh-CN" dirty="0" err="1"/>
                  <a:t>Cân</a:t>
                </a:r>
                <a:r>
                  <a:rPr lang="en-US" altLang="zh-CN" dirty="0"/>
                  <a:t> </a:t>
                </a:r>
                <a:r>
                  <a:rPr lang="en-US" altLang="zh-CN" dirty="0" err="1"/>
                  <a:t>nặng</a:t>
                </a:r>
                <a:endParaRPr lang="en-US" altLang="zh-CN" dirty="0"/>
              </a:p>
              <a:p>
                <a:pPr marL="171450" indent="-171450" algn="ctr" eaLnBrk="1" hangingPunct="1">
                  <a:lnSpc>
                    <a:spcPct val="120000"/>
                  </a:lnSpc>
                  <a:spcBef>
                    <a:spcPct val="0"/>
                  </a:spcBef>
                  <a:buFontTx/>
                  <a:buChar char="-"/>
                </a:pPr>
                <a:r>
                  <a:rPr lang="en-US" altLang="zh-CN" dirty="0" err="1"/>
                  <a:t>Làn</a:t>
                </a:r>
                <a:r>
                  <a:rPr lang="en-US" altLang="zh-CN" dirty="0"/>
                  <a:t> da</a:t>
                </a:r>
              </a:p>
              <a:p>
                <a:pPr marL="171450" indent="-171450" algn="ctr" eaLnBrk="1" hangingPunct="1">
                  <a:lnSpc>
                    <a:spcPct val="120000"/>
                  </a:lnSpc>
                  <a:spcBef>
                    <a:spcPct val="0"/>
                  </a:spcBef>
                  <a:buFontTx/>
                  <a:buChar char="-"/>
                </a:pPr>
                <a:r>
                  <a:rPr lang="en-US" altLang="zh-CN" dirty="0"/>
                  <a:t>…</a:t>
                </a:r>
                <a:endParaRPr lang="zh-CN" altLang="en-US" dirty="0"/>
              </a:p>
            </p:txBody>
          </p:sp>
          <p:sp>
            <p:nvSpPr>
              <p:cNvPr id="33" name="îs1iḓê">
                <a:extLst>
                  <a:ext uri="{FF2B5EF4-FFF2-40B4-BE49-F238E27FC236}">
                    <a16:creationId xmlns:a16="http://schemas.microsoft.com/office/drawing/2014/main" id="{B32563FE-E04F-4C83-9F1D-39825246775B}"/>
                  </a:ext>
                </a:extLst>
              </p:cNvPr>
              <p:cNvSpPr txBox="1">
                <a:spLocks/>
              </p:cNvSpPr>
              <p:nvPr/>
            </p:nvSpPr>
            <p:spPr bwMode="auto">
              <a:xfrm>
                <a:off x="6744072" y="3963284"/>
                <a:ext cx="2140566" cy="3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a:r>
                  <a:rPr lang="en-US" altLang="zh-CN" b="1" dirty="0" err="1">
                    <a:solidFill>
                      <a:schemeClr val="accent1"/>
                    </a:solidFill>
                  </a:rPr>
                  <a:t>Thân</a:t>
                </a:r>
                <a:r>
                  <a:rPr lang="en-US" altLang="zh-CN" b="1" dirty="0">
                    <a:solidFill>
                      <a:schemeClr val="accent1"/>
                    </a:solidFill>
                  </a:rPr>
                  <a:t> </a:t>
                </a:r>
                <a:r>
                  <a:rPr lang="en-US" altLang="zh-CN" b="1" dirty="0" err="1">
                    <a:solidFill>
                      <a:schemeClr val="accent1"/>
                    </a:solidFill>
                  </a:rPr>
                  <a:t>bài</a:t>
                </a:r>
                <a:r>
                  <a:rPr lang="en-US" altLang="zh-CN" b="1" dirty="0">
                    <a:solidFill>
                      <a:schemeClr val="accent1"/>
                    </a:solidFill>
                  </a:rPr>
                  <a:t>: </a:t>
                </a:r>
                <a:r>
                  <a:rPr lang="en-US" altLang="zh-CN" b="1" dirty="0" err="1">
                    <a:solidFill>
                      <a:schemeClr val="accent1"/>
                    </a:solidFill>
                  </a:rPr>
                  <a:t>Ngoại</a:t>
                </a:r>
                <a:r>
                  <a:rPr lang="en-US" altLang="zh-CN" b="1" dirty="0">
                    <a:solidFill>
                      <a:schemeClr val="accent1"/>
                    </a:solidFill>
                  </a:rPr>
                  <a:t> </a:t>
                </a:r>
                <a:r>
                  <a:rPr lang="en-US" altLang="zh-CN" b="1" dirty="0" err="1">
                    <a:solidFill>
                      <a:schemeClr val="accent1"/>
                    </a:solidFill>
                  </a:rPr>
                  <a:t>hình</a:t>
                </a:r>
                <a:endParaRPr lang="zh-CN" altLang="en-US" b="1" dirty="0">
                  <a:solidFill>
                    <a:schemeClr val="accent1"/>
                  </a:solidFill>
                </a:endParaRPr>
              </a:p>
            </p:txBody>
          </p:sp>
        </p:grpSp>
      </p:grpSp>
      <p:pic>
        <p:nvPicPr>
          <p:cNvPr id="56" name="图片 55">
            <a:extLst>
              <a:ext uri="{FF2B5EF4-FFF2-40B4-BE49-F238E27FC236}">
                <a16:creationId xmlns:a16="http://schemas.microsoft.com/office/drawing/2014/main" id="{4127DE04-B30D-4750-B9C8-0211E3B44B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0824" y="3084584"/>
            <a:ext cx="837241" cy="1391008"/>
          </a:xfrm>
          <a:prstGeom prst="rect">
            <a:avLst/>
          </a:prstGeom>
        </p:spPr>
      </p:pic>
      <p:pic>
        <p:nvPicPr>
          <p:cNvPr id="57" name="图片 56">
            <a:extLst>
              <a:ext uri="{FF2B5EF4-FFF2-40B4-BE49-F238E27FC236}">
                <a16:creationId xmlns:a16="http://schemas.microsoft.com/office/drawing/2014/main" id="{6AE1E3F8-833D-4F23-BA14-FFE96B4583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2209" y="3112897"/>
            <a:ext cx="727838" cy="1120337"/>
          </a:xfrm>
          <a:prstGeom prst="rect">
            <a:avLst/>
          </a:prstGeom>
        </p:spPr>
      </p:pic>
    </p:spTree>
    <p:extLst>
      <p:ext uri="{BB962C8B-B14F-4D97-AF65-F5344CB8AC3E}">
        <p14:creationId xmlns:p14="http://schemas.microsoft.com/office/powerpoint/2010/main" val="12124163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5"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 calcmode="lin" valueType="num">
                                      <p:cBhvr>
                                        <p:cTn id="2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8" fill="hold" nodeType="after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0-#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ppt_x"/>
                                          </p:val>
                                        </p:tav>
                                        <p:tav tm="100000">
                                          <p:val>
                                            <p:strVal val="#ppt_x"/>
                                          </p:val>
                                        </p:tav>
                                      </p:tavLst>
                                    </p:anim>
                                    <p:anim calcmode="lin" valueType="num">
                                      <p:cBhvr additive="base">
                                        <p:cTn id="4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647247" y="679782"/>
            <a:ext cx="10897507" cy="6076126"/>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055" y="111354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517802" y="1361954"/>
            <a:ext cx="8686917"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err="1">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Hẹn</a:t>
            </a:r>
            <a:r>
              <a:rPr lang="en-US" altLang="zh-CN" sz="7200" b="1" dirty="0">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 </a:t>
            </a:r>
            <a:r>
              <a:rPr lang="en-US" altLang="zh-CN" sz="7200" b="1" dirty="0" err="1">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gặp</a:t>
            </a:r>
            <a:r>
              <a:rPr lang="en-US" altLang="zh-CN" sz="7200" b="1" dirty="0">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 </a:t>
            </a:r>
            <a:r>
              <a:rPr lang="en-US" altLang="zh-CN" sz="7200" b="1" dirty="0" err="1">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lại</a:t>
            </a:r>
            <a:r>
              <a:rPr lang="en-US" altLang="zh-CN" sz="7200" b="1" dirty="0">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 </a:t>
            </a:r>
            <a:r>
              <a:rPr lang="en-US" altLang="zh-CN" sz="7200" b="1" dirty="0" err="1">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các</a:t>
            </a:r>
            <a:r>
              <a:rPr lang="en-US" altLang="zh-CN" sz="7200" b="1" dirty="0">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 </a:t>
            </a:r>
            <a:r>
              <a:rPr lang="en-US" altLang="zh-CN" sz="7200" b="1" dirty="0" err="1">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em</a:t>
            </a:r>
            <a:r>
              <a:rPr lang="en-US" altLang="zh-CN" sz="7200" b="1" dirty="0">
                <a:ln w="6600">
                  <a:solidFill>
                    <a:srgbClr val="99CC00"/>
                  </a:solidFill>
                  <a:prstDash val="solid"/>
                </a:ln>
                <a:solidFill>
                  <a:srgbClr val="FFFFFF"/>
                </a:solidFill>
                <a:effectLst>
                  <a:outerShdw dist="38100" dir="2700000" algn="tl" rotWithShape="0">
                    <a:srgbClr val="99CC00"/>
                  </a:outerShdw>
                </a:effectLst>
                <a:latin typeface="Times New Roman" panose="02020603050405020304" pitchFamily="18" charset="0"/>
                <a:ea typeface="浪漫雅圆" panose="02010601040101010101" pitchFamily="2" charset="-122"/>
                <a:cs typeface="Times New Roman" panose="02020603050405020304" pitchFamily="18" charset="0"/>
              </a:rPr>
              <a:t>!</a:t>
            </a:r>
            <a:endParaRPr kumimoji="0" lang="zh-CN" altLang="en-US" sz="7200" b="1" i="0" u="none" strike="noStrike" kern="1200" cap="none" spc="0" normalizeH="0" baseline="0" noProof="0" dirty="0">
              <a:ln w="6600">
                <a:solidFill>
                  <a:srgbClr val="99CC00"/>
                </a:solidFill>
                <a:prstDash val="solid"/>
              </a:ln>
              <a:solidFill>
                <a:srgbClr val="FFFFFF"/>
              </a:solidFill>
              <a:effectLst>
                <a:outerShdw dist="38100" dir="2700000" algn="tl" rotWithShape="0">
                  <a:srgbClr val="99CC00"/>
                </a:outerShdw>
              </a:effectLst>
              <a:uLnTx/>
              <a:uFillTx/>
              <a:latin typeface="Times New Roman" panose="02020603050405020304" pitchFamily="18" charset="0"/>
              <a:ea typeface="浪漫雅圆" panose="02010601040101010101"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611529" y="3099544"/>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w="0"/>
                  <a:solidFill>
                    <a:srgbClr val="FFFFFF"/>
                  </a:solidFill>
                  <a:effectLst/>
                  <a:uLnTx/>
                  <a:uFillTx/>
                  <a:latin typeface="华康少女文字W5(P)" panose="040F0500000000000000" pitchFamily="82" charset="-122"/>
                  <a:ea typeface="华康少女文字W5(P)" panose="040F0500000000000000" pitchFamily="82" charset="-122"/>
                  <a:cs typeface="+mn-cs"/>
                </a:rPr>
                <a:t>Giáo</a:t>
              </a:r>
              <a:r>
                <a:rPr kumimoji="0" lang="en-US" altLang="zh-CN" sz="2000" b="0" i="0" u="none" strike="noStrike" kern="1200" cap="none" spc="0" normalizeH="0" baseline="0" noProof="0" dirty="0">
                  <a:ln w="0"/>
                  <a:solidFill>
                    <a:srgbClr val="FFFFFF"/>
                  </a:solidFill>
                  <a:effectLst/>
                  <a:uLnTx/>
                  <a:uFillTx/>
                  <a:latin typeface="华康少女文字W5(P)" panose="040F0500000000000000" pitchFamily="82" charset="-122"/>
                  <a:ea typeface="华康少女文字W5(P)" panose="040F0500000000000000" pitchFamily="82" charset="-122"/>
                  <a:cs typeface="+mn-cs"/>
                </a:rPr>
                <a:t> </a:t>
              </a:r>
              <a:r>
                <a:rPr kumimoji="0" lang="en-US" altLang="zh-CN" sz="2000" b="0" i="0" u="none" strike="noStrike" kern="1200" cap="none" spc="0" normalizeH="0" baseline="0" noProof="0" dirty="0" err="1">
                  <a:ln w="0"/>
                  <a:solidFill>
                    <a:srgbClr val="FFFFFF"/>
                  </a:solidFill>
                  <a:effectLst/>
                  <a:uLnTx/>
                  <a:uFillTx/>
                  <a:latin typeface="华康少女文字W5(P)" panose="040F0500000000000000" pitchFamily="82" charset="-122"/>
                  <a:ea typeface="华康少女文字W5(P)" panose="040F0500000000000000" pitchFamily="82" charset="-122"/>
                  <a:cs typeface="+mn-cs"/>
                </a:rPr>
                <a:t>viên</a:t>
              </a:r>
              <a:r>
                <a:rPr kumimoji="0" lang="en-US" altLang="zh-CN" sz="2000" b="0" i="0" u="none" strike="noStrike" kern="1200" cap="none" spc="0" normalizeH="0" baseline="0" noProof="0" dirty="0">
                  <a:ln w="0"/>
                  <a:solidFill>
                    <a:srgbClr val="FFFFFF"/>
                  </a:solidFill>
                  <a:effectLst/>
                  <a:uLnTx/>
                  <a:uFillTx/>
                  <a:latin typeface="华康少女文字W5(P)" panose="040F0500000000000000" pitchFamily="82" charset="-122"/>
                  <a:ea typeface="华康少女文字W5(P)" panose="040F0500000000000000" pitchFamily="82" charset="-122"/>
                  <a:cs typeface="+mn-cs"/>
                </a:rPr>
                <a:t>:……….</a:t>
              </a:r>
              <a:endParaRPr kumimoji="0" lang="zh-CN" altLang="en-US" sz="2000" b="0" i="0" u="none" strike="noStrike" kern="1200" cap="none" spc="0" normalizeH="0" baseline="0" noProof="0" dirty="0">
                <a:ln w="0"/>
                <a:solidFill>
                  <a:srgbClr val="FFFFFF"/>
                </a:solidFill>
                <a:effectLst/>
                <a:uLnTx/>
                <a:uFillTx/>
                <a:latin typeface="华康少女文字W5(P)" panose="040F0500000000000000" pitchFamily="82" charset="-122"/>
                <a:ea typeface="华康少女文字W5(P)" panose="040F0500000000000000" pitchFamily="82" charset="-122"/>
                <a:cs typeface="+mn-cs"/>
              </a:endParaRPr>
            </a:p>
          </p:txBody>
        </p:sp>
      </p:grpSp>
      <p:sp>
        <p:nvSpPr>
          <p:cNvPr id="4" name="TextBox 3">
            <a:extLst>
              <a:ext uri="{FF2B5EF4-FFF2-40B4-BE49-F238E27FC236}">
                <a16:creationId xmlns:a16="http://schemas.microsoft.com/office/drawing/2014/main" id="{F3AADBFA-D50C-4219-9799-4A5A0B8C78A5}"/>
              </a:ext>
            </a:extLst>
          </p:cNvPr>
          <p:cNvSpPr txBox="1"/>
          <p:nvPr/>
        </p:nvSpPr>
        <p:spPr>
          <a:xfrm>
            <a:off x="4320503" y="218982"/>
            <a:ext cx="3678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等线" panose="020F0502020204030204"/>
                <a:ea typeface="+mn-ea"/>
                <a:cs typeface="+mn-cs"/>
              </a:rPr>
              <a:t>Trường</a:t>
            </a:r>
            <a:r>
              <a:rPr kumimoji="0" lang="en-US" sz="1800" b="1" i="0" u="none" strike="noStrike" kern="1200" cap="none" spc="0" normalizeH="0" baseline="0" noProof="0" dirty="0">
                <a:ln>
                  <a:noFill/>
                </a:ln>
                <a:solidFill>
                  <a:srgbClr val="000000"/>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srgbClr val="000000"/>
                </a:solidFill>
                <a:effectLst/>
                <a:uLnTx/>
                <a:uFillTx/>
                <a:latin typeface="等线" panose="020F0502020204030204"/>
                <a:ea typeface="+mn-ea"/>
                <a:cs typeface="+mn-cs"/>
              </a:rPr>
              <a:t>Tiểu</a:t>
            </a:r>
            <a:r>
              <a:rPr kumimoji="0" lang="en-US" sz="1800" b="1" i="0" u="none" strike="noStrike" kern="1200" cap="none" spc="0" normalizeH="0" baseline="0" noProof="0" dirty="0">
                <a:ln>
                  <a:noFill/>
                </a:ln>
                <a:solidFill>
                  <a:srgbClr val="000000"/>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srgbClr val="000000"/>
                </a:solidFill>
                <a:effectLst/>
                <a:uLnTx/>
                <a:uFillTx/>
                <a:latin typeface="等线" panose="020F0502020204030204"/>
                <a:ea typeface="+mn-ea"/>
                <a:cs typeface="+mn-cs"/>
              </a:rPr>
              <a:t>học</a:t>
            </a:r>
            <a:r>
              <a:rPr kumimoji="0" lang="en-US" sz="1800" b="1" i="0" u="none" strike="noStrike" kern="1200" cap="none" spc="0" normalizeH="0" baseline="0" noProof="0" dirty="0">
                <a:ln>
                  <a:noFill/>
                </a:ln>
                <a:solidFill>
                  <a:srgbClr val="000000"/>
                </a:solidFill>
                <a:effectLst/>
                <a:uLnTx/>
                <a:uFillTx/>
                <a:latin typeface="等线" panose="020F0502020204030204"/>
                <a:ea typeface="+mn-ea"/>
                <a:cs typeface="+mn-cs"/>
              </a:rPr>
              <a:t>……………………….</a:t>
            </a:r>
          </a:p>
        </p:txBody>
      </p:sp>
    </p:spTree>
    <p:extLst>
      <p:ext uri="{BB962C8B-B14F-4D97-AF65-F5344CB8AC3E}">
        <p14:creationId xmlns:p14="http://schemas.microsoft.com/office/powerpoint/2010/main" val="34597881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ná»n vÆ°á»n hoáº¡t hÃ¬nh"/>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4000" y="6824"/>
            <a:ext cx="9167789" cy="68511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Káº¿t quáº£ hÃ¬nh áº£nh cho rau hoáº¡t hÃ¬nh"/>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782911" y="4039869"/>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áº¿t quáº£ hÃ¬nh áº£nh cho rau hoáº¡t hÃ¬nh"/>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058188" y="429589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áº¿t quáº£ hÃ¬nh áº£nh cho rau hoáº¡t hÃ¬nh"/>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3547326" y="457166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5" name="meo"/>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6133075" y="4812566"/>
            <a:ext cx="1609524" cy="1209524"/>
          </a:xfrm>
          <a:prstGeom prst="rect">
            <a:avLst/>
          </a:prstGeom>
        </p:spPr>
      </p:pic>
      <p:pic>
        <p:nvPicPr>
          <p:cNvPr id="6" name="cho"/>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5131489" y="4669013"/>
            <a:ext cx="1828571" cy="1590476"/>
          </a:xfrm>
          <a:prstGeom prst="rect">
            <a:avLst/>
          </a:prstGeom>
        </p:spPr>
      </p:pic>
      <p:pic>
        <p:nvPicPr>
          <p:cNvPr id="7" name="chau"/>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4173702" y="3551046"/>
            <a:ext cx="1552381" cy="2590476"/>
          </a:xfrm>
          <a:prstGeom prst="rect">
            <a:avLst/>
          </a:prstGeom>
        </p:spPr>
      </p:pic>
      <p:pic>
        <p:nvPicPr>
          <p:cNvPr id="8" name="Ảnh 7"/>
          <p:cNvPicPr>
            <a:picLocks noChangeAspect="1"/>
          </p:cNvPicPr>
          <p:nvPr/>
        </p:nvPicPr>
        <p:blipFill rotWithShape="1">
          <a:blip r:embed="rId12">
            <a:clrChange>
              <a:clrFrom>
                <a:srgbClr val="FFFFFF"/>
              </a:clrFrom>
              <a:clrTo>
                <a:srgbClr val="FFFFFF">
                  <a:alpha val="0"/>
                </a:srgbClr>
              </a:clrTo>
            </a:clrChange>
          </a:blip>
          <a:srcRect l="11472" r="4308"/>
          <a:stretch/>
        </p:blipFill>
        <p:spPr>
          <a:xfrm flipH="1">
            <a:off x="3548566" y="5548352"/>
            <a:ext cx="457200" cy="638095"/>
          </a:xfrm>
          <a:prstGeom prst="rect">
            <a:avLst/>
          </a:prstGeom>
        </p:spPr>
      </p:pic>
      <p:pic>
        <p:nvPicPr>
          <p:cNvPr id="9" name="ba"/>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3133452" y="3512667"/>
            <a:ext cx="1857143" cy="2971429"/>
          </a:xfrm>
          <a:prstGeom prst="rect">
            <a:avLst/>
          </a:prstGeom>
        </p:spPr>
      </p:pic>
      <p:pic>
        <p:nvPicPr>
          <p:cNvPr id="10" name="Ảnh 9"/>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0" b="89426" l="2740" r="98973">
                        <a14:foregroundMark x1="60959" y1="26284" x2="60959" y2="26284"/>
                        <a14:foregroundMark x1="69521" y1="27795" x2="69521" y2="27795"/>
                        <a14:foregroundMark x1="79452" y1="13897" x2="79452" y2="13897"/>
                        <a14:foregroundMark x1="82192" y1="16012" x2="82192" y2="16012"/>
                        <a14:foregroundMark x1="70205" y1="27492" x2="70205" y2="27492"/>
                        <a14:foregroundMark x1="57534" y1="28701" x2="57534" y2="28701"/>
                        <a14:foregroundMark x1="67466" y1="2719" x2="67466" y2="2719"/>
                      </a14:backgroundRemoval>
                    </a14:imgEffect>
                  </a14:imgLayer>
                </a14:imgProps>
              </a:ext>
            </a:extLst>
          </a:blip>
          <a:stretch>
            <a:fillRect/>
          </a:stretch>
        </p:blipFill>
        <p:spPr>
          <a:xfrm>
            <a:off x="1570363" y="3429000"/>
            <a:ext cx="2323531" cy="3415352"/>
          </a:xfrm>
          <a:prstGeom prst="rect">
            <a:avLst/>
          </a:prstGeom>
        </p:spPr>
      </p:pic>
      <p:pic>
        <p:nvPicPr>
          <p:cNvPr id="11" name="chuot"/>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Effect>
                      <a14:saturation sat="33000"/>
                    </a14:imgEffect>
                  </a14:imgLayer>
                </a14:imgProps>
              </a:ext>
            </a:extLst>
          </a:blip>
          <a:stretch>
            <a:fillRect/>
          </a:stretch>
        </p:blipFill>
        <p:spPr>
          <a:xfrm>
            <a:off x="7250153" y="4998380"/>
            <a:ext cx="1019048" cy="990476"/>
          </a:xfrm>
          <a:prstGeom prst="rect">
            <a:avLst/>
          </a:prstGeom>
        </p:spPr>
      </p:pic>
      <p:pic>
        <p:nvPicPr>
          <p:cNvPr id="12" name="Picture 2" descr="Káº¿t quáº£ hÃ¬nh áº£nh cho rau hoáº¡t hÃ¬nh"/>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7844366" y="3945421"/>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rau hoáº¡t hÃ¬nh"/>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463035" y="4326115"/>
            <a:ext cx="713912" cy="5303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rau hoáº¡t hÃ¬nh"/>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009849" y="4732616"/>
            <a:ext cx="679171" cy="504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rau hoáº¡t hÃ¬nh"/>
          <p:cNvPicPr>
            <a:picLocks noChangeAspect="1" noChangeArrowheads="1"/>
          </p:cNvPicPr>
          <p:nvPr/>
        </p:nvPicPr>
        <p:blipFill rotWithShape="1">
          <a:blip r:embed="rId23"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388241" y="5136676"/>
            <a:ext cx="788838" cy="5859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rau hoáº¡t hÃ¬nh"/>
          <p:cNvPicPr>
            <a:picLocks noChangeAspect="1" noChangeArrowheads="1"/>
          </p:cNvPicPr>
          <p:nvPr/>
        </p:nvPicPr>
        <p:blipFill rotWithShape="1">
          <a:blip r:embed="rId2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76200" y="5715001"/>
            <a:ext cx="949745" cy="705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rau hoáº¡t hÃ¬nh"/>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604156" y="3958639"/>
            <a:ext cx="552014" cy="4100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rau hoáº¡t hÃ¬nh"/>
          <p:cNvPicPr>
            <a:picLocks noChangeAspect="1" noChangeArrowheads="1"/>
          </p:cNvPicPr>
          <p:nvPr/>
        </p:nvPicPr>
        <p:blipFill rotWithShape="1">
          <a:blip r:embed="rId27"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286942" y="4297161"/>
            <a:ext cx="586189" cy="435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rau hoáº¡t hÃ¬nh"/>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23760" y="4621259"/>
            <a:ext cx="639440" cy="47501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1523999" y="-19240"/>
            <a:ext cx="9167788" cy="146231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solidFill>
                <a:prstClr val="white"/>
              </a:solidFill>
              <a:latin typeface="Times New Roman" panose="02020603050405020304" pitchFamily="18" charset="0"/>
            </a:endParaRPr>
          </a:p>
        </p:txBody>
      </p:sp>
      <p:pic>
        <p:nvPicPr>
          <p:cNvPr id="25" name="omeo">
            <a:hlinkClick r:id="rId30"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7559951" y="670618"/>
            <a:ext cx="989301" cy="743439"/>
          </a:xfrm>
          <a:prstGeom prst="rect">
            <a:avLst/>
          </a:prstGeom>
        </p:spPr>
      </p:pic>
      <p:pic>
        <p:nvPicPr>
          <p:cNvPr id="26" name="ocho">
            <a:hlinkClick r:id="rId31"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6485062" y="479126"/>
            <a:ext cx="1074889" cy="934930"/>
          </a:xfrm>
          <a:prstGeom prst="rect">
            <a:avLst/>
          </a:prstGeom>
        </p:spPr>
      </p:pic>
      <p:pic>
        <p:nvPicPr>
          <p:cNvPr id="27" name="ogai">
            <a:hlinkClick r:id="rId32"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5409685" y="172772"/>
            <a:ext cx="776865" cy="1296364"/>
          </a:xfrm>
          <a:prstGeom prst="rect">
            <a:avLst/>
          </a:prstGeom>
        </p:spPr>
      </p:pic>
      <p:pic>
        <p:nvPicPr>
          <p:cNvPr id="28" name="0ba">
            <a:hlinkClick r:id="rId33" action="ppaction://hlinksldjump"/>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4349061" y="1"/>
            <a:ext cx="929378" cy="1487005"/>
          </a:xfrm>
          <a:prstGeom prst="rect">
            <a:avLst/>
          </a:prstGeom>
        </p:spPr>
      </p:pic>
      <p:pic>
        <p:nvPicPr>
          <p:cNvPr id="29" name="ochuot">
            <a:hlinkClick r:id="rId34"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Effect>
                      <a14:saturation sat="33000"/>
                    </a14:imgEffect>
                  </a14:imgLayer>
                </a14:imgProps>
              </a:ext>
            </a:extLst>
          </a:blip>
          <a:stretch>
            <a:fillRect/>
          </a:stretch>
        </p:blipFill>
        <p:spPr>
          <a:xfrm>
            <a:off x="8711573" y="670618"/>
            <a:ext cx="708538" cy="688673"/>
          </a:xfrm>
          <a:prstGeom prst="rect">
            <a:avLst/>
          </a:prstGeom>
        </p:spPr>
      </p:pic>
      <p:pic>
        <p:nvPicPr>
          <p:cNvPr id="3074" name="Picture 2" descr="HÃ¬nh áº£nh cÃ³ liÃªn quan">
            <a:hlinkClick r:id="rId35" action="ppaction://hlinksldjump"/>
          </p:cNvPr>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147" y="-4591"/>
            <a:ext cx="1563747" cy="167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4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12" presetClass="exit" presetSubtype="4" fill="hold" nodeType="clickEffect">
                                  <p:stCondLst>
                                    <p:cond delay="0"/>
                                  </p:stCondLst>
                                  <p:childTnLst>
                                    <p:anim calcmode="lin" valueType="num">
                                      <p:cBhvr additive="base">
                                        <p:cTn id="14" dur="500"/>
                                        <p:tgtEl>
                                          <p:spTgt spid="28"/>
                                        </p:tgtEl>
                                        <p:attrNameLst>
                                          <p:attrName>ppt_y</p:attrName>
                                        </p:attrNameLst>
                                      </p:cBhvr>
                                      <p:tavLst>
                                        <p:tav tm="0">
                                          <p:val>
                                            <p:strVal val="#ppt_y"/>
                                          </p:val>
                                        </p:tav>
                                        <p:tav tm="100000">
                                          <p:val>
                                            <p:strVal val="#ppt_y+#ppt_h*1.125000"/>
                                          </p:val>
                                        </p:tav>
                                      </p:tavLst>
                                    </p:anim>
                                    <p:animEffect transition="out" filter="wipe(down)">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clickEffect">
                                  <p:stCondLst>
                                    <p:cond delay="0"/>
                                  </p:stCondLst>
                                  <p:childTnLst>
                                    <p:anim calcmode="lin" valueType="num">
                                      <p:cBhvr additive="base">
                                        <p:cTn id="27" dur="500"/>
                                        <p:tgtEl>
                                          <p:spTgt spid="27"/>
                                        </p:tgtEl>
                                        <p:attrNameLst>
                                          <p:attrName>ppt_y</p:attrName>
                                        </p:attrNameLst>
                                      </p:cBhvr>
                                      <p:tavLst>
                                        <p:tav tm="0">
                                          <p:val>
                                            <p:strVal val="#ppt_y"/>
                                          </p:val>
                                        </p:tav>
                                        <p:tav tm="100000">
                                          <p:val>
                                            <p:strVal val="#ppt_y+#ppt_h*1.125000"/>
                                          </p:val>
                                        </p:tav>
                                      </p:tavLst>
                                    </p:anim>
                                    <p:animEffect transition="out" filter="wipe(down)">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par>
                          <p:cTn id="30" fill="hold">
                            <p:stCondLst>
                              <p:cond delay="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2" presetClass="exit" presetSubtype="4" fill="hold" nodeType="clickEffect">
                                  <p:stCondLst>
                                    <p:cond delay="0"/>
                                  </p:stCondLst>
                                  <p:childTnLst>
                                    <p:anim calcmode="lin" valueType="num">
                                      <p:cBhvr additive="base">
                                        <p:cTn id="40" dur="500"/>
                                        <p:tgtEl>
                                          <p:spTgt spid="26"/>
                                        </p:tgtEl>
                                        <p:attrNameLst>
                                          <p:attrName>ppt_y</p:attrName>
                                        </p:attrNameLst>
                                      </p:cBhvr>
                                      <p:tavLst>
                                        <p:tav tm="0">
                                          <p:val>
                                            <p:strVal val="#ppt_y"/>
                                          </p:val>
                                        </p:tav>
                                        <p:tav tm="100000">
                                          <p:val>
                                            <p:strVal val="#ppt_y+#ppt_h*1.125000"/>
                                          </p:val>
                                        </p:tav>
                                      </p:tavLst>
                                    </p:anim>
                                    <p:animEffect transition="out" filter="wipe(down)">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2" presetClass="exit" presetSubtype="4" fill="hold" nodeType="clickEffect">
                                  <p:stCondLst>
                                    <p:cond delay="0"/>
                                  </p:stCondLst>
                                  <p:childTnLst>
                                    <p:anim calcmode="lin" valueType="num">
                                      <p:cBhvr additive="base">
                                        <p:cTn id="53" dur="500"/>
                                        <p:tgtEl>
                                          <p:spTgt spid="25"/>
                                        </p:tgtEl>
                                        <p:attrNameLst>
                                          <p:attrName>ppt_y</p:attrName>
                                        </p:attrNameLst>
                                      </p:cBhvr>
                                      <p:tavLst>
                                        <p:tav tm="0">
                                          <p:val>
                                            <p:strVal val="#ppt_y"/>
                                          </p:val>
                                        </p:tav>
                                        <p:tav tm="100000">
                                          <p:val>
                                            <p:strVal val="#ppt_y+#ppt_h*1.125000"/>
                                          </p:val>
                                        </p:tav>
                                      </p:tavLst>
                                    </p:anim>
                                    <p:animEffect transition="out" filter="wipe(dow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p:stCondLst>
                              <p:cond delay="500"/>
                            </p:stCondLst>
                            <p:childTnLst>
                              <p:par>
                                <p:cTn id="57" presetID="47"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2" presetClass="exit" presetSubtype="4" fill="hold" nodeType="clickEffect">
                                  <p:stCondLst>
                                    <p:cond delay="0"/>
                                  </p:stCondLst>
                                  <p:childTnLst>
                                    <p:anim calcmode="lin" valueType="num">
                                      <p:cBhvr additive="base">
                                        <p:cTn id="66" dur="500"/>
                                        <p:tgtEl>
                                          <p:spTgt spid="29"/>
                                        </p:tgtEl>
                                        <p:attrNameLst>
                                          <p:attrName>ppt_y</p:attrName>
                                        </p:attrNameLst>
                                      </p:cBhvr>
                                      <p:tavLst>
                                        <p:tav tm="0">
                                          <p:val>
                                            <p:strVal val="#ppt_y"/>
                                          </p:val>
                                        </p:tav>
                                        <p:tav tm="100000">
                                          <p:val>
                                            <p:strVal val="#ppt_y+#ppt_h*1.125000"/>
                                          </p:val>
                                        </p:tav>
                                      </p:tavLst>
                                    </p:anim>
                                    <p:animEffect transition="out" filter="wipe(down)">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par>
                          <p:cTn id="69" fill="hold">
                            <p:stCondLst>
                              <p:cond delay="500"/>
                            </p:stCondLst>
                            <p:childTnLst>
                              <p:par>
                                <p:cTn id="70" presetID="47"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Nhóm 5"/>
          <p:cNvGrpSpPr/>
          <p:nvPr/>
        </p:nvGrpSpPr>
        <p:grpSpPr>
          <a:xfrm>
            <a:off x="2438400" y="76200"/>
            <a:ext cx="8178798" cy="29718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eorgia"/>
              </a:endParaRPr>
            </a:p>
          </p:txBody>
        </p:sp>
        <p:sp>
          <p:nvSpPr>
            <p:cNvPr id="38" name="TextBox 37"/>
            <p:cNvSpPr txBox="1"/>
            <p:nvPr/>
          </p:nvSpPr>
          <p:spPr>
            <a:xfrm>
              <a:off x="993775" y="457200"/>
              <a:ext cx="7921625" cy="1342379"/>
            </a:xfrm>
            <a:prstGeom prst="rect">
              <a:avLst/>
            </a:prstGeom>
            <a:noFill/>
          </p:spPr>
          <p:txBody>
            <a:bodyPr wrap="square" rtlCol="0">
              <a:spAutoFit/>
            </a:bodyPr>
            <a:lstStyle/>
            <a:p>
              <a:pPr algn="ctr"/>
              <a:r>
                <a:rPr lang="en-US" sz="4000" dirty="0">
                  <a:solidFill>
                    <a:srgbClr val="FFFF00"/>
                  </a:solidFill>
                  <a:latin typeface="Georgia"/>
                </a:rPr>
                <a:t>1. </a:t>
              </a:r>
              <a:r>
                <a:rPr lang="en-US" sz="4000" dirty="0" err="1">
                  <a:solidFill>
                    <a:srgbClr val="FFFF00"/>
                  </a:solidFill>
                  <a:latin typeface="Georgia"/>
                </a:rPr>
                <a:t>Cấu</a:t>
              </a:r>
              <a:r>
                <a:rPr lang="en-US" sz="4000" dirty="0">
                  <a:solidFill>
                    <a:srgbClr val="FFFF00"/>
                  </a:solidFill>
                  <a:latin typeface="Georgia"/>
                </a:rPr>
                <a:t> </a:t>
              </a:r>
              <a:r>
                <a:rPr lang="en-US" sz="4000" dirty="0" err="1">
                  <a:solidFill>
                    <a:srgbClr val="FFFF00"/>
                  </a:solidFill>
                  <a:latin typeface="Georgia"/>
                </a:rPr>
                <a:t>tạo</a:t>
              </a:r>
              <a:r>
                <a:rPr lang="en-US" sz="4000" dirty="0">
                  <a:solidFill>
                    <a:srgbClr val="FFFF00"/>
                  </a:solidFill>
                  <a:latin typeface="Georgia"/>
                </a:rPr>
                <a:t> </a:t>
              </a:r>
              <a:r>
                <a:rPr lang="en-US" sz="4000" dirty="0" err="1">
                  <a:solidFill>
                    <a:srgbClr val="FFFF00"/>
                  </a:solidFill>
                  <a:latin typeface="Georgia"/>
                </a:rPr>
                <a:t>bài</a:t>
              </a:r>
              <a:r>
                <a:rPr lang="en-US" sz="4000" dirty="0">
                  <a:solidFill>
                    <a:srgbClr val="FFFF00"/>
                  </a:solidFill>
                  <a:latin typeface="Georgia"/>
                </a:rPr>
                <a:t> </a:t>
              </a:r>
              <a:r>
                <a:rPr lang="en-US" sz="4000" dirty="0" err="1">
                  <a:solidFill>
                    <a:srgbClr val="FFFF00"/>
                  </a:solidFill>
                  <a:latin typeface="Georgia"/>
                </a:rPr>
                <a:t>văn</a:t>
              </a:r>
              <a:r>
                <a:rPr lang="en-US" sz="4000" dirty="0">
                  <a:solidFill>
                    <a:srgbClr val="FFFF00"/>
                  </a:solidFill>
                  <a:latin typeface="Georgia"/>
                </a:rPr>
                <a:t> </a:t>
              </a:r>
              <a:r>
                <a:rPr lang="en-US" sz="4000" dirty="0" err="1">
                  <a:solidFill>
                    <a:srgbClr val="FFFF00"/>
                  </a:solidFill>
                  <a:latin typeface="Georgia"/>
                </a:rPr>
                <a:t>tả</a:t>
              </a:r>
              <a:r>
                <a:rPr lang="en-US" sz="4000" dirty="0">
                  <a:solidFill>
                    <a:srgbClr val="FFFF00"/>
                  </a:solidFill>
                  <a:latin typeface="Georgia"/>
                </a:rPr>
                <a:t> </a:t>
              </a:r>
              <a:r>
                <a:rPr lang="en-US" sz="4000" dirty="0" err="1">
                  <a:solidFill>
                    <a:srgbClr val="FFFF00"/>
                  </a:solidFill>
                  <a:latin typeface="Georgia"/>
                </a:rPr>
                <a:t>cảnh</a:t>
              </a:r>
              <a:r>
                <a:rPr lang="en-US" sz="4000" dirty="0">
                  <a:solidFill>
                    <a:srgbClr val="FFFF00"/>
                  </a:solidFill>
                  <a:latin typeface="Georgia"/>
                </a:rPr>
                <a:t> </a:t>
              </a:r>
              <a:r>
                <a:rPr lang="en-US" sz="4000" dirty="0" err="1">
                  <a:solidFill>
                    <a:srgbClr val="FFFF00"/>
                  </a:solidFill>
                  <a:latin typeface="Georgia"/>
                </a:rPr>
                <a:t>gồm</a:t>
              </a:r>
              <a:r>
                <a:rPr lang="en-US" sz="4000" dirty="0">
                  <a:solidFill>
                    <a:srgbClr val="FFFF00"/>
                  </a:solidFill>
                  <a:latin typeface="Georgia"/>
                </a:rPr>
                <a:t> </a:t>
              </a:r>
              <a:r>
                <a:rPr lang="en-US" sz="4000" dirty="0" err="1">
                  <a:solidFill>
                    <a:srgbClr val="FFFF00"/>
                  </a:solidFill>
                  <a:latin typeface="Georgia"/>
                </a:rPr>
                <a:t>mấy</a:t>
              </a:r>
              <a:r>
                <a:rPr lang="en-US" sz="4000" dirty="0">
                  <a:solidFill>
                    <a:srgbClr val="FFFF00"/>
                  </a:solidFill>
                  <a:latin typeface="Georgia"/>
                </a:rPr>
                <a:t> </a:t>
              </a:r>
              <a:r>
                <a:rPr lang="en-US" sz="4000" dirty="0" err="1">
                  <a:solidFill>
                    <a:srgbClr val="FFFF00"/>
                  </a:solidFill>
                  <a:latin typeface="Georgia"/>
                </a:rPr>
                <a:t>phần</a:t>
              </a:r>
              <a:r>
                <a:rPr lang="en-US" sz="4000" dirty="0">
                  <a:solidFill>
                    <a:srgbClr val="FFFF00"/>
                  </a:solidFill>
                  <a:latin typeface="Georgia"/>
                </a:rPr>
                <a:t>? </a:t>
              </a:r>
              <a:r>
                <a:rPr lang="en-US" sz="4000" dirty="0" err="1">
                  <a:solidFill>
                    <a:srgbClr val="FFFF00"/>
                  </a:solidFill>
                  <a:latin typeface="Georgia"/>
                </a:rPr>
                <a:t>Đó</a:t>
              </a:r>
              <a:r>
                <a:rPr lang="en-US" sz="4000" dirty="0">
                  <a:solidFill>
                    <a:srgbClr val="FFFF00"/>
                  </a:solidFill>
                  <a:latin typeface="Georgia"/>
                </a:rPr>
                <a:t> </a:t>
              </a:r>
              <a:r>
                <a:rPr lang="en-US" sz="4000" dirty="0" err="1">
                  <a:solidFill>
                    <a:srgbClr val="FFFF00"/>
                  </a:solidFill>
                  <a:latin typeface="Georgia"/>
                </a:rPr>
                <a:t>là</a:t>
              </a:r>
              <a:r>
                <a:rPr lang="en-US" sz="4000" dirty="0">
                  <a:solidFill>
                    <a:srgbClr val="FFFF00"/>
                  </a:solidFill>
                  <a:latin typeface="Georgia"/>
                </a:rPr>
                <a:t> </a:t>
              </a:r>
              <a:r>
                <a:rPr lang="en-US" sz="4000" dirty="0" err="1">
                  <a:solidFill>
                    <a:srgbClr val="FFFF00"/>
                  </a:solidFill>
                  <a:latin typeface="Georgia"/>
                </a:rPr>
                <a:t>những</a:t>
              </a:r>
              <a:r>
                <a:rPr lang="en-US" sz="4000" dirty="0">
                  <a:solidFill>
                    <a:srgbClr val="FFFF00"/>
                  </a:solidFill>
                  <a:latin typeface="Georgia"/>
                </a:rPr>
                <a:t> </a:t>
              </a:r>
              <a:r>
                <a:rPr lang="en-US" sz="4000" dirty="0" err="1">
                  <a:solidFill>
                    <a:srgbClr val="FFFF00"/>
                  </a:solidFill>
                  <a:latin typeface="Georgia"/>
                </a:rPr>
                <a:t>phần</a:t>
              </a:r>
              <a:r>
                <a:rPr lang="en-US" sz="4000" dirty="0">
                  <a:solidFill>
                    <a:srgbClr val="FFFF00"/>
                  </a:solidFill>
                  <a:latin typeface="Georgia"/>
                </a:rPr>
                <a:t> </a:t>
              </a:r>
              <a:r>
                <a:rPr lang="en-US" sz="4000" dirty="0" err="1">
                  <a:solidFill>
                    <a:srgbClr val="FFFF00"/>
                  </a:solidFill>
                  <a:latin typeface="Georgia"/>
                </a:rPr>
                <a:t>nào</a:t>
              </a:r>
              <a:r>
                <a:rPr lang="en-US" sz="4000" dirty="0">
                  <a:solidFill>
                    <a:srgbClr val="FFFF00"/>
                  </a:solidFill>
                  <a:latin typeface="Georgia"/>
                </a:rPr>
                <a:t>?</a:t>
              </a:r>
            </a:p>
          </p:txBody>
        </p:sp>
      </p:grpSp>
      <p:sp>
        <p:nvSpPr>
          <p:cNvPr id="36" name="Rectangle 3"/>
          <p:cNvSpPr/>
          <p:nvPr/>
        </p:nvSpPr>
        <p:spPr>
          <a:xfrm>
            <a:off x="2438401" y="3200400"/>
            <a:ext cx="8197849" cy="3276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prstClr val="black"/>
                </a:solidFill>
                <a:latin typeface="Georgia"/>
              </a:rPr>
              <a:t>3 </a:t>
            </a:r>
            <a:r>
              <a:rPr lang="en-US" sz="2800" dirty="0" err="1">
                <a:solidFill>
                  <a:prstClr val="black"/>
                </a:solidFill>
                <a:latin typeface="Georgia"/>
              </a:rPr>
              <a:t>phần</a:t>
            </a:r>
            <a:r>
              <a:rPr lang="en-US" sz="2800" dirty="0">
                <a:solidFill>
                  <a:prstClr val="black"/>
                </a:solidFill>
                <a:latin typeface="Georgia"/>
              </a:rPr>
              <a:t>: MB- TB- KB</a:t>
            </a:r>
          </a:p>
        </p:txBody>
      </p:sp>
      <p:pic>
        <p:nvPicPr>
          <p:cNvPr id="7"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1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2438400" y="76200"/>
            <a:ext cx="8178798" cy="29718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eorgia"/>
              </a:endParaRPr>
            </a:p>
          </p:txBody>
        </p:sp>
        <p:sp>
          <p:nvSpPr>
            <p:cNvPr id="38" name="TextBox 37"/>
            <p:cNvSpPr txBox="1"/>
            <p:nvPr/>
          </p:nvSpPr>
          <p:spPr>
            <a:xfrm>
              <a:off x="993775" y="457200"/>
              <a:ext cx="7921625" cy="490075"/>
            </a:xfrm>
            <a:prstGeom prst="rect">
              <a:avLst/>
            </a:prstGeom>
            <a:noFill/>
          </p:spPr>
          <p:txBody>
            <a:bodyPr wrap="square" rtlCol="0">
              <a:spAutoFit/>
            </a:bodyPr>
            <a:lstStyle/>
            <a:p>
              <a:pPr algn="ctr"/>
              <a:r>
                <a:rPr lang="en-US" sz="4000" dirty="0">
                  <a:solidFill>
                    <a:srgbClr val="FFFF00"/>
                  </a:solidFill>
                  <a:latin typeface="Georgia"/>
                </a:rPr>
                <a:t>2. </a:t>
              </a:r>
              <a:r>
                <a:rPr lang="en-US" sz="4000" dirty="0" err="1">
                  <a:solidFill>
                    <a:srgbClr val="FFFF00"/>
                  </a:solidFill>
                  <a:latin typeface="Georgia"/>
                </a:rPr>
                <a:t>Mở</a:t>
              </a:r>
              <a:r>
                <a:rPr lang="en-US" sz="4000" dirty="0">
                  <a:solidFill>
                    <a:srgbClr val="FFFF00"/>
                  </a:solidFill>
                  <a:latin typeface="Georgia"/>
                </a:rPr>
                <a:t> </a:t>
              </a:r>
              <a:r>
                <a:rPr lang="en-US" sz="4000" dirty="0" err="1">
                  <a:solidFill>
                    <a:srgbClr val="FFFF00"/>
                  </a:solidFill>
                  <a:latin typeface="Georgia"/>
                </a:rPr>
                <a:t>bài</a:t>
              </a:r>
              <a:r>
                <a:rPr lang="en-US" sz="4000" dirty="0">
                  <a:solidFill>
                    <a:srgbClr val="FFFF00"/>
                  </a:solidFill>
                  <a:latin typeface="Georgia"/>
                </a:rPr>
                <a:t> </a:t>
              </a:r>
              <a:r>
                <a:rPr lang="en-US" sz="4000" dirty="0" err="1">
                  <a:solidFill>
                    <a:srgbClr val="FFFF00"/>
                  </a:solidFill>
                  <a:latin typeface="Georgia"/>
                </a:rPr>
                <a:t>của</a:t>
              </a:r>
              <a:r>
                <a:rPr lang="en-US" sz="4000" dirty="0">
                  <a:solidFill>
                    <a:srgbClr val="FFFF00"/>
                  </a:solidFill>
                  <a:latin typeface="Georgia"/>
                </a:rPr>
                <a:t> </a:t>
              </a:r>
              <a:r>
                <a:rPr lang="en-US" sz="4000" dirty="0" err="1">
                  <a:solidFill>
                    <a:srgbClr val="FFFF00"/>
                  </a:solidFill>
                  <a:latin typeface="Georgia"/>
                </a:rPr>
                <a:t>bài</a:t>
              </a:r>
              <a:r>
                <a:rPr lang="en-US" sz="4000" dirty="0">
                  <a:solidFill>
                    <a:srgbClr val="FFFF00"/>
                  </a:solidFill>
                  <a:latin typeface="Georgia"/>
                </a:rPr>
                <a:t> </a:t>
              </a:r>
              <a:r>
                <a:rPr lang="en-US" sz="4000" dirty="0" err="1">
                  <a:solidFill>
                    <a:srgbClr val="FFFF00"/>
                  </a:solidFill>
                  <a:latin typeface="Georgia"/>
                </a:rPr>
                <a:t>văn</a:t>
              </a:r>
              <a:r>
                <a:rPr lang="en-US" sz="4000" dirty="0">
                  <a:solidFill>
                    <a:srgbClr val="FFFF00"/>
                  </a:solidFill>
                  <a:latin typeface="Georgia"/>
                </a:rPr>
                <a:t> </a:t>
              </a:r>
              <a:r>
                <a:rPr lang="en-US" sz="4000" dirty="0" err="1">
                  <a:solidFill>
                    <a:srgbClr val="FFFF00"/>
                  </a:solidFill>
                  <a:latin typeface="Georgia"/>
                </a:rPr>
                <a:t>tả</a:t>
              </a:r>
              <a:r>
                <a:rPr lang="en-US" sz="4000" dirty="0">
                  <a:solidFill>
                    <a:srgbClr val="FFFF00"/>
                  </a:solidFill>
                  <a:latin typeface="Georgia"/>
                </a:rPr>
                <a:t> </a:t>
              </a:r>
              <a:r>
                <a:rPr lang="en-US" sz="4000" dirty="0" err="1">
                  <a:solidFill>
                    <a:srgbClr val="FFFF00"/>
                  </a:solidFill>
                  <a:latin typeface="Georgia"/>
                </a:rPr>
                <a:t>cảnh</a:t>
              </a:r>
              <a:r>
                <a:rPr lang="en-US" sz="4000" dirty="0">
                  <a:solidFill>
                    <a:srgbClr val="FFFF00"/>
                  </a:solidFill>
                  <a:latin typeface="Georgia"/>
                </a:rPr>
                <a:t> </a:t>
              </a:r>
              <a:r>
                <a:rPr lang="en-US" sz="4000" dirty="0" err="1">
                  <a:solidFill>
                    <a:srgbClr val="FFFF00"/>
                  </a:solidFill>
                  <a:latin typeface="Georgia"/>
                </a:rPr>
                <a:t>cần</a:t>
              </a:r>
              <a:r>
                <a:rPr lang="en-US" sz="4000" dirty="0">
                  <a:solidFill>
                    <a:srgbClr val="FFFF00"/>
                  </a:solidFill>
                  <a:latin typeface="Georgia"/>
                </a:rPr>
                <a:t>:</a:t>
              </a:r>
            </a:p>
          </p:txBody>
        </p:sp>
      </p:grpSp>
      <p:sp>
        <p:nvSpPr>
          <p:cNvPr id="36" name="Rectangle 3"/>
          <p:cNvSpPr/>
          <p:nvPr/>
        </p:nvSpPr>
        <p:spPr>
          <a:xfrm>
            <a:off x="2438401" y="3200400"/>
            <a:ext cx="8197849" cy="3276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prstClr val="black"/>
                </a:solidFill>
                <a:latin typeface="Georgia"/>
              </a:rPr>
              <a:t>Giới</a:t>
            </a:r>
            <a:r>
              <a:rPr lang="en-US" sz="2800" dirty="0">
                <a:solidFill>
                  <a:prstClr val="black"/>
                </a:solidFill>
                <a:latin typeface="Georgia"/>
              </a:rPr>
              <a:t> </a:t>
            </a:r>
            <a:r>
              <a:rPr lang="en-US" sz="2800" dirty="0" err="1">
                <a:solidFill>
                  <a:prstClr val="black"/>
                </a:solidFill>
                <a:latin typeface="Georgia"/>
              </a:rPr>
              <a:t>thiệu</a:t>
            </a:r>
            <a:r>
              <a:rPr lang="en-US" sz="2800" dirty="0">
                <a:solidFill>
                  <a:prstClr val="black"/>
                </a:solidFill>
                <a:latin typeface="Georgia"/>
              </a:rPr>
              <a:t> </a:t>
            </a:r>
            <a:r>
              <a:rPr lang="en-US" sz="2800" dirty="0" err="1">
                <a:solidFill>
                  <a:prstClr val="black"/>
                </a:solidFill>
                <a:latin typeface="Georgia"/>
              </a:rPr>
              <a:t>cảnh</a:t>
            </a:r>
            <a:r>
              <a:rPr lang="en-US" sz="2800" dirty="0">
                <a:solidFill>
                  <a:prstClr val="black"/>
                </a:solidFill>
                <a:latin typeface="Georgia"/>
              </a:rPr>
              <a:t> </a:t>
            </a:r>
            <a:r>
              <a:rPr lang="en-US" sz="2800" dirty="0" err="1">
                <a:solidFill>
                  <a:prstClr val="black"/>
                </a:solidFill>
                <a:latin typeface="Georgia"/>
              </a:rPr>
              <a:t>sẽ</a:t>
            </a:r>
            <a:r>
              <a:rPr lang="en-US" sz="2800" dirty="0">
                <a:solidFill>
                  <a:prstClr val="black"/>
                </a:solidFill>
                <a:latin typeface="Georgia"/>
              </a:rPr>
              <a:t> </a:t>
            </a:r>
            <a:r>
              <a:rPr lang="en-US" sz="2800" dirty="0" err="1">
                <a:solidFill>
                  <a:prstClr val="black"/>
                </a:solidFill>
                <a:latin typeface="Georgia"/>
              </a:rPr>
              <a:t>tả</a:t>
            </a:r>
            <a:r>
              <a:rPr lang="en-US" sz="2800" dirty="0">
                <a:solidFill>
                  <a:prstClr val="black"/>
                </a:solidFill>
                <a:latin typeface="Georgia"/>
              </a:rPr>
              <a:t>.</a:t>
            </a:r>
          </a:p>
        </p:txBody>
      </p:sp>
      <p:pic>
        <p:nvPicPr>
          <p:cNvPr id="8"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2438400" y="76200"/>
            <a:ext cx="8178798" cy="29718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eorgia"/>
              </a:endParaRPr>
            </a:p>
          </p:txBody>
        </p:sp>
        <p:sp>
          <p:nvSpPr>
            <p:cNvPr id="38" name="TextBox 37"/>
            <p:cNvSpPr txBox="1"/>
            <p:nvPr/>
          </p:nvSpPr>
          <p:spPr>
            <a:xfrm>
              <a:off x="993775" y="457200"/>
              <a:ext cx="7921625" cy="916227"/>
            </a:xfrm>
            <a:prstGeom prst="rect">
              <a:avLst/>
            </a:prstGeom>
            <a:noFill/>
          </p:spPr>
          <p:txBody>
            <a:bodyPr wrap="square" rtlCol="0">
              <a:spAutoFit/>
            </a:bodyPr>
            <a:lstStyle/>
            <a:p>
              <a:pPr algn="ctr"/>
              <a:r>
                <a:rPr lang="en-US" sz="4000" dirty="0">
                  <a:solidFill>
                    <a:srgbClr val="FFFF00"/>
                  </a:solidFill>
                  <a:latin typeface="Georgia"/>
                </a:rPr>
                <a:t>3. </a:t>
              </a:r>
              <a:r>
                <a:rPr lang="en-US" sz="4000" dirty="0" err="1">
                  <a:solidFill>
                    <a:srgbClr val="FFFF00"/>
                  </a:solidFill>
                  <a:latin typeface="Georgia"/>
                </a:rPr>
                <a:t>Thân</a:t>
              </a:r>
              <a:r>
                <a:rPr lang="en-US" sz="4000" dirty="0">
                  <a:solidFill>
                    <a:srgbClr val="FFFF00"/>
                  </a:solidFill>
                  <a:latin typeface="Georgia"/>
                </a:rPr>
                <a:t> </a:t>
              </a:r>
              <a:r>
                <a:rPr lang="en-US" sz="4000" dirty="0" err="1">
                  <a:solidFill>
                    <a:srgbClr val="FFFF00"/>
                  </a:solidFill>
                  <a:latin typeface="Georgia"/>
                </a:rPr>
                <a:t>bài</a:t>
              </a:r>
              <a:r>
                <a:rPr lang="en-US" sz="4000" dirty="0">
                  <a:solidFill>
                    <a:srgbClr val="FFFF00"/>
                  </a:solidFill>
                  <a:latin typeface="Georgia"/>
                </a:rPr>
                <a:t> </a:t>
              </a:r>
              <a:r>
                <a:rPr lang="en-US" sz="4000" dirty="0" err="1">
                  <a:solidFill>
                    <a:srgbClr val="FFFF00"/>
                  </a:solidFill>
                  <a:latin typeface="Georgia"/>
                </a:rPr>
                <a:t>của</a:t>
              </a:r>
              <a:r>
                <a:rPr lang="en-US" sz="4000" dirty="0">
                  <a:solidFill>
                    <a:srgbClr val="FFFF00"/>
                  </a:solidFill>
                  <a:latin typeface="Georgia"/>
                </a:rPr>
                <a:t> </a:t>
              </a:r>
              <a:r>
                <a:rPr lang="en-US" sz="4000" dirty="0" err="1">
                  <a:solidFill>
                    <a:srgbClr val="FFFF00"/>
                  </a:solidFill>
                  <a:latin typeface="Georgia"/>
                </a:rPr>
                <a:t>bài</a:t>
              </a:r>
              <a:r>
                <a:rPr lang="en-US" sz="4000" dirty="0">
                  <a:solidFill>
                    <a:srgbClr val="FFFF00"/>
                  </a:solidFill>
                  <a:latin typeface="Georgia"/>
                </a:rPr>
                <a:t> </a:t>
              </a:r>
              <a:r>
                <a:rPr lang="en-US" sz="4000" dirty="0" err="1">
                  <a:solidFill>
                    <a:srgbClr val="FFFF00"/>
                  </a:solidFill>
                  <a:latin typeface="Georgia"/>
                </a:rPr>
                <a:t>văn</a:t>
              </a:r>
              <a:r>
                <a:rPr lang="en-US" sz="4000" dirty="0">
                  <a:solidFill>
                    <a:srgbClr val="FFFF00"/>
                  </a:solidFill>
                  <a:latin typeface="Georgia"/>
                </a:rPr>
                <a:t> </a:t>
              </a:r>
              <a:r>
                <a:rPr lang="en-US" sz="4000" dirty="0" err="1">
                  <a:solidFill>
                    <a:srgbClr val="FFFF00"/>
                  </a:solidFill>
                  <a:latin typeface="Georgia"/>
                </a:rPr>
                <a:t>tả</a:t>
              </a:r>
              <a:r>
                <a:rPr lang="en-US" sz="4000" dirty="0">
                  <a:solidFill>
                    <a:srgbClr val="FFFF00"/>
                  </a:solidFill>
                  <a:latin typeface="Georgia"/>
                </a:rPr>
                <a:t> </a:t>
              </a:r>
              <a:r>
                <a:rPr lang="en-US" sz="4000" dirty="0" err="1">
                  <a:solidFill>
                    <a:srgbClr val="FFFF00"/>
                  </a:solidFill>
                  <a:latin typeface="Georgia"/>
                </a:rPr>
                <a:t>cảnh</a:t>
              </a:r>
              <a:r>
                <a:rPr lang="en-US" sz="4000" dirty="0">
                  <a:solidFill>
                    <a:srgbClr val="FFFF00"/>
                  </a:solidFill>
                  <a:latin typeface="Georgia"/>
                </a:rPr>
                <a:t> </a:t>
              </a:r>
              <a:r>
                <a:rPr lang="en-US" sz="4000" dirty="0" err="1">
                  <a:solidFill>
                    <a:srgbClr val="FFFF00"/>
                  </a:solidFill>
                  <a:latin typeface="Georgia"/>
                </a:rPr>
                <a:t>cần</a:t>
              </a:r>
              <a:r>
                <a:rPr lang="en-US" sz="4000" dirty="0">
                  <a:solidFill>
                    <a:srgbClr val="FFFF00"/>
                  </a:solidFill>
                  <a:latin typeface="Georgia"/>
                </a:rPr>
                <a:t>:</a:t>
              </a:r>
            </a:p>
          </p:txBody>
        </p:sp>
      </p:grpSp>
      <p:sp>
        <p:nvSpPr>
          <p:cNvPr id="36" name="Rectangle 3"/>
          <p:cNvSpPr/>
          <p:nvPr/>
        </p:nvSpPr>
        <p:spPr>
          <a:xfrm>
            <a:off x="2438401" y="3200400"/>
            <a:ext cx="8197849" cy="3276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prstClr val="black"/>
                </a:solidFill>
                <a:latin typeface="Georgia"/>
              </a:rPr>
              <a:t>Tả</a:t>
            </a:r>
            <a:r>
              <a:rPr lang="en-US" sz="2800" dirty="0">
                <a:solidFill>
                  <a:prstClr val="black"/>
                </a:solidFill>
                <a:latin typeface="Georgia"/>
              </a:rPr>
              <a:t> </a:t>
            </a:r>
            <a:r>
              <a:rPr lang="en-US" sz="2800" dirty="0" err="1">
                <a:solidFill>
                  <a:prstClr val="black"/>
                </a:solidFill>
                <a:latin typeface="Georgia"/>
              </a:rPr>
              <a:t>cảnh</a:t>
            </a:r>
            <a:r>
              <a:rPr lang="en-US" sz="2800" dirty="0">
                <a:solidFill>
                  <a:prstClr val="black"/>
                </a:solidFill>
                <a:latin typeface="Georgia"/>
              </a:rPr>
              <a:t> </a:t>
            </a:r>
            <a:r>
              <a:rPr lang="en-US" sz="2800" dirty="0" err="1">
                <a:solidFill>
                  <a:prstClr val="black"/>
                </a:solidFill>
                <a:latin typeface="Georgia"/>
              </a:rPr>
              <a:t>theo</a:t>
            </a:r>
            <a:r>
              <a:rPr lang="en-US" sz="2800" dirty="0">
                <a:solidFill>
                  <a:prstClr val="black"/>
                </a:solidFill>
                <a:latin typeface="Georgia"/>
              </a:rPr>
              <a:t> </a:t>
            </a:r>
            <a:r>
              <a:rPr lang="en-US" sz="2800" dirty="0" err="1">
                <a:solidFill>
                  <a:prstClr val="black"/>
                </a:solidFill>
                <a:latin typeface="Georgia"/>
              </a:rPr>
              <a:t>trình</a:t>
            </a:r>
            <a:r>
              <a:rPr lang="en-US" sz="2800" dirty="0">
                <a:solidFill>
                  <a:prstClr val="black"/>
                </a:solidFill>
                <a:latin typeface="Georgia"/>
              </a:rPr>
              <a:t> </a:t>
            </a:r>
            <a:r>
              <a:rPr lang="en-US" sz="2800" dirty="0" err="1">
                <a:solidFill>
                  <a:prstClr val="black"/>
                </a:solidFill>
                <a:latin typeface="Georgia"/>
              </a:rPr>
              <a:t>tự</a:t>
            </a:r>
            <a:r>
              <a:rPr lang="en-US" sz="2800" dirty="0">
                <a:solidFill>
                  <a:prstClr val="black"/>
                </a:solidFill>
                <a:latin typeface="Georgia"/>
              </a:rPr>
              <a:t> </a:t>
            </a:r>
            <a:r>
              <a:rPr lang="en-US" sz="2800" dirty="0" err="1">
                <a:solidFill>
                  <a:prstClr val="black"/>
                </a:solidFill>
                <a:latin typeface="Georgia"/>
              </a:rPr>
              <a:t>thời</a:t>
            </a:r>
            <a:r>
              <a:rPr lang="en-US" sz="2800" dirty="0">
                <a:solidFill>
                  <a:prstClr val="black"/>
                </a:solidFill>
                <a:latin typeface="Georgia"/>
              </a:rPr>
              <a:t> </a:t>
            </a:r>
            <a:r>
              <a:rPr lang="en-US" sz="2800" dirty="0" err="1">
                <a:solidFill>
                  <a:prstClr val="black"/>
                </a:solidFill>
                <a:latin typeface="Georgia"/>
              </a:rPr>
              <a:t>gian</a:t>
            </a:r>
            <a:r>
              <a:rPr lang="en-US" sz="2800" dirty="0">
                <a:solidFill>
                  <a:prstClr val="black"/>
                </a:solidFill>
                <a:latin typeface="Georgia"/>
              </a:rPr>
              <a:t> </a:t>
            </a:r>
            <a:r>
              <a:rPr lang="en-US" sz="2800" dirty="0" err="1">
                <a:solidFill>
                  <a:prstClr val="black"/>
                </a:solidFill>
                <a:latin typeface="Georgia"/>
              </a:rPr>
              <a:t>hoặc</a:t>
            </a:r>
            <a:r>
              <a:rPr lang="en-US" sz="2800" dirty="0">
                <a:solidFill>
                  <a:prstClr val="black"/>
                </a:solidFill>
                <a:latin typeface="Georgia"/>
              </a:rPr>
              <a:t> </a:t>
            </a:r>
            <a:r>
              <a:rPr lang="en-US" sz="2800" dirty="0" err="1">
                <a:solidFill>
                  <a:prstClr val="black"/>
                </a:solidFill>
                <a:latin typeface="Georgia"/>
              </a:rPr>
              <a:t>từ</a:t>
            </a:r>
            <a:r>
              <a:rPr lang="en-US" sz="2800" dirty="0">
                <a:solidFill>
                  <a:prstClr val="black"/>
                </a:solidFill>
                <a:latin typeface="Georgia"/>
              </a:rPr>
              <a:t> bao </a:t>
            </a:r>
            <a:r>
              <a:rPr lang="en-US" sz="2800" dirty="0" err="1">
                <a:solidFill>
                  <a:prstClr val="black"/>
                </a:solidFill>
                <a:latin typeface="Georgia"/>
              </a:rPr>
              <a:t>quát</a:t>
            </a:r>
            <a:r>
              <a:rPr lang="en-US" sz="2800" dirty="0">
                <a:solidFill>
                  <a:prstClr val="black"/>
                </a:solidFill>
                <a:latin typeface="Georgia"/>
              </a:rPr>
              <a:t> </a:t>
            </a:r>
            <a:r>
              <a:rPr lang="en-US" sz="2800" dirty="0" err="1">
                <a:solidFill>
                  <a:prstClr val="black"/>
                </a:solidFill>
                <a:latin typeface="Georgia"/>
              </a:rPr>
              <a:t>đến</a:t>
            </a:r>
            <a:r>
              <a:rPr lang="en-US" sz="2800" dirty="0">
                <a:solidFill>
                  <a:prstClr val="black"/>
                </a:solidFill>
                <a:latin typeface="Georgia"/>
              </a:rPr>
              <a:t> chi </a:t>
            </a:r>
            <a:r>
              <a:rPr lang="en-US" sz="2800" dirty="0" err="1">
                <a:solidFill>
                  <a:prstClr val="black"/>
                </a:solidFill>
                <a:latin typeface="Georgia"/>
              </a:rPr>
              <a:t>tiết</a:t>
            </a:r>
            <a:r>
              <a:rPr lang="en-US" sz="2800" dirty="0">
                <a:solidFill>
                  <a:prstClr val="black"/>
                </a:solidFill>
                <a:latin typeface="Georgia"/>
              </a:rPr>
              <a:t>.</a:t>
            </a:r>
          </a:p>
        </p:txBody>
      </p:sp>
      <p:pic>
        <p:nvPicPr>
          <p:cNvPr id="8"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60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2438400" y="76200"/>
            <a:ext cx="8178798" cy="29718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eorgia"/>
              </a:endParaRPr>
            </a:p>
          </p:txBody>
        </p:sp>
        <p:sp>
          <p:nvSpPr>
            <p:cNvPr id="38" name="TextBox 37"/>
            <p:cNvSpPr txBox="1"/>
            <p:nvPr/>
          </p:nvSpPr>
          <p:spPr>
            <a:xfrm>
              <a:off x="993775" y="457200"/>
              <a:ext cx="7921625" cy="490075"/>
            </a:xfrm>
            <a:prstGeom prst="rect">
              <a:avLst/>
            </a:prstGeom>
            <a:noFill/>
          </p:spPr>
          <p:txBody>
            <a:bodyPr wrap="square" rtlCol="0">
              <a:spAutoFit/>
            </a:bodyPr>
            <a:lstStyle/>
            <a:p>
              <a:pPr algn="ctr"/>
              <a:r>
                <a:rPr lang="en-US" sz="4000" dirty="0">
                  <a:solidFill>
                    <a:srgbClr val="FFFF00"/>
                  </a:solidFill>
                  <a:latin typeface="Georgia"/>
                </a:rPr>
                <a:t>4. </a:t>
              </a:r>
              <a:r>
                <a:rPr lang="en-US" sz="4000" dirty="0" err="1">
                  <a:solidFill>
                    <a:srgbClr val="FFFF00"/>
                  </a:solidFill>
                  <a:latin typeface="Georgia"/>
                </a:rPr>
                <a:t>Kết</a:t>
              </a:r>
              <a:r>
                <a:rPr lang="en-US" sz="4000" dirty="0">
                  <a:solidFill>
                    <a:srgbClr val="FFFF00"/>
                  </a:solidFill>
                  <a:latin typeface="Georgia"/>
                </a:rPr>
                <a:t> </a:t>
              </a:r>
              <a:r>
                <a:rPr lang="en-US" sz="4000" dirty="0" err="1">
                  <a:solidFill>
                    <a:srgbClr val="FFFF00"/>
                  </a:solidFill>
                  <a:latin typeface="Georgia"/>
                </a:rPr>
                <a:t>bài</a:t>
              </a:r>
              <a:r>
                <a:rPr lang="en-US" sz="4000" dirty="0">
                  <a:solidFill>
                    <a:srgbClr val="FFFF00"/>
                  </a:solidFill>
                  <a:latin typeface="Georgia"/>
                </a:rPr>
                <a:t> </a:t>
              </a:r>
              <a:r>
                <a:rPr lang="en-US" sz="4000" dirty="0" err="1">
                  <a:solidFill>
                    <a:srgbClr val="FFFF00"/>
                  </a:solidFill>
                  <a:latin typeface="Georgia"/>
                </a:rPr>
                <a:t>của</a:t>
              </a:r>
              <a:r>
                <a:rPr lang="en-US" sz="4000" dirty="0">
                  <a:solidFill>
                    <a:srgbClr val="FFFF00"/>
                  </a:solidFill>
                  <a:latin typeface="Georgia"/>
                </a:rPr>
                <a:t> </a:t>
              </a:r>
              <a:r>
                <a:rPr lang="en-US" sz="4000" dirty="0" err="1">
                  <a:solidFill>
                    <a:srgbClr val="FFFF00"/>
                  </a:solidFill>
                  <a:latin typeface="Georgia"/>
                </a:rPr>
                <a:t>bài</a:t>
              </a:r>
              <a:r>
                <a:rPr lang="en-US" sz="4000" dirty="0">
                  <a:solidFill>
                    <a:srgbClr val="FFFF00"/>
                  </a:solidFill>
                  <a:latin typeface="Georgia"/>
                </a:rPr>
                <a:t> </a:t>
              </a:r>
              <a:r>
                <a:rPr lang="en-US" sz="4000" dirty="0" err="1">
                  <a:solidFill>
                    <a:srgbClr val="FFFF00"/>
                  </a:solidFill>
                  <a:latin typeface="Georgia"/>
                </a:rPr>
                <a:t>văn</a:t>
              </a:r>
              <a:r>
                <a:rPr lang="en-US" sz="4000" dirty="0">
                  <a:solidFill>
                    <a:srgbClr val="FFFF00"/>
                  </a:solidFill>
                  <a:latin typeface="Georgia"/>
                </a:rPr>
                <a:t> </a:t>
              </a:r>
              <a:r>
                <a:rPr lang="en-US" sz="4000" dirty="0" err="1">
                  <a:solidFill>
                    <a:srgbClr val="FFFF00"/>
                  </a:solidFill>
                  <a:latin typeface="Georgia"/>
                </a:rPr>
                <a:t>tả</a:t>
              </a:r>
              <a:r>
                <a:rPr lang="en-US" sz="4000" dirty="0">
                  <a:solidFill>
                    <a:srgbClr val="FFFF00"/>
                  </a:solidFill>
                  <a:latin typeface="Georgia"/>
                </a:rPr>
                <a:t> </a:t>
              </a:r>
              <a:r>
                <a:rPr lang="en-US" sz="4000" dirty="0" err="1">
                  <a:solidFill>
                    <a:srgbClr val="FFFF00"/>
                  </a:solidFill>
                  <a:latin typeface="Georgia"/>
                </a:rPr>
                <a:t>cảnh</a:t>
              </a:r>
              <a:r>
                <a:rPr lang="en-US" sz="4000" dirty="0">
                  <a:solidFill>
                    <a:srgbClr val="FFFF00"/>
                  </a:solidFill>
                  <a:latin typeface="Georgia"/>
                </a:rPr>
                <a:t> </a:t>
              </a:r>
              <a:r>
                <a:rPr lang="en-US" sz="4000" dirty="0" err="1">
                  <a:solidFill>
                    <a:srgbClr val="FFFF00"/>
                  </a:solidFill>
                  <a:latin typeface="Georgia"/>
                </a:rPr>
                <a:t>cần</a:t>
              </a:r>
              <a:r>
                <a:rPr lang="en-US" sz="4000" dirty="0">
                  <a:solidFill>
                    <a:srgbClr val="FFFF00"/>
                  </a:solidFill>
                  <a:latin typeface="Georgia"/>
                </a:rPr>
                <a:t>:</a:t>
              </a:r>
            </a:p>
          </p:txBody>
        </p:sp>
      </p:grpSp>
      <p:sp>
        <p:nvSpPr>
          <p:cNvPr id="36" name="Rectangle 3"/>
          <p:cNvSpPr/>
          <p:nvPr/>
        </p:nvSpPr>
        <p:spPr>
          <a:xfrm>
            <a:off x="2438401" y="3200400"/>
            <a:ext cx="8197849" cy="3276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prstClr val="black"/>
                </a:solidFill>
                <a:latin typeface="Georgia"/>
              </a:rPr>
              <a:t>Nêu</a:t>
            </a:r>
            <a:r>
              <a:rPr lang="en-US" sz="2800" dirty="0">
                <a:solidFill>
                  <a:prstClr val="black"/>
                </a:solidFill>
                <a:latin typeface="Georgia"/>
              </a:rPr>
              <a:t> </a:t>
            </a:r>
            <a:r>
              <a:rPr lang="en-US" sz="2800" dirty="0" err="1">
                <a:solidFill>
                  <a:prstClr val="black"/>
                </a:solidFill>
                <a:latin typeface="Georgia"/>
              </a:rPr>
              <a:t>tình</a:t>
            </a:r>
            <a:r>
              <a:rPr lang="en-US" sz="2800" dirty="0">
                <a:solidFill>
                  <a:prstClr val="black"/>
                </a:solidFill>
                <a:latin typeface="Georgia"/>
              </a:rPr>
              <a:t> </a:t>
            </a:r>
            <a:r>
              <a:rPr lang="en-US" sz="2800" dirty="0" err="1">
                <a:solidFill>
                  <a:prstClr val="black"/>
                </a:solidFill>
                <a:latin typeface="Georgia"/>
              </a:rPr>
              <a:t>cảm</a:t>
            </a:r>
            <a:r>
              <a:rPr lang="en-US" sz="2800" dirty="0">
                <a:solidFill>
                  <a:prstClr val="black"/>
                </a:solidFill>
                <a:latin typeface="Georgia"/>
              </a:rPr>
              <a:t> </a:t>
            </a:r>
            <a:r>
              <a:rPr lang="en-US" sz="2800" dirty="0" err="1">
                <a:solidFill>
                  <a:prstClr val="black"/>
                </a:solidFill>
                <a:latin typeface="Georgia"/>
              </a:rPr>
              <a:t>của</a:t>
            </a:r>
            <a:r>
              <a:rPr lang="en-US" sz="2800" dirty="0">
                <a:solidFill>
                  <a:prstClr val="black"/>
                </a:solidFill>
                <a:latin typeface="Georgia"/>
              </a:rPr>
              <a:t> </a:t>
            </a:r>
            <a:r>
              <a:rPr lang="en-US" sz="2800" dirty="0" err="1">
                <a:solidFill>
                  <a:prstClr val="black"/>
                </a:solidFill>
                <a:latin typeface="Georgia"/>
              </a:rPr>
              <a:t>bản</a:t>
            </a:r>
            <a:r>
              <a:rPr lang="en-US" sz="2800" dirty="0">
                <a:solidFill>
                  <a:prstClr val="black"/>
                </a:solidFill>
                <a:latin typeface="Georgia"/>
              </a:rPr>
              <a:t> </a:t>
            </a:r>
            <a:r>
              <a:rPr lang="en-US" sz="2800" dirty="0" err="1">
                <a:solidFill>
                  <a:prstClr val="black"/>
                </a:solidFill>
                <a:latin typeface="Georgia"/>
              </a:rPr>
              <a:t>thân</a:t>
            </a:r>
            <a:r>
              <a:rPr lang="en-US" sz="2800" dirty="0">
                <a:solidFill>
                  <a:prstClr val="black"/>
                </a:solidFill>
                <a:latin typeface="Georgia"/>
              </a:rPr>
              <a:t> </a:t>
            </a:r>
            <a:r>
              <a:rPr lang="en-US" sz="2800" dirty="0" err="1">
                <a:solidFill>
                  <a:prstClr val="black"/>
                </a:solidFill>
                <a:latin typeface="Georgia"/>
              </a:rPr>
              <a:t>với</a:t>
            </a:r>
            <a:r>
              <a:rPr lang="en-US" sz="2800" dirty="0">
                <a:solidFill>
                  <a:prstClr val="black"/>
                </a:solidFill>
                <a:latin typeface="Georgia"/>
              </a:rPr>
              <a:t> </a:t>
            </a:r>
            <a:r>
              <a:rPr lang="en-US" sz="2800" dirty="0" err="1">
                <a:solidFill>
                  <a:prstClr val="black"/>
                </a:solidFill>
                <a:latin typeface="Georgia"/>
              </a:rPr>
              <a:t>cảnh</a:t>
            </a:r>
            <a:r>
              <a:rPr lang="en-US" sz="2800" dirty="0">
                <a:solidFill>
                  <a:prstClr val="black"/>
                </a:solidFill>
                <a:latin typeface="Georgia"/>
              </a:rPr>
              <a:t>.</a:t>
            </a:r>
          </a:p>
        </p:txBody>
      </p:sp>
      <p:pic>
        <p:nvPicPr>
          <p:cNvPr id="8"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2438400" y="76200"/>
            <a:ext cx="8178798" cy="2971800"/>
            <a:chOff x="914400" y="76200"/>
            <a:chExt cx="8178798" cy="2057400"/>
          </a:xfrm>
        </p:grpSpPr>
        <p:sp>
          <p:nvSpPr>
            <p:cNvPr id="4" name="Rectangle 3"/>
            <p:cNvSpPr/>
            <p:nvPr/>
          </p:nvSpPr>
          <p:spPr>
            <a:xfrm>
              <a:off x="914400" y="76200"/>
              <a:ext cx="81787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eorgia"/>
              </a:endParaRPr>
            </a:p>
          </p:txBody>
        </p:sp>
        <p:sp>
          <p:nvSpPr>
            <p:cNvPr id="38" name="TextBox 37"/>
            <p:cNvSpPr txBox="1"/>
            <p:nvPr/>
          </p:nvSpPr>
          <p:spPr>
            <a:xfrm>
              <a:off x="993775" y="457200"/>
              <a:ext cx="7921625" cy="1342379"/>
            </a:xfrm>
            <a:prstGeom prst="rect">
              <a:avLst/>
            </a:prstGeom>
            <a:noFill/>
          </p:spPr>
          <p:txBody>
            <a:bodyPr wrap="square" rtlCol="0">
              <a:spAutoFit/>
            </a:bodyPr>
            <a:lstStyle/>
            <a:p>
              <a:pPr algn="ctr"/>
              <a:r>
                <a:rPr lang="en-US" sz="4000" dirty="0">
                  <a:solidFill>
                    <a:srgbClr val="FFFF00"/>
                  </a:solidFill>
                  <a:latin typeface="Georgia"/>
                </a:rPr>
                <a:t>5. Theo </a:t>
              </a:r>
              <a:r>
                <a:rPr lang="en-US" sz="4000" dirty="0" err="1">
                  <a:solidFill>
                    <a:srgbClr val="FFFF00"/>
                  </a:solidFill>
                  <a:latin typeface="Georgia"/>
                </a:rPr>
                <a:t>em</a:t>
              </a:r>
              <a:r>
                <a:rPr lang="en-US" sz="4000" dirty="0">
                  <a:solidFill>
                    <a:srgbClr val="FFFF00"/>
                  </a:solidFill>
                  <a:latin typeface="Georgia"/>
                </a:rPr>
                <a:t>, </a:t>
              </a:r>
              <a:r>
                <a:rPr lang="en-US" sz="4000" dirty="0" err="1">
                  <a:solidFill>
                    <a:srgbClr val="FFFF00"/>
                  </a:solidFill>
                  <a:latin typeface="Georgia"/>
                </a:rPr>
                <a:t>cấu</a:t>
              </a:r>
              <a:r>
                <a:rPr lang="en-US" sz="4000" dirty="0">
                  <a:solidFill>
                    <a:srgbClr val="FFFF00"/>
                  </a:solidFill>
                  <a:latin typeface="Georgia"/>
                </a:rPr>
                <a:t> </a:t>
              </a:r>
              <a:r>
                <a:rPr lang="en-US" sz="4000" dirty="0" err="1">
                  <a:solidFill>
                    <a:srgbClr val="FFFF00"/>
                  </a:solidFill>
                  <a:latin typeface="Georgia"/>
                </a:rPr>
                <a:t>tạo</a:t>
              </a:r>
              <a:r>
                <a:rPr lang="en-US" sz="4000" dirty="0">
                  <a:solidFill>
                    <a:srgbClr val="FFFF00"/>
                  </a:solidFill>
                  <a:latin typeface="Georgia"/>
                </a:rPr>
                <a:t> </a:t>
              </a:r>
              <a:r>
                <a:rPr lang="en-US" sz="4000" dirty="0" err="1">
                  <a:solidFill>
                    <a:srgbClr val="FFFF00"/>
                  </a:solidFill>
                  <a:latin typeface="Georgia"/>
                </a:rPr>
                <a:t>bài</a:t>
              </a:r>
              <a:r>
                <a:rPr lang="en-US" sz="4000" dirty="0">
                  <a:solidFill>
                    <a:srgbClr val="FFFF00"/>
                  </a:solidFill>
                  <a:latin typeface="Georgia"/>
                </a:rPr>
                <a:t> </a:t>
              </a:r>
              <a:r>
                <a:rPr lang="en-US" sz="4000" dirty="0" err="1">
                  <a:solidFill>
                    <a:srgbClr val="FFFF00"/>
                  </a:solidFill>
                  <a:latin typeface="Georgia"/>
                </a:rPr>
                <a:t>văn</a:t>
              </a:r>
              <a:r>
                <a:rPr lang="en-US" sz="4000" dirty="0">
                  <a:solidFill>
                    <a:srgbClr val="FFFF00"/>
                  </a:solidFill>
                  <a:latin typeface="Georgia"/>
                </a:rPr>
                <a:t> </a:t>
              </a:r>
              <a:r>
                <a:rPr lang="en-US" sz="4000" dirty="0" err="1">
                  <a:solidFill>
                    <a:srgbClr val="FFFF00"/>
                  </a:solidFill>
                  <a:latin typeface="Georgia"/>
                </a:rPr>
                <a:t>tả</a:t>
              </a:r>
              <a:r>
                <a:rPr lang="en-US" sz="4000" dirty="0">
                  <a:solidFill>
                    <a:srgbClr val="FFFF00"/>
                  </a:solidFill>
                  <a:latin typeface="Georgia"/>
                </a:rPr>
                <a:t> </a:t>
              </a:r>
              <a:r>
                <a:rPr lang="en-US" sz="4000" dirty="0" err="1">
                  <a:solidFill>
                    <a:srgbClr val="FFFF00"/>
                  </a:solidFill>
                  <a:latin typeface="Georgia"/>
                </a:rPr>
                <a:t>người</a:t>
              </a:r>
              <a:r>
                <a:rPr lang="en-US" sz="4000" dirty="0">
                  <a:solidFill>
                    <a:srgbClr val="FFFF00"/>
                  </a:solidFill>
                  <a:latin typeface="Georgia"/>
                </a:rPr>
                <a:t> </a:t>
              </a:r>
              <a:r>
                <a:rPr lang="en-US" sz="4000" dirty="0" err="1">
                  <a:solidFill>
                    <a:srgbClr val="FFFF00"/>
                  </a:solidFill>
                  <a:latin typeface="Georgia"/>
                </a:rPr>
                <a:t>gồm</a:t>
              </a:r>
              <a:r>
                <a:rPr lang="en-US" sz="4000" dirty="0">
                  <a:solidFill>
                    <a:srgbClr val="FFFF00"/>
                  </a:solidFill>
                  <a:latin typeface="Georgia"/>
                </a:rPr>
                <a:t> </a:t>
              </a:r>
              <a:r>
                <a:rPr lang="en-US" sz="4000" dirty="0" err="1">
                  <a:solidFill>
                    <a:srgbClr val="FFFF00"/>
                  </a:solidFill>
                  <a:latin typeface="Georgia"/>
                </a:rPr>
                <a:t>mấy</a:t>
              </a:r>
              <a:r>
                <a:rPr lang="en-US" sz="4000" dirty="0">
                  <a:solidFill>
                    <a:srgbClr val="FFFF00"/>
                  </a:solidFill>
                  <a:latin typeface="Georgia"/>
                </a:rPr>
                <a:t> </a:t>
              </a:r>
              <a:r>
                <a:rPr lang="en-US" sz="4000" dirty="0" err="1">
                  <a:solidFill>
                    <a:srgbClr val="FFFF00"/>
                  </a:solidFill>
                  <a:latin typeface="Georgia"/>
                </a:rPr>
                <a:t>phần</a:t>
              </a:r>
              <a:r>
                <a:rPr lang="en-US" sz="4000" dirty="0">
                  <a:solidFill>
                    <a:srgbClr val="FFFF00"/>
                  </a:solidFill>
                  <a:latin typeface="Georgia"/>
                </a:rPr>
                <a:t>? </a:t>
              </a:r>
              <a:r>
                <a:rPr lang="en-US" sz="4000" dirty="0" err="1">
                  <a:solidFill>
                    <a:srgbClr val="FFFF00"/>
                  </a:solidFill>
                  <a:latin typeface="Georgia"/>
                </a:rPr>
                <a:t>Đó</a:t>
              </a:r>
              <a:r>
                <a:rPr lang="en-US" sz="4000" dirty="0">
                  <a:solidFill>
                    <a:srgbClr val="FFFF00"/>
                  </a:solidFill>
                  <a:latin typeface="Georgia"/>
                </a:rPr>
                <a:t> </a:t>
              </a:r>
              <a:r>
                <a:rPr lang="en-US" sz="4000" dirty="0" err="1">
                  <a:solidFill>
                    <a:srgbClr val="FFFF00"/>
                  </a:solidFill>
                  <a:latin typeface="Georgia"/>
                </a:rPr>
                <a:t>là</a:t>
              </a:r>
              <a:r>
                <a:rPr lang="en-US" sz="4000" dirty="0">
                  <a:solidFill>
                    <a:srgbClr val="FFFF00"/>
                  </a:solidFill>
                  <a:latin typeface="Georgia"/>
                </a:rPr>
                <a:t> </a:t>
              </a:r>
              <a:r>
                <a:rPr lang="en-US" sz="4000" dirty="0" err="1">
                  <a:solidFill>
                    <a:srgbClr val="FFFF00"/>
                  </a:solidFill>
                  <a:latin typeface="Georgia"/>
                </a:rPr>
                <a:t>những</a:t>
              </a:r>
              <a:r>
                <a:rPr lang="en-US" sz="4000" dirty="0">
                  <a:solidFill>
                    <a:srgbClr val="FFFF00"/>
                  </a:solidFill>
                  <a:latin typeface="Georgia"/>
                </a:rPr>
                <a:t> </a:t>
              </a:r>
              <a:r>
                <a:rPr lang="en-US" sz="4000" dirty="0" err="1">
                  <a:solidFill>
                    <a:srgbClr val="FFFF00"/>
                  </a:solidFill>
                  <a:latin typeface="Georgia"/>
                </a:rPr>
                <a:t>phần</a:t>
              </a:r>
              <a:r>
                <a:rPr lang="en-US" sz="4000" dirty="0">
                  <a:solidFill>
                    <a:srgbClr val="FFFF00"/>
                  </a:solidFill>
                  <a:latin typeface="Georgia"/>
                </a:rPr>
                <a:t> </a:t>
              </a:r>
              <a:r>
                <a:rPr lang="en-US" sz="4000" dirty="0" err="1">
                  <a:solidFill>
                    <a:srgbClr val="FFFF00"/>
                  </a:solidFill>
                  <a:latin typeface="Georgia"/>
                </a:rPr>
                <a:t>nào</a:t>
              </a:r>
              <a:r>
                <a:rPr lang="en-US" sz="4000" dirty="0">
                  <a:solidFill>
                    <a:srgbClr val="FFFF00"/>
                  </a:solidFill>
                  <a:latin typeface="Georgia"/>
                </a:rPr>
                <a:t>?</a:t>
              </a:r>
            </a:p>
          </p:txBody>
        </p:sp>
      </p:grpSp>
      <p:sp>
        <p:nvSpPr>
          <p:cNvPr id="36" name="Rectangle 3"/>
          <p:cNvSpPr/>
          <p:nvPr/>
        </p:nvSpPr>
        <p:spPr>
          <a:xfrm>
            <a:off x="2438401" y="3200400"/>
            <a:ext cx="8197849" cy="3276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prstClr val="black"/>
                </a:solidFill>
                <a:latin typeface="Georgia"/>
              </a:rPr>
              <a:t>3 </a:t>
            </a:r>
            <a:r>
              <a:rPr lang="en-US" sz="2800" dirty="0" err="1">
                <a:solidFill>
                  <a:prstClr val="black"/>
                </a:solidFill>
                <a:latin typeface="Georgia"/>
              </a:rPr>
              <a:t>phần</a:t>
            </a:r>
            <a:r>
              <a:rPr lang="en-US" sz="2800" dirty="0">
                <a:solidFill>
                  <a:prstClr val="black"/>
                </a:solidFill>
                <a:latin typeface="Georgia"/>
              </a:rPr>
              <a:t>: MB- TB- KB</a:t>
            </a:r>
          </a:p>
        </p:txBody>
      </p:sp>
      <p:pic>
        <p:nvPicPr>
          <p:cNvPr id="8"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5"/>
</p:tagLst>
</file>

<file path=ppt/tags/tag19.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7"/>
</p:tagLst>
</file>

<file path=ppt/tags/tag21.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8"/>
</p:tagLst>
</file>

<file path=ppt/tags/tag22.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9"/>
</p:tagLst>
</file>

<file path=ppt/tags/tag23.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13"/>
</p:tagLst>
</file>

<file path=ppt/tags/tag24.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14"/>
</p:tagLst>
</file>

<file path=ppt/tags/tag25.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15"/>
</p:tagLst>
</file>

<file path=ppt/tags/tag26.xml><?xml version="1.0" encoding="utf-8"?>
<p:tagLst xmlns:a="http://schemas.openxmlformats.org/drawingml/2006/main" xmlns:r="http://schemas.openxmlformats.org/officeDocument/2006/relationships" xmlns:p="http://schemas.openxmlformats.org/presentationml/2006/main">
  <p:tag name="MH" val="20170720150429"/>
  <p:tag name="MH_LIBRARY" val="GRAPHIC"/>
  <p:tag name="MH_TYPE" val="Other"/>
  <p:tag name="MH_ORDER" val="16"/>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SubTitle"/>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Other"/>
  <p:tag name="MH_ORDER" val="2"/>
</p:tagLst>
</file>

<file path=ppt/tags/tag32.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SubTitle"/>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SubTitle"/>
  <p:tag name="MH_ORDER" val="3"/>
</p:tagLst>
</file>

<file path=ppt/tags/tag35.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Other"/>
  <p:tag name="MH_ORDER" val="4"/>
</p:tagLst>
</file>

<file path=ppt/tags/tag36.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Other"/>
  <p:tag name="MH_ORDER" val="5"/>
</p:tagLst>
</file>

<file path=ppt/tags/tag37.xml><?xml version="1.0" encoding="utf-8"?>
<p:tagLst xmlns:a="http://schemas.openxmlformats.org/drawingml/2006/main" xmlns:r="http://schemas.openxmlformats.org/officeDocument/2006/relationships" xmlns:p="http://schemas.openxmlformats.org/presentationml/2006/main">
  <p:tag name="MH" val="20170720150802"/>
  <p:tag name="MH_LIBRARY" val="GRAPHIC"/>
  <p:tag name="MH_TYPE" val="Other"/>
  <p:tag name="MH_ORDER" val="6"/>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SubTitle"/>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SubTitle"/>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MH" val="20170720150839"/>
  <p:tag name="MH_LIBRARY" val="GRAPHIC"/>
  <p:tag name="MH_ORDER" val="矩形 1"/>
</p:tagLst>
</file>

<file path=ppt/tags/tag45.xml><?xml version="1.0" encoding="utf-8"?>
<p:tagLst xmlns:a="http://schemas.openxmlformats.org/drawingml/2006/main" xmlns:r="http://schemas.openxmlformats.org/officeDocument/2006/relationships" xmlns:p="http://schemas.openxmlformats.org/presentationml/2006/main">
  <p:tag name="MH" val="20170720150839"/>
  <p:tag name="MH_LIBRARY" val="GRAPHIC"/>
  <p:tag name="MH_ORDER" val="矩形 1"/>
</p:tagLst>
</file>

<file path=ppt/tags/tag46.xml><?xml version="1.0" encoding="utf-8"?>
<p:tagLst xmlns:a="http://schemas.openxmlformats.org/drawingml/2006/main" xmlns:r="http://schemas.openxmlformats.org/officeDocument/2006/relationships" xmlns:p="http://schemas.openxmlformats.org/presentationml/2006/main">
  <p:tag name="MH" val="20170720150839"/>
  <p:tag name="MH_LIBRARY" val="GRAPHIC"/>
  <p:tag name="MH_ORDER" val="矩形 1"/>
</p:tagLst>
</file>

<file path=ppt/tags/tag47.xml><?xml version="1.0" encoding="utf-8"?>
<p:tagLst xmlns:a="http://schemas.openxmlformats.org/drawingml/2006/main" xmlns:r="http://schemas.openxmlformats.org/officeDocument/2006/relationships" xmlns:p="http://schemas.openxmlformats.org/presentationml/2006/main">
  <p:tag name="MH" val="20170720150839"/>
  <p:tag name="MH_LIBRARY" val="GRAPHIC"/>
  <p:tag name="MH_ORDER" val="矩形 1"/>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MH" val="20170720151247"/>
  <p:tag name="MH_LIBRARY" val="GRAPHIC"/>
  <p:tag name="MH_TYPE" val="SubTitle"/>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Other"/>
  <p:tag name="MH_ORDER" val="6"/>
</p:tagLst>
</file>

<file path=ppt/tags/tag56.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Other"/>
  <p:tag name="MH_ORDER" val="11"/>
</p:tagLst>
</file>

<file path=ppt/tags/tag57.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Other"/>
  <p:tag name="MH_ORDER" val="12"/>
</p:tagLst>
</file>

<file path=ppt/tags/tag58.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Other"/>
  <p:tag name="MH_ORDER" val="13"/>
</p:tagLst>
</file>

<file path=ppt/tags/tag59.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Other"/>
  <p:tag name="MH_ORDER" val="14"/>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Other"/>
  <p:tag name="MH_ORDER" val="15"/>
</p:tagLst>
</file>

<file path=ppt/tags/tag61.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Text"/>
  <p:tag name="MH_ORDER" val="1"/>
</p:tagLst>
</file>

<file path=ppt/tags/tag62.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Text"/>
  <p:tag name="MH_ORDER" val="3"/>
</p:tagLst>
</file>

<file path=ppt/tags/tag63.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Text"/>
  <p:tag name="MH_ORDER" val="5"/>
</p:tagLst>
</file>

<file path=ppt/tags/tag64.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Text"/>
  <p:tag name="MH_ORDER" val="2"/>
</p:tagLst>
</file>

<file path=ppt/tags/tag65.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Text"/>
  <p:tag name="MH_ORDER" val="4"/>
</p:tagLst>
</file>

<file path=ppt/tags/tag66.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Text"/>
  <p:tag name="MH_ORDER" val="6"/>
</p:tagLst>
</file>

<file path=ppt/tags/tag67.xml><?xml version="1.0" encoding="utf-8"?>
<p:tagLst xmlns:a="http://schemas.openxmlformats.org/drawingml/2006/main" xmlns:r="http://schemas.openxmlformats.org/officeDocument/2006/relationships" xmlns:p="http://schemas.openxmlformats.org/presentationml/2006/main">
  <p:tag name="MH" val="20170720151310"/>
  <p:tag name="MH_LIBRARY" val="GRAPHIC"/>
  <p:tag name="MH_TYPE" val="Title"/>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ISLIDE.DIAGRAM" val="ed0a2e4a-c2be-4b97-9812-b0b493c046d1"/>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417</TotalTime>
  <Words>1906</Words>
  <Application>Microsoft Office PowerPoint</Application>
  <PresentationFormat>Widescreen</PresentationFormat>
  <Paragraphs>176</Paragraphs>
  <Slides>32</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等线</vt:lpstr>
      <vt:lpstr>等线 Light</vt:lpstr>
      <vt:lpstr>微软雅黑</vt:lpstr>
      <vt:lpstr>Agency FB</vt:lpstr>
      <vt:lpstr>Arial</vt:lpstr>
      <vt:lpstr>Calibri</vt:lpstr>
      <vt:lpstr>Georgia</vt:lpstr>
      <vt:lpstr>Palatino Linotype</vt:lpstr>
      <vt:lpstr>Times New Roman</vt:lpstr>
      <vt:lpstr>Wingdings</vt:lpstr>
      <vt:lpstr>Wingdings 2</vt:lpstr>
      <vt:lpstr>华康少女文字W5(P)</vt:lpstr>
      <vt:lpstr>Office 主题​​</vt:lpstr>
      <vt:lpstr>Civic</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zhoulingyun</dc:creator>
  <cp:lastModifiedBy>No.01 Tinhocsangtao</cp:lastModifiedBy>
  <cp:revision>48</cp:revision>
  <dcterms:created xsi:type="dcterms:W3CDTF">2018-02-07T08:35:34Z</dcterms:created>
  <dcterms:modified xsi:type="dcterms:W3CDTF">2021-11-21T06:53:13Z</dcterms:modified>
</cp:coreProperties>
</file>