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sldIdLst>
    <p:sldId id="288" r:id="rId2"/>
    <p:sldId id="338" r:id="rId3"/>
    <p:sldId id="289" r:id="rId4"/>
    <p:sldId id="290" r:id="rId5"/>
    <p:sldId id="316" r:id="rId6"/>
    <p:sldId id="329" r:id="rId7"/>
    <p:sldId id="291" r:id="rId8"/>
    <p:sldId id="323" r:id="rId9"/>
    <p:sldId id="327" r:id="rId10"/>
    <p:sldId id="318" r:id="rId11"/>
    <p:sldId id="319" r:id="rId12"/>
    <p:sldId id="320" r:id="rId13"/>
    <p:sldId id="321" r:id="rId14"/>
    <p:sldId id="292" r:id="rId15"/>
    <p:sldId id="324" r:id="rId16"/>
    <p:sldId id="325" r:id="rId17"/>
    <p:sldId id="330" r:id="rId18"/>
    <p:sldId id="334" r:id="rId19"/>
    <p:sldId id="331" r:id="rId20"/>
    <p:sldId id="293" r:id="rId21"/>
    <p:sldId id="337" r:id="rId22"/>
    <p:sldId id="339"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419"/>
    <a:srgbClr val="592A10"/>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4660"/>
  </p:normalViewPr>
  <p:slideViewPr>
    <p:cSldViewPr snapToGrid="0">
      <p:cViewPr>
        <p:scale>
          <a:sx n="33" d="100"/>
          <a:sy n="33" d="100"/>
        </p:scale>
        <p:origin x="2100" y="1416"/>
      </p:cViewPr>
      <p:guideLst>
        <p:guide orient="horz" pos="1620"/>
        <p:guide pos="2880"/>
      </p:guideLst>
    </p:cSldViewPr>
  </p:slideViewPr>
  <p:notesTextViewPr>
    <p:cViewPr>
      <p:scale>
        <a:sx n="1" d="1"/>
        <a:sy n="1" d="1"/>
      </p:scale>
      <p:origin x="0" y="0"/>
    </p:cViewPr>
  </p:notesTextViewPr>
  <p:sorterViewPr>
    <p:cViewPr>
      <p:scale>
        <a:sx n="200" d="100"/>
        <a:sy n="200" d="100"/>
      </p:scale>
      <p:origin x="0" y="-11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39B39-66E9-452C-9BDC-5B670F103A9F}"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B2A9F395-3933-444F-9D66-164064276003}">
      <dgm:prSet phldrT="[Text]"/>
      <dgm:spPr/>
      <dgm:t>
        <a:bodyPr/>
        <a:lstStyle/>
        <a:p>
          <a:r>
            <a:rPr lang="en-US" dirty="0" err="1" smtClean="0">
              <a:latin typeface="Arial" panose="020B0604020202020204" pitchFamily="34" charset="0"/>
              <a:cs typeface="Arial" panose="020B0604020202020204" pitchFamily="34" charset="0"/>
            </a:rPr>
            <a:t>Bảo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vệ</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cây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cối</a:t>
          </a:r>
          <a:r>
            <a:rPr lang="en-US" dirty="0" smtClean="0">
              <a:latin typeface="Arial" panose="020B0604020202020204" pitchFamily="34" charset="0"/>
              <a:cs typeface="Arial" panose="020B0604020202020204" pitchFamily="34" charset="0"/>
            </a:rPr>
            <a:t>, </a:t>
          </a:r>
        </a:p>
        <a:p>
          <a:r>
            <a:rPr lang="en-US" dirty="0" err="1" smtClean="0">
              <a:latin typeface="Arial" panose="020B0604020202020204" pitchFamily="34" charset="0"/>
              <a:cs typeface="Arial" panose="020B0604020202020204" pitchFamily="34" charset="0"/>
            </a:rPr>
            <a:t>loài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vật</a:t>
          </a:r>
          <a:endParaRPr lang="en-US" dirty="0">
            <a:latin typeface="Arial" panose="020B0604020202020204" pitchFamily="34" charset="0"/>
            <a:cs typeface="Arial" panose="020B0604020202020204" pitchFamily="34" charset="0"/>
          </a:endParaRPr>
        </a:p>
      </dgm:t>
    </dgm:pt>
    <dgm:pt modelId="{5BBD04A9-A076-49CE-95E8-212DB82A7B79}" type="parTrans" cxnId="{B37BCAE5-4264-4ED2-B44A-A9EF7007E58A}">
      <dgm:prSet/>
      <dgm:spPr/>
      <dgm:t>
        <a:bodyPr/>
        <a:lstStyle/>
        <a:p>
          <a:endParaRPr lang="en-US"/>
        </a:p>
      </dgm:t>
    </dgm:pt>
    <dgm:pt modelId="{FF90FD07-AE34-4E82-BBE6-6C03A6A9DF39}" type="sibTrans" cxnId="{B37BCAE5-4264-4ED2-B44A-A9EF7007E58A}">
      <dgm:prSet/>
      <dgm:spPr/>
      <dgm:t>
        <a:bodyPr/>
        <a:lstStyle/>
        <a:p>
          <a:endParaRPr lang="en-US"/>
        </a:p>
      </dgm:t>
    </dgm:pt>
    <dgm:pt modelId="{74879E4B-65C4-40C3-9057-9002064572AA}">
      <dgm:prSet phldrT="[Text]"/>
      <dgm:spPr/>
      <dgm:t>
        <a:bodyPr/>
        <a:lstStyle/>
        <a:p>
          <a:r>
            <a:rPr lang="en-US" dirty="0" err="1" smtClean="0">
              <a:latin typeface="Arial" panose="020B0604020202020204" pitchFamily="34" charset="0"/>
              <a:cs typeface="Arial" panose="020B0604020202020204" pitchFamily="34" charset="0"/>
            </a:rPr>
            <a:t>Chống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lại</a:t>
          </a:r>
          <a:r>
            <a:rPr lang="en-US" dirty="0" smtClean="0">
              <a:latin typeface="Arial" panose="020B0604020202020204" pitchFamily="34" charset="0"/>
              <a:cs typeface="Arial" panose="020B0604020202020204" pitchFamily="34" charset="0"/>
            </a:rPr>
            <a:t> ô </a:t>
          </a:r>
          <a:r>
            <a:rPr lang="en-US" dirty="0" err="1" smtClean="0">
              <a:latin typeface="Arial" panose="020B0604020202020204" pitchFamily="34" charset="0"/>
              <a:cs typeface="Arial" panose="020B0604020202020204" pitchFamily="34" charset="0"/>
            </a:rPr>
            <a:t>nhiễm</a:t>
          </a:r>
          <a:r>
            <a:rPr lang="en-US" dirty="0" smtClean="0">
              <a:latin typeface="Arial" panose="020B0604020202020204" pitchFamily="34" charset="0"/>
              <a:cs typeface="Arial" panose="020B0604020202020204" pitchFamily="34" charset="0"/>
            </a:rPr>
            <a:t> </a:t>
          </a:r>
        </a:p>
        <a:p>
          <a:r>
            <a:rPr lang="en-US" dirty="0" err="1" smtClean="0">
              <a:latin typeface="Arial" panose="020B0604020202020204" pitchFamily="34" charset="0"/>
              <a:cs typeface="Arial" panose="020B0604020202020204" pitchFamily="34" charset="0"/>
            </a:rPr>
            <a:t>môi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trường</a:t>
          </a:r>
          <a:endParaRPr lang="en-US" dirty="0">
            <a:latin typeface="Arial" panose="020B0604020202020204" pitchFamily="34" charset="0"/>
            <a:cs typeface="Arial" panose="020B0604020202020204" pitchFamily="34" charset="0"/>
          </a:endParaRPr>
        </a:p>
      </dgm:t>
    </dgm:pt>
    <dgm:pt modelId="{30F596D3-9355-4FEC-973D-8D658D768583}" type="parTrans" cxnId="{E28E2F41-2422-48F0-A8A3-0C7EEE73575A}">
      <dgm:prSet/>
      <dgm:spPr/>
      <dgm:t>
        <a:bodyPr/>
        <a:lstStyle/>
        <a:p>
          <a:endParaRPr lang="en-US"/>
        </a:p>
      </dgm:t>
    </dgm:pt>
    <dgm:pt modelId="{18A634F0-D6C0-4292-B821-BF8942735902}" type="sibTrans" cxnId="{E28E2F41-2422-48F0-A8A3-0C7EEE73575A}">
      <dgm:prSet/>
      <dgm:spPr/>
      <dgm:t>
        <a:bodyPr/>
        <a:lstStyle/>
        <a:p>
          <a:endParaRPr lang="en-US"/>
        </a:p>
      </dgm:t>
    </dgm:pt>
    <dgm:pt modelId="{9142B4BB-3BDD-4F95-8EF4-B09AECF1807D}" type="pres">
      <dgm:prSet presAssocID="{85839B39-66E9-452C-9BDC-5B670F103A9F}" presName="diagram" presStyleCnt="0">
        <dgm:presLayoutVars>
          <dgm:dir/>
        </dgm:presLayoutVars>
      </dgm:prSet>
      <dgm:spPr/>
      <dgm:t>
        <a:bodyPr/>
        <a:lstStyle/>
        <a:p>
          <a:endParaRPr lang="en-US"/>
        </a:p>
      </dgm:t>
    </dgm:pt>
    <dgm:pt modelId="{C4BDE1D1-BED9-44AF-9399-6289625C5D86}" type="pres">
      <dgm:prSet presAssocID="{B2A9F395-3933-444F-9D66-164064276003}" presName="composite" presStyleCnt="0"/>
      <dgm:spPr/>
    </dgm:pt>
    <dgm:pt modelId="{DBB550BB-91EB-46E0-AD92-1E8171A21FB9}" type="pres">
      <dgm:prSet presAssocID="{B2A9F395-3933-444F-9D66-164064276003}" presName="Image" presStyleLbl="bgShp"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33CFD06E-96E3-4EB1-9F82-00A75D2CB3D3}" type="pres">
      <dgm:prSet presAssocID="{B2A9F395-3933-444F-9D66-164064276003}" presName="Parent" presStyleLbl="node0" presStyleIdx="0" presStyleCnt="2">
        <dgm:presLayoutVars>
          <dgm:bulletEnabled val="1"/>
        </dgm:presLayoutVars>
      </dgm:prSet>
      <dgm:spPr/>
      <dgm:t>
        <a:bodyPr/>
        <a:lstStyle/>
        <a:p>
          <a:endParaRPr lang="en-US"/>
        </a:p>
      </dgm:t>
    </dgm:pt>
    <dgm:pt modelId="{A45046D6-C43D-46DD-9B31-D87A5E6C8213}" type="pres">
      <dgm:prSet presAssocID="{FF90FD07-AE34-4E82-BBE6-6C03A6A9DF39}" presName="sibTrans" presStyleCnt="0"/>
      <dgm:spPr/>
    </dgm:pt>
    <dgm:pt modelId="{1C3D1D2C-7E6B-4A3D-933B-5B45612D8FFD}" type="pres">
      <dgm:prSet presAssocID="{74879E4B-65C4-40C3-9057-9002064572AA}" presName="composite" presStyleCnt="0"/>
      <dgm:spPr/>
    </dgm:pt>
    <dgm:pt modelId="{3495908A-65AE-486E-97F2-DB5D7E980985}" type="pres">
      <dgm:prSet presAssocID="{74879E4B-65C4-40C3-9057-9002064572AA}" presName="Image" presStyleLbl="bgShp"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218BBF2A-93BB-4443-8527-044DC4B77A7B}" type="pres">
      <dgm:prSet presAssocID="{74879E4B-65C4-40C3-9057-9002064572AA}" presName="Parent" presStyleLbl="node0" presStyleIdx="1" presStyleCnt="2">
        <dgm:presLayoutVars>
          <dgm:bulletEnabled val="1"/>
        </dgm:presLayoutVars>
      </dgm:prSet>
      <dgm:spPr/>
      <dgm:t>
        <a:bodyPr/>
        <a:lstStyle/>
        <a:p>
          <a:endParaRPr lang="en-US"/>
        </a:p>
      </dgm:t>
    </dgm:pt>
  </dgm:ptLst>
  <dgm:cxnLst>
    <dgm:cxn modelId="{8382EDDE-EF89-4F28-B4DB-735E5E750222}" type="presOf" srcId="{74879E4B-65C4-40C3-9057-9002064572AA}" destId="{218BBF2A-93BB-4443-8527-044DC4B77A7B}" srcOrd="0" destOrd="0" presId="urn:microsoft.com/office/officeart/2008/layout/BendingPictureCaption"/>
    <dgm:cxn modelId="{E28E2F41-2422-48F0-A8A3-0C7EEE73575A}" srcId="{85839B39-66E9-452C-9BDC-5B670F103A9F}" destId="{74879E4B-65C4-40C3-9057-9002064572AA}" srcOrd="1" destOrd="0" parTransId="{30F596D3-9355-4FEC-973D-8D658D768583}" sibTransId="{18A634F0-D6C0-4292-B821-BF8942735902}"/>
    <dgm:cxn modelId="{59FE1654-EE16-482A-A480-784CC5BE4125}" type="presOf" srcId="{85839B39-66E9-452C-9BDC-5B670F103A9F}" destId="{9142B4BB-3BDD-4F95-8EF4-B09AECF1807D}" srcOrd="0" destOrd="0" presId="urn:microsoft.com/office/officeart/2008/layout/BendingPictureCaption"/>
    <dgm:cxn modelId="{B37BCAE5-4264-4ED2-B44A-A9EF7007E58A}" srcId="{85839B39-66E9-452C-9BDC-5B670F103A9F}" destId="{B2A9F395-3933-444F-9D66-164064276003}" srcOrd="0" destOrd="0" parTransId="{5BBD04A9-A076-49CE-95E8-212DB82A7B79}" sibTransId="{FF90FD07-AE34-4E82-BBE6-6C03A6A9DF39}"/>
    <dgm:cxn modelId="{A3182BEC-57EE-496D-AF76-F629D68F829B}" type="presOf" srcId="{B2A9F395-3933-444F-9D66-164064276003}" destId="{33CFD06E-96E3-4EB1-9F82-00A75D2CB3D3}" srcOrd="0" destOrd="0" presId="urn:microsoft.com/office/officeart/2008/layout/BendingPictureCaption"/>
    <dgm:cxn modelId="{80EBD8A6-749E-4EA1-9B35-7B861E4EBA42}" type="presParOf" srcId="{9142B4BB-3BDD-4F95-8EF4-B09AECF1807D}" destId="{C4BDE1D1-BED9-44AF-9399-6289625C5D86}" srcOrd="0" destOrd="0" presId="urn:microsoft.com/office/officeart/2008/layout/BendingPictureCaption"/>
    <dgm:cxn modelId="{1065C2BF-E88C-4642-8123-ACF74F0989B6}" type="presParOf" srcId="{C4BDE1D1-BED9-44AF-9399-6289625C5D86}" destId="{DBB550BB-91EB-46E0-AD92-1E8171A21FB9}" srcOrd="0" destOrd="0" presId="urn:microsoft.com/office/officeart/2008/layout/BendingPictureCaption"/>
    <dgm:cxn modelId="{01C0B6BD-44E5-42AD-81A9-CE9FABCA726C}" type="presParOf" srcId="{C4BDE1D1-BED9-44AF-9399-6289625C5D86}" destId="{33CFD06E-96E3-4EB1-9F82-00A75D2CB3D3}" srcOrd="1" destOrd="0" presId="urn:microsoft.com/office/officeart/2008/layout/BendingPictureCaption"/>
    <dgm:cxn modelId="{9DB08343-CB4F-4DC7-B5E2-EFDDB4EA951B}" type="presParOf" srcId="{9142B4BB-3BDD-4F95-8EF4-B09AECF1807D}" destId="{A45046D6-C43D-46DD-9B31-D87A5E6C8213}" srcOrd="1" destOrd="0" presId="urn:microsoft.com/office/officeart/2008/layout/BendingPictureCaption"/>
    <dgm:cxn modelId="{45A5C102-F3A3-4CD8-A13B-6C98DA408CC4}" type="presParOf" srcId="{9142B4BB-3BDD-4F95-8EF4-B09AECF1807D}" destId="{1C3D1D2C-7E6B-4A3D-933B-5B45612D8FFD}" srcOrd="2" destOrd="0" presId="urn:microsoft.com/office/officeart/2008/layout/BendingPictureCaption"/>
    <dgm:cxn modelId="{68E9C6EA-2123-45D5-860D-C1F6896DDC12}" type="presParOf" srcId="{1C3D1D2C-7E6B-4A3D-933B-5B45612D8FFD}" destId="{3495908A-65AE-486E-97F2-DB5D7E980985}" srcOrd="0" destOrd="0" presId="urn:microsoft.com/office/officeart/2008/layout/BendingPictureCaption"/>
    <dgm:cxn modelId="{371B3275-1031-4B6F-BB45-3C6DDD337E02}" type="presParOf" srcId="{1C3D1D2C-7E6B-4A3D-933B-5B45612D8FFD}" destId="{218BBF2A-93BB-4443-8527-044DC4B77A7B}"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08191-434E-4C3B-8387-3BFB80D59E6D}" type="doc">
      <dgm:prSet loTypeId="urn:microsoft.com/office/officeart/2005/8/layout/hProcess9" loCatId="process" qsTypeId="urn:microsoft.com/office/officeart/2005/8/quickstyle/simple1" qsCatId="simple" csTypeId="urn:microsoft.com/office/officeart/2005/8/colors/accent1_2" csCatId="accent1" phldr="1"/>
      <dgm:spPr/>
    </dgm:pt>
    <dgm:pt modelId="{640613C8-6569-4313-8D20-78E6C0E52E15}">
      <dgm:prSet phldrT="[Text]" custT="1"/>
      <dgm:spPr/>
      <dgm:t>
        <a:bodyPr/>
        <a:lstStyle/>
        <a:p>
          <a:pPr>
            <a:lnSpc>
              <a:spcPct val="150000"/>
            </a:lnSpc>
          </a:pPr>
          <a:r>
            <a:rPr lang="en-US" sz="2400" dirty="0" smtClean="0">
              <a:latin typeface="Arial" panose="020B0604020202020204" pitchFamily="34" charset="0"/>
              <a:cs typeface="Arial" panose="020B0604020202020204" pitchFamily="34" charset="0"/>
            </a:rPr>
            <a:t>1/ </a:t>
          </a:r>
          <a:r>
            <a:rPr lang="en-US" sz="2400" dirty="0" err="1" smtClean="0">
              <a:latin typeface="Arial" panose="020B0604020202020204" pitchFamily="34" charset="0"/>
              <a:cs typeface="Arial" panose="020B0604020202020204" pitchFamily="34" charset="0"/>
            </a:rPr>
            <a:t>Giới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thiệu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câu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chuyện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95B1A4EB-0851-433F-B8CF-0EE6E350DE9B}" type="parTrans" cxnId="{6402393A-F60E-4DA9-B45D-EE9A2A40A031}">
      <dgm:prSet/>
      <dgm:spPr/>
      <dgm:t>
        <a:bodyPr/>
        <a:lstStyle/>
        <a:p>
          <a:endParaRPr lang="en-US" sz="2400">
            <a:latin typeface="Arial" panose="020B0604020202020204" pitchFamily="34" charset="0"/>
            <a:cs typeface="Arial" panose="020B0604020202020204" pitchFamily="34" charset="0"/>
          </a:endParaRPr>
        </a:p>
      </dgm:t>
    </dgm:pt>
    <dgm:pt modelId="{E1CE2468-A5B7-4F16-8200-655F7971E8A8}" type="sibTrans" cxnId="{6402393A-F60E-4DA9-B45D-EE9A2A40A031}">
      <dgm:prSet/>
      <dgm:spPr/>
      <dgm:t>
        <a:bodyPr/>
        <a:lstStyle/>
        <a:p>
          <a:endParaRPr lang="en-US" sz="2400">
            <a:latin typeface="Arial" panose="020B0604020202020204" pitchFamily="34" charset="0"/>
            <a:cs typeface="Arial" panose="020B0604020202020204" pitchFamily="34" charset="0"/>
          </a:endParaRPr>
        </a:p>
      </dgm:t>
    </dgm:pt>
    <dgm:pt modelId="{56A22818-3EC7-4BB8-A03A-880513A4F384}">
      <dgm:prSet phldrT="[Text]" custT="1"/>
      <dgm:spPr/>
      <dgm:t>
        <a:bodyPr/>
        <a:lstStyle/>
        <a:p>
          <a:pPr>
            <a:lnSpc>
              <a:spcPct val="150000"/>
            </a:lnSpc>
          </a:pPr>
          <a:r>
            <a:rPr lang="en-US" sz="2400" dirty="0" smtClean="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Diễn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biễn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câu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chuyện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2F485C65-BE61-45AC-A5C6-56AB6448C329}" type="parTrans" cxnId="{5B10F3B0-6A72-4C0B-A986-D6EC1FF7E378}">
      <dgm:prSet/>
      <dgm:spPr/>
      <dgm:t>
        <a:bodyPr/>
        <a:lstStyle/>
        <a:p>
          <a:endParaRPr lang="en-US" sz="2400">
            <a:latin typeface="Arial" panose="020B0604020202020204" pitchFamily="34" charset="0"/>
            <a:cs typeface="Arial" panose="020B0604020202020204" pitchFamily="34" charset="0"/>
          </a:endParaRPr>
        </a:p>
      </dgm:t>
    </dgm:pt>
    <dgm:pt modelId="{B38E6F4C-0335-4CC5-9575-75D7F7CDBFD0}" type="sibTrans" cxnId="{5B10F3B0-6A72-4C0B-A986-D6EC1FF7E378}">
      <dgm:prSet/>
      <dgm:spPr/>
      <dgm:t>
        <a:bodyPr/>
        <a:lstStyle/>
        <a:p>
          <a:endParaRPr lang="en-US" sz="2400">
            <a:latin typeface="Arial" panose="020B0604020202020204" pitchFamily="34" charset="0"/>
            <a:cs typeface="Arial" panose="020B0604020202020204" pitchFamily="34" charset="0"/>
          </a:endParaRPr>
        </a:p>
      </dgm:t>
    </dgm:pt>
    <dgm:pt modelId="{AF3BA792-2CE4-47C0-9464-177EE1459C7D}">
      <dgm:prSet phldrT="[Text]" custT="1"/>
      <dgm:spPr/>
      <dgm:t>
        <a:bodyPr/>
        <a:lstStyle/>
        <a:p>
          <a:pPr>
            <a:lnSpc>
              <a:spcPct val="150000"/>
            </a:lnSpc>
          </a:pPr>
          <a:r>
            <a:rPr lang="en-US" sz="2400" dirty="0" smtClean="0">
              <a:latin typeface="Arial" panose="020B0604020202020204" pitchFamily="34" charset="0"/>
              <a:cs typeface="Arial" panose="020B0604020202020204" pitchFamily="34" charset="0"/>
            </a:rPr>
            <a:t>3/ Ý </a:t>
          </a:r>
          <a:r>
            <a:rPr lang="en-US" sz="2400" dirty="0" err="1" smtClean="0">
              <a:latin typeface="Arial" panose="020B0604020202020204" pitchFamily="34" charset="0"/>
              <a:cs typeface="Arial" panose="020B0604020202020204" pitchFamily="34" charset="0"/>
            </a:rPr>
            <a:t>nghĩa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câu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chuyện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BD95408E-DA30-4E2D-B811-5F2DD41D30D2}" type="parTrans" cxnId="{DC86D686-4279-4B28-8E91-88C0AE223926}">
      <dgm:prSet/>
      <dgm:spPr/>
      <dgm:t>
        <a:bodyPr/>
        <a:lstStyle/>
        <a:p>
          <a:endParaRPr lang="en-US" sz="2400">
            <a:latin typeface="Arial" panose="020B0604020202020204" pitchFamily="34" charset="0"/>
            <a:cs typeface="Arial" panose="020B0604020202020204" pitchFamily="34" charset="0"/>
          </a:endParaRPr>
        </a:p>
      </dgm:t>
    </dgm:pt>
    <dgm:pt modelId="{A2D88178-2E65-4B12-9816-66B7B1749850}" type="sibTrans" cxnId="{DC86D686-4279-4B28-8E91-88C0AE223926}">
      <dgm:prSet/>
      <dgm:spPr/>
      <dgm:t>
        <a:bodyPr/>
        <a:lstStyle/>
        <a:p>
          <a:endParaRPr lang="en-US" sz="2400">
            <a:latin typeface="Arial" panose="020B0604020202020204" pitchFamily="34" charset="0"/>
            <a:cs typeface="Arial" panose="020B0604020202020204" pitchFamily="34" charset="0"/>
          </a:endParaRPr>
        </a:p>
      </dgm:t>
    </dgm:pt>
    <dgm:pt modelId="{C196B45F-75C1-4B49-AC2B-9240A9064FD6}" type="pres">
      <dgm:prSet presAssocID="{18B08191-434E-4C3B-8387-3BFB80D59E6D}" presName="CompostProcess" presStyleCnt="0">
        <dgm:presLayoutVars>
          <dgm:dir/>
          <dgm:resizeHandles val="exact"/>
        </dgm:presLayoutVars>
      </dgm:prSet>
      <dgm:spPr/>
    </dgm:pt>
    <dgm:pt modelId="{8970469B-9309-412C-BEF3-28650D2B3140}" type="pres">
      <dgm:prSet presAssocID="{18B08191-434E-4C3B-8387-3BFB80D59E6D}" presName="arrow" presStyleLbl="bgShp" presStyleIdx="0" presStyleCnt="1"/>
      <dgm:spPr/>
    </dgm:pt>
    <dgm:pt modelId="{34C1D858-F29F-4FCF-B96B-BDFEFE29A572}" type="pres">
      <dgm:prSet presAssocID="{18B08191-434E-4C3B-8387-3BFB80D59E6D}" presName="linearProcess" presStyleCnt="0"/>
      <dgm:spPr/>
    </dgm:pt>
    <dgm:pt modelId="{D0AFD08B-8C66-4FEC-B1B6-08A321C17B8A}" type="pres">
      <dgm:prSet presAssocID="{640613C8-6569-4313-8D20-78E6C0E52E15}" presName="textNode" presStyleLbl="node1" presStyleIdx="0" presStyleCnt="3">
        <dgm:presLayoutVars>
          <dgm:bulletEnabled val="1"/>
        </dgm:presLayoutVars>
      </dgm:prSet>
      <dgm:spPr/>
      <dgm:t>
        <a:bodyPr/>
        <a:lstStyle/>
        <a:p>
          <a:endParaRPr lang="en-US"/>
        </a:p>
      </dgm:t>
    </dgm:pt>
    <dgm:pt modelId="{DC2FE24A-AB2B-47E7-9D5A-5C25997E963C}" type="pres">
      <dgm:prSet presAssocID="{E1CE2468-A5B7-4F16-8200-655F7971E8A8}" presName="sibTrans" presStyleCnt="0"/>
      <dgm:spPr/>
    </dgm:pt>
    <dgm:pt modelId="{FE8B230F-D712-4663-BA5C-5670219E0514}" type="pres">
      <dgm:prSet presAssocID="{56A22818-3EC7-4BB8-A03A-880513A4F384}" presName="textNode" presStyleLbl="node1" presStyleIdx="1" presStyleCnt="3">
        <dgm:presLayoutVars>
          <dgm:bulletEnabled val="1"/>
        </dgm:presLayoutVars>
      </dgm:prSet>
      <dgm:spPr/>
      <dgm:t>
        <a:bodyPr/>
        <a:lstStyle/>
        <a:p>
          <a:endParaRPr lang="en-US"/>
        </a:p>
      </dgm:t>
    </dgm:pt>
    <dgm:pt modelId="{C0DBDEDA-8EE3-448F-9DE3-4EB8E47FB92C}" type="pres">
      <dgm:prSet presAssocID="{B38E6F4C-0335-4CC5-9575-75D7F7CDBFD0}" presName="sibTrans" presStyleCnt="0"/>
      <dgm:spPr/>
    </dgm:pt>
    <dgm:pt modelId="{B5074E23-818C-4305-82EA-232C9C6A046C}" type="pres">
      <dgm:prSet presAssocID="{AF3BA792-2CE4-47C0-9464-177EE1459C7D}" presName="textNode" presStyleLbl="node1" presStyleIdx="2" presStyleCnt="3">
        <dgm:presLayoutVars>
          <dgm:bulletEnabled val="1"/>
        </dgm:presLayoutVars>
      </dgm:prSet>
      <dgm:spPr/>
      <dgm:t>
        <a:bodyPr/>
        <a:lstStyle/>
        <a:p>
          <a:endParaRPr lang="en-US"/>
        </a:p>
      </dgm:t>
    </dgm:pt>
  </dgm:ptLst>
  <dgm:cxnLst>
    <dgm:cxn modelId="{006219F3-9F49-446D-AD98-7768FC7E1270}" type="presOf" srcId="{56A22818-3EC7-4BB8-A03A-880513A4F384}" destId="{FE8B230F-D712-4663-BA5C-5670219E0514}" srcOrd="0" destOrd="0" presId="urn:microsoft.com/office/officeart/2005/8/layout/hProcess9"/>
    <dgm:cxn modelId="{5B10F3B0-6A72-4C0B-A986-D6EC1FF7E378}" srcId="{18B08191-434E-4C3B-8387-3BFB80D59E6D}" destId="{56A22818-3EC7-4BB8-A03A-880513A4F384}" srcOrd="1" destOrd="0" parTransId="{2F485C65-BE61-45AC-A5C6-56AB6448C329}" sibTransId="{B38E6F4C-0335-4CC5-9575-75D7F7CDBFD0}"/>
    <dgm:cxn modelId="{880F616C-16AB-406B-BE70-DACBFAE2E585}" type="presOf" srcId="{18B08191-434E-4C3B-8387-3BFB80D59E6D}" destId="{C196B45F-75C1-4B49-AC2B-9240A9064FD6}" srcOrd="0" destOrd="0" presId="urn:microsoft.com/office/officeart/2005/8/layout/hProcess9"/>
    <dgm:cxn modelId="{34209C60-8D60-40A1-9FE2-AE1B87AC31DB}" type="presOf" srcId="{AF3BA792-2CE4-47C0-9464-177EE1459C7D}" destId="{B5074E23-818C-4305-82EA-232C9C6A046C}" srcOrd="0" destOrd="0" presId="urn:microsoft.com/office/officeart/2005/8/layout/hProcess9"/>
    <dgm:cxn modelId="{6402393A-F60E-4DA9-B45D-EE9A2A40A031}" srcId="{18B08191-434E-4C3B-8387-3BFB80D59E6D}" destId="{640613C8-6569-4313-8D20-78E6C0E52E15}" srcOrd="0" destOrd="0" parTransId="{95B1A4EB-0851-433F-B8CF-0EE6E350DE9B}" sibTransId="{E1CE2468-A5B7-4F16-8200-655F7971E8A8}"/>
    <dgm:cxn modelId="{DC86D686-4279-4B28-8E91-88C0AE223926}" srcId="{18B08191-434E-4C3B-8387-3BFB80D59E6D}" destId="{AF3BA792-2CE4-47C0-9464-177EE1459C7D}" srcOrd="2" destOrd="0" parTransId="{BD95408E-DA30-4E2D-B811-5F2DD41D30D2}" sibTransId="{A2D88178-2E65-4B12-9816-66B7B1749850}"/>
    <dgm:cxn modelId="{18A93E80-7E4B-436D-8B1C-223A1474E116}" type="presOf" srcId="{640613C8-6569-4313-8D20-78E6C0E52E15}" destId="{D0AFD08B-8C66-4FEC-B1B6-08A321C17B8A}" srcOrd="0" destOrd="0" presId="urn:microsoft.com/office/officeart/2005/8/layout/hProcess9"/>
    <dgm:cxn modelId="{557EE1D3-3BA6-41C4-B4AF-3F3747866718}" type="presParOf" srcId="{C196B45F-75C1-4B49-AC2B-9240A9064FD6}" destId="{8970469B-9309-412C-BEF3-28650D2B3140}" srcOrd="0" destOrd="0" presId="urn:microsoft.com/office/officeart/2005/8/layout/hProcess9"/>
    <dgm:cxn modelId="{89C22474-B841-4D8F-ABA5-032FCAD9B151}" type="presParOf" srcId="{C196B45F-75C1-4B49-AC2B-9240A9064FD6}" destId="{34C1D858-F29F-4FCF-B96B-BDFEFE29A572}" srcOrd="1" destOrd="0" presId="urn:microsoft.com/office/officeart/2005/8/layout/hProcess9"/>
    <dgm:cxn modelId="{D34DBC82-AA3A-406D-9E6A-BF2D7E98607D}" type="presParOf" srcId="{34C1D858-F29F-4FCF-B96B-BDFEFE29A572}" destId="{D0AFD08B-8C66-4FEC-B1B6-08A321C17B8A}" srcOrd="0" destOrd="0" presId="urn:microsoft.com/office/officeart/2005/8/layout/hProcess9"/>
    <dgm:cxn modelId="{C7863721-B703-47C0-8D58-6E372A26C051}" type="presParOf" srcId="{34C1D858-F29F-4FCF-B96B-BDFEFE29A572}" destId="{DC2FE24A-AB2B-47E7-9D5A-5C25997E963C}" srcOrd="1" destOrd="0" presId="urn:microsoft.com/office/officeart/2005/8/layout/hProcess9"/>
    <dgm:cxn modelId="{D2C82DA3-29EA-4F35-9FC2-DBD5BBE1007D}" type="presParOf" srcId="{34C1D858-F29F-4FCF-B96B-BDFEFE29A572}" destId="{FE8B230F-D712-4663-BA5C-5670219E0514}" srcOrd="2" destOrd="0" presId="urn:microsoft.com/office/officeart/2005/8/layout/hProcess9"/>
    <dgm:cxn modelId="{06F7E5A8-9A37-4CF3-BECC-5A05F7D6B604}" type="presParOf" srcId="{34C1D858-F29F-4FCF-B96B-BDFEFE29A572}" destId="{C0DBDEDA-8EE3-448F-9DE3-4EB8E47FB92C}" srcOrd="3" destOrd="0" presId="urn:microsoft.com/office/officeart/2005/8/layout/hProcess9"/>
    <dgm:cxn modelId="{3B9FA005-3234-46BD-AF06-55586EAB6973}" type="presParOf" srcId="{34C1D858-F29F-4FCF-B96B-BDFEFE29A572}" destId="{B5074E23-818C-4305-82EA-232C9C6A046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294D0-8A3A-4A3D-A8CC-9C8FA67B13D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979A7A0-12EB-40E6-A88A-46D0027179E0}">
      <dgm:prSet phldrT="[Text]" custT="1"/>
      <dgm:spPr/>
      <dgm:t>
        <a:bodyPr/>
        <a:lstStyle/>
        <a:p>
          <a:pPr algn="ctr">
            <a:lnSpc>
              <a:spcPct val="150000"/>
            </a:lnSpc>
          </a:pPr>
          <a:r>
            <a:rPr lang="en-US" sz="2400" dirty="0" err="1" smtClean="0">
              <a:latin typeface="Arial" panose="020B0604020202020204" pitchFamily="34" charset="0"/>
              <a:cs typeface="Arial" panose="020B0604020202020204" pitchFamily="34" charset="0"/>
            </a:rPr>
            <a:t>Nội</a:t>
          </a:r>
          <a:r>
            <a:rPr lang="en-US" sz="2400" dirty="0" smtClean="0">
              <a:latin typeface="Arial" panose="020B0604020202020204" pitchFamily="34" charset="0"/>
              <a:cs typeface="Arial" panose="020B0604020202020204" pitchFamily="34" charset="0"/>
            </a:rPr>
            <a:t> dung </a:t>
          </a:r>
        </a:p>
        <a:p>
          <a:pPr algn="ctr">
            <a:lnSpc>
              <a:spcPct val="150000"/>
            </a:lnSpc>
          </a:pPr>
          <a:r>
            <a:rPr lang="en-US" sz="2400" dirty="0" err="1" smtClean="0">
              <a:latin typeface="Arial" panose="020B0604020202020204" pitchFamily="34" charset="0"/>
              <a:cs typeface="Arial" panose="020B0604020202020204" pitchFamily="34" charset="0"/>
            </a:rPr>
            <a:t>về</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bảo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vệ</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môi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trường</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D68E83F6-5490-459E-849E-DC62650E6D80}" type="parTrans" cxnId="{8806A796-9793-446C-9B8A-8FAE772BC800}">
      <dgm:prSet/>
      <dgm:spPr/>
      <dgm:t>
        <a:bodyPr/>
        <a:lstStyle/>
        <a:p>
          <a:endParaRPr lang="en-US" sz="2400">
            <a:latin typeface="Arial" panose="020B0604020202020204" pitchFamily="34" charset="0"/>
            <a:cs typeface="Arial" panose="020B0604020202020204" pitchFamily="34" charset="0"/>
          </a:endParaRPr>
        </a:p>
      </dgm:t>
    </dgm:pt>
    <dgm:pt modelId="{1180B38B-E599-4912-9966-B27D4F6D70EE}" type="sibTrans" cxnId="{8806A796-9793-446C-9B8A-8FAE772BC800}">
      <dgm:prSet/>
      <dgm:spPr/>
      <dgm:t>
        <a:bodyPr/>
        <a:lstStyle/>
        <a:p>
          <a:endParaRPr lang="en-US" sz="2400">
            <a:latin typeface="Arial" panose="020B0604020202020204" pitchFamily="34" charset="0"/>
            <a:cs typeface="Arial" panose="020B0604020202020204" pitchFamily="34" charset="0"/>
          </a:endParaRPr>
        </a:p>
      </dgm:t>
    </dgm:pt>
    <dgm:pt modelId="{671B9D54-BD26-4045-B86B-25E04EBC372C}">
      <dgm:prSet phldrT="[Text]" custT="1"/>
      <dgm:spPr/>
      <dgm:t>
        <a:bodyPr/>
        <a:lstStyle/>
        <a:p>
          <a:pPr algn="ctr">
            <a:lnSpc>
              <a:spcPct val="150000"/>
            </a:lnSpc>
          </a:pPr>
          <a:r>
            <a:rPr lang="en-US" sz="2400" dirty="0" err="1" smtClean="0">
              <a:latin typeface="Arial" panose="020B0604020202020204" pitchFamily="34" charset="0"/>
              <a:cs typeface="Arial" panose="020B0604020202020204" pitchFamily="34" charset="0"/>
            </a:rPr>
            <a:t>Cách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kể</a:t>
          </a:r>
          <a:r>
            <a:rPr lang="en-US" sz="2400" dirty="0" smtClean="0">
              <a:latin typeface="Arial" panose="020B0604020202020204" pitchFamily="34" charset="0"/>
              <a:cs typeface="Arial" panose="020B0604020202020204" pitchFamily="34" charset="0"/>
            </a:rPr>
            <a:t> </a:t>
          </a:r>
        </a:p>
        <a:p>
          <a:pPr algn="ctr">
            <a:lnSpc>
              <a:spcPct val="150000"/>
            </a:lnSpc>
          </a:pPr>
          <a:r>
            <a:rPr lang="en-US" sz="2400" dirty="0" err="1" smtClean="0">
              <a:latin typeface="Arial" panose="020B0604020202020204" pitchFamily="34" charset="0"/>
              <a:cs typeface="Arial" panose="020B0604020202020204" pitchFamily="34" charset="0"/>
            </a:rPr>
            <a:t>rõ</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ràng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mạch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lạc</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7FA5B7E2-0E59-46B3-BE6C-91099FBB7607}" type="parTrans" cxnId="{DE0BD649-E931-4D67-AE30-482632419A27}">
      <dgm:prSet/>
      <dgm:spPr/>
      <dgm:t>
        <a:bodyPr/>
        <a:lstStyle/>
        <a:p>
          <a:endParaRPr lang="en-US" sz="2400">
            <a:latin typeface="Arial" panose="020B0604020202020204" pitchFamily="34" charset="0"/>
            <a:cs typeface="Arial" panose="020B0604020202020204" pitchFamily="34" charset="0"/>
          </a:endParaRPr>
        </a:p>
      </dgm:t>
    </dgm:pt>
    <dgm:pt modelId="{91C7F9FC-7FB3-4B4F-B46C-BA2DC1454858}" type="sibTrans" cxnId="{DE0BD649-E931-4D67-AE30-482632419A27}">
      <dgm:prSet/>
      <dgm:spPr/>
      <dgm:t>
        <a:bodyPr/>
        <a:lstStyle/>
        <a:p>
          <a:endParaRPr lang="en-US" sz="2400">
            <a:latin typeface="Arial" panose="020B0604020202020204" pitchFamily="34" charset="0"/>
            <a:cs typeface="Arial" panose="020B0604020202020204" pitchFamily="34" charset="0"/>
          </a:endParaRPr>
        </a:p>
      </dgm:t>
    </dgm:pt>
    <dgm:pt modelId="{E9AD5084-CF7C-4AE6-A4F0-E0B91C6EB1A2}">
      <dgm:prSet phldrT="[Text]" custT="1"/>
      <dgm:spPr/>
      <dgm:t>
        <a:bodyPr/>
        <a:lstStyle/>
        <a:p>
          <a:pPr algn="ctr">
            <a:lnSpc>
              <a:spcPct val="150000"/>
            </a:lnSpc>
          </a:pPr>
          <a:r>
            <a:rPr lang="en-US" sz="2400" dirty="0" err="1" smtClean="0">
              <a:latin typeface="Arial" panose="020B0604020202020204" pitchFamily="34" charset="0"/>
              <a:cs typeface="Arial" panose="020B0604020202020204" pitchFamily="34" charset="0"/>
            </a:rPr>
            <a:t>Nêu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đúng</a:t>
          </a:r>
          <a:endParaRPr lang="en-US" sz="2400" dirty="0" smtClean="0">
            <a:latin typeface="Arial" panose="020B0604020202020204" pitchFamily="34" charset="0"/>
            <a:cs typeface="Arial" panose="020B0604020202020204" pitchFamily="34" charset="0"/>
          </a:endParaRPr>
        </a:p>
        <a:p>
          <a:pPr algn="ctr">
            <a:lnSpc>
              <a:spcPct val="150000"/>
            </a:lnSpc>
          </a:pPr>
          <a:r>
            <a:rPr lang="en-US" sz="2400" dirty="0" smtClean="0">
              <a:latin typeface="Arial" panose="020B0604020202020204" pitchFamily="34" charset="0"/>
              <a:cs typeface="Arial" panose="020B0604020202020204" pitchFamily="34" charset="0"/>
            </a:rPr>
            <a:t> ý </a:t>
          </a:r>
          <a:r>
            <a:rPr lang="en-US" sz="2400" dirty="0" err="1" smtClean="0">
              <a:latin typeface="Arial" panose="020B0604020202020204" pitchFamily="34" charset="0"/>
              <a:cs typeface="Arial" panose="020B0604020202020204" pitchFamily="34" charset="0"/>
            </a:rPr>
            <a:t>nghĩa</a:t>
          </a:r>
          <a:r>
            <a:rPr lang="en-US" sz="2400" dirty="0" smtClean="0">
              <a:latin typeface="Arial" panose="020B0604020202020204" pitchFamily="34" charset="0"/>
              <a:cs typeface="Arial" panose="020B0604020202020204" pitchFamily="34" charset="0"/>
            </a:rPr>
            <a:t> </a:t>
          </a:r>
        </a:p>
        <a:p>
          <a:pPr algn="ctr">
            <a:lnSpc>
              <a:spcPct val="150000"/>
            </a:lnSpc>
          </a:pPr>
          <a:r>
            <a:rPr lang="en-US" sz="2400" dirty="0" err="1" smtClean="0">
              <a:latin typeface="Arial" panose="020B0604020202020204" pitchFamily="34" charset="0"/>
              <a:cs typeface="Arial" panose="020B0604020202020204" pitchFamily="34" charset="0"/>
            </a:rPr>
            <a:t>câu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chuyện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21F5349B-D815-4114-A9C9-204635337D6F}" type="parTrans" cxnId="{D8A8967B-965A-4839-A2CF-0BD462FCA447}">
      <dgm:prSet/>
      <dgm:spPr/>
      <dgm:t>
        <a:bodyPr/>
        <a:lstStyle/>
        <a:p>
          <a:endParaRPr lang="en-US" sz="2400">
            <a:latin typeface="Arial" panose="020B0604020202020204" pitchFamily="34" charset="0"/>
            <a:cs typeface="Arial" panose="020B0604020202020204" pitchFamily="34" charset="0"/>
          </a:endParaRPr>
        </a:p>
      </dgm:t>
    </dgm:pt>
    <dgm:pt modelId="{9C914F66-8F96-4DFF-BAA3-9F488BC0EB37}" type="sibTrans" cxnId="{D8A8967B-965A-4839-A2CF-0BD462FCA447}">
      <dgm:prSet/>
      <dgm:spPr/>
      <dgm:t>
        <a:bodyPr/>
        <a:lstStyle/>
        <a:p>
          <a:endParaRPr lang="en-US" sz="2400">
            <a:latin typeface="Arial" panose="020B0604020202020204" pitchFamily="34" charset="0"/>
            <a:cs typeface="Arial" panose="020B0604020202020204" pitchFamily="34" charset="0"/>
          </a:endParaRPr>
        </a:p>
      </dgm:t>
    </dgm:pt>
    <dgm:pt modelId="{9BB834B8-4718-486A-9AB7-3A5B973D0812}" type="pres">
      <dgm:prSet presAssocID="{9BE294D0-8A3A-4A3D-A8CC-9C8FA67B13D7}" presName="rootnode" presStyleCnt="0">
        <dgm:presLayoutVars>
          <dgm:chMax/>
          <dgm:chPref/>
          <dgm:dir/>
          <dgm:animLvl val="lvl"/>
        </dgm:presLayoutVars>
      </dgm:prSet>
      <dgm:spPr/>
      <dgm:t>
        <a:bodyPr/>
        <a:lstStyle/>
        <a:p>
          <a:endParaRPr lang="en-US"/>
        </a:p>
      </dgm:t>
    </dgm:pt>
    <dgm:pt modelId="{6330F81A-D1B3-4002-A64A-AAC8A4CF4A39}" type="pres">
      <dgm:prSet presAssocID="{3979A7A0-12EB-40E6-A88A-46D0027179E0}" presName="composite" presStyleCnt="0"/>
      <dgm:spPr/>
    </dgm:pt>
    <dgm:pt modelId="{59F0E442-C72B-45C0-8479-8CB5D42C4D32}" type="pres">
      <dgm:prSet presAssocID="{3979A7A0-12EB-40E6-A88A-46D0027179E0}" presName="LShape" presStyleLbl="alignNode1" presStyleIdx="0" presStyleCnt="5"/>
      <dgm:spPr/>
    </dgm:pt>
    <dgm:pt modelId="{883349C1-EB14-4863-AFED-3C32AACC6893}" type="pres">
      <dgm:prSet presAssocID="{3979A7A0-12EB-40E6-A88A-46D0027179E0}" presName="ParentText" presStyleLbl="revTx" presStyleIdx="0" presStyleCnt="3">
        <dgm:presLayoutVars>
          <dgm:chMax val="0"/>
          <dgm:chPref val="0"/>
          <dgm:bulletEnabled val="1"/>
        </dgm:presLayoutVars>
      </dgm:prSet>
      <dgm:spPr/>
      <dgm:t>
        <a:bodyPr/>
        <a:lstStyle/>
        <a:p>
          <a:endParaRPr lang="en-US"/>
        </a:p>
      </dgm:t>
    </dgm:pt>
    <dgm:pt modelId="{EF2C7194-28B9-4109-9AE3-0EF3BC1CE698}" type="pres">
      <dgm:prSet presAssocID="{3979A7A0-12EB-40E6-A88A-46D0027179E0}" presName="Triangle" presStyleLbl="alignNode1" presStyleIdx="1" presStyleCnt="5"/>
      <dgm:spPr/>
    </dgm:pt>
    <dgm:pt modelId="{5C124D5C-BC09-4C79-9F23-6142C9CA333B}" type="pres">
      <dgm:prSet presAssocID="{1180B38B-E599-4912-9966-B27D4F6D70EE}" presName="sibTrans" presStyleCnt="0"/>
      <dgm:spPr/>
    </dgm:pt>
    <dgm:pt modelId="{18EEA4AC-666A-4F22-A82B-B5DEAA215A1C}" type="pres">
      <dgm:prSet presAssocID="{1180B38B-E599-4912-9966-B27D4F6D70EE}" presName="space" presStyleCnt="0"/>
      <dgm:spPr/>
    </dgm:pt>
    <dgm:pt modelId="{8FD4BEE4-7294-4293-9542-FBF581204F1A}" type="pres">
      <dgm:prSet presAssocID="{671B9D54-BD26-4045-B86B-25E04EBC372C}" presName="composite" presStyleCnt="0"/>
      <dgm:spPr/>
    </dgm:pt>
    <dgm:pt modelId="{1AEE2CB7-4680-4E03-B502-9395E881E691}" type="pres">
      <dgm:prSet presAssocID="{671B9D54-BD26-4045-B86B-25E04EBC372C}" presName="LShape" presStyleLbl="alignNode1" presStyleIdx="2" presStyleCnt="5"/>
      <dgm:spPr/>
    </dgm:pt>
    <dgm:pt modelId="{9DA7307B-ACCB-4BE6-9851-C411D22421FA}" type="pres">
      <dgm:prSet presAssocID="{671B9D54-BD26-4045-B86B-25E04EBC372C}" presName="ParentText" presStyleLbl="revTx" presStyleIdx="1" presStyleCnt="3">
        <dgm:presLayoutVars>
          <dgm:chMax val="0"/>
          <dgm:chPref val="0"/>
          <dgm:bulletEnabled val="1"/>
        </dgm:presLayoutVars>
      </dgm:prSet>
      <dgm:spPr/>
      <dgm:t>
        <a:bodyPr/>
        <a:lstStyle/>
        <a:p>
          <a:endParaRPr lang="en-US"/>
        </a:p>
      </dgm:t>
    </dgm:pt>
    <dgm:pt modelId="{33C2E7D5-1F4C-4C73-81D9-A3D4F1C14517}" type="pres">
      <dgm:prSet presAssocID="{671B9D54-BD26-4045-B86B-25E04EBC372C}" presName="Triangle" presStyleLbl="alignNode1" presStyleIdx="3" presStyleCnt="5"/>
      <dgm:spPr/>
    </dgm:pt>
    <dgm:pt modelId="{D2D5E637-7AD8-49F6-8748-570EC13BBCCD}" type="pres">
      <dgm:prSet presAssocID="{91C7F9FC-7FB3-4B4F-B46C-BA2DC1454858}" presName="sibTrans" presStyleCnt="0"/>
      <dgm:spPr/>
    </dgm:pt>
    <dgm:pt modelId="{8B0B8BB6-4ADC-4A25-AE36-87F37C92B391}" type="pres">
      <dgm:prSet presAssocID="{91C7F9FC-7FB3-4B4F-B46C-BA2DC1454858}" presName="space" presStyleCnt="0"/>
      <dgm:spPr/>
    </dgm:pt>
    <dgm:pt modelId="{45384488-81C2-4F1B-A2F5-CAD90A56DB21}" type="pres">
      <dgm:prSet presAssocID="{E9AD5084-CF7C-4AE6-A4F0-E0B91C6EB1A2}" presName="composite" presStyleCnt="0"/>
      <dgm:spPr/>
    </dgm:pt>
    <dgm:pt modelId="{CC69A657-0488-466B-A50B-C36A84D01128}" type="pres">
      <dgm:prSet presAssocID="{E9AD5084-CF7C-4AE6-A4F0-E0B91C6EB1A2}" presName="LShape" presStyleLbl="alignNode1" presStyleIdx="4" presStyleCnt="5"/>
      <dgm:spPr/>
    </dgm:pt>
    <dgm:pt modelId="{72816BED-22CF-400C-A7FE-5901B4F96AD2}" type="pres">
      <dgm:prSet presAssocID="{E9AD5084-CF7C-4AE6-A4F0-E0B91C6EB1A2}" presName="ParentText" presStyleLbl="revTx" presStyleIdx="2" presStyleCnt="3">
        <dgm:presLayoutVars>
          <dgm:chMax val="0"/>
          <dgm:chPref val="0"/>
          <dgm:bulletEnabled val="1"/>
        </dgm:presLayoutVars>
      </dgm:prSet>
      <dgm:spPr/>
      <dgm:t>
        <a:bodyPr/>
        <a:lstStyle/>
        <a:p>
          <a:endParaRPr lang="en-US"/>
        </a:p>
      </dgm:t>
    </dgm:pt>
  </dgm:ptLst>
  <dgm:cxnLst>
    <dgm:cxn modelId="{97277A43-2BA2-4E4D-B6B2-767AD7E0BF6F}" type="presOf" srcId="{E9AD5084-CF7C-4AE6-A4F0-E0B91C6EB1A2}" destId="{72816BED-22CF-400C-A7FE-5901B4F96AD2}" srcOrd="0" destOrd="0" presId="urn:microsoft.com/office/officeart/2009/3/layout/StepUpProcess"/>
    <dgm:cxn modelId="{D8A8967B-965A-4839-A2CF-0BD462FCA447}" srcId="{9BE294D0-8A3A-4A3D-A8CC-9C8FA67B13D7}" destId="{E9AD5084-CF7C-4AE6-A4F0-E0B91C6EB1A2}" srcOrd="2" destOrd="0" parTransId="{21F5349B-D815-4114-A9C9-204635337D6F}" sibTransId="{9C914F66-8F96-4DFF-BAA3-9F488BC0EB37}"/>
    <dgm:cxn modelId="{DE0BD649-E931-4D67-AE30-482632419A27}" srcId="{9BE294D0-8A3A-4A3D-A8CC-9C8FA67B13D7}" destId="{671B9D54-BD26-4045-B86B-25E04EBC372C}" srcOrd="1" destOrd="0" parTransId="{7FA5B7E2-0E59-46B3-BE6C-91099FBB7607}" sibTransId="{91C7F9FC-7FB3-4B4F-B46C-BA2DC1454858}"/>
    <dgm:cxn modelId="{8806A796-9793-446C-9B8A-8FAE772BC800}" srcId="{9BE294D0-8A3A-4A3D-A8CC-9C8FA67B13D7}" destId="{3979A7A0-12EB-40E6-A88A-46D0027179E0}" srcOrd="0" destOrd="0" parTransId="{D68E83F6-5490-459E-849E-DC62650E6D80}" sibTransId="{1180B38B-E599-4912-9966-B27D4F6D70EE}"/>
    <dgm:cxn modelId="{B96B84F9-63C8-414E-8EC3-020D7629EAEB}" type="presOf" srcId="{9BE294D0-8A3A-4A3D-A8CC-9C8FA67B13D7}" destId="{9BB834B8-4718-486A-9AB7-3A5B973D0812}" srcOrd="0" destOrd="0" presId="urn:microsoft.com/office/officeart/2009/3/layout/StepUpProcess"/>
    <dgm:cxn modelId="{937EDB0D-8F5A-43E1-95A3-3701C0AA6B75}" type="presOf" srcId="{3979A7A0-12EB-40E6-A88A-46D0027179E0}" destId="{883349C1-EB14-4863-AFED-3C32AACC6893}" srcOrd="0" destOrd="0" presId="urn:microsoft.com/office/officeart/2009/3/layout/StepUpProcess"/>
    <dgm:cxn modelId="{1FAA1428-6DDF-461E-986C-CAD972009EBC}" type="presOf" srcId="{671B9D54-BD26-4045-B86B-25E04EBC372C}" destId="{9DA7307B-ACCB-4BE6-9851-C411D22421FA}" srcOrd="0" destOrd="0" presId="urn:microsoft.com/office/officeart/2009/3/layout/StepUpProcess"/>
    <dgm:cxn modelId="{4DF78858-D150-4E6C-9AC4-74788EB9033D}" type="presParOf" srcId="{9BB834B8-4718-486A-9AB7-3A5B973D0812}" destId="{6330F81A-D1B3-4002-A64A-AAC8A4CF4A39}" srcOrd="0" destOrd="0" presId="urn:microsoft.com/office/officeart/2009/3/layout/StepUpProcess"/>
    <dgm:cxn modelId="{06FCDC61-F4F9-4DE5-A1B3-A857F1194214}" type="presParOf" srcId="{6330F81A-D1B3-4002-A64A-AAC8A4CF4A39}" destId="{59F0E442-C72B-45C0-8479-8CB5D42C4D32}" srcOrd="0" destOrd="0" presId="urn:microsoft.com/office/officeart/2009/3/layout/StepUpProcess"/>
    <dgm:cxn modelId="{2A01A28F-6A4E-4D74-BC69-D19F3A50779F}" type="presParOf" srcId="{6330F81A-D1B3-4002-A64A-AAC8A4CF4A39}" destId="{883349C1-EB14-4863-AFED-3C32AACC6893}" srcOrd="1" destOrd="0" presId="urn:microsoft.com/office/officeart/2009/3/layout/StepUpProcess"/>
    <dgm:cxn modelId="{C0989E4F-2FCE-40C6-9D4E-B1359527961D}" type="presParOf" srcId="{6330F81A-D1B3-4002-A64A-AAC8A4CF4A39}" destId="{EF2C7194-28B9-4109-9AE3-0EF3BC1CE698}" srcOrd="2" destOrd="0" presId="urn:microsoft.com/office/officeart/2009/3/layout/StepUpProcess"/>
    <dgm:cxn modelId="{90E57B48-5774-4809-A42C-AD504304B3DC}" type="presParOf" srcId="{9BB834B8-4718-486A-9AB7-3A5B973D0812}" destId="{5C124D5C-BC09-4C79-9F23-6142C9CA333B}" srcOrd="1" destOrd="0" presId="urn:microsoft.com/office/officeart/2009/3/layout/StepUpProcess"/>
    <dgm:cxn modelId="{A26A8647-4A9B-43D2-BA7C-541C7EE2E223}" type="presParOf" srcId="{5C124D5C-BC09-4C79-9F23-6142C9CA333B}" destId="{18EEA4AC-666A-4F22-A82B-B5DEAA215A1C}" srcOrd="0" destOrd="0" presId="urn:microsoft.com/office/officeart/2009/3/layout/StepUpProcess"/>
    <dgm:cxn modelId="{BF9B3C62-E2CE-4BC6-A4C2-A882A738C324}" type="presParOf" srcId="{9BB834B8-4718-486A-9AB7-3A5B973D0812}" destId="{8FD4BEE4-7294-4293-9542-FBF581204F1A}" srcOrd="2" destOrd="0" presId="urn:microsoft.com/office/officeart/2009/3/layout/StepUpProcess"/>
    <dgm:cxn modelId="{0491D42F-E9CA-448F-AAE5-144767571F7F}" type="presParOf" srcId="{8FD4BEE4-7294-4293-9542-FBF581204F1A}" destId="{1AEE2CB7-4680-4E03-B502-9395E881E691}" srcOrd="0" destOrd="0" presId="urn:microsoft.com/office/officeart/2009/3/layout/StepUpProcess"/>
    <dgm:cxn modelId="{32D3BB5E-1FB9-4297-8908-11BBAA7D620C}" type="presParOf" srcId="{8FD4BEE4-7294-4293-9542-FBF581204F1A}" destId="{9DA7307B-ACCB-4BE6-9851-C411D22421FA}" srcOrd="1" destOrd="0" presId="urn:microsoft.com/office/officeart/2009/3/layout/StepUpProcess"/>
    <dgm:cxn modelId="{A1BB8EAD-7F37-4242-AA0F-36E83778E90E}" type="presParOf" srcId="{8FD4BEE4-7294-4293-9542-FBF581204F1A}" destId="{33C2E7D5-1F4C-4C73-81D9-A3D4F1C14517}" srcOrd="2" destOrd="0" presId="urn:microsoft.com/office/officeart/2009/3/layout/StepUpProcess"/>
    <dgm:cxn modelId="{91589179-9C5F-4D72-AA07-89B2657AE1D7}" type="presParOf" srcId="{9BB834B8-4718-486A-9AB7-3A5B973D0812}" destId="{D2D5E637-7AD8-49F6-8748-570EC13BBCCD}" srcOrd="3" destOrd="0" presId="urn:microsoft.com/office/officeart/2009/3/layout/StepUpProcess"/>
    <dgm:cxn modelId="{38E7C974-35E6-4DA9-8F3D-289D637390F9}" type="presParOf" srcId="{D2D5E637-7AD8-49F6-8748-570EC13BBCCD}" destId="{8B0B8BB6-4ADC-4A25-AE36-87F37C92B391}" srcOrd="0" destOrd="0" presId="urn:microsoft.com/office/officeart/2009/3/layout/StepUpProcess"/>
    <dgm:cxn modelId="{097326F2-2F08-4287-8084-BAD0CC7AB516}" type="presParOf" srcId="{9BB834B8-4718-486A-9AB7-3A5B973D0812}" destId="{45384488-81C2-4F1B-A2F5-CAD90A56DB21}" srcOrd="4" destOrd="0" presId="urn:microsoft.com/office/officeart/2009/3/layout/StepUpProcess"/>
    <dgm:cxn modelId="{D802FFF8-75B6-49BA-AC8F-441256221840}" type="presParOf" srcId="{45384488-81C2-4F1B-A2F5-CAD90A56DB21}" destId="{CC69A657-0488-466B-A50B-C36A84D01128}" srcOrd="0" destOrd="0" presId="urn:microsoft.com/office/officeart/2009/3/layout/StepUpProcess"/>
    <dgm:cxn modelId="{D236348C-9C66-47B8-9232-2E9A99AC0C62}" type="presParOf" srcId="{45384488-81C2-4F1B-A2F5-CAD90A56DB21}" destId="{72816BED-22CF-400C-A7FE-5901B4F96AD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550BB-91EB-46E0-AD92-1E8171A21FB9}">
      <dsp:nvSpPr>
        <dsp:cNvPr id="0" name=""/>
        <dsp:cNvSpPr/>
      </dsp:nvSpPr>
      <dsp:spPr>
        <a:xfrm>
          <a:off x="2375" y="1019100"/>
          <a:ext cx="3331243" cy="24617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33CFD06E-96E3-4EB1-9F82-00A75D2CB3D3}">
      <dsp:nvSpPr>
        <dsp:cNvPr id="0" name=""/>
        <dsp:cNvSpPr/>
      </dsp:nvSpPr>
      <dsp:spPr>
        <a:xfrm>
          <a:off x="675711" y="3034510"/>
          <a:ext cx="2870539" cy="689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n-US" sz="2200" kern="1200" dirty="0" err="1" smtClean="0">
              <a:latin typeface="Arial" panose="020B0604020202020204" pitchFamily="34" charset="0"/>
              <a:cs typeface="Arial" panose="020B0604020202020204" pitchFamily="34" charset="0"/>
            </a:rPr>
            <a:t>Bảo</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vệ</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cây</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cối</a:t>
          </a:r>
          <a:r>
            <a:rPr lang="en-US" sz="2200" kern="1200" dirty="0" smtClean="0">
              <a:latin typeface="Arial" panose="020B0604020202020204" pitchFamily="34" charset="0"/>
              <a:cs typeface="Arial" panose="020B0604020202020204" pitchFamily="34" charset="0"/>
            </a:rPr>
            <a:t>, </a:t>
          </a:r>
        </a:p>
        <a:p>
          <a:pPr lvl="0" algn="ctr" defTabSz="977900">
            <a:lnSpc>
              <a:spcPct val="90000"/>
            </a:lnSpc>
            <a:spcBef>
              <a:spcPct val="0"/>
            </a:spcBef>
            <a:spcAft>
              <a:spcPct val="5000"/>
            </a:spcAft>
          </a:pPr>
          <a:r>
            <a:rPr lang="en-US" sz="2200" kern="1200" dirty="0" err="1" smtClean="0">
              <a:latin typeface="Arial" panose="020B0604020202020204" pitchFamily="34" charset="0"/>
              <a:cs typeface="Arial" panose="020B0604020202020204" pitchFamily="34" charset="0"/>
            </a:rPr>
            <a:t>loài</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vật</a:t>
          </a:r>
          <a:endParaRPr lang="en-US" sz="2200" kern="1200" dirty="0">
            <a:latin typeface="Arial" panose="020B0604020202020204" pitchFamily="34" charset="0"/>
            <a:cs typeface="Arial" panose="020B0604020202020204" pitchFamily="34" charset="0"/>
          </a:endParaRPr>
        </a:p>
      </dsp:txBody>
      <dsp:txXfrm>
        <a:off x="675711" y="3034510"/>
        <a:ext cx="2870539" cy="689838"/>
      </dsp:txXfrm>
    </dsp:sp>
    <dsp:sp modelId="{3495908A-65AE-486E-97F2-DB5D7E980985}">
      <dsp:nvSpPr>
        <dsp:cNvPr id="0" name=""/>
        <dsp:cNvSpPr/>
      </dsp:nvSpPr>
      <dsp:spPr>
        <a:xfrm>
          <a:off x="3975209" y="1019100"/>
          <a:ext cx="3331243" cy="246177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a:noFill/>
        </a:ln>
        <a:effectLst/>
      </dsp:spPr>
      <dsp:style>
        <a:lnRef idx="0">
          <a:scrgbClr r="0" g="0" b="0"/>
        </a:lnRef>
        <a:fillRef idx="1">
          <a:scrgbClr r="0" g="0" b="0"/>
        </a:fillRef>
        <a:effectRef idx="0">
          <a:scrgbClr r="0" g="0" b="0"/>
        </a:effectRef>
        <a:fontRef idx="minor"/>
      </dsp:style>
    </dsp:sp>
    <dsp:sp modelId="{218BBF2A-93BB-4443-8527-044DC4B77A7B}">
      <dsp:nvSpPr>
        <dsp:cNvPr id="0" name=""/>
        <dsp:cNvSpPr/>
      </dsp:nvSpPr>
      <dsp:spPr>
        <a:xfrm>
          <a:off x="4648546" y="3034510"/>
          <a:ext cx="2870539" cy="6898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n-US" sz="2200" kern="1200" dirty="0" err="1" smtClean="0">
              <a:latin typeface="Arial" panose="020B0604020202020204" pitchFamily="34" charset="0"/>
              <a:cs typeface="Arial" panose="020B0604020202020204" pitchFamily="34" charset="0"/>
            </a:rPr>
            <a:t>Chống</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lại</a:t>
          </a:r>
          <a:r>
            <a:rPr lang="en-US" sz="2200" kern="1200" dirty="0" smtClean="0">
              <a:latin typeface="Arial" panose="020B0604020202020204" pitchFamily="34" charset="0"/>
              <a:cs typeface="Arial" panose="020B0604020202020204" pitchFamily="34" charset="0"/>
            </a:rPr>
            <a:t> ô </a:t>
          </a:r>
          <a:r>
            <a:rPr lang="en-US" sz="2200" kern="1200" dirty="0" err="1" smtClean="0">
              <a:latin typeface="Arial" panose="020B0604020202020204" pitchFamily="34" charset="0"/>
              <a:cs typeface="Arial" panose="020B0604020202020204" pitchFamily="34" charset="0"/>
            </a:rPr>
            <a:t>nhiễm</a:t>
          </a:r>
          <a:r>
            <a:rPr lang="en-US" sz="2200" kern="1200" dirty="0" smtClean="0">
              <a:latin typeface="Arial" panose="020B0604020202020204" pitchFamily="34" charset="0"/>
              <a:cs typeface="Arial" panose="020B0604020202020204" pitchFamily="34" charset="0"/>
            </a:rPr>
            <a:t> </a:t>
          </a:r>
        </a:p>
        <a:p>
          <a:pPr lvl="0" algn="ctr" defTabSz="977900">
            <a:lnSpc>
              <a:spcPct val="90000"/>
            </a:lnSpc>
            <a:spcBef>
              <a:spcPct val="0"/>
            </a:spcBef>
            <a:spcAft>
              <a:spcPct val="5000"/>
            </a:spcAft>
          </a:pPr>
          <a:r>
            <a:rPr lang="en-US" sz="2200" kern="1200" dirty="0" err="1" smtClean="0">
              <a:latin typeface="Arial" panose="020B0604020202020204" pitchFamily="34" charset="0"/>
              <a:cs typeface="Arial" panose="020B0604020202020204" pitchFamily="34" charset="0"/>
            </a:rPr>
            <a:t>môi</a:t>
          </a:r>
          <a:r>
            <a:rPr lang="en-US" sz="2200" kern="1200" dirty="0" smtClean="0">
              <a:latin typeface="Arial" panose="020B0604020202020204" pitchFamily="34" charset="0"/>
              <a:cs typeface="Arial" panose="020B0604020202020204" pitchFamily="34" charset="0"/>
            </a:rPr>
            <a:t> </a:t>
          </a:r>
          <a:r>
            <a:rPr lang="en-US" sz="2200" kern="1200" dirty="0" err="1" smtClean="0">
              <a:latin typeface="Arial" panose="020B0604020202020204" pitchFamily="34" charset="0"/>
              <a:cs typeface="Arial" panose="020B0604020202020204" pitchFamily="34" charset="0"/>
            </a:rPr>
            <a:t>trường</a:t>
          </a:r>
          <a:endParaRPr lang="en-US" sz="2200" kern="1200" dirty="0">
            <a:latin typeface="Arial" panose="020B0604020202020204" pitchFamily="34" charset="0"/>
            <a:cs typeface="Arial" panose="020B0604020202020204" pitchFamily="34" charset="0"/>
          </a:endParaRPr>
        </a:p>
      </dsp:txBody>
      <dsp:txXfrm>
        <a:off x="4648546" y="3034510"/>
        <a:ext cx="2870539" cy="689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0469B-9309-412C-BEF3-28650D2B3140}">
      <dsp:nvSpPr>
        <dsp:cNvPr id="0" name=""/>
        <dsp:cNvSpPr/>
      </dsp:nvSpPr>
      <dsp:spPr>
        <a:xfrm>
          <a:off x="530483" y="0"/>
          <a:ext cx="6012147" cy="40364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FD08B-8C66-4FEC-B1B6-08A321C17B8A}">
      <dsp:nvSpPr>
        <dsp:cNvPr id="0" name=""/>
        <dsp:cNvSpPr/>
      </dsp:nvSpPr>
      <dsp:spPr>
        <a:xfrm>
          <a:off x="0" y="1210927"/>
          <a:ext cx="2121934" cy="1614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ct val="35000"/>
            </a:spcAft>
          </a:pPr>
          <a:r>
            <a:rPr lang="en-US" sz="2400" kern="1200" dirty="0" smtClean="0">
              <a:latin typeface="Arial" panose="020B0604020202020204" pitchFamily="34" charset="0"/>
              <a:cs typeface="Arial" panose="020B0604020202020204" pitchFamily="34" charset="0"/>
            </a:rPr>
            <a:t>1/ </a:t>
          </a:r>
          <a:r>
            <a:rPr lang="en-US" sz="2400" kern="1200" dirty="0" err="1" smtClean="0">
              <a:latin typeface="Arial" panose="020B0604020202020204" pitchFamily="34" charset="0"/>
              <a:cs typeface="Arial" panose="020B0604020202020204" pitchFamily="34" charset="0"/>
            </a:rPr>
            <a:t>Giới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thiệu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câu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chuyện</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a:off x="78817" y="1289744"/>
        <a:ext cx="1964300" cy="1456935"/>
      </dsp:txXfrm>
    </dsp:sp>
    <dsp:sp modelId="{FE8B230F-D712-4663-BA5C-5670219E0514}">
      <dsp:nvSpPr>
        <dsp:cNvPr id="0" name=""/>
        <dsp:cNvSpPr/>
      </dsp:nvSpPr>
      <dsp:spPr>
        <a:xfrm>
          <a:off x="2475590" y="1210927"/>
          <a:ext cx="2121934" cy="1614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ct val="35000"/>
            </a:spcAft>
          </a:pPr>
          <a:r>
            <a:rPr lang="en-US" sz="2400" kern="1200" dirty="0" smtClean="0">
              <a:latin typeface="Arial" panose="020B0604020202020204" pitchFamily="34" charset="0"/>
              <a:cs typeface="Arial" panose="020B0604020202020204" pitchFamily="34" charset="0"/>
            </a:rPr>
            <a:t>2/ </a:t>
          </a:r>
          <a:r>
            <a:rPr lang="en-US" sz="2400" kern="1200" dirty="0" err="1" smtClean="0">
              <a:latin typeface="Arial" panose="020B0604020202020204" pitchFamily="34" charset="0"/>
              <a:cs typeface="Arial" panose="020B0604020202020204" pitchFamily="34" charset="0"/>
            </a:rPr>
            <a:t>Diễn</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biễn</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câu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chuyện</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a:off x="2554407" y="1289744"/>
        <a:ext cx="1964300" cy="1456935"/>
      </dsp:txXfrm>
    </dsp:sp>
    <dsp:sp modelId="{B5074E23-818C-4305-82EA-232C9C6A046C}">
      <dsp:nvSpPr>
        <dsp:cNvPr id="0" name=""/>
        <dsp:cNvSpPr/>
      </dsp:nvSpPr>
      <dsp:spPr>
        <a:xfrm>
          <a:off x="4951180" y="1210927"/>
          <a:ext cx="2121934" cy="1614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ct val="35000"/>
            </a:spcAft>
          </a:pPr>
          <a:r>
            <a:rPr lang="en-US" sz="2400" kern="1200" dirty="0" smtClean="0">
              <a:latin typeface="Arial" panose="020B0604020202020204" pitchFamily="34" charset="0"/>
              <a:cs typeface="Arial" panose="020B0604020202020204" pitchFamily="34" charset="0"/>
            </a:rPr>
            <a:t>3/ Ý </a:t>
          </a:r>
          <a:r>
            <a:rPr lang="en-US" sz="2400" kern="1200" dirty="0" err="1" smtClean="0">
              <a:latin typeface="Arial" panose="020B0604020202020204" pitchFamily="34" charset="0"/>
              <a:cs typeface="Arial" panose="020B0604020202020204" pitchFamily="34" charset="0"/>
            </a:rPr>
            <a:t>nghĩa</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câu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chuyện</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a:off x="5029997" y="1289744"/>
        <a:ext cx="1964300" cy="145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0E442-C72B-45C0-8479-8CB5D42C4D32}">
      <dsp:nvSpPr>
        <dsp:cNvPr id="0" name=""/>
        <dsp:cNvSpPr/>
      </dsp:nvSpPr>
      <dsp:spPr>
        <a:xfrm rot="5400000">
          <a:off x="422715" y="1248108"/>
          <a:ext cx="1268617" cy="211095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349C1-EB14-4863-AFED-3C32AACC6893}">
      <dsp:nvSpPr>
        <dsp:cNvPr id="0" name=""/>
        <dsp:cNvSpPr/>
      </dsp:nvSpPr>
      <dsp:spPr>
        <a:xfrm>
          <a:off x="210952" y="1878827"/>
          <a:ext cx="1905778" cy="167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15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Nội</a:t>
          </a:r>
          <a:r>
            <a:rPr lang="en-US" sz="2400" kern="1200" dirty="0" smtClean="0">
              <a:latin typeface="Arial" panose="020B0604020202020204" pitchFamily="34" charset="0"/>
              <a:cs typeface="Arial" panose="020B0604020202020204" pitchFamily="34" charset="0"/>
            </a:rPr>
            <a:t> dung </a:t>
          </a:r>
        </a:p>
        <a:p>
          <a:pPr lvl="0" algn="ctr" defTabSz="1066800">
            <a:lnSpc>
              <a:spcPct val="15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về</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bảo</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vệ</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môi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trường</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a:off x="210952" y="1878827"/>
        <a:ext cx="1905778" cy="1670526"/>
      </dsp:txXfrm>
    </dsp:sp>
    <dsp:sp modelId="{EF2C7194-28B9-4109-9AE3-0EF3BC1CE698}">
      <dsp:nvSpPr>
        <dsp:cNvPr id="0" name=""/>
        <dsp:cNvSpPr/>
      </dsp:nvSpPr>
      <dsp:spPr>
        <a:xfrm>
          <a:off x="1757149" y="1092697"/>
          <a:ext cx="359580" cy="35958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E2CB7-4680-4E03-B502-9395E881E691}">
      <dsp:nvSpPr>
        <dsp:cNvPr id="0" name=""/>
        <dsp:cNvSpPr/>
      </dsp:nvSpPr>
      <dsp:spPr>
        <a:xfrm rot="5400000">
          <a:off x="2755760" y="670793"/>
          <a:ext cx="1268617" cy="211095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A7307B-ACCB-4BE6-9851-C411D22421FA}">
      <dsp:nvSpPr>
        <dsp:cNvPr id="0" name=""/>
        <dsp:cNvSpPr/>
      </dsp:nvSpPr>
      <dsp:spPr>
        <a:xfrm>
          <a:off x="2543996" y="1301513"/>
          <a:ext cx="1905778" cy="167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15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Cách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kể</a:t>
          </a:r>
          <a:r>
            <a:rPr lang="en-US" sz="2400" kern="1200" dirty="0" smtClean="0">
              <a:latin typeface="Arial" panose="020B0604020202020204" pitchFamily="34" charset="0"/>
              <a:cs typeface="Arial" panose="020B0604020202020204" pitchFamily="34" charset="0"/>
            </a:rPr>
            <a:t> </a:t>
          </a:r>
        </a:p>
        <a:p>
          <a:pPr lvl="0" algn="ctr" defTabSz="1066800">
            <a:lnSpc>
              <a:spcPct val="15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rõ</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ràng</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mạch</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lạc</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a:off x="2543996" y="1301513"/>
        <a:ext cx="1905778" cy="1670526"/>
      </dsp:txXfrm>
    </dsp:sp>
    <dsp:sp modelId="{33C2E7D5-1F4C-4C73-81D9-A3D4F1C14517}">
      <dsp:nvSpPr>
        <dsp:cNvPr id="0" name=""/>
        <dsp:cNvSpPr/>
      </dsp:nvSpPr>
      <dsp:spPr>
        <a:xfrm>
          <a:off x="4090194" y="515383"/>
          <a:ext cx="359580" cy="35958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9A657-0488-466B-A50B-C36A84D01128}">
      <dsp:nvSpPr>
        <dsp:cNvPr id="0" name=""/>
        <dsp:cNvSpPr/>
      </dsp:nvSpPr>
      <dsp:spPr>
        <a:xfrm rot="5400000">
          <a:off x="5088805" y="93479"/>
          <a:ext cx="1268617" cy="211095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16BED-22CF-400C-A7FE-5901B4F96AD2}">
      <dsp:nvSpPr>
        <dsp:cNvPr id="0" name=""/>
        <dsp:cNvSpPr/>
      </dsp:nvSpPr>
      <dsp:spPr>
        <a:xfrm>
          <a:off x="4877041" y="724199"/>
          <a:ext cx="1905778" cy="167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15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Nêu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đúng</a:t>
          </a:r>
          <a:endParaRPr lang="en-US" sz="2400" kern="1200" dirty="0" smtClean="0">
            <a:latin typeface="Arial" panose="020B0604020202020204" pitchFamily="34" charset="0"/>
            <a:cs typeface="Arial" panose="020B0604020202020204" pitchFamily="34" charset="0"/>
          </a:endParaRPr>
        </a:p>
        <a:p>
          <a:pPr lvl="0" algn="ctr" defTabSz="1066800">
            <a:lnSpc>
              <a:spcPct val="150000"/>
            </a:lnSpc>
            <a:spcBef>
              <a:spcPct val="0"/>
            </a:spcBef>
            <a:spcAft>
              <a:spcPct val="35000"/>
            </a:spcAft>
          </a:pPr>
          <a:r>
            <a:rPr lang="en-US" sz="2400" kern="1200" dirty="0" smtClean="0">
              <a:latin typeface="Arial" panose="020B0604020202020204" pitchFamily="34" charset="0"/>
              <a:cs typeface="Arial" panose="020B0604020202020204" pitchFamily="34" charset="0"/>
            </a:rPr>
            <a:t> ý </a:t>
          </a:r>
          <a:r>
            <a:rPr lang="en-US" sz="2400" kern="1200" dirty="0" err="1" smtClean="0">
              <a:latin typeface="Arial" panose="020B0604020202020204" pitchFamily="34" charset="0"/>
              <a:cs typeface="Arial" panose="020B0604020202020204" pitchFamily="34" charset="0"/>
            </a:rPr>
            <a:t>nghĩa</a:t>
          </a:r>
          <a:r>
            <a:rPr lang="en-US" sz="2400" kern="1200" dirty="0" smtClean="0">
              <a:latin typeface="Arial" panose="020B0604020202020204" pitchFamily="34" charset="0"/>
              <a:cs typeface="Arial" panose="020B0604020202020204" pitchFamily="34" charset="0"/>
            </a:rPr>
            <a:t> </a:t>
          </a:r>
        </a:p>
        <a:p>
          <a:pPr lvl="0" algn="ctr" defTabSz="1066800">
            <a:lnSpc>
              <a:spcPct val="15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câu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chuyện</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dsp:txBody>
      <dsp:txXfrm>
        <a:off x="4877041" y="724199"/>
        <a:ext cx="1905778" cy="167052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325026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12</a:t>
            </a:fld>
            <a:endParaRPr lang="zh-CN" altLang="en-US"/>
          </a:p>
        </p:txBody>
      </p:sp>
    </p:spTree>
    <p:extLst>
      <p:ext uri="{BB962C8B-B14F-4D97-AF65-F5344CB8AC3E}">
        <p14:creationId xmlns:p14="http://schemas.microsoft.com/office/powerpoint/2010/main" val="372843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13</a:t>
            </a:fld>
            <a:endParaRPr lang="zh-CN" altLang="en-US"/>
          </a:p>
        </p:txBody>
      </p:sp>
    </p:spTree>
    <p:extLst>
      <p:ext uri="{BB962C8B-B14F-4D97-AF65-F5344CB8AC3E}">
        <p14:creationId xmlns:p14="http://schemas.microsoft.com/office/powerpoint/2010/main" val="146902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107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15</a:t>
            </a:fld>
            <a:endParaRPr lang="zh-CN" altLang="en-US"/>
          </a:p>
        </p:txBody>
      </p:sp>
    </p:spTree>
    <p:extLst>
      <p:ext uri="{BB962C8B-B14F-4D97-AF65-F5344CB8AC3E}">
        <p14:creationId xmlns:p14="http://schemas.microsoft.com/office/powerpoint/2010/main" val="219979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16</a:t>
            </a:fld>
            <a:endParaRPr lang="zh-CN" altLang="en-US"/>
          </a:p>
        </p:txBody>
      </p:sp>
    </p:spTree>
    <p:extLst>
      <p:ext uri="{BB962C8B-B14F-4D97-AF65-F5344CB8AC3E}">
        <p14:creationId xmlns:p14="http://schemas.microsoft.com/office/powerpoint/2010/main" val="3478813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dirty="0" smtClean="0"/>
              <a:t>Khi đi qua một cống thoát nước, cậu bé thấy cống bị tắc, không thoát được nước bởi bị rác chặn phía trên. Dù trời đang mưa nhưng học sinh này không ngại ngần mà dừng xe lại, dùng tay lấy rác từ miệng cống. Sau khi được dọn sạch rác, miệng cống lập tức được thông thoát và đường đỡ ngập nước hơn hẳn. Tuy nhiên cậu bé không về nhà luôn mà tiếp tục đạp xe đến ống cống tiếp theo để thông rác.</a:t>
            </a:r>
            <a:endParaRPr lang="zh-CN" altLang="en-US" dirty="0"/>
          </a:p>
        </p:txBody>
      </p:sp>
      <p:sp>
        <p:nvSpPr>
          <p:cNvPr id="4" name="灯片编号占位符 3"/>
          <p:cNvSpPr>
            <a:spLocks noGrp="1"/>
          </p:cNvSpPr>
          <p:nvPr>
            <p:ph type="sldNum" sz="quarter" idx="10"/>
          </p:nvPr>
        </p:nvSpPr>
        <p:spPr/>
        <p:txBody>
          <a:bodyPr/>
          <a:lstStyle/>
          <a:p>
            <a:fld id="{793AD677-048F-409F-AACD-0A0B5EF61C8C}" type="slidenum">
              <a:rPr lang="zh-CN" altLang="en-US" smtClean="0"/>
              <a:t>17</a:t>
            </a:fld>
            <a:endParaRPr lang="zh-CN" altLang="en-US"/>
          </a:p>
        </p:txBody>
      </p:sp>
    </p:spTree>
    <p:extLst>
      <p:ext uri="{BB962C8B-B14F-4D97-AF65-F5344CB8AC3E}">
        <p14:creationId xmlns:p14="http://schemas.microsoft.com/office/powerpoint/2010/main" val="405520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err="1" smtClean="0"/>
              <a:t>Chúng</a:t>
            </a:r>
            <a:r>
              <a:rPr lang="en-US" altLang="zh-CN" baseline="0" dirty="0" smtClean="0"/>
              <a:t> ta </a:t>
            </a:r>
            <a:r>
              <a:rPr lang="en-US" altLang="zh-CN" baseline="0" dirty="0" err="1" smtClean="0"/>
              <a:t>đừng</a:t>
            </a:r>
            <a:r>
              <a:rPr lang="en-US" altLang="zh-CN" baseline="0" dirty="0" smtClean="0"/>
              <a:t> </a:t>
            </a:r>
            <a:r>
              <a:rPr lang="en-US" altLang="zh-CN" baseline="0" dirty="0" err="1" smtClean="0"/>
              <a:t>xả</a:t>
            </a:r>
            <a:r>
              <a:rPr lang="en-US" altLang="zh-CN" baseline="0" dirty="0" smtClean="0"/>
              <a:t> </a:t>
            </a:r>
            <a:r>
              <a:rPr lang="en-US" altLang="zh-CN" baseline="0" dirty="0" err="1" smtClean="0"/>
              <a:t>rác</a:t>
            </a:r>
            <a:r>
              <a:rPr lang="en-US" altLang="zh-CN" baseline="0" dirty="0" smtClean="0"/>
              <a:t> </a:t>
            </a:r>
            <a:r>
              <a:rPr lang="en-US" altLang="zh-CN" baseline="0" dirty="0" err="1" smtClean="0"/>
              <a:t>ra</a:t>
            </a:r>
            <a:r>
              <a:rPr lang="en-US" altLang="zh-CN" baseline="0" dirty="0" smtClean="0"/>
              <a:t> </a:t>
            </a:r>
            <a:r>
              <a:rPr lang="en-US" altLang="zh-CN" baseline="0" dirty="0" err="1" smtClean="0"/>
              <a:t>đường</a:t>
            </a:r>
            <a:r>
              <a:rPr lang="en-US" altLang="zh-CN" baseline="0" dirty="0" smtClean="0"/>
              <a:t>, </a:t>
            </a:r>
            <a:r>
              <a:rPr lang="en-US" altLang="zh-CN" baseline="0" dirty="0" err="1" smtClean="0"/>
              <a:t>bỏ</a:t>
            </a:r>
            <a:r>
              <a:rPr lang="en-US" altLang="zh-CN" baseline="0" dirty="0" smtClean="0"/>
              <a:t> </a:t>
            </a:r>
            <a:r>
              <a:rPr lang="en-US" altLang="zh-CN" baseline="0" dirty="0" err="1" smtClean="0"/>
              <a:t>rác</a:t>
            </a:r>
            <a:r>
              <a:rPr lang="en-US" altLang="zh-CN" baseline="0" dirty="0" smtClean="0"/>
              <a:t> </a:t>
            </a:r>
            <a:r>
              <a:rPr lang="en-US" altLang="zh-CN" baseline="0" dirty="0" err="1" smtClean="0"/>
              <a:t>vào</a:t>
            </a:r>
            <a:r>
              <a:rPr lang="en-US" altLang="zh-CN" baseline="0" dirty="0" smtClean="0"/>
              <a:t> </a:t>
            </a:r>
            <a:r>
              <a:rPr lang="en-US" altLang="zh-CN" baseline="0" dirty="0" err="1" smtClean="0"/>
              <a:t>thùng</a:t>
            </a:r>
            <a:r>
              <a:rPr lang="en-US" altLang="zh-CN" baseline="0" dirty="0" smtClean="0"/>
              <a:t> </a:t>
            </a:r>
            <a:r>
              <a:rPr lang="en-US" altLang="zh-CN" baseline="0" dirty="0" err="1" smtClean="0"/>
              <a:t>nhé</a:t>
            </a:r>
            <a:r>
              <a:rPr lang="en-US" altLang="zh-CN" baseline="0" dirty="0" smtClean="0"/>
              <a:t>.</a:t>
            </a: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19</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28912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8965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6042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6006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5</a:t>
            </a:fld>
            <a:endParaRPr lang="zh-CN" altLang="en-US"/>
          </a:p>
        </p:txBody>
      </p:sp>
    </p:spTree>
    <p:extLst>
      <p:ext uri="{BB962C8B-B14F-4D97-AF65-F5344CB8AC3E}">
        <p14:creationId xmlns:p14="http://schemas.microsoft.com/office/powerpoint/2010/main" val="257225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6</a:t>
            </a:fld>
            <a:endParaRPr lang="zh-CN" altLang="en-US"/>
          </a:p>
        </p:txBody>
      </p:sp>
    </p:spTree>
    <p:extLst>
      <p:ext uri="{BB962C8B-B14F-4D97-AF65-F5344CB8AC3E}">
        <p14:creationId xmlns:p14="http://schemas.microsoft.com/office/powerpoint/2010/main" val="856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4752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8</a:t>
            </a:fld>
            <a:endParaRPr lang="zh-CN" altLang="en-US"/>
          </a:p>
        </p:txBody>
      </p:sp>
    </p:spTree>
    <p:extLst>
      <p:ext uri="{BB962C8B-B14F-4D97-AF65-F5344CB8AC3E}">
        <p14:creationId xmlns:p14="http://schemas.microsoft.com/office/powerpoint/2010/main" val="239740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9</a:t>
            </a:fld>
            <a:endParaRPr lang="zh-CN" altLang="en-US"/>
          </a:p>
        </p:txBody>
      </p:sp>
    </p:spTree>
    <p:extLst>
      <p:ext uri="{BB962C8B-B14F-4D97-AF65-F5344CB8AC3E}">
        <p14:creationId xmlns:p14="http://schemas.microsoft.com/office/powerpoint/2010/main" val="67674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10</a:t>
            </a:fld>
            <a:endParaRPr lang="zh-CN" altLang="en-US"/>
          </a:p>
        </p:txBody>
      </p:sp>
    </p:spTree>
    <p:extLst>
      <p:ext uri="{BB962C8B-B14F-4D97-AF65-F5344CB8AC3E}">
        <p14:creationId xmlns:p14="http://schemas.microsoft.com/office/powerpoint/2010/main" val="343280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3852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04389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216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685114" y="3932854"/>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3924684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3630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297418"/>
            <a:ext cx="2492990" cy="369332"/>
          </a:xfrm>
          <a:prstGeom prst="rect">
            <a:avLst/>
          </a:prstGeom>
          <a:noFill/>
        </p:spPr>
        <p:txBody>
          <a:bodyPr wrap="none" rtlCol="0">
            <a:spAutoFit/>
          </a:bodyPr>
          <a:lstStyle/>
          <a:p>
            <a:r>
              <a:rPr lang="zh-CN" altLang="en-US" sz="1800" dirty="0"/>
              <a:t>单击此处添加文字标题</a:t>
            </a:r>
          </a:p>
        </p:txBody>
      </p:sp>
    </p:spTree>
    <p:extLst>
      <p:ext uri="{BB962C8B-B14F-4D97-AF65-F5344CB8AC3E}">
        <p14:creationId xmlns:p14="http://schemas.microsoft.com/office/powerpoint/2010/main" val="39686612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2021/12/2</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72" r:id="rId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png"/><Relationship Id="rId2" Type="http://schemas.openxmlformats.org/officeDocument/2006/relationships/tags" Target="../tags/tag2.xml"/><Relationship Id="rId16"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8.xml"/><Relationship Id="rId10" Type="http://schemas.openxmlformats.org/officeDocument/2006/relationships/tags" Target="../tags/tag10.xml"/><Relationship Id="rId19" Type="http://schemas.openxmlformats.org/officeDocument/2006/relationships/image" Target="../media/image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433157" y="211345"/>
            <a:ext cx="5386647" cy="1996089"/>
          </a:xfrm>
          <a:prstGeom prst="cloudCallou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3478" y="774769"/>
            <a:ext cx="4544030" cy="439613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
        <p:nvSpPr>
          <p:cNvPr id="22" name="TextBox 7">
            <a:extLst>
              <a:ext uri="{FF2B5EF4-FFF2-40B4-BE49-F238E27FC236}">
                <a16:creationId xmlns:a16="http://schemas.microsoft.com/office/drawing/2014/main" xmlns="" id="{DD49EEFC-7E76-4AFC-88B7-0A05CAB1B59A}"/>
              </a:ext>
            </a:extLst>
          </p:cNvPr>
          <p:cNvSpPr txBox="1"/>
          <p:nvPr/>
        </p:nvSpPr>
        <p:spPr>
          <a:xfrm>
            <a:off x="3832167" y="547671"/>
            <a:ext cx="4783024" cy="1323439"/>
          </a:xfrm>
          <a:prstGeom prst="rect">
            <a:avLst/>
          </a:prstGeom>
          <a:noFill/>
        </p:spPr>
        <p:txBody>
          <a:bodyPr wrap="square" rtlCol="0" anchor="ctr">
            <a:spAutoFit/>
          </a:bodyPr>
          <a:lstStyle/>
          <a:p>
            <a:pPr algn="ctr"/>
            <a:r>
              <a:rPr lang="en-US" sz="40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Kể</a:t>
            </a:r>
            <a:r>
              <a:rPr lang="en-US"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 </a:t>
            </a:r>
            <a:r>
              <a:rPr lang="en-US" sz="40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chuyện</a:t>
            </a:r>
            <a:r>
              <a:rPr lang="en-US"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 </a:t>
            </a:r>
            <a:r>
              <a:rPr lang="en-US" sz="40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đã</a:t>
            </a:r>
            <a:r>
              <a:rPr lang="en-US"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 </a:t>
            </a:r>
            <a:r>
              <a:rPr lang="en-US" sz="40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nghe</a:t>
            </a:r>
            <a:r>
              <a:rPr lang="en-US"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 </a:t>
            </a:r>
            <a:r>
              <a:rPr lang="en-US" sz="40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đã</a:t>
            </a:r>
            <a:r>
              <a:rPr lang="en-US"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 </a:t>
            </a:r>
            <a:r>
              <a:rPr lang="en-US" sz="40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đọc</a:t>
            </a:r>
            <a:r>
              <a:rPr lang="en-US"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ea typeface="Roboto Black" panose="02000000000000000000" pitchFamily="2" charset="0"/>
              </a:rPr>
              <a:t> </a:t>
            </a:r>
            <a:endParaRPr lang="ko-KR" alt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Roboto Black" panose="02000000000000000000" pitchFamily="2" charset="0"/>
              <a:cs typeface="Arial" pitchFamily="34" charset="0"/>
            </a:endParaRPr>
          </a:p>
        </p:txBody>
      </p:sp>
      <p:sp>
        <p:nvSpPr>
          <p:cNvPr id="23" name="TextBox 8">
            <a:extLst>
              <a:ext uri="{FF2B5EF4-FFF2-40B4-BE49-F238E27FC236}">
                <a16:creationId xmlns:a16="http://schemas.microsoft.com/office/drawing/2014/main" xmlns="" id="{DACAFA39-BC5D-4D12-8444-A50791EBD713}"/>
              </a:ext>
            </a:extLst>
          </p:cNvPr>
          <p:cNvSpPr txBox="1"/>
          <p:nvPr/>
        </p:nvSpPr>
        <p:spPr>
          <a:xfrm>
            <a:off x="4687878" y="2230636"/>
            <a:ext cx="4225818" cy="379656"/>
          </a:xfrm>
          <a:prstGeom prst="rect">
            <a:avLst/>
          </a:prstGeom>
          <a:noFill/>
        </p:spPr>
        <p:txBody>
          <a:bodyPr wrap="square" rtlCol="0" anchor="ctr">
            <a:spAutoFit/>
          </a:bodyPr>
          <a:lstStyle/>
          <a:p>
            <a:pPr algn="ctr"/>
            <a:r>
              <a:rPr lang="en-US" altLang="ko-KR" sz="1867" b="1" dirty="0" err="1" smtClean="0">
                <a:solidFill>
                  <a:schemeClr val="tx1">
                    <a:lumMod val="85000"/>
                    <a:lumOff val="15000"/>
                  </a:schemeClr>
                </a:solidFill>
                <a:cs typeface="Arial" pitchFamily="34" charset="0"/>
              </a:rPr>
              <a:t>Trang</a:t>
            </a:r>
            <a:r>
              <a:rPr lang="en-US" altLang="ko-KR" sz="1867" b="1" dirty="0" smtClean="0">
                <a:solidFill>
                  <a:schemeClr val="tx1">
                    <a:lumMod val="85000"/>
                    <a:lumOff val="15000"/>
                  </a:schemeClr>
                </a:solidFill>
                <a:cs typeface="Arial" pitchFamily="34" charset="0"/>
              </a:rPr>
              <a:t> 116</a:t>
            </a:r>
            <a:endParaRPr lang="ko-KR" altLang="en-US" sz="1867" b="1"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21" y="947103"/>
            <a:ext cx="4887883" cy="3812130"/>
          </a:xfrm>
          <a:prstGeom prst="rect">
            <a:avLst/>
          </a:prstGeom>
        </p:spPr>
      </p:pic>
      <p:sp>
        <p:nvSpPr>
          <p:cNvPr id="6" name="TextBox 5"/>
          <p:cNvSpPr txBox="1"/>
          <p:nvPr/>
        </p:nvSpPr>
        <p:spPr>
          <a:xfrm>
            <a:off x="2240323" y="170017"/>
            <a:ext cx="6579481" cy="461665"/>
          </a:xfrm>
          <a:prstGeom prst="rect">
            <a:avLst/>
          </a:prstGeom>
          <a:noFill/>
        </p:spPr>
        <p:txBody>
          <a:bodyPr wrap="square" rtlCol="0">
            <a:spAutoFit/>
          </a:bodyPr>
          <a:lstStyle/>
          <a:p>
            <a:pPr algn="ctr"/>
            <a:r>
              <a:rPr lang="en-US" sz="2400" dirty="0" err="1" smtClean="0">
                <a:latin typeface="Arial" panose="020B0604020202020204" pitchFamily="34" charset="0"/>
                <a:ea typeface="Roboto" panose="02000000000000000000" pitchFamily="2" charset="0"/>
                <a:cs typeface="Arial" panose="020B0604020202020204" pitchFamily="34" charset="0"/>
              </a:rPr>
              <a:t>Chim</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sơn</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ca</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và</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bông</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cúc</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trắng</a:t>
            </a:r>
            <a:endParaRPr lang="en-US" sz="2400" dirty="0" smtClean="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678678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806" y="813192"/>
            <a:ext cx="5177354" cy="4079754"/>
          </a:xfrm>
          <a:prstGeom prst="rect">
            <a:avLst/>
          </a:prstGeom>
          <a:ln>
            <a:noFill/>
          </a:ln>
          <a:effectLst>
            <a:softEdge rad="112500"/>
          </a:effectLst>
        </p:spPr>
      </p:pic>
      <p:sp>
        <p:nvSpPr>
          <p:cNvPr id="6" name="TextBox 5"/>
          <p:cNvSpPr txBox="1"/>
          <p:nvPr/>
        </p:nvSpPr>
        <p:spPr>
          <a:xfrm>
            <a:off x="2240323" y="170017"/>
            <a:ext cx="6579481" cy="461665"/>
          </a:xfrm>
          <a:prstGeom prst="rect">
            <a:avLst/>
          </a:prstGeom>
          <a:noFill/>
        </p:spPr>
        <p:txBody>
          <a:bodyPr wrap="square" rtlCol="0">
            <a:spAutoFit/>
          </a:bodyPr>
          <a:lstStyle/>
          <a:p>
            <a:pPr algn="ctr"/>
            <a:r>
              <a:rPr lang="en-US" sz="2400" dirty="0" err="1" smtClean="0">
                <a:latin typeface="Arial" panose="020B0604020202020204" pitchFamily="34" charset="0"/>
                <a:ea typeface="Roboto" panose="02000000000000000000" pitchFamily="2" charset="0"/>
                <a:cs typeface="Arial" panose="020B0604020202020204" pitchFamily="34" charset="0"/>
              </a:rPr>
              <a:t>Chiếc</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rễ</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đa</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tròn</a:t>
            </a:r>
            <a:endParaRPr lang="en-US" sz="2400" dirty="0" smtClean="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7860020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806" y="887592"/>
            <a:ext cx="5177354" cy="3930953"/>
          </a:xfrm>
          <a:prstGeom prst="rect">
            <a:avLst/>
          </a:prstGeom>
          <a:ln>
            <a:noFill/>
          </a:ln>
          <a:effectLst>
            <a:softEdge rad="112500"/>
          </a:effectLst>
        </p:spPr>
      </p:pic>
      <p:sp>
        <p:nvSpPr>
          <p:cNvPr id="6" name="TextBox 5"/>
          <p:cNvSpPr txBox="1"/>
          <p:nvPr/>
        </p:nvSpPr>
        <p:spPr>
          <a:xfrm>
            <a:off x="2240323" y="170017"/>
            <a:ext cx="6579481" cy="461665"/>
          </a:xfrm>
          <a:prstGeom prst="rect">
            <a:avLst/>
          </a:prstGeom>
          <a:noFill/>
        </p:spPr>
        <p:txBody>
          <a:bodyPr wrap="square" rtlCol="0">
            <a:spAutoFit/>
          </a:bodyPr>
          <a:lstStyle/>
          <a:p>
            <a:pPr algn="ctr"/>
            <a:r>
              <a:rPr lang="en-US" sz="2400" dirty="0" err="1" smtClean="0">
                <a:latin typeface="Arial" panose="020B0604020202020204" pitchFamily="34" charset="0"/>
                <a:ea typeface="Roboto" panose="02000000000000000000" pitchFamily="2" charset="0"/>
                <a:cs typeface="Arial" panose="020B0604020202020204" pitchFamily="34" charset="0"/>
              </a:rPr>
              <a:t>Người</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đi</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săn</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và</a:t>
            </a:r>
            <a:r>
              <a:rPr lang="en-US" sz="2400" dirty="0" smtClean="0">
                <a:latin typeface="Arial" panose="020B0604020202020204" pitchFamily="34" charset="0"/>
                <a:ea typeface="Roboto" panose="02000000000000000000" pitchFamily="2" charset="0"/>
                <a:cs typeface="Arial" panose="020B0604020202020204" pitchFamily="34" charset="0"/>
              </a:rPr>
              <a:t> con </a:t>
            </a:r>
            <a:r>
              <a:rPr lang="en-US" sz="2400" dirty="0" err="1" smtClean="0">
                <a:latin typeface="Arial" panose="020B0604020202020204" pitchFamily="34" charset="0"/>
                <a:ea typeface="Roboto" panose="02000000000000000000" pitchFamily="2" charset="0"/>
                <a:cs typeface="Arial" panose="020B0604020202020204" pitchFamily="34" charset="0"/>
              </a:rPr>
              <a:t>vượn</a:t>
            </a:r>
            <a:endParaRPr lang="en-US" sz="2400" dirty="0" smtClean="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0733874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13" y="915874"/>
            <a:ext cx="5386647" cy="4031007"/>
          </a:xfrm>
          <a:prstGeom prst="rect">
            <a:avLst/>
          </a:prstGeom>
          <a:ln>
            <a:noFill/>
          </a:ln>
          <a:effectLst>
            <a:softEdge rad="112500"/>
          </a:effectLst>
        </p:spPr>
      </p:pic>
      <p:sp>
        <p:nvSpPr>
          <p:cNvPr id="6" name="TextBox 5"/>
          <p:cNvSpPr txBox="1"/>
          <p:nvPr/>
        </p:nvSpPr>
        <p:spPr>
          <a:xfrm>
            <a:off x="2240323" y="170017"/>
            <a:ext cx="6579481" cy="461665"/>
          </a:xfrm>
          <a:prstGeom prst="rect">
            <a:avLst/>
          </a:prstGeom>
          <a:noFill/>
        </p:spPr>
        <p:txBody>
          <a:bodyPr wrap="square" rtlCol="0">
            <a:spAutoFit/>
          </a:bodyPr>
          <a:lstStyle/>
          <a:p>
            <a:pPr algn="ctr"/>
            <a:r>
              <a:rPr lang="en-US" sz="2400" dirty="0" err="1" smtClean="0">
                <a:latin typeface="Arial" panose="020B0604020202020204" pitchFamily="34" charset="0"/>
                <a:ea typeface="Roboto" panose="02000000000000000000" pitchFamily="2" charset="0"/>
                <a:cs typeface="Arial" panose="020B0604020202020204" pitchFamily="34" charset="0"/>
              </a:rPr>
              <a:t>Cóc</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kiện</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Trời</a:t>
            </a:r>
            <a:endParaRPr lang="en-US" sz="2400" dirty="0" smtClean="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7547494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a:solidFill>
                  <a:srgbClr val="FFFFFF"/>
                </a:solidFill>
                <a:latin typeface="黑体" panose="02010609060101010101" pitchFamily="49" charset="-122"/>
                <a:ea typeface="黑体" panose="02010609060101010101" pitchFamily="49" charset="-122"/>
              </a:rPr>
              <a:t>03</a:t>
            </a:r>
            <a:endParaRPr lang="zh-CN" altLang="en-US" sz="3600" b="1" dirty="0">
              <a:solidFill>
                <a:srgbClr val="FFFFFF"/>
              </a:solidFill>
              <a:latin typeface="黑体" panose="02010609060101010101" pitchFamily="49" charset="-122"/>
              <a:ea typeface="黑体" panose="02010609060101010101" pitchFamily="49" charset="-122"/>
            </a:endParaRPr>
          </a:p>
        </p:txBody>
      </p:sp>
      <p:sp>
        <p:nvSpPr>
          <p:cNvPr id="5" name="文本框 4"/>
          <p:cNvSpPr txBox="1"/>
          <p:nvPr/>
        </p:nvSpPr>
        <p:spPr>
          <a:xfrm>
            <a:off x="4009829" y="1825465"/>
            <a:ext cx="3738524" cy="523220"/>
          </a:xfrm>
          <a:prstGeom prst="rect">
            <a:avLst/>
          </a:prstGeom>
          <a:noFill/>
        </p:spPr>
        <p:txBody>
          <a:bodyPr wrap="none" rtlCol="0">
            <a:spAutoFit/>
          </a:bodyPr>
          <a:lstStyle/>
          <a:p>
            <a:r>
              <a:rPr lang="en-US" altLang="zh-CN" sz="2800" b="1" dirty="0" err="1" smtClean="0">
                <a:solidFill>
                  <a:srgbClr val="2D5419"/>
                </a:solidFill>
                <a:latin typeface="Arial" panose="020B0604020202020204" pitchFamily="34" charset="0"/>
                <a:cs typeface="Arial" panose="020B0604020202020204" pitchFamily="34" charset="0"/>
              </a:rPr>
              <a:t>Các</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bước</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kể</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chuyện</a:t>
            </a:r>
            <a:endParaRPr lang="zh-CN" altLang="en-US" sz="2800" b="1" dirty="0">
              <a:solidFill>
                <a:srgbClr val="2D54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836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2279764" y="84056"/>
            <a:ext cx="6368936" cy="461665"/>
          </a:xfrm>
          <a:prstGeom prst="rect">
            <a:avLst/>
          </a:prstGeom>
          <a:noFill/>
        </p:spPr>
        <p:txBody>
          <a:bodyPr wrap="square" rtlCol="0">
            <a:spAutoFit/>
          </a:bodyPr>
          <a:lstStyle/>
          <a:p>
            <a:pPr algn="ctr"/>
            <a:r>
              <a:rPr lang="en-US" sz="2400" b="1" dirty="0" err="1" smtClean="0">
                <a:latin typeface="Roboto" panose="02000000000000000000" pitchFamily="2" charset="0"/>
                <a:ea typeface="Roboto" panose="02000000000000000000" pitchFamily="2" charset="0"/>
              </a:rPr>
              <a:t>Các</a:t>
            </a:r>
            <a:r>
              <a:rPr lang="en-US" sz="2400" b="1" dirty="0" smtClean="0">
                <a:latin typeface="Roboto" panose="02000000000000000000" pitchFamily="2" charset="0"/>
                <a:ea typeface="Roboto" panose="02000000000000000000" pitchFamily="2" charset="0"/>
              </a:rPr>
              <a:t> </a:t>
            </a:r>
            <a:r>
              <a:rPr lang="en-US" sz="2400" b="1" dirty="0" err="1" smtClean="0">
                <a:latin typeface="Roboto" panose="02000000000000000000" pitchFamily="2" charset="0"/>
                <a:ea typeface="Roboto" panose="02000000000000000000" pitchFamily="2" charset="0"/>
              </a:rPr>
              <a:t>bước</a:t>
            </a:r>
            <a:r>
              <a:rPr lang="en-US" sz="2400" b="1" dirty="0" smtClean="0">
                <a:latin typeface="Roboto" panose="02000000000000000000" pitchFamily="2" charset="0"/>
                <a:ea typeface="Roboto" panose="02000000000000000000" pitchFamily="2" charset="0"/>
              </a:rPr>
              <a:t> </a:t>
            </a:r>
            <a:r>
              <a:rPr lang="en-US" sz="2400" b="1" dirty="0" err="1" smtClean="0">
                <a:latin typeface="Roboto" panose="02000000000000000000" pitchFamily="2" charset="0"/>
                <a:ea typeface="Roboto" panose="02000000000000000000" pitchFamily="2" charset="0"/>
              </a:rPr>
              <a:t>kể</a:t>
            </a:r>
            <a:r>
              <a:rPr lang="en-US" sz="2400" b="1" dirty="0" smtClean="0">
                <a:latin typeface="Roboto" panose="02000000000000000000" pitchFamily="2" charset="0"/>
                <a:ea typeface="Roboto" panose="02000000000000000000" pitchFamily="2" charset="0"/>
              </a:rPr>
              <a:t> </a:t>
            </a:r>
            <a:r>
              <a:rPr lang="en-US" sz="2400" b="1" dirty="0" err="1" smtClean="0">
                <a:latin typeface="Roboto" panose="02000000000000000000" pitchFamily="2" charset="0"/>
                <a:ea typeface="Roboto" panose="02000000000000000000" pitchFamily="2" charset="0"/>
              </a:rPr>
              <a:t>chuyện</a:t>
            </a:r>
            <a:endParaRPr lang="en-US" sz="2400" b="1" dirty="0" smtClean="0">
              <a:latin typeface="Roboto" panose="02000000000000000000" pitchFamily="2" charset="0"/>
              <a:ea typeface="Roboto" panose="02000000000000000000" pitchFamily="2" charset="0"/>
            </a:endParaRPr>
          </a:p>
        </p:txBody>
      </p:sp>
      <p:graphicFrame>
        <p:nvGraphicFramePr>
          <p:cNvPr id="2" name="Diagram 1"/>
          <p:cNvGraphicFramePr/>
          <p:nvPr>
            <p:extLst>
              <p:ext uri="{D42A27DB-BD31-4B8C-83A1-F6EECF244321}">
                <p14:modId xmlns:p14="http://schemas.microsoft.com/office/powerpoint/2010/main" val="2184519016"/>
              </p:ext>
            </p:extLst>
          </p:nvPr>
        </p:nvGraphicFramePr>
        <p:xfrm>
          <a:off x="1885950" y="854075"/>
          <a:ext cx="7073115" cy="403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846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8970469B-9309-412C-BEF3-28650D2B3140}"/>
                                            </p:graphicEl>
                                          </p:spTgt>
                                        </p:tgtEl>
                                        <p:attrNameLst>
                                          <p:attrName>style.visibility</p:attrName>
                                        </p:attrNameLst>
                                      </p:cBhvr>
                                      <p:to>
                                        <p:strVal val="visible"/>
                                      </p:to>
                                    </p:set>
                                    <p:animEffect transition="in" filter="fade">
                                      <p:cBhvr>
                                        <p:cTn id="7" dur="500"/>
                                        <p:tgtEl>
                                          <p:spTgt spid="2">
                                            <p:graphicEl>
                                              <a:dgm id="{8970469B-9309-412C-BEF3-28650D2B31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0AFD08B-8C66-4FEC-B1B6-08A321C17B8A}"/>
                                            </p:graphicEl>
                                          </p:spTgt>
                                        </p:tgtEl>
                                        <p:attrNameLst>
                                          <p:attrName>style.visibility</p:attrName>
                                        </p:attrNameLst>
                                      </p:cBhvr>
                                      <p:to>
                                        <p:strVal val="visible"/>
                                      </p:to>
                                    </p:set>
                                    <p:animEffect transition="in" filter="fade">
                                      <p:cBhvr>
                                        <p:cTn id="12" dur="500"/>
                                        <p:tgtEl>
                                          <p:spTgt spid="2">
                                            <p:graphicEl>
                                              <a:dgm id="{D0AFD08B-8C66-4FEC-B1B6-08A321C17B8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FE8B230F-D712-4663-BA5C-5670219E0514}"/>
                                            </p:graphicEl>
                                          </p:spTgt>
                                        </p:tgtEl>
                                        <p:attrNameLst>
                                          <p:attrName>style.visibility</p:attrName>
                                        </p:attrNameLst>
                                      </p:cBhvr>
                                      <p:to>
                                        <p:strVal val="visible"/>
                                      </p:to>
                                    </p:set>
                                    <p:animEffect transition="in" filter="fade">
                                      <p:cBhvr>
                                        <p:cTn id="17" dur="500"/>
                                        <p:tgtEl>
                                          <p:spTgt spid="2">
                                            <p:graphicEl>
                                              <a:dgm id="{FE8B230F-D712-4663-BA5C-5670219E051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B5074E23-818C-4305-82EA-232C9C6A046C}"/>
                                            </p:graphicEl>
                                          </p:spTgt>
                                        </p:tgtEl>
                                        <p:attrNameLst>
                                          <p:attrName>style.visibility</p:attrName>
                                        </p:attrNameLst>
                                      </p:cBhvr>
                                      <p:to>
                                        <p:strVal val="visible"/>
                                      </p:to>
                                    </p:set>
                                    <p:animEffect transition="in" filter="fade">
                                      <p:cBhvr>
                                        <p:cTn id="22" dur="500"/>
                                        <p:tgtEl>
                                          <p:spTgt spid="2">
                                            <p:graphicEl>
                                              <a:dgm id="{B5074E23-818C-4305-82EA-232C9C6A04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2279764" y="84056"/>
            <a:ext cx="6368936" cy="461665"/>
          </a:xfrm>
          <a:prstGeom prst="rect">
            <a:avLst/>
          </a:prstGeom>
          <a:noFill/>
        </p:spPr>
        <p:txBody>
          <a:bodyPr wrap="square" rtlCol="0">
            <a:spAutoFit/>
          </a:bodyPr>
          <a:lstStyle/>
          <a:p>
            <a:pPr algn="ctr"/>
            <a:r>
              <a:rPr lang="en-US" sz="2400" b="1" dirty="0" err="1" smtClean="0">
                <a:latin typeface="Roboto" panose="02000000000000000000" pitchFamily="2" charset="0"/>
                <a:ea typeface="Roboto" panose="02000000000000000000" pitchFamily="2" charset="0"/>
              </a:rPr>
              <a:t>Tiêu</a:t>
            </a:r>
            <a:r>
              <a:rPr lang="en-US" sz="2400" b="1" dirty="0" smtClean="0">
                <a:latin typeface="Roboto" panose="02000000000000000000" pitchFamily="2" charset="0"/>
                <a:ea typeface="Roboto" panose="02000000000000000000" pitchFamily="2" charset="0"/>
              </a:rPr>
              <a:t> </a:t>
            </a:r>
            <a:r>
              <a:rPr lang="en-US" sz="2400" b="1" dirty="0" err="1" smtClean="0">
                <a:latin typeface="Roboto" panose="02000000000000000000" pitchFamily="2" charset="0"/>
                <a:ea typeface="Roboto" panose="02000000000000000000" pitchFamily="2" charset="0"/>
              </a:rPr>
              <a:t>chí</a:t>
            </a:r>
            <a:r>
              <a:rPr lang="en-US" sz="2400" b="1" dirty="0" smtClean="0">
                <a:latin typeface="Roboto" panose="02000000000000000000" pitchFamily="2" charset="0"/>
                <a:ea typeface="Roboto" panose="02000000000000000000" pitchFamily="2" charset="0"/>
              </a:rPr>
              <a:t> </a:t>
            </a:r>
            <a:r>
              <a:rPr lang="en-US" sz="2400" b="1" dirty="0" err="1" smtClean="0">
                <a:latin typeface="Roboto" panose="02000000000000000000" pitchFamily="2" charset="0"/>
                <a:ea typeface="Roboto" panose="02000000000000000000" pitchFamily="2" charset="0"/>
              </a:rPr>
              <a:t>đánh</a:t>
            </a:r>
            <a:r>
              <a:rPr lang="en-US" sz="2400" b="1" dirty="0" smtClean="0">
                <a:latin typeface="Roboto" panose="02000000000000000000" pitchFamily="2" charset="0"/>
                <a:ea typeface="Roboto" panose="02000000000000000000" pitchFamily="2" charset="0"/>
              </a:rPr>
              <a:t> </a:t>
            </a:r>
            <a:r>
              <a:rPr lang="en-US" sz="2400" b="1" dirty="0" err="1" smtClean="0">
                <a:latin typeface="Roboto" panose="02000000000000000000" pitchFamily="2" charset="0"/>
                <a:ea typeface="Roboto" panose="02000000000000000000" pitchFamily="2" charset="0"/>
              </a:rPr>
              <a:t>giá</a:t>
            </a:r>
            <a:r>
              <a:rPr lang="en-US" sz="2400" b="1" dirty="0" smtClean="0">
                <a:latin typeface="Roboto" panose="02000000000000000000" pitchFamily="2" charset="0"/>
                <a:ea typeface="Roboto" panose="02000000000000000000" pitchFamily="2" charset="0"/>
              </a:rPr>
              <a:t> </a:t>
            </a:r>
          </a:p>
        </p:txBody>
      </p:sp>
      <p:graphicFrame>
        <p:nvGraphicFramePr>
          <p:cNvPr id="3" name="Diagram 2"/>
          <p:cNvGraphicFramePr/>
          <p:nvPr>
            <p:extLst>
              <p:ext uri="{D42A27DB-BD31-4B8C-83A1-F6EECF244321}">
                <p14:modId xmlns:p14="http://schemas.microsoft.com/office/powerpoint/2010/main" val="2874451495"/>
              </p:ext>
            </p:extLst>
          </p:nvPr>
        </p:nvGraphicFramePr>
        <p:xfrm>
          <a:off x="1873506" y="1273175"/>
          <a:ext cx="678436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6763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954" y="818550"/>
            <a:ext cx="4802026" cy="4102771"/>
          </a:xfrm>
          <a:prstGeom prst="rect">
            <a:avLst/>
          </a:prstGeom>
          <a:ln>
            <a:noFill/>
          </a:ln>
          <a:effectLst>
            <a:outerShdw blurRad="190500" algn="tl" rotWithShape="0">
              <a:srgbClr val="000000">
                <a:alpha val="70000"/>
              </a:srgbClr>
            </a:outerShdw>
          </a:effectLst>
        </p:spPr>
      </p:pic>
      <p:sp>
        <p:nvSpPr>
          <p:cNvPr id="6" name="TextBox 5"/>
          <p:cNvSpPr txBox="1"/>
          <p:nvPr/>
        </p:nvSpPr>
        <p:spPr>
          <a:xfrm>
            <a:off x="2049130" y="151077"/>
            <a:ext cx="6579481" cy="461665"/>
          </a:xfrm>
          <a:prstGeom prst="rect">
            <a:avLst/>
          </a:prstGeom>
          <a:noFill/>
        </p:spPr>
        <p:txBody>
          <a:bodyPr wrap="square" rtlCol="0">
            <a:spAutoFit/>
          </a:bodyPr>
          <a:lstStyle/>
          <a:p>
            <a:pPr algn="ctr"/>
            <a:r>
              <a:rPr lang="en-US" sz="2400" dirty="0" err="1" smtClean="0">
                <a:latin typeface="Roboto" panose="02000000000000000000" pitchFamily="2" charset="0"/>
                <a:ea typeface="Roboto" panose="02000000000000000000" pitchFamily="2" charset="0"/>
              </a:rPr>
              <a:t>Câu</a:t>
            </a:r>
            <a:r>
              <a:rPr lang="en-US" sz="2400" dirty="0" smtClean="0">
                <a:latin typeface="Roboto" panose="02000000000000000000" pitchFamily="2" charset="0"/>
                <a:ea typeface="Roboto" panose="02000000000000000000" pitchFamily="2" charset="0"/>
              </a:rPr>
              <a:t> </a:t>
            </a:r>
            <a:r>
              <a:rPr lang="en-US" sz="2400" dirty="0" err="1" smtClean="0">
                <a:latin typeface="Roboto" panose="02000000000000000000" pitchFamily="2" charset="0"/>
                <a:ea typeface="Roboto" panose="02000000000000000000" pitchFamily="2" charset="0"/>
              </a:rPr>
              <a:t>chuyện</a:t>
            </a:r>
            <a:r>
              <a:rPr lang="en-US" sz="2400" dirty="0" smtClean="0">
                <a:latin typeface="Roboto" panose="02000000000000000000" pitchFamily="2" charset="0"/>
                <a:ea typeface="Roboto" panose="02000000000000000000" pitchFamily="2" charset="0"/>
              </a:rPr>
              <a:t> </a:t>
            </a:r>
            <a:r>
              <a:rPr lang="en-US" sz="2400" dirty="0" err="1" smtClean="0">
                <a:latin typeface="Roboto" panose="02000000000000000000" pitchFamily="2" charset="0"/>
                <a:ea typeface="Roboto" panose="02000000000000000000" pitchFamily="2" charset="0"/>
              </a:rPr>
              <a:t>đăng</a:t>
            </a:r>
            <a:r>
              <a:rPr lang="en-US" sz="2400" dirty="0" smtClean="0">
                <a:latin typeface="Roboto" panose="02000000000000000000" pitchFamily="2" charset="0"/>
                <a:ea typeface="Roboto" panose="02000000000000000000" pitchFamily="2" charset="0"/>
              </a:rPr>
              <a:t> </a:t>
            </a:r>
            <a:r>
              <a:rPr lang="en-US" sz="2400" dirty="0" err="1" smtClean="0">
                <a:latin typeface="Roboto" panose="02000000000000000000" pitchFamily="2" charset="0"/>
                <a:ea typeface="Roboto" panose="02000000000000000000" pitchFamily="2" charset="0"/>
              </a:rPr>
              <a:t>trên</a:t>
            </a:r>
            <a:r>
              <a:rPr lang="en-US" sz="2400" dirty="0" smtClean="0">
                <a:latin typeface="Roboto" panose="02000000000000000000" pitchFamily="2" charset="0"/>
                <a:ea typeface="Roboto" panose="02000000000000000000" pitchFamily="2" charset="0"/>
              </a:rPr>
              <a:t> </a:t>
            </a:r>
            <a:r>
              <a:rPr lang="en-US" sz="2400" dirty="0" err="1" smtClean="0">
                <a:latin typeface="Roboto" panose="02000000000000000000" pitchFamily="2" charset="0"/>
                <a:ea typeface="Roboto" panose="02000000000000000000" pitchFamily="2" charset="0"/>
              </a:rPr>
              <a:t>báo</a:t>
            </a:r>
            <a:r>
              <a:rPr lang="en-US" sz="2400" dirty="0" smtClean="0">
                <a:latin typeface="Roboto" panose="02000000000000000000" pitchFamily="2" charset="0"/>
                <a:ea typeface="Roboto" panose="02000000000000000000" pitchFamily="2" charset="0"/>
              </a:rPr>
              <a:t> </a:t>
            </a:r>
            <a:r>
              <a:rPr lang="en-US" sz="2400" dirty="0" err="1" smtClean="0">
                <a:latin typeface="Roboto" panose="02000000000000000000" pitchFamily="2" charset="0"/>
                <a:ea typeface="Roboto" panose="02000000000000000000" pitchFamily="2" charset="0"/>
              </a:rPr>
              <a:t>Tuổi</a:t>
            </a:r>
            <a:r>
              <a:rPr lang="en-US" sz="2400" dirty="0" smtClean="0">
                <a:latin typeface="Roboto" panose="02000000000000000000" pitchFamily="2" charset="0"/>
                <a:ea typeface="Roboto" panose="02000000000000000000" pitchFamily="2" charset="0"/>
              </a:rPr>
              <a:t> </a:t>
            </a:r>
            <a:r>
              <a:rPr lang="en-US" sz="2400" dirty="0" err="1" smtClean="0">
                <a:latin typeface="Roboto" panose="02000000000000000000" pitchFamily="2" charset="0"/>
                <a:ea typeface="Roboto" panose="02000000000000000000" pitchFamily="2" charset="0"/>
              </a:rPr>
              <a:t>Trẻ</a:t>
            </a:r>
            <a:r>
              <a:rPr lang="en-US" sz="2400" dirty="0" smtClean="0">
                <a:latin typeface="Roboto" panose="02000000000000000000" pitchFamily="2" charset="0"/>
                <a:ea typeface="Roboto" panose="02000000000000000000" pitchFamily="2" charset="0"/>
              </a:rPr>
              <a:t> Online</a:t>
            </a:r>
          </a:p>
        </p:txBody>
      </p:sp>
    </p:spTree>
    <p:extLst>
      <p:ext uri="{BB962C8B-B14F-4D97-AF65-F5344CB8AC3E}">
        <p14:creationId xmlns:p14="http://schemas.microsoft.com/office/powerpoint/2010/main" val="16648017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ông có mô tả ảnh.">
            <a:extLst>
              <a:ext uri="{FF2B5EF4-FFF2-40B4-BE49-F238E27FC236}">
                <a16:creationId xmlns="" xmlns:a16="http://schemas.microsoft.com/office/drawing/2014/main" id="{5B4EA293-8108-47E7-A015-F99458661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xmlns="" id="{99C9D39E-4AA0-4EB7-9F04-E2907FD201BE}"/>
              </a:ext>
            </a:extLst>
          </p:cNvPr>
          <p:cNvSpPr txBox="1"/>
          <p:nvPr/>
        </p:nvSpPr>
        <p:spPr>
          <a:xfrm>
            <a:off x="3898389" y="1042946"/>
            <a:ext cx="4658341" cy="1200329"/>
          </a:xfrm>
          <a:prstGeom prst="rect">
            <a:avLst/>
          </a:prstGeom>
          <a:noFill/>
        </p:spPr>
        <p:txBody>
          <a:bodyPr wrap="square" rtlCol="0" anchor="ctr">
            <a:spAutoFit/>
          </a:bodyPr>
          <a:lstStyle/>
          <a:p>
            <a:pPr algn="ct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Cậu</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học</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trò</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nhỏ</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đã</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có</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ý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thức</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dọn</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sạch</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rác</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để</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cống</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thoát</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nước</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không</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ngập</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đường</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a:t>
            </a:r>
            <a:endParaRPr lang="ko-KR"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0901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558" y="523702"/>
            <a:ext cx="5143500" cy="5143500"/>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
        <p:nvSpPr>
          <p:cNvPr id="21" name="TextBox 7">
            <a:extLst>
              <a:ext uri="{FF2B5EF4-FFF2-40B4-BE49-F238E27FC236}">
                <a16:creationId xmlns:a16="http://schemas.microsoft.com/office/drawing/2014/main" xmlns="" id="{99C9D39E-4AA0-4EB7-9F04-E2907FD201BE}"/>
              </a:ext>
            </a:extLst>
          </p:cNvPr>
          <p:cNvSpPr txBox="1"/>
          <p:nvPr/>
        </p:nvSpPr>
        <p:spPr>
          <a:xfrm>
            <a:off x="2248565" y="107208"/>
            <a:ext cx="6810375" cy="523220"/>
          </a:xfrm>
          <a:prstGeom prst="rect">
            <a:avLst/>
          </a:prstGeom>
          <a:noFill/>
        </p:spPr>
        <p:txBody>
          <a:bodyPr wrap="square" rtlCol="0" anchor="ctr">
            <a:spAutoFit/>
          </a:bodyPr>
          <a:lstStyle/>
          <a:p>
            <a:pPr algn="ctr"/>
            <a:r>
              <a:rPr lang="en-US" altLang="zh-CN" sz="28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Em</a:t>
            </a:r>
            <a:r>
              <a:rPr lang="en-US" altLang="zh-CN" sz="28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8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nên</a:t>
            </a:r>
            <a:r>
              <a:rPr lang="en-US" altLang="zh-CN" sz="28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8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gì</a:t>
            </a:r>
            <a:r>
              <a:rPr lang="en-US" altLang="zh-CN" sz="28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8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để</a:t>
            </a:r>
            <a:r>
              <a:rPr lang="en-US" altLang="zh-CN" sz="28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8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bảo</a:t>
            </a:r>
            <a:r>
              <a:rPr lang="en-US" altLang="zh-CN" sz="28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8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vệ</a:t>
            </a:r>
            <a:r>
              <a:rPr lang="en-US" altLang="zh-CN" sz="28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8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môi</a:t>
            </a:r>
            <a:r>
              <a:rPr lang="en-US" altLang="zh-CN" sz="28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8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trường</a:t>
            </a:r>
            <a:r>
              <a:rPr lang="en-US" altLang="zh-CN" sz="28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a:t>
            </a:r>
            <a:endParaRPr lang="ko-KR" altLang="en-US" sz="28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2766" y="700956"/>
            <a:ext cx="5515292" cy="4403616"/>
          </a:xfrm>
          <a:prstGeom prst="rect">
            <a:avLst/>
          </a:prstGeom>
        </p:spPr>
      </p:pic>
    </p:spTree>
    <p:extLst>
      <p:ext uri="{BB962C8B-B14F-4D97-AF65-F5344CB8AC3E}">
        <p14:creationId xmlns:p14="http://schemas.microsoft.com/office/powerpoint/2010/main" val="36423662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ó thể là hình ảnh về cây">
            <a:extLst>
              <a:ext uri="{FF2B5EF4-FFF2-40B4-BE49-F238E27FC236}">
                <a16:creationId xmlns="" xmlns:a16="http://schemas.microsoft.com/office/drawing/2014/main" id="{4F941F43-ADAD-43D9-8409-791E650EF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75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4429" y="2490547"/>
            <a:ext cx="4544996" cy="1200329"/>
          </a:xfrm>
          <a:prstGeom prst="rect">
            <a:avLst/>
          </a:prstGeom>
          <a:noFill/>
        </p:spPr>
        <p:txBody>
          <a:bodyPr wrap="square" rtlCol="0">
            <a:spAutoFit/>
          </a:bodyPr>
          <a:lstStyle/>
          <a:p>
            <a:pPr algn="ct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Hãy</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kể</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lại</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một</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câu</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chuyện</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em</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đã</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nghe</a:t>
            </a:r>
            <a:r>
              <a:rPr lang="en-US" sz="2400" dirty="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hay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đã</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đọc</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có</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nội</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dung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bảo</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vệ</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môi</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trường</a:t>
            </a:r>
            <a:r>
              <a:rPr lang="en-US" sz="2400" dirty="0" smtClean="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a:t>
            </a:r>
          </a:p>
        </p:txBody>
      </p:sp>
      <p:sp>
        <p:nvSpPr>
          <p:cNvPr id="4" name="TextBox 3"/>
          <p:cNvSpPr txBox="1"/>
          <p:nvPr/>
        </p:nvSpPr>
        <p:spPr>
          <a:xfrm>
            <a:off x="1556049" y="1145227"/>
            <a:ext cx="6047294" cy="461665"/>
          </a:xfrm>
          <a:prstGeom prst="rect">
            <a:avLst/>
          </a:prstGeom>
          <a:noFill/>
        </p:spPr>
        <p:txBody>
          <a:bodyPr wrap="square" rtlCol="0">
            <a:spAutoFit/>
          </a:bodyPr>
          <a:lstStyle/>
          <a:p>
            <a:pPr algn="ctr"/>
            <a:r>
              <a:rPr lang="en-US" sz="2400" dirty="0" err="1" smtClean="0">
                <a:effectLst>
                  <a:glow rad="228600">
                    <a:schemeClr val="accent6">
                      <a:satMod val="175000"/>
                      <a:alpha val="40000"/>
                    </a:schemeClr>
                  </a:glow>
                </a:effectLst>
                <a:latin typeface="Arial" panose="020B0604020202020204" pitchFamily="34" charset="0"/>
                <a:ea typeface="Roboto Black" panose="02000000000000000000" pitchFamily="2" charset="0"/>
                <a:cs typeface="Arial" panose="020B0604020202020204" pitchFamily="34" charset="0"/>
              </a:rPr>
              <a:t>Đề</a:t>
            </a:r>
            <a:r>
              <a:rPr lang="en-US" sz="2400" dirty="0" smtClean="0">
                <a:effectLst>
                  <a:glow rad="228600">
                    <a:schemeClr val="accent6">
                      <a:satMod val="175000"/>
                      <a:alpha val="40000"/>
                    </a:schemeClr>
                  </a:glow>
                </a:effectLst>
                <a:latin typeface="Arial" panose="020B0604020202020204" pitchFamily="34" charset="0"/>
                <a:ea typeface="Roboto Black" panose="02000000000000000000" pitchFamily="2" charset="0"/>
                <a:cs typeface="Arial" panose="020B0604020202020204" pitchFamily="34" charset="0"/>
              </a:rPr>
              <a:t> </a:t>
            </a:r>
            <a:r>
              <a:rPr lang="en-US" sz="2400" dirty="0" err="1" smtClean="0">
                <a:effectLst>
                  <a:glow rad="228600">
                    <a:schemeClr val="accent6">
                      <a:satMod val="175000"/>
                      <a:alpha val="40000"/>
                    </a:schemeClr>
                  </a:glow>
                </a:effectLst>
                <a:latin typeface="Arial" panose="020B0604020202020204" pitchFamily="34" charset="0"/>
                <a:ea typeface="Roboto Black" panose="02000000000000000000" pitchFamily="2" charset="0"/>
                <a:cs typeface="Arial" panose="020B0604020202020204" pitchFamily="34" charset="0"/>
              </a:rPr>
              <a:t>bài</a:t>
            </a:r>
            <a:endParaRPr lang="en-US" sz="2400" dirty="0" smtClean="0">
              <a:effectLst>
                <a:glow rad="228600">
                  <a:schemeClr val="accent6">
                    <a:satMod val="175000"/>
                    <a:alpha val="40000"/>
                  </a:schemeClr>
                </a:glow>
              </a:effectLst>
              <a:latin typeface="Arial" panose="020B0604020202020204" pitchFamily="34" charset="0"/>
              <a:ea typeface="Roboto Black" panose="02000000000000000000" pitchFamily="2" charset="0"/>
              <a:cs typeface="Arial" panose="020B0604020202020204" pitchFamily="34" charset="0"/>
            </a:endParaRPr>
          </a:p>
        </p:txBody>
      </p:sp>
    </p:spTree>
    <p:extLst>
      <p:ext uri="{BB962C8B-B14F-4D97-AF65-F5344CB8AC3E}">
        <p14:creationId xmlns:p14="http://schemas.microsoft.com/office/powerpoint/2010/main" val="24647481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a:solidFill>
                  <a:srgbClr val="FFFFFF"/>
                </a:solidFill>
                <a:latin typeface="黑体" panose="02010609060101010101" pitchFamily="49" charset="-122"/>
                <a:ea typeface="黑体" panose="02010609060101010101" pitchFamily="49" charset="-122"/>
              </a:rPr>
              <a:t>04</a:t>
            </a:r>
            <a:endParaRPr lang="zh-CN" altLang="en-US" sz="3600" b="1" dirty="0">
              <a:solidFill>
                <a:srgbClr val="FFFFFF"/>
              </a:solidFill>
              <a:latin typeface="黑体" panose="02010609060101010101" pitchFamily="49" charset="-122"/>
              <a:ea typeface="黑体" panose="02010609060101010101" pitchFamily="49" charset="-122"/>
            </a:endParaRPr>
          </a:p>
        </p:txBody>
      </p:sp>
      <p:sp>
        <p:nvSpPr>
          <p:cNvPr id="5" name="文本框 4"/>
          <p:cNvSpPr txBox="1"/>
          <p:nvPr/>
        </p:nvSpPr>
        <p:spPr>
          <a:xfrm>
            <a:off x="4187838" y="1825465"/>
            <a:ext cx="3902030" cy="523220"/>
          </a:xfrm>
          <a:prstGeom prst="rect">
            <a:avLst/>
          </a:prstGeom>
          <a:noFill/>
        </p:spPr>
        <p:txBody>
          <a:bodyPr wrap="none" rtlCol="0">
            <a:spAutoFit/>
          </a:bodyPr>
          <a:lstStyle/>
          <a:p>
            <a:r>
              <a:rPr lang="en-US" altLang="zh-CN" sz="2800" b="1" dirty="0" err="1" smtClean="0">
                <a:solidFill>
                  <a:srgbClr val="2D5419"/>
                </a:solidFill>
                <a:latin typeface="Arial" panose="020B0604020202020204" pitchFamily="34" charset="0"/>
                <a:cs typeface="Arial" panose="020B0604020202020204" pitchFamily="34" charset="0"/>
              </a:rPr>
              <a:t>Thực</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hành</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kể</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chuyện</a:t>
            </a:r>
            <a:endParaRPr lang="zh-CN" altLang="en-US" sz="2800" b="1" dirty="0">
              <a:solidFill>
                <a:srgbClr val="2D54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634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hông có mô tả ảnh.">
            <a:extLst>
              <a:ext uri="{FF2B5EF4-FFF2-40B4-BE49-F238E27FC236}">
                <a16:creationId xmlns="" xmlns:a16="http://schemas.microsoft.com/office/drawing/2014/main" id="{ECA0F239-4C99-4EBB-BEED-8A82DA7A2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
            <a:ext cx="9144000" cy="51439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
            <a:extLst>
              <a:ext uri="{FF2B5EF4-FFF2-40B4-BE49-F238E27FC236}">
                <a16:creationId xmlns:a16="http://schemas.microsoft.com/office/drawing/2014/main" xmlns="" id="{99C9D39E-4AA0-4EB7-9F04-E2907FD201BE}"/>
              </a:ext>
            </a:extLst>
          </p:cNvPr>
          <p:cNvSpPr txBox="1"/>
          <p:nvPr/>
        </p:nvSpPr>
        <p:spPr>
          <a:xfrm>
            <a:off x="650364" y="1122837"/>
            <a:ext cx="4825403" cy="830997"/>
          </a:xfrm>
          <a:prstGeom prst="rect">
            <a:avLst/>
          </a:prstGeom>
          <a:noFill/>
        </p:spPr>
        <p:txBody>
          <a:bodyPr wrap="square" rtlCol="0" anchor="ctr">
            <a:spAutoFit/>
          </a:bodyPr>
          <a:lstStyle/>
          <a:p>
            <a:pPr algn="ct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Em</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hãy</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kể</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lại</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câu</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chuyện</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cho</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bạn</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bè</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hoặc</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người</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thân</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nghe</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a:t>
            </a:r>
            <a:endParaRPr lang="ko-KR"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1153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ó thể là hình ảnh về hoa">
            <a:extLst>
              <a:ext uri="{FF2B5EF4-FFF2-40B4-BE49-F238E27FC236}">
                <a16:creationId xmlns="" xmlns:a16="http://schemas.microsoft.com/office/drawing/2014/main" id="{8E953409-E109-4B14-BBCB-3E94C8977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
            <a:ext cx="9144000" cy="51439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xmlns="" id="{99C9D39E-4AA0-4EB7-9F04-E2907FD201BE}"/>
              </a:ext>
            </a:extLst>
          </p:cNvPr>
          <p:cNvSpPr txBox="1"/>
          <p:nvPr/>
        </p:nvSpPr>
        <p:spPr>
          <a:xfrm>
            <a:off x="4263655" y="2162243"/>
            <a:ext cx="4391247" cy="1200329"/>
          </a:xfrm>
          <a:prstGeom prst="rect">
            <a:avLst/>
          </a:prstGeom>
          <a:noFill/>
        </p:spPr>
        <p:txBody>
          <a:bodyPr wrap="square" rtlCol="0" anchor="ctr">
            <a:spAutoFit/>
          </a:bodyPr>
          <a:lstStyle/>
          <a:p>
            <a:pPr algn="ct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Em</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rút</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ra</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ý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nghĩa</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p>
          <a:p>
            <a:pPr algn="ct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câu</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chuyện</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mình</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kể</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và</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p>
          <a:p>
            <a:pPr algn="ct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vận</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dụng</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vào</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cuộc</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 </a:t>
            </a:r>
            <a:r>
              <a:rPr lang="en-US" altLang="zh-CN" sz="2400" b="1" dirty="0" err="1"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sống</a:t>
            </a:r>
            <a:r>
              <a:rPr lang="en-US" altLang="zh-CN" sz="2400" b="1" dirty="0" smtClean="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rPr>
              <a:t>.</a:t>
            </a:r>
            <a:endParaRPr lang="ko-KR"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745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
        <p:nvSpPr>
          <p:cNvPr id="20" name="KSO_Shape"/>
          <p:cNvSpPr/>
          <p:nvPr>
            <p:custDataLst>
              <p:tags r:id="rId1"/>
            </p:custDataLst>
          </p:nvPr>
        </p:nvSpPr>
        <p:spPr>
          <a:xfrm>
            <a:off x="5120879" y="822073"/>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1" name="KSO_Shape"/>
          <p:cNvSpPr/>
          <p:nvPr>
            <p:custDataLst>
              <p:tags r:id="rId2"/>
            </p:custDataLst>
          </p:nvPr>
        </p:nvSpPr>
        <p:spPr>
          <a:xfrm rot="922652">
            <a:off x="5350150" y="822263"/>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latin typeface="华文中宋" panose="02010600040101010101" pitchFamily="2" charset="-122"/>
                <a:ea typeface="华文中宋" panose="02010600040101010101" pitchFamily="2" charset="-122"/>
              </a:rPr>
              <a:t>01</a:t>
            </a:r>
            <a:endParaRPr lang="zh-CN" altLang="en-US" sz="1200" b="1" dirty="0">
              <a:solidFill>
                <a:srgbClr val="FFFFFF"/>
              </a:solidFill>
              <a:latin typeface="华文中宋" panose="02010600040101010101" pitchFamily="2" charset="-122"/>
              <a:ea typeface="华文中宋" panose="02010600040101010101" pitchFamily="2" charset="-122"/>
            </a:endParaRPr>
          </a:p>
        </p:txBody>
      </p:sp>
      <p:sp>
        <p:nvSpPr>
          <p:cNvPr id="28" name="文本框 44"/>
          <p:cNvSpPr txBox="1">
            <a:spLocks noChangeArrowheads="1"/>
          </p:cNvSpPr>
          <p:nvPr>
            <p:custDataLst>
              <p:tags r:id="rId3"/>
            </p:custDataLst>
          </p:nvPr>
        </p:nvSpPr>
        <p:spPr bwMode="auto">
          <a:xfrm>
            <a:off x="5901928" y="725633"/>
            <a:ext cx="2923095"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Tìm</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hiểu</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về</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môi</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trường</a:t>
            </a:r>
            <a:endParaRPr lang="zh-CN" altLang="en-US" sz="1800" dirty="0">
              <a:latin typeface="Arial" panose="020B0604020202020204" pitchFamily="34" charset="0"/>
              <a:ea typeface="华文新魏" panose="02010800040101010101" pitchFamily="2" charset="-122"/>
              <a:cs typeface="Arial" panose="020B0604020202020204" pitchFamily="34" charset="0"/>
            </a:endParaRPr>
          </a:p>
        </p:txBody>
      </p:sp>
      <p:sp>
        <p:nvSpPr>
          <p:cNvPr id="32" name="KSO_Shape"/>
          <p:cNvSpPr/>
          <p:nvPr>
            <p:custDataLst>
              <p:tags r:id="rId4"/>
            </p:custDataLst>
          </p:nvPr>
        </p:nvSpPr>
        <p:spPr>
          <a:xfrm flipH="1">
            <a:off x="3223772" y="701830"/>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5"/>
            </p:custDataLst>
          </p:nvPr>
        </p:nvSpPr>
        <p:spPr>
          <a:xfrm rot="20677348" flipH="1">
            <a:off x="2665728" y="687330"/>
            <a:ext cx="1114559"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latin typeface="黑体" panose="02010609060101010101" pitchFamily="49" charset="-122"/>
              <a:ea typeface="黑体" panose="02010609060101010101" pitchFamily="49" charset="-122"/>
            </a:endParaRPr>
          </a:p>
        </p:txBody>
      </p:sp>
      <p:sp>
        <p:nvSpPr>
          <p:cNvPr id="34" name="KSO_Shape"/>
          <p:cNvSpPr/>
          <p:nvPr>
            <p:custDataLst>
              <p:tags r:id="rId6"/>
            </p:custDataLst>
          </p:nvPr>
        </p:nvSpPr>
        <p:spPr>
          <a:xfrm>
            <a:off x="5111734" y="1393264"/>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5" name="KSO_Shape"/>
          <p:cNvSpPr/>
          <p:nvPr>
            <p:custDataLst>
              <p:tags r:id="rId7"/>
            </p:custDataLst>
          </p:nvPr>
        </p:nvSpPr>
        <p:spPr>
          <a:xfrm rot="922652">
            <a:off x="5350150" y="1404638"/>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latin typeface="华文中宋" panose="02010600040101010101" pitchFamily="2" charset="-122"/>
                <a:ea typeface="华文中宋" panose="02010600040101010101" pitchFamily="2" charset="-122"/>
              </a:rPr>
              <a:t>02</a:t>
            </a:r>
            <a:endParaRPr lang="zh-CN" altLang="en-US" sz="1200" b="1" dirty="0">
              <a:solidFill>
                <a:srgbClr val="FFFFFF"/>
              </a:solidFill>
              <a:latin typeface="华文中宋" panose="02010600040101010101" pitchFamily="2" charset="-122"/>
              <a:ea typeface="华文中宋" panose="02010600040101010101" pitchFamily="2" charset="-122"/>
            </a:endParaRPr>
          </a:p>
        </p:txBody>
      </p:sp>
      <p:sp>
        <p:nvSpPr>
          <p:cNvPr id="36" name="文本框 44"/>
          <p:cNvSpPr txBox="1">
            <a:spLocks noChangeArrowheads="1"/>
          </p:cNvSpPr>
          <p:nvPr>
            <p:custDataLst>
              <p:tags r:id="rId8"/>
            </p:custDataLst>
          </p:nvPr>
        </p:nvSpPr>
        <p:spPr bwMode="auto">
          <a:xfrm>
            <a:off x="5901928" y="1308008"/>
            <a:ext cx="2923095"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Câu</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chuyện</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về</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bảo</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vệ</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môi</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trường</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endParaRPr lang="zh-CN" altLang="en-US" sz="1800" dirty="0">
              <a:latin typeface="Arial" panose="020B0604020202020204" pitchFamily="34" charset="0"/>
              <a:ea typeface="华文新魏" panose="02010800040101010101" pitchFamily="2" charset="-122"/>
              <a:cs typeface="Arial" panose="020B0604020202020204" pitchFamily="34" charset="0"/>
            </a:endParaRPr>
          </a:p>
        </p:txBody>
      </p:sp>
      <p:sp>
        <p:nvSpPr>
          <p:cNvPr id="37" name="KSO_Shape"/>
          <p:cNvSpPr/>
          <p:nvPr>
            <p:custDataLst>
              <p:tags r:id="rId9"/>
            </p:custDataLst>
          </p:nvPr>
        </p:nvSpPr>
        <p:spPr>
          <a:xfrm>
            <a:off x="5120879" y="1975200"/>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8" name="KSO_Shape"/>
          <p:cNvSpPr/>
          <p:nvPr>
            <p:custDataLst>
              <p:tags r:id="rId10"/>
            </p:custDataLst>
          </p:nvPr>
        </p:nvSpPr>
        <p:spPr>
          <a:xfrm rot="922652">
            <a:off x="5350150" y="1975390"/>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latin typeface="华文中宋" panose="02010600040101010101" pitchFamily="2" charset="-122"/>
                <a:ea typeface="华文中宋" panose="02010600040101010101" pitchFamily="2" charset="-122"/>
              </a:rPr>
              <a:t>03</a:t>
            </a:r>
            <a:endParaRPr lang="zh-CN" altLang="en-US" sz="1200" b="1" dirty="0">
              <a:solidFill>
                <a:srgbClr val="FFFFFF"/>
              </a:solidFill>
              <a:latin typeface="华文中宋" panose="02010600040101010101" pitchFamily="2" charset="-122"/>
              <a:ea typeface="华文中宋" panose="02010600040101010101" pitchFamily="2" charset="-122"/>
            </a:endParaRPr>
          </a:p>
        </p:txBody>
      </p:sp>
      <p:sp>
        <p:nvSpPr>
          <p:cNvPr id="39" name="文本框 44"/>
          <p:cNvSpPr txBox="1">
            <a:spLocks noChangeArrowheads="1"/>
          </p:cNvSpPr>
          <p:nvPr>
            <p:custDataLst>
              <p:tags r:id="rId11"/>
            </p:custDataLst>
          </p:nvPr>
        </p:nvSpPr>
        <p:spPr bwMode="auto">
          <a:xfrm>
            <a:off x="5901928" y="1878760"/>
            <a:ext cx="2923095"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Cách</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bước</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kể</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chuyện</a:t>
            </a:r>
            <a:endParaRPr lang="zh-CN" altLang="en-US" sz="1800" dirty="0">
              <a:latin typeface="Arial" panose="020B0604020202020204" pitchFamily="34" charset="0"/>
              <a:ea typeface="华文新魏" panose="02010800040101010101" pitchFamily="2" charset="-122"/>
              <a:cs typeface="Arial" panose="020B0604020202020204" pitchFamily="34" charset="0"/>
            </a:endParaRPr>
          </a:p>
        </p:txBody>
      </p:sp>
      <p:sp>
        <p:nvSpPr>
          <p:cNvPr id="40" name="KSO_Shape"/>
          <p:cNvSpPr/>
          <p:nvPr>
            <p:custDataLst>
              <p:tags r:id="rId12"/>
            </p:custDataLst>
          </p:nvPr>
        </p:nvSpPr>
        <p:spPr>
          <a:xfrm>
            <a:off x="5120879" y="2609321"/>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41" name="KSO_Shape"/>
          <p:cNvSpPr/>
          <p:nvPr>
            <p:custDataLst>
              <p:tags r:id="rId13"/>
            </p:custDataLst>
          </p:nvPr>
        </p:nvSpPr>
        <p:spPr>
          <a:xfrm rot="922652">
            <a:off x="5350150" y="2609511"/>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latin typeface="华文中宋" panose="02010600040101010101" pitchFamily="2" charset="-122"/>
                <a:ea typeface="华文中宋" panose="02010600040101010101" pitchFamily="2" charset="-122"/>
              </a:rPr>
              <a:t>04</a:t>
            </a:r>
            <a:endParaRPr lang="zh-CN" altLang="en-US" sz="1200" b="1" dirty="0">
              <a:solidFill>
                <a:srgbClr val="FFFFFF"/>
              </a:solidFill>
              <a:latin typeface="华文中宋" panose="02010600040101010101" pitchFamily="2" charset="-122"/>
              <a:ea typeface="华文中宋" panose="02010600040101010101" pitchFamily="2" charset="-122"/>
            </a:endParaRPr>
          </a:p>
        </p:txBody>
      </p:sp>
      <p:sp>
        <p:nvSpPr>
          <p:cNvPr id="42" name="文本框 44"/>
          <p:cNvSpPr txBox="1">
            <a:spLocks noChangeArrowheads="1"/>
          </p:cNvSpPr>
          <p:nvPr>
            <p:custDataLst>
              <p:tags r:id="rId14"/>
            </p:custDataLst>
          </p:nvPr>
        </p:nvSpPr>
        <p:spPr bwMode="auto">
          <a:xfrm>
            <a:off x="5994425" y="2513127"/>
            <a:ext cx="2923095"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Thực</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hành</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kể</a:t>
            </a:r>
            <a:r>
              <a:rPr lang="en-US" altLang="zh-CN" sz="1800" dirty="0" smtClean="0">
                <a:latin typeface="Arial" panose="020B0604020202020204" pitchFamily="34" charset="0"/>
                <a:ea typeface="华文新魏" panose="02010800040101010101" pitchFamily="2" charset="-122"/>
                <a:cs typeface="Arial" panose="020B0604020202020204" pitchFamily="34" charset="0"/>
              </a:rPr>
              <a:t> </a:t>
            </a:r>
            <a:r>
              <a:rPr lang="en-US" altLang="zh-CN" sz="1800" dirty="0" err="1" smtClean="0">
                <a:latin typeface="Arial" panose="020B0604020202020204" pitchFamily="34" charset="0"/>
                <a:ea typeface="华文新魏" panose="02010800040101010101" pitchFamily="2" charset="-122"/>
                <a:cs typeface="Arial" panose="020B0604020202020204" pitchFamily="34" charset="0"/>
              </a:rPr>
              <a:t>chuyện</a:t>
            </a:r>
            <a:endParaRPr lang="zh-CN" altLang="en-US" sz="1800" dirty="0">
              <a:latin typeface="Arial" panose="020B0604020202020204" pitchFamily="34" charset="0"/>
              <a:ea typeface="华文新魏" panose="02010800040101010101" pitchFamily="2" charset="-122"/>
              <a:cs typeface="Arial" panose="020B0604020202020204" pitchFamily="34" charset="0"/>
            </a:endParaRPr>
          </a:p>
        </p:txBody>
      </p:sp>
      <p:sp>
        <p:nvSpPr>
          <p:cNvPr id="5" name="文本框 4">
            <a:extLst>
              <a:ext uri="{FF2B5EF4-FFF2-40B4-BE49-F238E27FC236}">
                <a16:creationId xmlns:a16="http://schemas.microsoft.com/office/drawing/2014/main" xmlns="" id="{CA19D001-5C17-4113-85AC-7A767AD54985}"/>
              </a:ext>
            </a:extLst>
          </p:cNvPr>
          <p:cNvSpPr txBox="1"/>
          <p:nvPr/>
        </p:nvSpPr>
        <p:spPr>
          <a:xfrm>
            <a:off x="2301477" y="1552958"/>
            <a:ext cx="2374483" cy="584775"/>
          </a:xfrm>
          <a:prstGeom prst="rect">
            <a:avLst/>
          </a:prstGeom>
          <a:noFill/>
        </p:spPr>
        <p:txBody>
          <a:bodyPr wrap="square" rtlCol="0">
            <a:spAutoFit/>
          </a:bodyPr>
          <a:lstStyle/>
          <a:p>
            <a:r>
              <a:rPr lang="en-US" altLang="zh-CN" sz="3200" b="1" dirty="0" err="1" smtClean="0">
                <a:solidFill>
                  <a:srgbClr val="2D5419"/>
                </a:solidFill>
                <a:latin typeface="Arial" panose="020B0604020202020204" pitchFamily="34" charset="0"/>
                <a:cs typeface="Arial" panose="020B0604020202020204" pitchFamily="34" charset="0"/>
              </a:rPr>
              <a:t>Nội</a:t>
            </a:r>
            <a:r>
              <a:rPr lang="en-US" altLang="zh-CN" sz="3200" b="1" dirty="0" smtClean="0">
                <a:solidFill>
                  <a:srgbClr val="2D5419"/>
                </a:solidFill>
                <a:latin typeface="Arial" panose="020B0604020202020204" pitchFamily="34" charset="0"/>
                <a:cs typeface="Arial" panose="020B0604020202020204" pitchFamily="34" charset="0"/>
              </a:rPr>
              <a:t> dung</a:t>
            </a:r>
            <a:endParaRPr lang="en-US" altLang="zh-CN" sz="3200" b="1" dirty="0">
              <a:solidFill>
                <a:srgbClr val="2D54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0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3000"/>
                            </p:stCondLst>
                            <p:childTnLst>
                              <p:par>
                                <p:cTn id="42" presetID="17" presetClass="entr" presetSubtype="1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par>
                          <p:cTn id="54" fill="hold">
                            <p:stCondLst>
                              <p:cond delay="4000"/>
                            </p:stCondLst>
                            <p:childTnLst>
                              <p:par>
                                <p:cTn id="55" presetID="17" presetClass="entr" presetSubtype="1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strVal val="#ppt_h"/>
                                          </p:val>
                                        </p:tav>
                                        <p:tav tm="100000">
                                          <p:val>
                                            <p:strVal val="#ppt_h"/>
                                          </p:val>
                                        </p:tav>
                                      </p:tavLst>
                                    </p:anim>
                                  </p:childTnLst>
                                </p:cTn>
                              </p:par>
                              <p:par>
                                <p:cTn id="59" presetID="17" presetClass="entr" presetSubtype="1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strVal val="#ppt_h"/>
                                          </p:val>
                                        </p:tav>
                                        <p:tav tm="100000">
                                          <p:val>
                                            <p:strVal val="#ppt_h"/>
                                          </p:val>
                                        </p:tav>
                                      </p:tavLst>
                                    </p:anim>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p:bldP spid="32" grpId="0" animBg="1"/>
      <p:bldP spid="33" grpId="0" animBg="1"/>
      <p:bldP spid="34" grpId="0" animBg="1"/>
      <p:bldP spid="35" grpId="0" animBg="1"/>
      <p:bldP spid="36" grpId="0"/>
      <p:bldP spid="37" grpId="0" animBg="1"/>
      <p:bldP spid="38" grpId="0" animBg="1"/>
      <p:bldP spid="39" grpId="0"/>
      <p:bldP spid="40" grpId="0" animBg="1"/>
      <p:bldP spid="41"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a:solidFill>
                  <a:srgbClr val="FFFFFF"/>
                </a:solidFill>
                <a:latin typeface="黑体" panose="02010609060101010101" pitchFamily="49" charset="-122"/>
                <a:ea typeface="黑体" panose="02010609060101010101" pitchFamily="49" charset="-122"/>
              </a:rPr>
              <a:t>01</a:t>
            </a:r>
            <a:endParaRPr lang="zh-CN" altLang="en-US" sz="3600" b="1" dirty="0">
              <a:solidFill>
                <a:srgbClr val="FFFFFF"/>
              </a:solidFill>
              <a:latin typeface="黑体" panose="02010609060101010101" pitchFamily="49" charset="-122"/>
              <a:ea typeface="黑体" panose="02010609060101010101" pitchFamily="49" charset="-122"/>
            </a:endParaRPr>
          </a:p>
        </p:txBody>
      </p:sp>
      <p:sp>
        <p:nvSpPr>
          <p:cNvPr id="5" name="文本框 4"/>
          <p:cNvSpPr txBox="1"/>
          <p:nvPr/>
        </p:nvSpPr>
        <p:spPr>
          <a:xfrm>
            <a:off x="4008420" y="1825465"/>
            <a:ext cx="4211409" cy="523220"/>
          </a:xfrm>
          <a:prstGeom prst="rect">
            <a:avLst/>
          </a:prstGeom>
          <a:noFill/>
        </p:spPr>
        <p:txBody>
          <a:bodyPr wrap="none" rtlCol="0">
            <a:spAutoFit/>
          </a:bodyPr>
          <a:lstStyle/>
          <a:p>
            <a:r>
              <a:rPr lang="en-US" altLang="zh-CN" sz="2800" b="1" dirty="0" err="1" smtClean="0">
                <a:solidFill>
                  <a:srgbClr val="2D5419"/>
                </a:solidFill>
                <a:latin typeface="Arial" panose="020B0604020202020204" pitchFamily="34" charset="0"/>
                <a:cs typeface="Arial" panose="020B0604020202020204" pitchFamily="34" charset="0"/>
              </a:rPr>
              <a:t>Tìm</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hiểu</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về</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môi</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trường</a:t>
            </a:r>
            <a:endParaRPr lang="zh-CN" altLang="en-US" sz="2800" b="1" dirty="0">
              <a:solidFill>
                <a:srgbClr val="2D54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8328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7" name="TextBox 6"/>
          <p:cNvSpPr txBox="1"/>
          <p:nvPr/>
        </p:nvSpPr>
        <p:spPr>
          <a:xfrm>
            <a:off x="1318342" y="36137"/>
            <a:ext cx="6749935" cy="461665"/>
          </a:xfrm>
          <a:prstGeom prst="rect">
            <a:avLst/>
          </a:prstGeom>
          <a:noFill/>
        </p:spPr>
        <p:txBody>
          <a:bodyPr wrap="square" rtlCol="0">
            <a:spAutoFit/>
          </a:bodyPr>
          <a:lstStyle/>
          <a:p>
            <a:r>
              <a:rPr lang="en-US" sz="2400" dirty="0" err="1" smtClean="0">
                <a:latin typeface="Arial" panose="020B0604020202020204" pitchFamily="34" charset="0"/>
                <a:ea typeface="Roboto" panose="02000000000000000000" pitchFamily="2" charset="0"/>
                <a:cs typeface="Arial" panose="020B0604020202020204" pitchFamily="34" charset="0"/>
              </a:rPr>
              <a:t>Em</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hãy</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kể</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tên</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các</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yếu</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tố</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tạo</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thành</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môi</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trường</a:t>
            </a:r>
            <a:r>
              <a:rPr lang="en-US" sz="2400" dirty="0">
                <a:latin typeface="Arial" panose="020B0604020202020204" pitchFamily="34" charset="0"/>
                <a:ea typeface="Roboto" panose="02000000000000000000" pitchFamily="2" charset="0"/>
                <a:cs typeface="Arial" panose="020B0604020202020204" pitchFamily="34" charset="0"/>
              </a:rPr>
              <a:t>.</a:t>
            </a:r>
            <a:endParaRPr lang="en-US" sz="2400" dirty="0" smtClean="0">
              <a:latin typeface="Arial" panose="020B0604020202020204" pitchFamily="34" charset="0"/>
              <a:ea typeface="Roboto" panose="02000000000000000000" pitchFamily="2" charset="0"/>
              <a:cs typeface="Arial" panose="020B0604020202020204" pitchFamily="34" charset="0"/>
            </a:endParaRPr>
          </a:p>
        </p:txBody>
      </p:sp>
      <p:sp>
        <p:nvSpPr>
          <p:cNvPr id="2" name="TextBox 1"/>
          <p:cNvSpPr txBox="1"/>
          <p:nvPr/>
        </p:nvSpPr>
        <p:spPr>
          <a:xfrm>
            <a:off x="93766" y="533939"/>
            <a:ext cx="1639936" cy="510778"/>
          </a:xfrm>
          <a:prstGeom prst="roundRect">
            <a:avLst/>
          </a:prstGeom>
          <a:solidFill>
            <a:srgbClr val="FFFF00">
              <a:alpha val="30000"/>
            </a:srgbClr>
          </a:solidFill>
          <a:ln>
            <a:noFill/>
            <a:prstDash val="sysDash"/>
          </a:ln>
        </p:spPr>
        <p:txBody>
          <a:bodyPr wrap="square" rtlCol="0">
            <a:spAutoFit/>
          </a:bodyPr>
          <a:lstStyle/>
          <a:p>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Không</a:t>
            </a:r>
            <a:r>
              <a:rPr lang="en-US" sz="2400" dirty="0" smtClean="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khí</a:t>
            </a:r>
            <a:endParaRPr lang="en-US" sz="2400"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sp>
        <p:nvSpPr>
          <p:cNvPr id="6" name="TextBox 5"/>
          <p:cNvSpPr txBox="1"/>
          <p:nvPr/>
        </p:nvSpPr>
        <p:spPr>
          <a:xfrm>
            <a:off x="4065919" y="4279436"/>
            <a:ext cx="968417" cy="510778"/>
          </a:xfrm>
          <a:prstGeom prst="roundRect">
            <a:avLst/>
          </a:prstGeom>
          <a:solidFill>
            <a:srgbClr val="FFFF00">
              <a:alpha val="30000"/>
            </a:srgbClr>
          </a:solidFill>
          <a:ln>
            <a:noFill/>
            <a:prstDash val="sysDash"/>
          </a:ln>
        </p:spPr>
        <p:txBody>
          <a:bodyPr wrap="square" rtlCol="0">
            <a:spAutoFit/>
          </a:bodyPr>
          <a:lstStyle/>
          <a:p>
            <a:pPr algn="ct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Đất</a:t>
            </a:r>
            <a:endParaRPr lang="en-US" sz="2400"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sp>
        <p:nvSpPr>
          <p:cNvPr id="8" name="TextBox 7"/>
          <p:cNvSpPr txBox="1"/>
          <p:nvPr/>
        </p:nvSpPr>
        <p:spPr>
          <a:xfrm>
            <a:off x="311057" y="2571750"/>
            <a:ext cx="1478675" cy="510778"/>
          </a:xfrm>
          <a:prstGeom prst="roundRect">
            <a:avLst/>
          </a:prstGeom>
          <a:solidFill>
            <a:srgbClr val="FFFF00">
              <a:alpha val="30000"/>
            </a:srgbClr>
          </a:solidFill>
          <a:ln>
            <a:noFill/>
            <a:prstDash val="sysDash"/>
          </a:ln>
        </p:spPr>
        <p:txBody>
          <a:bodyPr wrap="square" rtlCol="0">
            <a:spAutoFit/>
          </a:bodyPr>
          <a:lstStyle/>
          <a:p>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Thực</a:t>
            </a:r>
            <a:r>
              <a:rPr lang="en-US" sz="2400" dirty="0" smtClean="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vật</a:t>
            </a:r>
            <a:endParaRPr lang="en-US" sz="2400"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sp>
        <p:nvSpPr>
          <p:cNvPr id="9" name="TextBox 8"/>
          <p:cNvSpPr txBox="1"/>
          <p:nvPr/>
        </p:nvSpPr>
        <p:spPr>
          <a:xfrm>
            <a:off x="1551606" y="3439230"/>
            <a:ext cx="1782143" cy="510778"/>
          </a:xfrm>
          <a:prstGeom prst="roundRect">
            <a:avLst/>
          </a:prstGeom>
          <a:solidFill>
            <a:srgbClr val="FFFF00">
              <a:alpha val="30000"/>
            </a:srgbClr>
          </a:solidFill>
          <a:ln>
            <a:noFill/>
            <a:prstDash val="sysDash"/>
          </a:ln>
        </p:spPr>
        <p:txBody>
          <a:bodyPr wrap="square" rtlCol="0">
            <a:spAutoFit/>
          </a:bodyPr>
          <a:lstStyle/>
          <a:p>
            <a:r>
              <a:rPr lang="en-US" sz="2400" dirty="0" smtClean="0">
                <a:solidFill>
                  <a:srgbClr val="002060"/>
                </a:solidFill>
                <a:latin typeface="Arial" panose="020B0604020202020204" pitchFamily="34" charset="0"/>
                <a:ea typeface="Roboto" panose="02000000000000000000" pitchFamily="2" charset="0"/>
                <a:cs typeface="Arial" panose="020B0604020202020204" pitchFamily="34" charset="0"/>
              </a:rPr>
              <a:t>Con </a:t>
            </a: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người</a:t>
            </a:r>
            <a:endParaRPr lang="en-US" sz="2400"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sp>
        <p:nvSpPr>
          <p:cNvPr id="10" name="TextBox 9"/>
          <p:cNvSpPr txBox="1"/>
          <p:nvPr/>
        </p:nvSpPr>
        <p:spPr>
          <a:xfrm>
            <a:off x="2902747" y="1284411"/>
            <a:ext cx="1639936" cy="510778"/>
          </a:xfrm>
          <a:prstGeom prst="roundRect">
            <a:avLst/>
          </a:prstGeom>
          <a:solidFill>
            <a:srgbClr val="FFFF00">
              <a:alpha val="30000"/>
            </a:srgbClr>
          </a:solidFill>
          <a:ln>
            <a:noFill/>
            <a:prstDash val="sysDash"/>
          </a:ln>
        </p:spPr>
        <p:txBody>
          <a:bodyPr wrap="square" rtlCol="0">
            <a:spAutoFit/>
          </a:bodyPr>
          <a:lstStyle/>
          <a:p>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Ánh</a:t>
            </a:r>
            <a:r>
              <a:rPr lang="en-US" sz="2400" dirty="0" smtClean="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sáng</a:t>
            </a:r>
            <a:endParaRPr lang="en-US" sz="2400"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sp>
        <p:nvSpPr>
          <p:cNvPr id="12" name="TextBox 11"/>
          <p:cNvSpPr txBox="1"/>
          <p:nvPr/>
        </p:nvSpPr>
        <p:spPr>
          <a:xfrm>
            <a:off x="6977369" y="1959659"/>
            <a:ext cx="1844762" cy="510778"/>
          </a:xfrm>
          <a:prstGeom prst="roundRect">
            <a:avLst/>
          </a:prstGeom>
          <a:solidFill>
            <a:srgbClr val="FFFF00">
              <a:alpha val="30000"/>
            </a:srgbClr>
          </a:solidFill>
          <a:ln>
            <a:noFill/>
            <a:prstDash val="sysDash"/>
          </a:ln>
        </p:spPr>
        <p:txBody>
          <a:bodyPr wrap="square" rtlCol="0">
            <a:spAutoFit/>
          </a:bodyPr>
          <a:lstStyle/>
          <a:p>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Khu</a:t>
            </a:r>
            <a:r>
              <a:rPr lang="en-US" sz="2400" dirty="0" smtClean="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dân</a:t>
            </a:r>
            <a:r>
              <a:rPr lang="en-US" sz="2400" dirty="0" smtClean="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cư</a:t>
            </a:r>
            <a:endParaRPr lang="en-US" sz="2400"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sp>
        <p:nvSpPr>
          <p:cNvPr id="13" name="TextBox 12"/>
          <p:cNvSpPr txBox="1"/>
          <p:nvPr/>
        </p:nvSpPr>
        <p:spPr>
          <a:xfrm>
            <a:off x="518251" y="1202349"/>
            <a:ext cx="2066710" cy="510778"/>
          </a:xfrm>
          <a:prstGeom prst="roundRect">
            <a:avLst/>
          </a:prstGeom>
          <a:solidFill>
            <a:srgbClr val="FFFF00">
              <a:alpha val="30000"/>
            </a:srgbClr>
          </a:solidFill>
          <a:ln>
            <a:noFill/>
            <a:prstDash val="sysDash"/>
          </a:ln>
        </p:spPr>
        <p:txBody>
          <a:bodyPr wrap="square" rtlCol="0">
            <a:spAutoFit/>
          </a:bodyPr>
          <a:lstStyle/>
          <a:p>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Khu</a:t>
            </a:r>
            <a:r>
              <a:rPr lang="en-US" sz="2400" dirty="0" smtClean="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sản</a:t>
            </a:r>
            <a:r>
              <a:rPr lang="en-US" sz="2400" dirty="0" smtClean="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2400" dirty="0" err="1" smtClean="0">
                <a:solidFill>
                  <a:srgbClr val="002060"/>
                </a:solidFill>
                <a:latin typeface="Arial" panose="020B0604020202020204" pitchFamily="34" charset="0"/>
                <a:ea typeface="Roboto" panose="02000000000000000000" pitchFamily="2" charset="0"/>
                <a:cs typeface="Arial" panose="020B0604020202020204" pitchFamily="34" charset="0"/>
              </a:rPr>
              <a:t>xuất</a:t>
            </a:r>
            <a:endParaRPr lang="en-US" sz="2400"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707869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animBg="1"/>
      <p:bldP spid="8" grpId="0" animBg="1"/>
      <p:bldP spid="9"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90752"/>
            <a:ext cx="2573518" cy="452486"/>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2773070" y="38297"/>
            <a:ext cx="6749935" cy="461665"/>
          </a:xfrm>
          <a:prstGeom prst="rect">
            <a:avLst/>
          </a:prstGeom>
          <a:noFill/>
        </p:spPr>
        <p:txBody>
          <a:bodyPr wrap="square" rtlCol="0">
            <a:spAutoFit/>
          </a:bodyPr>
          <a:lstStyle/>
          <a:p>
            <a:r>
              <a:rPr lang="en-US" sz="2400" dirty="0" err="1" smtClean="0">
                <a:latin typeface="Arial" panose="020B0604020202020204" pitchFamily="34" charset="0"/>
                <a:ea typeface="Roboto" panose="02000000000000000000" pitchFamily="2" charset="0"/>
                <a:cs typeface="Arial" panose="020B0604020202020204" pitchFamily="34" charset="0"/>
              </a:rPr>
              <a:t>Tại</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sao</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chúng</a:t>
            </a:r>
            <a:r>
              <a:rPr lang="en-US" sz="2400" dirty="0" smtClean="0">
                <a:latin typeface="Arial" panose="020B0604020202020204" pitchFamily="34" charset="0"/>
                <a:ea typeface="Roboto" panose="02000000000000000000" pitchFamily="2" charset="0"/>
                <a:cs typeface="Arial" panose="020B0604020202020204" pitchFamily="34" charset="0"/>
              </a:rPr>
              <a:t> ta </a:t>
            </a:r>
            <a:r>
              <a:rPr lang="en-US" sz="2400" dirty="0" err="1" smtClean="0">
                <a:latin typeface="Arial" panose="020B0604020202020204" pitchFamily="34" charset="0"/>
                <a:ea typeface="Roboto" panose="02000000000000000000" pitchFamily="2" charset="0"/>
                <a:cs typeface="Arial" panose="020B0604020202020204" pitchFamily="34" charset="0"/>
              </a:rPr>
              <a:t>phải</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bảo</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vệ</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môi</a:t>
            </a:r>
            <a:r>
              <a:rPr lang="en-US" sz="2400" dirty="0" smtClean="0">
                <a:latin typeface="Arial" panose="020B0604020202020204" pitchFamily="34" charset="0"/>
                <a:ea typeface="Roboto" panose="02000000000000000000" pitchFamily="2" charset="0"/>
                <a:cs typeface="Arial" panose="020B0604020202020204" pitchFamily="34" charset="0"/>
              </a:rPr>
              <a:t> </a:t>
            </a:r>
            <a:r>
              <a:rPr lang="en-US" sz="2400" dirty="0" err="1" smtClean="0">
                <a:latin typeface="Arial" panose="020B0604020202020204" pitchFamily="34" charset="0"/>
                <a:ea typeface="Roboto" panose="02000000000000000000" pitchFamily="2" charset="0"/>
                <a:cs typeface="Arial" panose="020B0604020202020204" pitchFamily="34" charset="0"/>
              </a:rPr>
              <a:t>trường</a:t>
            </a:r>
            <a:r>
              <a:rPr lang="en-US" sz="2400" dirty="0" smtClean="0">
                <a:latin typeface="Arial" panose="020B0604020202020204" pitchFamily="34" charset="0"/>
                <a:ea typeface="Roboto" panose="02000000000000000000" pitchFamily="2" charset="0"/>
                <a:cs typeface="Arial" panose="020B0604020202020204"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433" y="752023"/>
            <a:ext cx="6470073" cy="43381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492" y="822580"/>
            <a:ext cx="7620000" cy="4162425"/>
          </a:xfrm>
          <a:prstGeom prst="rect">
            <a:avLst/>
          </a:prstGeom>
        </p:spPr>
      </p:pic>
    </p:spTree>
    <p:extLst>
      <p:ext uri="{BB962C8B-B14F-4D97-AF65-F5344CB8AC3E}">
        <p14:creationId xmlns:p14="http://schemas.microsoft.com/office/powerpoint/2010/main" val="39757134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nodeType="clickEffect">
                                  <p:stCondLst>
                                    <p:cond delay="0"/>
                                  </p:stCondLst>
                                  <p:childTnLst>
                                    <p:animEffect transition="out" filter="circle(out)">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6" presetClass="entr" presetSubtype="3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a:solidFill>
                  <a:srgbClr val="FFFFFF"/>
                </a:solidFill>
                <a:latin typeface="黑体" panose="02010609060101010101" pitchFamily="49" charset="-122"/>
                <a:ea typeface="黑体" panose="02010609060101010101" pitchFamily="49" charset="-122"/>
              </a:rPr>
              <a:t>02</a:t>
            </a:r>
            <a:endParaRPr lang="zh-CN" altLang="en-US" sz="3600" b="1" dirty="0">
              <a:solidFill>
                <a:srgbClr val="FFFFFF"/>
              </a:solidFill>
              <a:latin typeface="黑体" panose="02010609060101010101" pitchFamily="49" charset="-122"/>
              <a:ea typeface="黑体" panose="02010609060101010101" pitchFamily="49" charset="-122"/>
            </a:endParaRPr>
          </a:p>
        </p:txBody>
      </p:sp>
      <p:sp>
        <p:nvSpPr>
          <p:cNvPr id="5" name="文本框 4"/>
          <p:cNvSpPr txBox="1"/>
          <p:nvPr/>
        </p:nvSpPr>
        <p:spPr>
          <a:xfrm>
            <a:off x="4083405" y="1791366"/>
            <a:ext cx="3374642" cy="954107"/>
          </a:xfrm>
          <a:prstGeom prst="rect">
            <a:avLst/>
          </a:prstGeom>
          <a:noFill/>
        </p:spPr>
        <p:txBody>
          <a:bodyPr wrap="none" rtlCol="0">
            <a:spAutoFit/>
          </a:bodyPr>
          <a:lstStyle/>
          <a:p>
            <a:pPr algn="ctr"/>
            <a:r>
              <a:rPr lang="en-US" altLang="zh-CN" sz="2800" b="1" dirty="0" err="1" smtClean="0">
                <a:solidFill>
                  <a:srgbClr val="2D5419"/>
                </a:solidFill>
                <a:latin typeface="Arial" panose="020B0604020202020204" pitchFamily="34" charset="0"/>
                <a:cs typeface="Arial" panose="020B0604020202020204" pitchFamily="34" charset="0"/>
              </a:rPr>
              <a:t>Câu</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chuyện</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về</a:t>
            </a:r>
            <a:r>
              <a:rPr lang="en-US" altLang="zh-CN" sz="2800" b="1" dirty="0" smtClean="0">
                <a:solidFill>
                  <a:srgbClr val="2D5419"/>
                </a:solidFill>
                <a:latin typeface="Arial" panose="020B0604020202020204" pitchFamily="34" charset="0"/>
                <a:cs typeface="Arial" panose="020B0604020202020204" pitchFamily="34" charset="0"/>
              </a:rPr>
              <a:t> </a:t>
            </a:r>
          </a:p>
          <a:p>
            <a:pPr algn="ctr"/>
            <a:r>
              <a:rPr lang="en-US" altLang="zh-CN" sz="2800" b="1" dirty="0" err="1" smtClean="0">
                <a:solidFill>
                  <a:srgbClr val="2D5419"/>
                </a:solidFill>
                <a:latin typeface="Arial" panose="020B0604020202020204" pitchFamily="34" charset="0"/>
                <a:cs typeface="Arial" panose="020B0604020202020204" pitchFamily="34" charset="0"/>
              </a:rPr>
              <a:t>bảo</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vệ</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môi</a:t>
            </a:r>
            <a:r>
              <a:rPr lang="en-US" altLang="zh-CN" sz="2800" b="1" dirty="0" smtClean="0">
                <a:solidFill>
                  <a:srgbClr val="2D5419"/>
                </a:solidFill>
                <a:latin typeface="Arial" panose="020B0604020202020204" pitchFamily="34" charset="0"/>
                <a:cs typeface="Arial" panose="020B0604020202020204" pitchFamily="34" charset="0"/>
              </a:rPr>
              <a:t> </a:t>
            </a:r>
            <a:r>
              <a:rPr lang="en-US" altLang="zh-CN" sz="2800" b="1" dirty="0" err="1" smtClean="0">
                <a:solidFill>
                  <a:srgbClr val="2D5419"/>
                </a:solidFill>
                <a:latin typeface="Arial" panose="020B0604020202020204" pitchFamily="34" charset="0"/>
                <a:cs typeface="Arial" panose="020B0604020202020204" pitchFamily="34" charset="0"/>
              </a:rPr>
              <a:t>trường</a:t>
            </a:r>
            <a:endParaRPr lang="zh-CN" altLang="en-US" sz="2800" b="1" dirty="0">
              <a:solidFill>
                <a:srgbClr val="2D54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863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2279764" y="84056"/>
            <a:ext cx="6368936" cy="461665"/>
          </a:xfrm>
          <a:prstGeom prst="rect">
            <a:avLst/>
          </a:prstGeom>
          <a:noFill/>
        </p:spPr>
        <p:txBody>
          <a:bodyPr wrap="square" rtlCol="0">
            <a:spAutoFit/>
          </a:bodyPr>
          <a:lstStyle/>
          <a:p>
            <a:pPr algn="ctr"/>
            <a:r>
              <a:rPr lang="en-US" sz="2400" b="1" dirty="0" err="1">
                <a:latin typeface="Arial" panose="020B0604020202020204" pitchFamily="34" charset="0"/>
                <a:ea typeface="Roboto" panose="02000000000000000000" pitchFamily="2" charset="0"/>
                <a:cs typeface="Arial" panose="020B0604020202020204" pitchFamily="34" charset="0"/>
              </a:rPr>
              <a:t>C</a:t>
            </a:r>
            <a:r>
              <a:rPr lang="en-US" sz="2400" b="1" dirty="0" err="1" smtClean="0">
                <a:latin typeface="Arial" panose="020B0604020202020204" pitchFamily="34" charset="0"/>
                <a:ea typeface="Roboto" panose="02000000000000000000" pitchFamily="2" charset="0"/>
                <a:cs typeface="Arial" panose="020B0604020202020204" pitchFamily="34" charset="0"/>
              </a:rPr>
              <a:t>âu</a:t>
            </a:r>
            <a:r>
              <a:rPr lang="en-US" sz="2400" b="1" dirty="0" smtClean="0">
                <a:latin typeface="Arial" panose="020B0604020202020204" pitchFamily="34" charset="0"/>
                <a:ea typeface="Roboto" panose="02000000000000000000" pitchFamily="2" charset="0"/>
                <a:cs typeface="Arial" panose="020B0604020202020204" pitchFamily="34" charset="0"/>
              </a:rPr>
              <a:t> </a:t>
            </a:r>
            <a:r>
              <a:rPr lang="en-US" sz="2400" b="1" dirty="0" err="1" smtClean="0">
                <a:latin typeface="Arial" panose="020B0604020202020204" pitchFamily="34" charset="0"/>
                <a:ea typeface="Roboto" panose="02000000000000000000" pitchFamily="2" charset="0"/>
                <a:cs typeface="Arial" panose="020B0604020202020204" pitchFamily="34" charset="0"/>
              </a:rPr>
              <a:t>chuyện</a:t>
            </a:r>
            <a:r>
              <a:rPr lang="en-US" sz="2400" b="1" dirty="0" smtClean="0">
                <a:latin typeface="Arial" panose="020B0604020202020204" pitchFamily="34" charset="0"/>
                <a:ea typeface="Roboto" panose="02000000000000000000" pitchFamily="2" charset="0"/>
                <a:cs typeface="Arial" panose="020B0604020202020204" pitchFamily="34" charset="0"/>
              </a:rPr>
              <a:t> </a:t>
            </a:r>
            <a:r>
              <a:rPr lang="en-US" sz="2400" b="1" dirty="0" err="1" smtClean="0">
                <a:latin typeface="Arial" panose="020B0604020202020204" pitchFamily="34" charset="0"/>
                <a:ea typeface="Roboto" panose="02000000000000000000" pitchFamily="2" charset="0"/>
                <a:cs typeface="Arial" panose="020B0604020202020204" pitchFamily="34" charset="0"/>
              </a:rPr>
              <a:t>về</a:t>
            </a:r>
            <a:r>
              <a:rPr lang="en-US" sz="2400" b="1" dirty="0" smtClean="0">
                <a:latin typeface="Arial" panose="020B0604020202020204" pitchFamily="34" charset="0"/>
                <a:ea typeface="Roboto" panose="02000000000000000000" pitchFamily="2" charset="0"/>
                <a:cs typeface="Arial" panose="020B0604020202020204" pitchFamily="34" charset="0"/>
              </a:rPr>
              <a:t> </a:t>
            </a:r>
            <a:r>
              <a:rPr lang="en-US" sz="2400" b="1" dirty="0" err="1" smtClean="0">
                <a:latin typeface="Arial" panose="020B0604020202020204" pitchFamily="34" charset="0"/>
                <a:ea typeface="Roboto" panose="02000000000000000000" pitchFamily="2" charset="0"/>
                <a:cs typeface="Arial" panose="020B0604020202020204" pitchFamily="34" charset="0"/>
              </a:rPr>
              <a:t>bảo</a:t>
            </a:r>
            <a:r>
              <a:rPr lang="en-US" sz="2400" b="1" dirty="0" smtClean="0">
                <a:latin typeface="Arial" panose="020B0604020202020204" pitchFamily="34" charset="0"/>
                <a:ea typeface="Roboto" panose="02000000000000000000" pitchFamily="2" charset="0"/>
                <a:cs typeface="Arial" panose="020B0604020202020204" pitchFamily="34" charset="0"/>
              </a:rPr>
              <a:t> </a:t>
            </a:r>
            <a:r>
              <a:rPr lang="en-US" sz="2400" b="1" dirty="0" err="1" smtClean="0">
                <a:latin typeface="Arial" panose="020B0604020202020204" pitchFamily="34" charset="0"/>
                <a:ea typeface="Roboto" panose="02000000000000000000" pitchFamily="2" charset="0"/>
                <a:cs typeface="Arial" panose="020B0604020202020204" pitchFamily="34" charset="0"/>
              </a:rPr>
              <a:t>vệ</a:t>
            </a:r>
            <a:r>
              <a:rPr lang="en-US" sz="2400" b="1" dirty="0" smtClean="0">
                <a:latin typeface="Arial" panose="020B0604020202020204" pitchFamily="34" charset="0"/>
                <a:ea typeface="Roboto" panose="02000000000000000000" pitchFamily="2" charset="0"/>
                <a:cs typeface="Arial" panose="020B0604020202020204" pitchFamily="34" charset="0"/>
              </a:rPr>
              <a:t> </a:t>
            </a:r>
            <a:r>
              <a:rPr lang="en-US" sz="2400" b="1" dirty="0" err="1" smtClean="0">
                <a:latin typeface="Arial" panose="020B0604020202020204" pitchFamily="34" charset="0"/>
                <a:ea typeface="Roboto" panose="02000000000000000000" pitchFamily="2" charset="0"/>
                <a:cs typeface="Arial" panose="020B0604020202020204" pitchFamily="34" charset="0"/>
              </a:rPr>
              <a:t>môi</a:t>
            </a:r>
            <a:r>
              <a:rPr lang="en-US" sz="2400" b="1" dirty="0" smtClean="0">
                <a:latin typeface="Arial" panose="020B0604020202020204" pitchFamily="34" charset="0"/>
                <a:ea typeface="Roboto" panose="02000000000000000000" pitchFamily="2" charset="0"/>
                <a:cs typeface="Arial" panose="020B0604020202020204" pitchFamily="34" charset="0"/>
              </a:rPr>
              <a:t> </a:t>
            </a:r>
            <a:r>
              <a:rPr lang="en-US" sz="2400" b="1" dirty="0" err="1" smtClean="0">
                <a:latin typeface="Arial" panose="020B0604020202020204" pitchFamily="34" charset="0"/>
                <a:ea typeface="Roboto" panose="02000000000000000000" pitchFamily="2" charset="0"/>
                <a:cs typeface="Arial" panose="020B0604020202020204" pitchFamily="34" charset="0"/>
              </a:rPr>
              <a:t>trường</a:t>
            </a:r>
            <a:endParaRPr lang="en-US" sz="2400" b="1" dirty="0" smtClean="0">
              <a:latin typeface="Arial" panose="020B0604020202020204" pitchFamily="34" charset="0"/>
              <a:ea typeface="Roboto" panose="02000000000000000000" pitchFamily="2"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490461721"/>
              </p:ext>
            </p:extLst>
          </p:nvPr>
        </p:nvGraphicFramePr>
        <p:xfrm>
          <a:off x="1346313" y="828675"/>
          <a:ext cx="7521461" cy="474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3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570482" y="160256"/>
            <a:ext cx="2573518" cy="452486"/>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25" y="0"/>
            <a:ext cx="7267575" cy="5143500"/>
          </a:xfrm>
          <a:prstGeom prst="rect">
            <a:avLst/>
          </a:prstGeom>
        </p:spPr>
      </p:pic>
      <p:sp>
        <p:nvSpPr>
          <p:cNvPr id="6" name="TextBox 5"/>
          <p:cNvSpPr txBox="1"/>
          <p:nvPr/>
        </p:nvSpPr>
        <p:spPr>
          <a:xfrm>
            <a:off x="3745274" y="2846542"/>
            <a:ext cx="3731852" cy="1200329"/>
          </a:xfrm>
          <a:prstGeom prst="rect">
            <a:avLst/>
          </a:prstGeom>
          <a:noFill/>
        </p:spPr>
        <p:txBody>
          <a:bodyPr wrap="square" rtlCol="0">
            <a:spAutoFit/>
          </a:bodyPr>
          <a:lstStyle/>
          <a:p>
            <a:pPr algn="ctr"/>
            <a:r>
              <a:rPr lang="en-US" sz="2400" b="1" dirty="0" err="1" smtClean="0">
                <a:latin typeface="Arial" panose="020B0604020202020204" pitchFamily="34" charset="0"/>
                <a:ea typeface="Roboto Slab Black" pitchFamily="2" charset="0"/>
                <a:cs typeface="Arial" panose="020B0604020202020204" pitchFamily="34" charset="0"/>
              </a:rPr>
              <a:t>Nhìn</a:t>
            </a:r>
            <a:r>
              <a:rPr lang="en-US" sz="2400" b="1" dirty="0" smtClean="0">
                <a:latin typeface="Arial" panose="020B0604020202020204" pitchFamily="34" charset="0"/>
                <a:ea typeface="Roboto Slab Black" pitchFamily="2" charset="0"/>
                <a:cs typeface="Arial" panose="020B0604020202020204" pitchFamily="34" charset="0"/>
              </a:rPr>
              <a:t> </a:t>
            </a:r>
            <a:r>
              <a:rPr lang="en-US" sz="2400" b="1" dirty="0" err="1" smtClean="0">
                <a:latin typeface="Arial" panose="020B0604020202020204" pitchFamily="34" charset="0"/>
                <a:ea typeface="Roboto Slab Black" pitchFamily="2" charset="0"/>
                <a:cs typeface="Arial" panose="020B0604020202020204" pitchFamily="34" charset="0"/>
              </a:rPr>
              <a:t>tranh</a:t>
            </a:r>
            <a:endParaRPr lang="en-US" sz="2400" b="1" dirty="0">
              <a:latin typeface="Arial" panose="020B0604020202020204" pitchFamily="34" charset="0"/>
              <a:ea typeface="Roboto Slab Black" pitchFamily="2" charset="0"/>
              <a:cs typeface="Arial" panose="020B0604020202020204" pitchFamily="34" charset="0"/>
            </a:endParaRPr>
          </a:p>
          <a:p>
            <a:pPr algn="ctr"/>
            <a:r>
              <a:rPr lang="en-US" sz="2400" b="1" dirty="0" err="1" smtClean="0">
                <a:latin typeface="Arial" panose="020B0604020202020204" pitchFamily="34" charset="0"/>
                <a:ea typeface="Roboto Slab Black" pitchFamily="2" charset="0"/>
                <a:cs typeface="Arial" panose="020B0604020202020204" pitchFamily="34" charset="0"/>
              </a:rPr>
              <a:t>đoán</a:t>
            </a:r>
            <a:r>
              <a:rPr lang="en-US" sz="2400" b="1" dirty="0" smtClean="0">
                <a:latin typeface="Arial" panose="020B0604020202020204" pitchFamily="34" charset="0"/>
                <a:ea typeface="Roboto Slab Black" pitchFamily="2" charset="0"/>
                <a:cs typeface="Arial" panose="020B0604020202020204" pitchFamily="34" charset="0"/>
              </a:rPr>
              <a:t> </a:t>
            </a:r>
            <a:r>
              <a:rPr lang="en-US" sz="2400" b="1" dirty="0" err="1" smtClean="0">
                <a:latin typeface="Arial" panose="020B0604020202020204" pitchFamily="34" charset="0"/>
                <a:ea typeface="Roboto Slab Black" pitchFamily="2" charset="0"/>
                <a:cs typeface="Arial" panose="020B0604020202020204" pitchFamily="34" charset="0"/>
              </a:rPr>
              <a:t>tên</a:t>
            </a:r>
            <a:r>
              <a:rPr lang="en-US" sz="2400" b="1" dirty="0" smtClean="0">
                <a:latin typeface="Arial" panose="020B0604020202020204" pitchFamily="34" charset="0"/>
                <a:ea typeface="Roboto Slab Black" pitchFamily="2" charset="0"/>
                <a:cs typeface="Arial" panose="020B0604020202020204" pitchFamily="34" charset="0"/>
              </a:rPr>
              <a:t> </a:t>
            </a:r>
          </a:p>
          <a:p>
            <a:pPr algn="ctr"/>
            <a:r>
              <a:rPr lang="en-US" sz="2400" b="1" dirty="0" err="1" smtClean="0">
                <a:latin typeface="Arial" panose="020B0604020202020204" pitchFamily="34" charset="0"/>
                <a:ea typeface="Roboto Slab Black" pitchFamily="2" charset="0"/>
                <a:cs typeface="Arial" panose="020B0604020202020204" pitchFamily="34" charset="0"/>
              </a:rPr>
              <a:t>câu</a:t>
            </a:r>
            <a:r>
              <a:rPr lang="en-US" sz="2400" b="1" dirty="0" smtClean="0">
                <a:latin typeface="Arial" panose="020B0604020202020204" pitchFamily="34" charset="0"/>
                <a:ea typeface="Roboto Slab Black" pitchFamily="2" charset="0"/>
                <a:cs typeface="Arial" panose="020B0604020202020204" pitchFamily="34" charset="0"/>
              </a:rPr>
              <a:t> </a:t>
            </a:r>
            <a:r>
              <a:rPr lang="en-US" sz="2400" b="1" dirty="0" err="1" smtClean="0">
                <a:latin typeface="Arial" panose="020B0604020202020204" pitchFamily="34" charset="0"/>
                <a:ea typeface="Roboto Slab Black" pitchFamily="2" charset="0"/>
                <a:cs typeface="Arial" panose="020B0604020202020204" pitchFamily="34" charset="0"/>
              </a:rPr>
              <a:t>chuyện</a:t>
            </a:r>
            <a:endParaRPr lang="en-US" sz="2400" b="1" dirty="0" smtClean="0">
              <a:latin typeface="Arial" panose="020B0604020202020204" pitchFamily="34" charset="0"/>
              <a:ea typeface="Roboto Slab Black" pitchFamily="2" charset="0"/>
              <a:cs typeface="Arial" panose="020B0604020202020204" pitchFamily="34" charset="0"/>
            </a:endParaRPr>
          </a:p>
        </p:txBody>
      </p:sp>
    </p:spTree>
    <p:extLst>
      <p:ext uri="{BB962C8B-B14F-4D97-AF65-F5344CB8AC3E}">
        <p14:creationId xmlns:p14="http://schemas.microsoft.com/office/powerpoint/2010/main" val="12507987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TotalTime>
  <Words>412</Words>
  <Application>Microsoft Office PowerPoint</Application>
  <PresentationFormat>On-screen Show (16:9)</PresentationFormat>
  <Paragraphs>82</Paragraphs>
  <Slides>22</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맑은 고딕</vt:lpstr>
      <vt:lpstr>宋体</vt:lpstr>
      <vt:lpstr>Arial</vt:lpstr>
      <vt:lpstr>Calibri</vt:lpstr>
      <vt:lpstr>Roboto</vt:lpstr>
      <vt:lpstr>Roboto Black</vt:lpstr>
      <vt:lpstr>Roboto Slab Black</vt:lpstr>
      <vt:lpstr>黑体</vt:lpstr>
      <vt:lpstr>华文新魏</vt:lpstr>
      <vt:lpstr>华文中宋</vt:lpstr>
      <vt:lpstr>等线</vt:lpstr>
      <vt:lpstr>等线 Light</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www.freeppt7.com</dc:creator>
  <cp:keywords>https:/www.freeppt7.com</cp:keywords>
  <dc:description>https://www.freeppt7.com</dc:description>
  <cp:lastModifiedBy>Microsoft account</cp:lastModifiedBy>
  <cp:revision>138</cp:revision>
  <dcterms:created xsi:type="dcterms:W3CDTF">2017-03-04T06:55:50Z</dcterms:created>
  <dcterms:modified xsi:type="dcterms:W3CDTF">2021-12-02T13:37:21Z</dcterms:modified>
</cp:coreProperties>
</file>