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301" r:id="rId4"/>
    <p:sldId id="298" r:id="rId5"/>
    <p:sldId id="299" r:id="rId6"/>
    <p:sldId id="300" r:id="rId7"/>
    <p:sldId id="308" r:id="rId8"/>
    <p:sldId id="409" r:id="rId9"/>
    <p:sldId id="307" r:id="rId10"/>
    <p:sldId id="309" r:id="rId11"/>
    <p:sldId id="402" r:id="rId12"/>
    <p:sldId id="401" r:id="rId13"/>
    <p:sldId id="403" r:id="rId14"/>
    <p:sldId id="303" r:id="rId15"/>
    <p:sldId id="314" r:id="rId16"/>
    <p:sldId id="404" r:id="rId17"/>
    <p:sldId id="313" r:id="rId18"/>
    <p:sldId id="320" r:id="rId19"/>
    <p:sldId id="321" r:id="rId20"/>
    <p:sldId id="322" r:id="rId21"/>
    <p:sldId id="405" r:id="rId22"/>
    <p:sldId id="310" r:id="rId23"/>
    <p:sldId id="410" r:id="rId24"/>
    <p:sldId id="406" r:id="rId25"/>
    <p:sldId id="407" r:id="rId26"/>
    <p:sldId id="40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字魂107号-萌趣欢乐体" panose="00000500000000000000" pitchFamily="2" charset="-122"/>
              </a:defRPr>
            </a:lvl1pPr>
          </a:lstStyle>
          <a:p>
            <a:fld id="{B4E81706-8B10-41E8-A8DB-F69F643DC802}" type="datetimeFigureOut">
              <a:rPr lang="zh-CN" altLang="en-US" smtClean="0"/>
              <a:pPr/>
              <a:t>2021/12/3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字魂107号-萌趣欢乐体" panose="00000500000000000000" pitchFamily="2" charset="-122"/>
              </a:defRPr>
            </a:lvl1pPr>
          </a:lstStyle>
          <a:p>
            <a:fld id="{CA39480A-28CC-46AA-81E0-FAE051962F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2583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字魂107号-萌趣欢乐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字魂107号-萌趣欢乐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字魂107号-萌趣欢乐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字魂107号-萌趣欢乐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字魂107号-萌趣欢乐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692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05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50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2830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1444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29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6279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4685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0166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9238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73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8389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2444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455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578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16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2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761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7484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769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5082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9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17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ở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tỉnh</a:t>
            </a:r>
            <a:r>
              <a:rPr lang="en-US" altLang="zh-CN" dirty="0"/>
              <a:t> </a:t>
            </a:r>
            <a:r>
              <a:rPr lang="en-US" altLang="zh-CN" dirty="0" err="1"/>
              <a:t>Lào</a:t>
            </a:r>
            <a:r>
              <a:rPr lang="en-US" altLang="zh-CN" dirty="0"/>
              <a:t> Cai, Lai </a:t>
            </a:r>
            <a:r>
              <a:rPr lang="en-US" altLang="zh-CN" dirty="0" err="1"/>
              <a:t>Châu</a:t>
            </a:r>
            <a:r>
              <a:rPr lang="en-US" altLang="zh-CN" dirty="0"/>
              <a:t>, </a:t>
            </a:r>
            <a:r>
              <a:rPr lang="en-US" altLang="zh-CN" dirty="0" err="1"/>
              <a:t>Hà</a:t>
            </a:r>
            <a:r>
              <a:rPr lang="en-US" altLang="zh-CN" dirty="0"/>
              <a:t> </a:t>
            </a:r>
            <a:r>
              <a:rPr lang="en-US" altLang="zh-CN" dirty="0" err="1"/>
              <a:t>Giang</a:t>
            </a:r>
            <a:r>
              <a:rPr lang="en-US" altLang="zh-CN" dirty="0"/>
              <a:t>, </a:t>
            </a:r>
            <a:r>
              <a:rPr lang="en-US" altLang="zh-CN" dirty="0" err="1"/>
              <a:t>Yên</a:t>
            </a:r>
            <a:r>
              <a:rPr lang="en-US" altLang="zh-CN" dirty="0"/>
              <a:t> </a:t>
            </a:r>
            <a:r>
              <a:rPr lang="en-US" altLang="zh-CN" dirty="0" err="1"/>
              <a:t>Bái</a:t>
            </a:r>
            <a:r>
              <a:rPr lang="en-US" altLang="zh-CN" dirty="0"/>
              <a:t>, </a:t>
            </a:r>
            <a:r>
              <a:rPr lang="en-US" altLang="zh-CN" dirty="0" err="1"/>
              <a:t>Sơn</a:t>
            </a:r>
            <a:r>
              <a:rPr lang="en-US" altLang="zh-CN" dirty="0"/>
              <a:t> La,… </a:t>
            </a: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quả</a:t>
            </a:r>
            <a:r>
              <a:rPr lang="en-US" altLang="zh-CN" dirty="0"/>
              <a:t> </a:t>
            </a:r>
            <a:r>
              <a:rPr lang="en-US" altLang="zh-CN" dirty="0" err="1"/>
              <a:t>mọc</a:t>
            </a:r>
            <a:r>
              <a:rPr lang="en-US" altLang="zh-CN" dirty="0"/>
              <a:t> </a:t>
            </a:r>
            <a:r>
              <a:rPr lang="en-US" altLang="zh-CN" dirty="0" err="1"/>
              <a:t>hoang</a:t>
            </a:r>
            <a:r>
              <a:rPr lang="en-US" altLang="zh-CN" dirty="0"/>
              <a:t> </a:t>
            </a:r>
            <a:r>
              <a:rPr lang="en-US" altLang="zh-CN" dirty="0" err="1"/>
              <a:t>trên</a:t>
            </a:r>
            <a:r>
              <a:rPr lang="en-US" altLang="zh-CN" dirty="0"/>
              <a:t> </a:t>
            </a:r>
            <a:r>
              <a:rPr lang="en-US" altLang="zh-CN" dirty="0" err="1"/>
              <a:t>rừng</a:t>
            </a:r>
            <a:r>
              <a:rPr lang="en-US" altLang="zh-CN" dirty="0"/>
              <a:t>. Nay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giá</a:t>
            </a:r>
            <a:r>
              <a:rPr lang="en-US" altLang="zh-CN" dirty="0"/>
              <a:t> </a:t>
            </a:r>
            <a:r>
              <a:rPr lang="en-US" altLang="zh-CN" dirty="0" err="1"/>
              <a:t>trị</a:t>
            </a:r>
            <a:r>
              <a:rPr lang="en-US" altLang="zh-CN" dirty="0"/>
              <a:t> </a:t>
            </a:r>
            <a:r>
              <a:rPr lang="en-US" altLang="zh-CN" dirty="0" err="1"/>
              <a:t>kinh</a:t>
            </a:r>
            <a:r>
              <a:rPr lang="en-US" altLang="zh-CN" dirty="0"/>
              <a:t> </a:t>
            </a:r>
            <a:r>
              <a:rPr lang="en-US" altLang="zh-CN" dirty="0" err="1"/>
              <a:t>tế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, </a:t>
            </a:r>
            <a:r>
              <a:rPr lang="en-US" altLang="zh-CN" dirty="0" err="1"/>
              <a:t>thương</a:t>
            </a:r>
            <a:r>
              <a:rPr lang="en-US" altLang="zh-CN" dirty="0"/>
              <a:t> </a:t>
            </a:r>
            <a:r>
              <a:rPr lang="en-US" altLang="zh-CN" dirty="0" err="1"/>
              <a:t>lái</a:t>
            </a:r>
            <a:r>
              <a:rPr lang="en-US" altLang="zh-CN" dirty="0"/>
              <a:t> </a:t>
            </a:r>
            <a:r>
              <a:rPr lang="en-US" altLang="zh-CN" dirty="0" err="1"/>
              <a:t>mua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nên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r>
              <a:rPr lang="en-US" altLang="zh-CN" dirty="0"/>
              <a:t> sang </a:t>
            </a:r>
            <a:r>
              <a:rPr lang="en-US" altLang="zh-CN" dirty="0" err="1"/>
              <a:t>trồng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chăm</a:t>
            </a:r>
            <a:r>
              <a:rPr lang="en-US" altLang="zh-CN" dirty="0"/>
              <a:t> </a:t>
            </a:r>
            <a:r>
              <a:rPr lang="en-US" altLang="zh-CN" dirty="0" err="1"/>
              <a:t>sóc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năng</a:t>
            </a:r>
            <a:r>
              <a:rPr lang="en-US" altLang="zh-CN" dirty="0"/>
              <a:t> </a:t>
            </a:r>
            <a:r>
              <a:rPr lang="en-US" altLang="zh-CN" dirty="0" err="1"/>
              <a:t>suất</a:t>
            </a:r>
            <a:r>
              <a:rPr lang="en-US" altLang="zh-CN" dirty="0"/>
              <a:t> </a:t>
            </a:r>
            <a:r>
              <a:rPr lang="en-US" altLang="zh-CN" dirty="0" err="1"/>
              <a:t>cao</a:t>
            </a:r>
            <a:r>
              <a:rPr lang="en-US" altLang="zh-CN" dirty="0"/>
              <a:t>. </a:t>
            </a:r>
            <a:r>
              <a:rPr lang="en-US" altLang="zh-CN" dirty="0" err="1"/>
              <a:t>Mùa</a:t>
            </a:r>
            <a:r>
              <a:rPr lang="en-US" altLang="zh-CN" dirty="0"/>
              <a:t> </a:t>
            </a:r>
            <a:r>
              <a:rPr lang="en-US" altLang="zh-CN" dirty="0" err="1"/>
              <a:t>thu</a:t>
            </a:r>
            <a:r>
              <a:rPr lang="en-US" altLang="zh-CN" dirty="0"/>
              <a:t> </a:t>
            </a:r>
            <a:r>
              <a:rPr lang="en-US" altLang="zh-CN" dirty="0" err="1"/>
              <a:t>hoạch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tháng</a:t>
            </a:r>
            <a:r>
              <a:rPr lang="en-US" altLang="zh-CN" dirty="0"/>
              <a:t> 10 </a:t>
            </a:r>
            <a:r>
              <a:rPr lang="en-US" altLang="zh-CN" dirty="0" err="1"/>
              <a:t>năm</a:t>
            </a:r>
            <a:r>
              <a:rPr lang="en-US" altLang="zh-CN" dirty="0"/>
              <a:t> nay </a:t>
            </a:r>
            <a:r>
              <a:rPr lang="en-US" altLang="zh-CN" dirty="0" err="1"/>
              <a:t>đến</a:t>
            </a:r>
            <a:r>
              <a:rPr lang="en-US" altLang="zh-CN" dirty="0"/>
              <a:t> </a:t>
            </a:r>
            <a:r>
              <a:rPr lang="en-US" altLang="zh-CN" dirty="0" err="1"/>
              <a:t>tháng</a:t>
            </a:r>
            <a:r>
              <a:rPr lang="en-US" altLang="zh-CN" dirty="0"/>
              <a:t> </a:t>
            </a:r>
            <a:r>
              <a:rPr lang="en-US" altLang="zh-CN" dirty="0" err="1"/>
              <a:t>giêng</a:t>
            </a:r>
            <a:r>
              <a:rPr lang="en-US" altLang="zh-CN" dirty="0"/>
              <a:t> </a:t>
            </a:r>
            <a:r>
              <a:rPr lang="en-US" altLang="zh-CN" dirty="0" err="1"/>
              <a:t>năm</a:t>
            </a:r>
            <a:r>
              <a:rPr lang="en-US" altLang="zh-CN" dirty="0"/>
              <a:t> </a:t>
            </a:r>
            <a:r>
              <a:rPr lang="en-US" altLang="zh-CN" dirty="0" err="1"/>
              <a:t>sau</a:t>
            </a:r>
            <a:r>
              <a:rPr lang="en-US" altLang="zh-CN" dirty="0"/>
              <a:t> (</a:t>
            </a:r>
            <a:r>
              <a:rPr lang="en-US" altLang="zh-CN" dirty="0" err="1"/>
              <a:t>tính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âm</a:t>
            </a:r>
            <a:r>
              <a:rPr lang="en-US" altLang="zh-CN" dirty="0"/>
              <a:t> </a:t>
            </a:r>
            <a:r>
              <a:rPr lang="en-US" altLang="zh-CN" dirty="0" err="1"/>
              <a:t>lịch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9480A-28CC-46AA-81E0-FAE051962F19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86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22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43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1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F99994F1-3F35-4F91-B3FE-6EF46D0E2B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5205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854C28EB-4D64-4896-88D0-3D31734E14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11166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B6BE8498-11BF-47A0-B002-930D1B710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99050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F13CC124-DC03-4BDE-AFDC-537FBC7D1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23413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8D708C08-5D97-4942-9F4C-2E3B87D220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778194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EE1A8866-24EE-4D24-9E6E-6D65A644C8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3266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EE3A2E6C-5209-4494-81FE-0D7146C4EE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887644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A23DE038-F432-4340-8EA8-7FA1EFB7F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6095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51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F61DDE12-B5BF-46EA-9CDC-DC3BABF0C4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13565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1D1392D5-CDED-46B7-B028-C6BB3A73D0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14374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cs typeface="Arial" charset="0"/>
              </a:defRPr>
            </a:lvl1pPr>
          </a:lstStyle>
          <a:p>
            <a:pPr>
              <a:defRPr/>
            </a:pPr>
            <a:fld id="{2A8E5C85-E57E-49D7-A63C-E8071A028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64325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59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685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1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69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20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73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A9DAF64E-6CCA-4C71-BD72-DBFC556EDAD3}" type="datetimeFigureOut">
              <a:rPr lang="zh-CN" altLang="en-US" smtClean="0"/>
              <a:pPr/>
              <a:t>2021/12/3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82E0791F-05A3-48DB-ADDB-28E0D19067A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26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46E0F3-1F18-485D-B520-1EF177CA2DF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3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84">
            <a:extLst>
              <a:ext uri="{FF2B5EF4-FFF2-40B4-BE49-F238E27FC236}">
                <a16:creationId xmlns:a16="http://schemas.microsoft.com/office/drawing/2014/main" xmlns="" id="{5C448E4D-CFF2-42B1-9B2C-21C6CC607023}"/>
              </a:ext>
            </a:extLst>
          </p:cNvPr>
          <p:cNvSpPr txBox="1"/>
          <p:nvPr/>
        </p:nvSpPr>
        <p:spPr>
          <a:xfrm>
            <a:off x="2773556" y="-119544"/>
            <a:ext cx="6912768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Tập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đọc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sp>
        <p:nvSpPr>
          <p:cNvPr id="7" name="文本框 83">
            <a:extLst>
              <a:ext uri="{FF2B5EF4-FFF2-40B4-BE49-F238E27FC236}">
                <a16:creationId xmlns:a16="http://schemas.microsoft.com/office/drawing/2014/main" xmlns="" id="{9B469B72-B7BD-4E79-A1AF-2DFEE45D0567}"/>
              </a:ext>
            </a:extLst>
          </p:cNvPr>
          <p:cNvSpPr txBox="1"/>
          <p:nvPr/>
        </p:nvSpPr>
        <p:spPr>
          <a:xfrm>
            <a:off x="160401" y="474482"/>
            <a:ext cx="11871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ea typeface="DotumChe" panose="020B0503020000020004" pitchFamily="49" charset="-127"/>
                <a:cs typeface="+mn-ea"/>
                <a:sym typeface="+mn-lt"/>
              </a:rPr>
              <a:t>Mùa</a:t>
            </a:r>
            <a:r>
              <a:rPr lang="en-US" altLang="zh-CN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ea typeface="DotumChe" panose="020B0503020000020004" pitchFamily="49" charset="-127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ea typeface="DotumChe" panose="020B0503020000020004" pitchFamily="49" charset="-127"/>
                <a:cs typeface="+mn-ea"/>
                <a:sym typeface="+mn-lt"/>
              </a:rPr>
              <a:t>thảo</a:t>
            </a:r>
            <a:r>
              <a:rPr lang="en-US" altLang="zh-CN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ea typeface="DotumChe" panose="020B0503020000020004" pitchFamily="49" charset="-127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&amp;S Signwriter" panose="02040603050506020204" pitchFamily="18" charset="0"/>
                <a:ea typeface="DotumChe" panose="020B0503020000020004" pitchFamily="49" charset="-127"/>
                <a:cs typeface="+mn-ea"/>
                <a:sym typeface="+mn-lt"/>
              </a:rPr>
              <a:t>quả</a:t>
            </a:r>
            <a:endParaRPr lang="en-US" altLang="zh-CN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&amp;S Signwriter" panose="02040603050506020204" pitchFamily="18" charset="0"/>
              <a:ea typeface="DotumChe" panose="020B0503020000020004" pitchFamily="49" charset="-127"/>
              <a:cs typeface="+mn-ea"/>
              <a:sym typeface="+mn-lt"/>
            </a:endParaRPr>
          </a:p>
        </p:txBody>
      </p:sp>
      <p:sp>
        <p:nvSpPr>
          <p:cNvPr id="12" name="文本框 84">
            <a:extLst>
              <a:ext uri="{FF2B5EF4-FFF2-40B4-BE49-F238E27FC236}">
                <a16:creationId xmlns:a16="http://schemas.microsoft.com/office/drawing/2014/main" xmlns="" id="{5DEB6A68-2FDA-4723-B334-70C4D6DBAB41}"/>
              </a:ext>
            </a:extLst>
          </p:cNvPr>
          <p:cNvSpPr txBox="1"/>
          <p:nvPr/>
        </p:nvSpPr>
        <p:spPr>
          <a:xfrm>
            <a:off x="7061550" y="2163686"/>
            <a:ext cx="321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Theo Ma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Văn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+mn-ea"/>
                <a:sym typeface="+mn-lt"/>
              </a:rPr>
              <a:t>Kháng</a:t>
            </a:r>
            <a:endParaRPr lang="zh-CN" altLang="en-US" sz="28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17929F-0ABA-4205-9351-67FBE6C7D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005" y="2044142"/>
            <a:ext cx="3662265" cy="279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5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5B857B92-297C-47EB-B9EC-2B28CC20A0F0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矩形 16"/>
          <p:cNvSpPr/>
          <p:nvPr/>
        </p:nvSpPr>
        <p:spPr>
          <a:xfrm>
            <a:off x="719154" y="1057132"/>
            <a:ext cx="3258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Giải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nghĩa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5C39B5-AAD5-480F-8573-6F5190D9DF07}"/>
              </a:ext>
            </a:extLst>
          </p:cNvPr>
          <p:cNvSpPr/>
          <p:nvPr/>
        </p:nvSpPr>
        <p:spPr>
          <a:xfrm>
            <a:off x="970731" y="1642819"/>
            <a:ext cx="221442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83BD43-6753-4FA9-95AA-87C63D75618C}"/>
              </a:ext>
            </a:extLst>
          </p:cNvPr>
          <p:cNvSpPr/>
          <p:nvPr/>
        </p:nvSpPr>
        <p:spPr>
          <a:xfrm>
            <a:off x="970731" y="2338144"/>
            <a:ext cx="457281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Đản</a:t>
            </a:r>
            <a:r>
              <a:rPr lang="en-US" sz="40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Khao, Chin San: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EB14F3-0608-49E8-B8B8-95A19CEF732A}"/>
              </a:ext>
            </a:extLst>
          </p:cNvPr>
          <p:cNvSpPr/>
          <p:nvPr/>
        </p:nvSpPr>
        <p:spPr>
          <a:xfrm>
            <a:off x="5369376" y="1970875"/>
            <a:ext cx="6032049" cy="1904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Cai.</a:t>
            </a:r>
          </a:p>
        </p:txBody>
      </p:sp>
    </p:spTree>
    <p:extLst>
      <p:ext uri="{BB962C8B-B14F-4D97-AF65-F5344CB8AC3E}">
        <p14:creationId xmlns:p14="http://schemas.microsoft.com/office/powerpoint/2010/main" val="881085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3" name="Picture 5" descr="n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0"/>
            <a:ext cx="167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ne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4648200"/>
            <a:ext cx="18510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5" name="Picture 7" descr="nen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40493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6" name="Picture 8" descr="n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-22225"/>
            <a:ext cx="2209800" cy="185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9" name="Picture 21" descr="bandoviet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37" name="Freeform 29"/>
          <p:cNvSpPr>
            <a:spLocks/>
          </p:cNvSpPr>
          <p:nvPr/>
        </p:nvSpPr>
        <p:spPr bwMode="auto">
          <a:xfrm>
            <a:off x="3609658" y="304800"/>
            <a:ext cx="1419542" cy="1066800"/>
          </a:xfrm>
          <a:custGeom>
            <a:avLst/>
            <a:gdLst>
              <a:gd name="T0" fmla="*/ 73 w 325"/>
              <a:gd name="T1" fmla="*/ 112 h 436"/>
              <a:gd name="T2" fmla="*/ 82 w 325"/>
              <a:gd name="T3" fmla="*/ 85 h 436"/>
              <a:gd name="T4" fmla="*/ 82 w 325"/>
              <a:gd name="T5" fmla="*/ 57 h 436"/>
              <a:gd name="T6" fmla="*/ 91 w 325"/>
              <a:gd name="T7" fmla="*/ 85 h 436"/>
              <a:gd name="T8" fmla="*/ 146 w 325"/>
              <a:gd name="T9" fmla="*/ 103 h 436"/>
              <a:gd name="T10" fmla="*/ 201 w 325"/>
              <a:gd name="T11" fmla="*/ 195 h 436"/>
              <a:gd name="T12" fmla="*/ 265 w 325"/>
              <a:gd name="T13" fmla="*/ 295 h 436"/>
              <a:gd name="T14" fmla="*/ 320 w 325"/>
              <a:gd name="T15" fmla="*/ 332 h 436"/>
              <a:gd name="T16" fmla="*/ 228 w 325"/>
              <a:gd name="T17" fmla="*/ 414 h 436"/>
              <a:gd name="T18" fmla="*/ 146 w 325"/>
              <a:gd name="T19" fmla="*/ 313 h 436"/>
              <a:gd name="T20" fmla="*/ 73 w 325"/>
              <a:gd name="T21" fmla="*/ 332 h 436"/>
              <a:gd name="T22" fmla="*/ 0 w 325"/>
              <a:gd name="T23" fmla="*/ 222 h 436"/>
              <a:gd name="T24" fmla="*/ 9 w 325"/>
              <a:gd name="T25" fmla="*/ 158 h 436"/>
              <a:gd name="T26" fmla="*/ 27 w 325"/>
              <a:gd name="T27" fmla="*/ 85 h 436"/>
              <a:gd name="T28" fmla="*/ 82 w 325"/>
              <a:gd name="T29" fmla="*/ 121 h 436"/>
              <a:gd name="T30" fmla="*/ 110 w 325"/>
              <a:gd name="T31" fmla="*/ 112 h 436"/>
              <a:gd name="T32" fmla="*/ 73 w 325"/>
              <a:gd name="T33" fmla="*/ 112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5" h="436">
                <a:moveTo>
                  <a:pt x="73" y="112"/>
                </a:moveTo>
                <a:cubicBezTo>
                  <a:pt x="76" y="103"/>
                  <a:pt x="83" y="94"/>
                  <a:pt x="82" y="85"/>
                </a:cubicBezTo>
                <a:cubicBezTo>
                  <a:pt x="78" y="45"/>
                  <a:pt x="44" y="0"/>
                  <a:pt x="82" y="57"/>
                </a:cubicBezTo>
                <a:cubicBezTo>
                  <a:pt x="85" y="66"/>
                  <a:pt x="83" y="79"/>
                  <a:pt x="91" y="85"/>
                </a:cubicBezTo>
                <a:cubicBezTo>
                  <a:pt x="107" y="96"/>
                  <a:pt x="146" y="103"/>
                  <a:pt x="146" y="103"/>
                </a:cubicBezTo>
                <a:cubicBezTo>
                  <a:pt x="165" y="161"/>
                  <a:pt x="164" y="156"/>
                  <a:pt x="201" y="195"/>
                </a:cubicBezTo>
                <a:cubicBezTo>
                  <a:pt x="226" y="270"/>
                  <a:pt x="206" y="236"/>
                  <a:pt x="265" y="295"/>
                </a:cubicBezTo>
                <a:cubicBezTo>
                  <a:pt x="281" y="311"/>
                  <a:pt x="320" y="332"/>
                  <a:pt x="320" y="332"/>
                </a:cubicBezTo>
                <a:cubicBezTo>
                  <a:pt x="309" y="436"/>
                  <a:pt x="325" y="430"/>
                  <a:pt x="228" y="414"/>
                </a:cubicBezTo>
                <a:cubicBezTo>
                  <a:pt x="195" y="365"/>
                  <a:pt x="211" y="336"/>
                  <a:pt x="146" y="313"/>
                </a:cubicBezTo>
                <a:cubicBezTo>
                  <a:pt x="121" y="340"/>
                  <a:pt x="108" y="344"/>
                  <a:pt x="73" y="332"/>
                </a:cubicBezTo>
                <a:cubicBezTo>
                  <a:pt x="39" y="296"/>
                  <a:pt x="34" y="256"/>
                  <a:pt x="0" y="222"/>
                </a:cubicBezTo>
                <a:cubicBezTo>
                  <a:pt x="3" y="201"/>
                  <a:pt x="5" y="179"/>
                  <a:pt x="9" y="158"/>
                </a:cubicBezTo>
                <a:cubicBezTo>
                  <a:pt x="14" y="133"/>
                  <a:pt x="27" y="85"/>
                  <a:pt x="27" y="85"/>
                </a:cubicBezTo>
                <a:cubicBezTo>
                  <a:pt x="45" y="97"/>
                  <a:pt x="64" y="109"/>
                  <a:pt x="82" y="121"/>
                </a:cubicBezTo>
                <a:cubicBezTo>
                  <a:pt x="90" y="126"/>
                  <a:pt x="117" y="119"/>
                  <a:pt x="110" y="112"/>
                </a:cubicBezTo>
                <a:cubicBezTo>
                  <a:pt x="101" y="103"/>
                  <a:pt x="85" y="112"/>
                  <a:pt x="73" y="112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CC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038" name="Text Box 30"/>
          <p:cNvSpPr txBox="1">
            <a:spLocks noChangeArrowheads="1"/>
          </p:cNvSpPr>
          <p:nvPr/>
        </p:nvSpPr>
        <p:spPr bwMode="auto">
          <a:xfrm>
            <a:off x="2286000" y="2362200"/>
            <a:ext cx="144780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</a:t>
            </a:r>
            <a:endPara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9039" name="Line 31"/>
          <p:cNvSpPr>
            <a:spLocks noChangeShapeType="1"/>
          </p:cNvSpPr>
          <p:nvPr/>
        </p:nvSpPr>
        <p:spPr bwMode="auto">
          <a:xfrm flipV="1">
            <a:off x="3505201" y="1143000"/>
            <a:ext cx="699929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5" name="Picture 3" descr="C:\Users\linhdang\Desktop\thao qu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279542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linhdang\Desktop\112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87" y="101839"/>
            <a:ext cx="3393572" cy="25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63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90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9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37" grpId="0" animBg="1"/>
      <p:bldP spid="299038" grpId="0" animBg="1"/>
      <p:bldP spid="2990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51DB82BC-7A8F-45FA-B02D-AAC77298DFC1}"/>
              </a:ext>
            </a:extLst>
          </p:cNvPr>
          <p:cNvSpPr/>
          <p:nvPr/>
        </p:nvSpPr>
        <p:spPr>
          <a:xfrm>
            <a:off x="396489" y="251828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矩形 16"/>
          <p:cNvSpPr/>
          <p:nvPr/>
        </p:nvSpPr>
        <p:spPr>
          <a:xfrm>
            <a:off x="719154" y="1057132"/>
            <a:ext cx="3258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Giải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nghĩa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5C39B5-AAD5-480F-8573-6F5190D9DF07}"/>
              </a:ext>
            </a:extLst>
          </p:cNvPr>
          <p:cNvSpPr/>
          <p:nvPr/>
        </p:nvSpPr>
        <p:spPr>
          <a:xfrm>
            <a:off x="970731" y="1642819"/>
            <a:ext cx="221442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83BD43-6753-4FA9-95AA-87C63D75618C}"/>
              </a:ext>
            </a:extLst>
          </p:cNvPr>
          <p:cNvSpPr/>
          <p:nvPr/>
        </p:nvSpPr>
        <p:spPr>
          <a:xfrm>
            <a:off x="970731" y="2338144"/>
            <a:ext cx="457281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Khao, Chin San: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F066ED6-E6CE-4D5F-8340-206D40823145}"/>
              </a:ext>
            </a:extLst>
          </p:cNvPr>
          <p:cNvSpPr/>
          <p:nvPr/>
        </p:nvSpPr>
        <p:spPr>
          <a:xfrm>
            <a:off x="970731" y="3023599"/>
            <a:ext cx="362026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40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40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40B04D-4FAA-4D59-BB89-AFABDBC67DE1}"/>
              </a:ext>
            </a:extLst>
          </p:cNvPr>
          <p:cNvSpPr/>
          <p:nvPr/>
        </p:nvSpPr>
        <p:spPr>
          <a:xfrm>
            <a:off x="4385389" y="3085170"/>
            <a:ext cx="6873204" cy="27373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785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05" y="1756609"/>
            <a:ext cx="3454782" cy="4836695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8D341D17-ED9E-4C42-ADCE-2B38EAE5A28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06294" y="1868577"/>
            <a:ext cx="4791858" cy="142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bài</a:t>
            </a:r>
            <a:endParaRPr lang="zh-CN" altLang="zh-CN" sz="8000" dirty="0">
              <a:solidFill>
                <a:schemeClr val="bg1"/>
              </a:solidFill>
              <a:latin typeface="UTM A&amp;S Gracelan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257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DD63851A-56C9-45B4-A274-70634F14EAC0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矩形 16">
            <a:extLst>
              <a:ext uri="{FF2B5EF4-FFF2-40B4-BE49-F238E27FC236}">
                <a16:creationId xmlns:a16="http://schemas.microsoft.com/office/drawing/2014/main" xmlns="" id="{1E971C32-639A-4474-BABF-630C20CECCA9}"/>
              </a:ext>
            </a:extLst>
          </p:cNvPr>
          <p:cNvSpPr/>
          <p:nvPr/>
        </p:nvSpPr>
        <p:spPr>
          <a:xfrm>
            <a:off x="1295109" y="2680801"/>
            <a:ext cx="9922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hiệu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mùa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bằng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mùi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đặc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biệt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lan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tỏa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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gió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cỏ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cây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đất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trời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nếp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áo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;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nếp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khăn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đều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altLang="zh-CN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2" name="Google Shape;225;p4">
            <a:extLst>
              <a:ext uri="{FF2B5EF4-FFF2-40B4-BE49-F238E27FC236}">
                <a16:creationId xmlns:a16="http://schemas.microsoft.com/office/drawing/2014/main" xmlns="" id="{D03693AF-EBB1-49BC-84E0-E0A44E30212B}"/>
              </a:ext>
            </a:extLst>
          </p:cNvPr>
          <p:cNvSpPr txBox="1"/>
          <p:nvPr/>
        </p:nvSpPr>
        <p:spPr>
          <a:xfrm>
            <a:off x="1718466" y="706180"/>
            <a:ext cx="971678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Thảo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hiệu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mùa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40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000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4" descr="130 Certain Dance Illustrations &amp;amp; Clip Art - iStock">
            <a:extLst>
              <a:ext uri="{FF2B5EF4-FFF2-40B4-BE49-F238E27FC236}">
                <a16:creationId xmlns:a16="http://schemas.microsoft.com/office/drawing/2014/main" xmlns="" id="{4B407742-3C0A-40D8-B22F-8327945D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30" y="559106"/>
            <a:ext cx="1309770" cy="13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xmlns="" id="{29E3485B-2117-4BA1-8C11-C509DF1739BF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矩形 16">
            <a:extLst>
              <a:ext uri="{FF2B5EF4-FFF2-40B4-BE49-F238E27FC236}">
                <a16:creationId xmlns:a16="http://schemas.microsoft.com/office/drawing/2014/main" xmlns="" id="{1E971C32-639A-4474-BABF-630C20CECCA9}"/>
              </a:ext>
            </a:extLst>
          </p:cNvPr>
          <p:cNvSpPr/>
          <p:nvPr/>
        </p:nvSpPr>
        <p:spPr>
          <a:xfrm>
            <a:off x="1005157" y="2765831"/>
            <a:ext cx="9922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ngọt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lựng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nồng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đậm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2" name="Google Shape;225;p4">
            <a:extLst>
              <a:ext uri="{FF2B5EF4-FFF2-40B4-BE49-F238E27FC236}">
                <a16:creationId xmlns:a16="http://schemas.microsoft.com/office/drawing/2014/main" xmlns="" id="{D03693AF-EBB1-49BC-84E0-E0A44E30212B}"/>
              </a:ext>
            </a:extLst>
          </p:cNvPr>
          <p:cNvSpPr txBox="1"/>
          <p:nvPr/>
        </p:nvSpPr>
        <p:spPr>
          <a:xfrm>
            <a:off x="1815603" y="573377"/>
            <a:ext cx="911248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4" descr="130 Certain Dance Illustrations &amp;amp; Clip Art - iStock">
            <a:extLst>
              <a:ext uri="{FF2B5EF4-FFF2-40B4-BE49-F238E27FC236}">
                <a16:creationId xmlns:a16="http://schemas.microsoft.com/office/drawing/2014/main" xmlns="" id="{4B407742-3C0A-40D8-B22F-8327945D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18" y="524533"/>
            <a:ext cx="1309770" cy="13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16">
            <a:extLst>
              <a:ext uri="{FF2B5EF4-FFF2-40B4-BE49-F238E27FC236}">
                <a16:creationId xmlns:a16="http://schemas.microsoft.com/office/drawing/2014/main" xmlns="" id="{29E3DCCA-0C24-47F5-A992-571538EFE3A7}"/>
              </a:ext>
            </a:extLst>
          </p:cNvPr>
          <p:cNvSpPr/>
          <p:nvPr/>
        </p:nvSpPr>
        <p:spPr>
          <a:xfrm>
            <a:off x="1005157" y="3396657"/>
            <a:ext cx="9922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ngọt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lựng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ngọt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đậm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miêu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tả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ngọt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hoa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trái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xông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vào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mũi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dễ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chịu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xmlns="" id="{00424673-D8C4-4FA5-A98D-93E3243BE8E5}"/>
              </a:ext>
            </a:extLst>
          </p:cNvPr>
          <p:cNvSpPr/>
          <p:nvPr/>
        </p:nvSpPr>
        <p:spPr>
          <a:xfrm>
            <a:off x="1005157" y="4609320"/>
            <a:ext cx="9922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nồng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mùi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bốc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mạnh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tỏa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rộng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mùi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dễ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chiu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5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02EB75A4-4860-46FD-9926-B5DEDDF86531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0" name="矩形 16">
            <a:extLst>
              <a:ext uri="{FF2B5EF4-FFF2-40B4-BE49-F238E27FC236}">
                <a16:creationId xmlns:a16="http://schemas.microsoft.com/office/drawing/2014/main" xmlns="" id="{6A9BB5B5-92E0-42F7-8907-AD7DFE306224}"/>
              </a:ext>
            </a:extLst>
          </p:cNvPr>
          <p:cNvSpPr/>
          <p:nvPr/>
        </p:nvSpPr>
        <p:spPr>
          <a:xfrm>
            <a:off x="1290390" y="2713499"/>
            <a:ext cx="9922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/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từ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“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hương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”, “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”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lặp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lặp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lại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indent="576263"/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ngắn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dài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xen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lẫn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nhau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  <a:p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tác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giả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nhấn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mạnh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hương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thơm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đặc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biệt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altLang="zh-CN" sz="3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Google Shape;225;p4">
            <a:extLst>
              <a:ext uri="{FF2B5EF4-FFF2-40B4-BE49-F238E27FC236}">
                <a16:creationId xmlns:a16="http://schemas.microsoft.com/office/drawing/2014/main" xmlns="" id="{74904151-C630-4079-9D92-538C22C20C2A}"/>
              </a:ext>
            </a:extLst>
          </p:cNvPr>
          <p:cNvSpPr txBox="1"/>
          <p:nvPr/>
        </p:nvSpPr>
        <p:spPr>
          <a:xfrm>
            <a:off x="2013887" y="366609"/>
            <a:ext cx="911248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ý?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4" descr="130 Certain Dance Illustrations &amp;amp; Clip Art - iStock">
            <a:extLst>
              <a:ext uri="{FF2B5EF4-FFF2-40B4-BE49-F238E27FC236}">
                <a16:creationId xmlns:a16="http://schemas.microsoft.com/office/drawing/2014/main" xmlns="" id="{2238EE78-F77C-47E9-A69C-8710FDA9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68" y="420825"/>
            <a:ext cx="1309770" cy="13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87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EB09D7A9-18C4-4FE0-99B3-111D54501F3E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2" name="Google Shape;225;p4">
            <a:extLst>
              <a:ext uri="{FF2B5EF4-FFF2-40B4-BE49-F238E27FC236}">
                <a16:creationId xmlns:a16="http://schemas.microsoft.com/office/drawing/2014/main" xmlns="" id="{BD83D2C7-3294-497B-BC4E-F03D77D22B75}"/>
              </a:ext>
            </a:extLst>
          </p:cNvPr>
          <p:cNvSpPr txBox="1"/>
          <p:nvPr/>
        </p:nvSpPr>
        <p:spPr>
          <a:xfrm>
            <a:off x="3032963" y="1077314"/>
            <a:ext cx="6867161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thấy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thảo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triển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800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nhanh</a:t>
            </a:r>
            <a:r>
              <a:rPr lang="en-US" sz="3800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3800" i="0" u="none" strike="noStrike" cap="non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4" descr="130 Certain Dance Illustrations &amp;amp; Clip Art - iStock">
            <a:extLst>
              <a:ext uri="{FF2B5EF4-FFF2-40B4-BE49-F238E27FC236}">
                <a16:creationId xmlns:a16="http://schemas.microsoft.com/office/drawing/2014/main" xmlns="" id="{0624F7F6-C174-4A45-A660-C022BFCC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76" y="1027835"/>
            <a:ext cx="1309770" cy="13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6">
            <a:extLst>
              <a:ext uri="{FF2B5EF4-FFF2-40B4-BE49-F238E27FC236}">
                <a16:creationId xmlns:a16="http://schemas.microsoft.com/office/drawing/2014/main" xmlns="" id="{92BF6DC6-C229-4F0C-8D95-177ACE428311}"/>
              </a:ext>
            </a:extLst>
          </p:cNvPr>
          <p:cNvSpPr/>
          <p:nvPr/>
        </p:nvSpPr>
        <p:spPr>
          <a:xfrm>
            <a:off x="897926" y="3011488"/>
            <a:ext cx="1039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Qua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năm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cây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lớn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tới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bụng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3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矩形 16">
            <a:extLst>
              <a:ext uri="{FF2B5EF4-FFF2-40B4-BE49-F238E27FC236}">
                <a16:creationId xmlns:a16="http://schemas.microsoft.com/office/drawing/2014/main" xmlns="" id="{DA316706-E29C-4E65-B1FD-A8B5611193CA}"/>
              </a:ext>
            </a:extLst>
          </p:cNvPr>
          <p:cNvSpPr/>
          <p:nvPr/>
        </p:nvSpPr>
        <p:spPr>
          <a:xfrm>
            <a:off x="897925" y="3599026"/>
            <a:ext cx="10826973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năm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sau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nữa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thân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lẻ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đâm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nhánh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3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6" name="矩形 16">
            <a:extLst>
              <a:ext uri="{FF2B5EF4-FFF2-40B4-BE49-F238E27FC236}">
                <a16:creationId xmlns:a16="http://schemas.microsoft.com/office/drawing/2014/main" xmlns="" id="{3CF563C2-7FE3-48E2-B5C2-5041A1911F95}"/>
              </a:ext>
            </a:extLst>
          </p:cNvPr>
          <p:cNvSpPr/>
          <p:nvPr/>
        </p:nvSpPr>
        <p:spPr>
          <a:xfrm>
            <a:off x="897925" y="4245357"/>
            <a:ext cx="1039614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Thoáng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cái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từng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khóm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lan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tỏa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vươn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ngọn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xòe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lá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lấn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chiếm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gian</a:t>
            </a:r>
            <a:r>
              <a:rPr lang="en-US" altLang="zh-CN" sz="3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3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050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5900AFBE-D272-41B0-B397-70D963F5FC97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3" name="Picture 4" descr="130 Certain Dance Illustrations &amp;amp; Clip Art - iStock">
            <a:extLst>
              <a:ext uri="{FF2B5EF4-FFF2-40B4-BE49-F238E27FC236}">
                <a16:creationId xmlns:a16="http://schemas.microsoft.com/office/drawing/2014/main" xmlns="" id="{FC61858B-3D28-4D92-8A59-CE54EF92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1" y="536095"/>
            <a:ext cx="1309770" cy="13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6">
            <a:extLst>
              <a:ext uri="{FF2B5EF4-FFF2-40B4-BE49-F238E27FC236}">
                <a16:creationId xmlns:a16="http://schemas.microsoft.com/office/drawing/2014/main" xmlns="" id="{A5DE366E-5DC1-4A8D-B075-2FBB96CE18EA}"/>
              </a:ext>
            </a:extLst>
          </p:cNvPr>
          <p:cNvSpPr/>
          <p:nvPr/>
        </p:nvSpPr>
        <p:spPr>
          <a:xfrm>
            <a:off x="968538" y="2179225"/>
            <a:ext cx="10469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Hoa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nảy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dưới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gốc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cây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矩形 16">
            <a:extLst>
              <a:ext uri="{FF2B5EF4-FFF2-40B4-BE49-F238E27FC236}">
                <a16:creationId xmlns:a16="http://schemas.microsoft.com/office/drawing/2014/main" xmlns="" id="{A170074A-870F-4AAB-98BE-8D3EA305B3D5}"/>
              </a:ext>
            </a:extLst>
          </p:cNvPr>
          <p:cNvSpPr/>
          <p:nvPr/>
        </p:nvSpPr>
        <p:spPr>
          <a:xfrm>
            <a:off x="947180" y="2713198"/>
            <a:ext cx="10469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Khi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chín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dưới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đáy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rừng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rực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chùm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đỏ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chon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chót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chứa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lửa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chứa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nắng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6" name="矩形 16">
            <a:extLst>
              <a:ext uri="{FF2B5EF4-FFF2-40B4-BE49-F238E27FC236}">
                <a16:creationId xmlns:a16="http://schemas.microsoft.com/office/drawing/2014/main" xmlns="" id="{059425FA-3AD4-4C74-B8EC-E3E28A5C8D05}"/>
              </a:ext>
            </a:extLst>
          </p:cNvPr>
          <p:cNvSpPr/>
          <p:nvPr/>
        </p:nvSpPr>
        <p:spPr>
          <a:xfrm>
            <a:off x="1745188" y="683148"/>
            <a:ext cx="96652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Hoa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nảy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ra ở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đâu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? Khi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chín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rừng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nét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gì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30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đẹp</a:t>
            </a:r>
            <a:r>
              <a:rPr lang="en-US" altLang="zh-CN" sz="30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?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矩形 16">
            <a:extLst>
              <a:ext uri="{FF2B5EF4-FFF2-40B4-BE49-F238E27FC236}">
                <a16:creationId xmlns:a16="http://schemas.microsoft.com/office/drawing/2014/main" xmlns="" id="{4A24EDE8-37C9-4E6D-B46A-CB0588A7B365}"/>
              </a:ext>
            </a:extLst>
          </p:cNvPr>
          <p:cNvSpPr/>
          <p:nvPr/>
        </p:nvSpPr>
        <p:spPr>
          <a:xfrm>
            <a:off x="944485" y="3677683"/>
            <a:ext cx="10491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Rừng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sáng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lửa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hắt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từ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dưới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đáy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rừng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8" name="矩形 16">
            <a:extLst>
              <a:ext uri="{FF2B5EF4-FFF2-40B4-BE49-F238E27FC236}">
                <a16:creationId xmlns:a16="http://schemas.microsoft.com/office/drawing/2014/main" xmlns="" id="{83362147-9CC2-4550-8945-EBCD1D32170C}"/>
              </a:ext>
            </a:extLst>
          </p:cNvPr>
          <p:cNvSpPr/>
          <p:nvPr/>
        </p:nvSpPr>
        <p:spPr>
          <a:xfrm>
            <a:off x="951171" y="4294213"/>
            <a:ext cx="1045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Rừng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say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ngây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ấm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nóng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2BE04D7B-B872-42BA-8916-08A28F6D66A9}"/>
              </a:ext>
            </a:extLst>
          </p:cNvPr>
          <p:cNvSpPr/>
          <p:nvPr/>
        </p:nvSpPr>
        <p:spPr>
          <a:xfrm>
            <a:off x="949823" y="4910743"/>
            <a:ext cx="10480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đốm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lửa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hồng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thắp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thêm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ngọn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nhấp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nháy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vui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mắt</a:t>
            </a: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152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2082F8DC-20DF-4B9E-87E5-274C7D9B5805}"/>
              </a:ext>
            </a:extLst>
          </p:cNvPr>
          <p:cNvSpPr/>
          <p:nvPr/>
        </p:nvSpPr>
        <p:spPr>
          <a:xfrm>
            <a:off x="396489" y="334288"/>
            <a:ext cx="1157920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9FD4BB2-98B7-4456-9E54-9ECB2942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07" y="1038013"/>
            <a:ext cx="3603048" cy="25239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E8F29FD-985F-4820-B77A-023DF975A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754" y="1038012"/>
            <a:ext cx="3603048" cy="25239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708FF77-D358-4885-947E-59C0ABA19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394" y="3561976"/>
            <a:ext cx="360304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5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4B6FA0C-58DA-4537-9DB1-04F8A32AAD30}"/>
              </a:ext>
            </a:extLst>
          </p:cNvPr>
          <p:cNvGrpSpPr/>
          <p:nvPr/>
        </p:nvGrpSpPr>
        <p:grpSpPr>
          <a:xfrm>
            <a:off x="7619588" y="822392"/>
            <a:ext cx="3673793" cy="961825"/>
            <a:chOff x="4896036" y="1635646"/>
            <a:chExt cx="2839631" cy="832428"/>
          </a:xfrm>
        </p:grpSpPr>
        <p:sp>
          <p:nvSpPr>
            <p:cNvPr id="21" name="Google Shape;869;p17">
              <a:extLst>
                <a:ext uri="{FF2B5EF4-FFF2-40B4-BE49-F238E27FC236}">
                  <a16:creationId xmlns:a16="http://schemas.microsoft.com/office/drawing/2014/main" xmlns="" id="{86DCCE66-A000-4398-9533-B9E7AFDEB6E5}"/>
                </a:ext>
              </a:extLst>
            </p:cNvPr>
            <p:cNvSpPr txBox="1"/>
            <p:nvPr/>
          </p:nvSpPr>
          <p:spPr>
            <a:xfrm>
              <a:off x="5327653" y="1869010"/>
              <a:ext cx="2408014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800" b="1" dirty="0">
                  <a:solidFill>
                    <a:schemeClr val="dk1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>Luyện đọc</a:t>
              </a:r>
              <a:endParaRPr sz="2800" b="1" dirty="0">
                <a:solidFill>
                  <a:schemeClr val="dk1"/>
                </a:solidFill>
                <a:latin typeface="Calibri" panose="020F0502020204030204" pitchFamily="34" charset="0"/>
                <a:ea typeface="Englebert"/>
                <a:cs typeface="Calibri" panose="020F0502020204030204" pitchFamily="34" charset="0"/>
                <a:sym typeface="Englebert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767AA55-053F-4553-90BA-A20497D0B29F}"/>
                </a:ext>
              </a:extLst>
            </p:cNvPr>
            <p:cNvGrpSpPr/>
            <p:nvPr/>
          </p:nvGrpSpPr>
          <p:grpSpPr>
            <a:xfrm>
              <a:off x="4896036" y="1635646"/>
              <a:ext cx="648072" cy="832428"/>
              <a:chOff x="4896036" y="1451290"/>
              <a:chExt cx="648072" cy="83242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08E79D35-DF90-417F-ABE2-9977035FDCAD}"/>
                  </a:ext>
                </a:extLst>
              </p:cNvPr>
              <p:cNvSpPr/>
              <p:nvPr/>
            </p:nvSpPr>
            <p:spPr>
              <a:xfrm>
                <a:off x="4896036" y="1567167"/>
                <a:ext cx="648072" cy="648072"/>
              </a:xfrm>
              <a:prstGeom prst="ellipse">
                <a:avLst/>
              </a:prstGeom>
              <a:solidFill>
                <a:srgbClr val="23AF8E"/>
              </a:solidFill>
              <a:ln>
                <a:solidFill>
                  <a:srgbClr val="23AF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Google Shape;852;p17">
                <a:extLst>
                  <a:ext uri="{FF2B5EF4-FFF2-40B4-BE49-F238E27FC236}">
                    <a16:creationId xmlns:a16="http://schemas.microsoft.com/office/drawing/2014/main" xmlns="" id="{4D482A6C-C43D-4411-9B66-DBF4ED1796F1}"/>
                  </a:ext>
                </a:extLst>
              </p:cNvPr>
              <p:cNvSpPr/>
              <p:nvPr/>
            </p:nvSpPr>
            <p:spPr>
              <a:xfrm>
                <a:off x="4982991" y="1451290"/>
                <a:ext cx="525113" cy="832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0000" tIns="91425" rIns="2743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vi-VN" sz="3600" b="1" dirty="0">
                    <a:solidFill>
                      <a:schemeClr val="bg1"/>
                    </a:solidFill>
                    <a:latin typeface="Times New Roman" pitchFamily="18" charset="0"/>
                    <a:ea typeface="Tahoma" pitchFamily="34" charset="0"/>
                    <a:cs typeface="Times New Roman" pitchFamily="18" charset="0"/>
                    <a:sym typeface="Fira Sans Condensed"/>
                  </a:rPr>
                  <a:t>1</a:t>
                </a:r>
                <a:endParaRPr sz="3600" b="1" dirty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  <a:sym typeface="Fira Sans Condensed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BF6F173-5A22-46FE-9992-D5D4AD87F99F}"/>
              </a:ext>
            </a:extLst>
          </p:cNvPr>
          <p:cNvGrpSpPr/>
          <p:nvPr/>
        </p:nvGrpSpPr>
        <p:grpSpPr>
          <a:xfrm>
            <a:off x="7619588" y="2133838"/>
            <a:ext cx="3745096" cy="961825"/>
            <a:chOff x="5327653" y="2481594"/>
            <a:chExt cx="2988763" cy="832428"/>
          </a:xfrm>
        </p:grpSpPr>
        <p:sp>
          <p:nvSpPr>
            <p:cNvPr id="26" name="Google Shape;869;p17">
              <a:extLst>
                <a:ext uri="{FF2B5EF4-FFF2-40B4-BE49-F238E27FC236}">
                  <a16:creationId xmlns:a16="http://schemas.microsoft.com/office/drawing/2014/main" xmlns="" id="{B8AF195A-25CC-47C8-8815-1A21B04082F7}"/>
                </a:ext>
              </a:extLst>
            </p:cNvPr>
            <p:cNvSpPr txBox="1"/>
            <p:nvPr/>
          </p:nvSpPr>
          <p:spPr>
            <a:xfrm>
              <a:off x="5908402" y="2714958"/>
              <a:ext cx="2408014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buClrTx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>Tìm hiểu bài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B9565486-BDFD-48C9-A2C8-6647D30ED5C0}"/>
                </a:ext>
              </a:extLst>
            </p:cNvPr>
            <p:cNvGrpSpPr/>
            <p:nvPr/>
          </p:nvGrpSpPr>
          <p:grpSpPr>
            <a:xfrm>
              <a:off x="5327653" y="2481594"/>
              <a:ext cx="648072" cy="832428"/>
              <a:chOff x="4896036" y="1451290"/>
              <a:chExt cx="648072" cy="83242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67905CAE-F706-4A67-9706-242BDD809930}"/>
                  </a:ext>
                </a:extLst>
              </p:cNvPr>
              <p:cNvSpPr/>
              <p:nvPr/>
            </p:nvSpPr>
            <p:spPr>
              <a:xfrm>
                <a:off x="4896036" y="1567167"/>
                <a:ext cx="648072" cy="648072"/>
              </a:xfrm>
              <a:prstGeom prst="ellipse">
                <a:avLst/>
              </a:prstGeom>
              <a:solidFill>
                <a:srgbClr val="23AF8E"/>
              </a:solidFill>
              <a:ln>
                <a:solidFill>
                  <a:srgbClr val="23AF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Google Shape;852;p17">
                <a:extLst>
                  <a:ext uri="{FF2B5EF4-FFF2-40B4-BE49-F238E27FC236}">
                    <a16:creationId xmlns:a16="http://schemas.microsoft.com/office/drawing/2014/main" xmlns="" id="{A4DC58E0-B61B-46DB-BAD2-3F2B6CB96E66}"/>
                  </a:ext>
                </a:extLst>
              </p:cNvPr>
              <p:cNvSpPr/>
              <p:nvPr/>
            </p:nvSpPr>
            <p:spPr>
              <a:xfrm>
                <a:off x="4982991" y="1451290"/>
                <a:ext cx="525113" cy="832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0000" tIns="91425" rIns="2743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vi-VN" sz="3600" b="1" dirty="0">
                    <a:solidFill>
                      <a:schemeClr val="bg1"/>
                    </a:solidFill>
                    <a:latin typeface="Times New Roman" pitchFamily="18" charset="0"/>
                    <a:ea typeface="Tahoma" pitchFamily="34" charset="0"/>
                    <a:cs typeface="Times New Roman" pitchFamily="18" charset="0"/>
                    <a:sym typeface="Fira Sans Condensed"/>
                  </a:rPr>
                  <a:t>2</a:t>
                </a:r>
                <a:endParaRPr sz="3600" b="1" dirty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  <a:sym typeface="Fira Sans Condensed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840EAD5-0DB2-46E8-AB3A-FE6ED4084A8A}"/>
              </a:ext>
            </a:extLst>
          </p:cNvPr>
          <p:cNvGrpSpPr/>
          <p:nvPr/>
        </p:nvGrpSpPr>
        <p:grpSpPr>
          <a:xfrm>
            <a:off x="7619588" y="3406996"/>
            <a:ext cx="3647989" cy="996888"/>
            <a:chOff x="5796136" y="3328268"/>
            <a:chExt cx="3164335" cy="832428"/>
          </a:xfrm>
        </p:grpSpPr>
        <p:sp>
          <p:nvSpPr>
            <p:cNvPr id="31" name="Google Shape;869;p17">
              <a:extLst>
                <a:ext uri="{FF2B5EF4-FFF2-40B4-BE49-F238E27FC236}">
                  <a16:creationId xmlns:a16="http://schemas.microsoft.com/office/drawing/2014/main" xmlns="" id="{16879E87-E764-4E32-98C0-0BDA9C7D737A}"/>
                </a:ext>
              </a:extLst>
            </p:cNvPr>
            <p:cNvSpPr txBox="1"/>
            <p:nvPr/>
          </p:nvSpPr>
          <p:spPr>
            <a:xfrm>
              <a:off x="6456168" y="3560906"/>
              <a:ext cx="2504303" cy="36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>
                <a:buClrTx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>Luyện đọc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/>
              </a:r>
              <a:b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</a:b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>diễn</a:t>
              </a:r>
              <a:r>
                <a:rPr lang="en-US" sz="2800" b="1" dirty="0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Englebert"/>
                  <a:cs typeface="Calibri" panose="020F0502020204030204" pitchFamily="34" charset="0"/>
                  <a:sym typeface="Englebert"/>
                </a:rPr>
                <a:t>cảm</a:t>
              </a:r>
              <a:endParaRPr lang="vi-VN" sz="2800" b="1" dirty="0">
                <a:solidFill>
                  <a:prstClr val="black"/>
                </a:solidFill>
                <a:latin typeface="Calibri" panose="020F0502020204030204" pitchFamily="34" charset="0"/>
                <a:ea typeface="Englebert"/>
                <a:cs typeface="Calibri" panose="020F0502020204030204" pitchFamily="34" charset="0"/>
                <a:sym typeface="Englebert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10F118D5-9773-4228-AF13-4635648D25A1}"/>
                </a:ext>
              </a:extLst>
            </p:cNvPr>
            <p:cNvGrpSpPr/>
            <p:nvPr/>
          </p:nvGrpSpPr>
          <p:grpSpPr>
            <a:xfrm>
              <a:off x="5796136" y="3328268"/>
              <a:ext cx="648072" cy="832428"/>
              <a:chOff x="4896036" y="1451290"/>
              <a:chExt cx="648072" cy="83242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A798D917-EC62-4B73-B8A5-CA8933D7D113}"/>
                  </a:ext>
                </a:extLst>
              </p:cNvPr>
              <p:cNvSpPr/>
              <p:nvPr/>
            </p:nvSpPr>
            <p:spPr>
              <a:xfrm>
                <a:off x="4896036" y="1567167"/>
                <a:ext cx="648072" cy="648072"/>
              </a:xfrm>
              <a:prstGeom prst="ellipse">
                <a:avLst/>
              </a:prstGeom>
              <a:solidFill>
                <a:srgbClr val="23AF8E"/>
              </a:solidFill>
              <a:ln>
                <a:solidFill>
                  <a:srgbClr val="23AF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Google Shape;852;p17">
                <a:extLst>
                  <a:ext uri="{FF2B5EF4-FFF2-40B4-BE49-F238E27FC236}">
                    <a16:creationId xmlns:a16="http://schemas.microsoft.com/office/drawing/2014/main" xmlns="" id="{C98EFE38-7542-4EBD-A8B2-D7B8F6967E04}"/>
                  </a:ext>
                </a:extLst>
              </p:cNvPr>
              <p:cNvSpPr/>
              <p:nvPr/>
            </p:nvSpPr>
            <p:spPr>
              <a:xfrm>
                <a:off x="4982991" y="1451290"/>
                <a:ext cx="525113" cy="8324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70000" tIns="91425" rIns="274300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vi-VN" sz="3600" b="1" dirty="0">
                    <a:solidFill>
                      <a:schemeClr val="bg1"/>
                    </a:solidFill>
                    <a:latin typeface="Times New Roman" pitchFamily="18" charset="0"/>
                    <a:ea typeface="Tahoma" pitchFamily="34" charset="0"/>
                    <a:cs typeface="Times New Roman" pitchFamily="18" charset="0"/>
                    <a:sym typeface="Fira Sans Condensed"/>
                  </a:rPr>
                  <a:t>3</a:t>
                </a:r>
                <a:endParaRPr sz="3600" b="1" dirty="0">
                  <a:solidFill>
                    <a:schemeClr val="bg1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  <a:sym typeface="Fira Sans Condensed"/>
                </a:endParaRP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B2B3355-C4D6-43AB-989C-76505F3C4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3" y="423957"/>
            <a:ext cx="6780539" cy="480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xmlns="" id="{4FAA716A-D0B1-4BB9-B3C1-68F4CE381754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6" name="矩形 16">
            <a:extLst>
              <a:ext uri="{FF2B5EF4-FFF2-40B4-BE49-F238E27FC236}">
                <a16:creationId xmlns:a16="http://schemas.microsoft.com/office/drawing/2014/main" xmlns="" id="{059425FA-3AD4-4C74-B8EC-E3E28A5C8D05}"/>
              </a:ext>
            </a:extLst>
          </p:cNvPr>
          <p:cNvSpPr/>
          <p:nvPr/>
        </p:nvSpPr>
        <p:spPr>
          <a:xfrm>
            <a:off x="3676263" y="1885735"/>
            <a:ext cx="53277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NỘI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DUNG BÀI HỌC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2BE04D7B-B872-42BA-8916-08A28F6D66A9}"/>
              </a:ext>
            </a:extLst>
          </p:cNvPr>
          <p:cNvSpPr/>
          <p:nvPr/>
        </p:nvSpPr>
        <p:spPr>
          <a:xfrm>
            <a:off x="1184989" y="2802191"/>
            <a:ext cx="1001174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	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Bài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văn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ca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ngợi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vẻ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đẹp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khi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mùa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hương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đặc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biệt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sự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sinh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sôi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phát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triển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nhanh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đến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bất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ngờ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DEA992-D81D-48B6-830C-7DF8C83C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146" y="1961548"/>
            <a:ext cx="438950" cy="402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8EAA49-6AD0-4AAC-A531-4936A9E5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308" y="1961547"/>
            <a:ext cx="438950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2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F800D210-E53F-4AC1-9CA8-86D1F187F2C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170245" y="1434943"/>
            <a:ext cx="4791858" cy="209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đọc</a:t>
            </a:r>
            <a: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/>
            </a:r>
            <a:b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</a:br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diễn</a:t>
            </a:r>
            <a: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cảm</a:t>
            </a:r>
            <a:endParaRPr lang="zh-CN" altLang="zh-CN" sz="8000" dirty="0">
              <a:solidFill>
                <a:schemeClr val="bg1"/>
              </a:solidFill>
              <a:latin typeface="UTM A&amp;S Gracelan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02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1E8113AA-3733-4E05-8B61-619D482527F0}"/>
              </a:ext>
            </a:extLst>
          </p:cNvPr>
          <p:cNvSpPr/>
          <p:nvPr/>
        </p:nvSpPr>
        <p:spPr>
          <a:xfrm>
            <a:off x="396489" y="232163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矩形 16">
            <a:extLst>
              <a:ext uri="{FF2B5EF4-FFF2-40B4-BE49-F238E27FC236}">
                <a16:creationId xmlns:a16="http://schemas.microsoft.com/office/drawing/2014/main" xmlns="" id="{A2C0BFA4-82DE-47E3-AB25-A9DB52100358}"/>
              </a:ext>
            </a:extLst>
          </p:cNvPr>
          <p:cNvSpPr/>
          <p:nvPr/>
        </p:nvSpPr>
        <p:spPr>
          <a:xfrm>
            <a:off x="2865781" y="251828"/>
            <a:ext cx="6195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Luyện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diễn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cảm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xmlns="" id="{0D085483-8FFA-449C-8ADD-522DEECB238E}"/>
              </a:ext>
            </a:extLst>
          </p:cNvPr>
          <p:cNvSpPr/>
          <p:nvPr/>
        </p:nvSpPr>
        <p:spPr>
          <a:xfrm>
            <a:off x="1988187" y="3368955"/>
            <a:ext cx="619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đúng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trôi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chảy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矩形 16">
            <a:extLst>
              <a:ext uri="{FF2B5EF4-FFF2-40B4-BE49-F238E27FC236}">
                <a16:creationId xmlns:a16="http://schemas.microsoft.com/office/drawing/2014/main" xmlns="" id="{17A62217-6DB9-4D2F-86BE-C51C154385F8}"/>
              </a:ext>
            </a:extLst>
          </p:cNvPr>
          <p:cNvSpPr/>
          <p:nvPr/>
        </p:nvSpPr>
        <p:spPr>
          <a:xfrm>
            <a:off x="690160" y="1314988"/>
            <a:ext cx="10818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Giọng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toàn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bài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nhẹ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nhàng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thể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hiện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hứng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ca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ngợi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vẻ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đẹp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矩形 16">
            <a:extLst>
              <a:ext uri="{FF2B5EF4-FFF2-40B4-BE49-F238E27FC236}">
                <a16:creationId xmlns:a16="http://schemas.microsoft.com/office/drawing/2014/main" xmlns="" id="{A046DAE6-12FE-4470-875B-2DD76C0CBF38}"/>
              </a:ext>
            </a:extLst>
          </p:cNvPr>
          <p:cNvSpPr/>
          <p:nvPr/>
        </p:nvSpPr>
        <p:spPr>
          <a:xfrm>
            <a:off x="683172" y="2518293"/>
            <a:ext cx="108186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tiêu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chí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luyện</a:t>
            </a:r>
            <a:r>
              <a:rPr lang="en-US" altLang="zh-CN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xmlns="" id="{F9F0D477-64C4-454F-9116-B01792938E94}"/>
              </a:ext>
            </a:extLst>
          </p:cNvPr>
          <p:cNvSpPr/>
          <p:nvPr/>
        </p:nvSpPr>
        <p:spPr>
          <a:xfrm>
            <a:off x="1988187" y="4092041"/>
            <a:ext cx="619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Ngắt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nghỉ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phù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hợp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A59A56C7-091F-4B2A-B1A4-3C8390C467C8}"/>
              </a:ext>
            </a:extLst>
          </p:cNvPr>
          <p:cNvSpPr/>
          <p:nvPr/>
        </p:nvSpPr>
        <p:spPr>
          <a:xfrm>
            <a:off x="1988187" y="4815127"/>
            <a:ext cx="8784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Nhấn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giọng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gợi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gợi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cảm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28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9" grpId="0"/>
      <p:bldP spid="10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ounded Rectangle 14">
            <a:extLst>
              <a:ext uri="{FF2B5EF4-FFF2-40B4-BE49-F238E27FC236}">
                <a16:creationId xmlns:a16="http://schemas.microsoft.com/office/drawing/2014/main" xmlns="" id="{E9D74311-E332-49A8-898F-4CD690F07A68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2BE04D7B-B872-42BA-8916-08A28F6D66A9}"/>
              </a:ext>
            </a:extLst>
          </p:cNvPr>
          <p:cNvSpPr/>
          <p:nvPr/>
        </p:nvSpPr>
        <p:spPr>
          <a:xfrm>
            <a:off x="1175658" y="1336119"/>
            <a:ext cx="1013304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Thảo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quả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trên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rừng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Đản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Khao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đã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mùa</a:t>
            </a:r>
            <a:r>
              <a:rPr kumimoji="0" lang="en-US" altLang="zh-CN" sz="3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800" baseline="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800" baseline="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tây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lướt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thướt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bay qua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quyến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thảo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rải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triền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núi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thảo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ngọt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lựng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nồng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thôn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xóm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Chin San.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cỏ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trời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rừng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thảo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đậm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ủ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ấp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từng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nếp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nếp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800" dirty="0" err="1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khăn</a:t>
            </a:r>
            <a:r>
              <a:rPr lang="en-US" altLang="zh-CN" sz="3800" dirty="0">
                <a:solidFill>
                  <a:prstClr val="black">
                    <a:lumMod val="75000"/>
                    <a:lumOff val="25000"/>
                  </a:prstClr>
                </a:solidFill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9468F53-BCC5-4FCF-8A9C-06B2D8F6F5FA}"/>
              </a:ext>
            </a:extLst>
          </p:cNvPr>
          <p:cNvCxnSpPr>
            <a:cxnSpLocks/>
          </p:cNvCxnSpPr>
          <p:nvPr/>
        </p:nvCxnSpPr>
        <p:spPr>
          <a:xfrm>
            <a:off x="4067472" y="2527604"/>
            <a:ext cx="231447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A25CF87-C03B-4157-AF7F-A166B7F61399}"/>
              </a:ext>
            </a:extLst>
          </p:cNvPr>
          <p:cNvCxnSpPr>
            <a:cxnSpLocks/>
          </p:cNvCxnSpPr>
          <p:nvPr/>
        </p:nvCxnSpPr>
        <p:spPr>
          <a:xfrm flipV="1">
            <a:off x="8596604" y="2531707"/>
            <a:ext cx="1135225" cy="31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5B08876-B97C-4D86-BD43-6C225A172AD8}"/>
              </a:ext>
            </a:extLst>
          </p:cNvPr>
          <p:cNvCxnSpPr>
            <a:cxnSpLocks/>
          </p:cNvCxnSpPr>
          <p:nvPr/>
        </p:nvCxnSpPr>
        <p:spPr>
          <a:xfrm>
            <a:off x="5314079" y="3100136"/>
            <a:ext cx="4820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11FA5A9-8B96-4380-8846-5E16FDA02DEB}"/>
              </a:ext>
            </a:extLst>
          </p:cNvPr>
          <p:cNvCxnSpPr>
            <a:cxnSpLocks/>
          </p:cNvCxnSpPr>
          <p:nvPr/>
        </p:nvCxnSpPr>
        <p:spPr>
          <a:xfrm flipV="1">
            <a:off x="7113036" y="3110204"/>
            <a:ext cx="706017" cy="31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B40AFF0-7189-4550-A837-9094B7BC9D7D}"/>
              </a:ext>
            </a:extLst>
          </p:cNvPr>
          <p:cNvCxnSpPr>
            <a:cxnSpLocks/>
          </p:cNvCxnSpPr>
          <p:nvPr/>
        </p:nvCxnSpPr>
        <p:spPr>
          <a:xfrm>
            <a:off x="1300065" y="3691811"/>
            <a:ext cx="180702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4A265AD-10A8-4B14-84C6-BDB6345BA6C2}"/>
              </a:ext>
            </a:extLst>
          </p:cNvPr>
          <p:cNvCxnSpPr>
            <a:cxnSpLocks/>
          </p:cNvCxnSpPr>
          <p:nvPr/>
        </p:nvCxnSpPr>
        <p:spPr>
          <a:xfrm>
            <a:off x="3254749" y="3691811"/>
            <a:ext cx="21211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57A8FE9-F769-4205-A917-7ABCE73AC9A3}"/>
              </a:ext>
            </a:extLst>
          </p:cNvPr>
          <p:cNvCxnSpPr>
            <a:cxnSpLocks/>
          </p:cNvCxnSpPr>
          <p:nvPr/>
        </p:nvCxnSpPr>
        <p:spPr>
          <a:xfrm>
            <a:off x="5550687" y="3691811"/>
            <a:ext cx="226836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70AC2425-D34C-4292-98B9-D906D918B8BB}"/>
              </a:ext>
            </a:extLst>
          </p:cNvPr>
          <p:cNvCxnSpPr>
            <a:cxnSpLocks/>
          </p:cNvCxnSpPr>
          <p:nvPr/>
        </p:nvCxnSpPr>
        <p:spPr>
          <a:xfrm>
            <a:off x="5314079" y="4223626"/>
            <a:ext cx="10419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F9BCC6A-1F59-49B2-81C2-51590BB71AE2}"/>
              </a:ext>
            </a:extLst>
          </p:cNvPr>
          <p:cNvCxnSpPr>
            <a:cxnSpLocks/>
          </p:cNvCxnSpPr>
          <p:nvPr/>
        </p:nvCxnSpPr>
        <p:spPr>
          <a:xfrm>
            <a:off x="8270022" y="4223626"/>
            <a:ext cx="10419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6AE05488-EFE8-4B77-A5D8-4BA3BAA3F8F4}"/>
              </a:ext>
            </a:extLst>
          </p:cNvPr>
          <p:cNvCxnSpPr>
            <a:cxnSpLocks/>
          </p:cNvCxnSpPr>
          <p:nvPr/>
        </p:nvCxnSpPr>
        <p:spPr>
          <a:xfrm>
            <a:off x="1300065" y="4824150"/>
            <a:ext cx="9688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5C8ECB2-A169-4620-89A4-06A3964B5C10}"/>
              </a:ext>
            </a:extLst>
          </p:cNvPr>
          <p:cNvCxnSpPr>
            <a:cxnSpLocks/>
          </p:cNvCxnSpPr>
          <p:nvPr/>
        </p:nvCxnSpPr>
        <p:spPr>
          <a:xfrm>
            <a:off x="8752114" y="4824150"/>
            <a:ext cx="23964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26E049F-F30C-40F7-B571-06675C5D0ACD}"/>
              </a:ext>
            </a:extLst>
          </p:cNvPr>
          <p:cNvCxnSpPr>
            <a:cxnSpLocks/>
          </p:cNvCxnSpPr>
          <p:nvPr/>
        </p:nvCxnSpPr>
        <p:spPr>
          <a:xfrm>
            <a:off x="1300065" y="5405086"/>
            <a:ext cx="8755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536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4">
            <a:extLst>
              <a:ext uri="{FF2B5EF4-FFF2-40B4-BE49-F238E27FC236}">
                <a16:creationId xmlns:a16="http://schemas.microsoft.com/office/drawing/2014/main" xmlns="" id="{59BC13C7-51EC-4AEC-9DE5-C8637D729508}"/>
              </a:ext>
            </a:extLst>
          </p:cNvPr>
          <p:cNvSpPr/>
          <p:nvPr/>
        </p:nvSpPr>
        <p:spPr>
          <a:xfrm>
            <a:off x="68826" y="156594"/>
            <a:ext cx="11956025" cy="6544811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64A947-6755-40A6-8D90-B0C692113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62" y="792082"/>
            <a:ext cx="1906229" cy="1571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C6EF76-F6F0-4707-8A51-E29E3033A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18" y="789668"/>
            <a:ext cx="1906229" cy="1571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561535-CA77-4ECC-8DAD-06AA430AB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900" y="788750"/>
            <a:ext cx="1906229" cy="1571409"/>
          </a:xfrm>
          <a:prstGeom prst="rect">
            <a:avLst/>
          </a:prstGeom>
        </p:spPr>
      </p:pic>
      <p:sp>
        <p:nvSpPr>
          <p:cNvPr id="21" name="矩形 16">
            <a:extLst>
              <a:ext uri="{FF2B5EF4-FFF2-40B4-BE49-F238E27FC236}">
                <a16:creationId xmlns:a16="http://schemas.microsoft.com/office/drawing/2014/main" xmlns="" id="{149BBC7D-E455-47B0-B7F4-44CEAB8D5C0A}"/>
              </a:ext>
            </a:extLst>
          </p:cNvPr>
          <p:cNvSpPr/>
          <p:nvPr/>
        </p:nvSpPr>
        <p:spPr>
          <a:xfrm>
            <a:off x="3432110" y="2275489"/>
            <a:ext cx="53277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Tác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dụng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thảo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30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矩形 16">
            <a:extLst>
              <a:ext uri="{FF2B5EF4-FFF2-40B4-BE49-F238E27FC236}">
                <a16:creationId xmlns:a16="http://schemas.microsoft.com/office/drawing/2014/main" xmlns="" id="{F166DFCD-A93A-414D-8788-648C7BEBA816}"/>
              </a:ext>
            </a:extLst>
          </p:cNvPr>
          <p:cNvSpPr/>
          <p:nvPr/>
        </p:nvSpPr>
        <p:spPr>
          <a:xfrm>
            <a:off x="659311" y="2698676"/>
            <a:ext cx="621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Giảm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lượng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caffeine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矩形 16">
            <a:extLst>
              <a:ext uri="{FF2B5EF4-FFF2-40B4-BE49-F238E27FC236}">
                <a16:creationId xmlns:a16="http://schemas.microsoft.com/office/drawing/2014/main" xmlns="" id="{9010E27A-491E-47C8-911B-B0A769A69625}"/>
              </a:ext>
            </a:extLst>
          </p:cNvPr>
          <p:cNvSpPr/>
          <p:nvPr/>
        </p:nvSpPr>
        <p:spPr>
          <a:xfrm>
            <a:off x="659311" y="3148093"/>
            <a:ext cx="9268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tim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máu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phòng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chống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giảm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huyết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áp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,…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6" name="矩形 16">
            <a:extLst>
              <a:ext uri="{FF2B5EF4-FFF2-40B4-BE49-F238E27FC236}">
                <a16:creationId xmlns:a16="http://schemas.microsoft.com/office/drawing/2014/main" xmlns="" id="{BEFB64AD-A86D-4221-AC99-5D2ECDD17989}"/>
              </a:ext>
            </a:extLst>
          </p:cNvPr>
          <p:cNvSpPr/>
          <p:nvPr/>
        </p:nvSpPr>
        <p:spPr>
          <a:xfrm>
            <a:off x="662541" y="3604718"/>
            <a:ext cx="621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giảm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sự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co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thắt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dày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矩形 16">
            <a:extLst>
              <a:ext uri="{FF2B5EF4-FFF2-40B4-BE49-F238E27FC236}">
                <a16:creationId xmlns:a16="http://schemas.microsoft.com/office/drawing/2014/main" xmlns="" id="{F5EBA1C4-2A57-412E-B2E6-6C35549F7151}"/>
              </a:ext>
            </a:extLst>
          </p:cNvPr>
          <p:cNvSpPr/>
          <p:nvPr/>
        </p:nvSpPr>
        <p:spPr>
          <a:xfrm>
            <a:off x="659310" y="4032688"/>
            <a:ext cx="621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mát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矩形 16">
            <a:extLst>
              <a:ext uri="{FF2B5EF4-FFF2-40B4-BE49-F238E27FC236}">
                <a16:creationId xmlns:a16="http://schemas.microsoft.com/office/drawing/2014/main" xmlns="" id="{B209003C-5F48-48F1-A6F4-BFCA3685929C}"/>
              </a:ext>
            </a:extLst>
          </p:cNvPr>
          <p:cNvSpPr/>
          <p:nvPr/>
        </p:nvSpPr>
        <p:spPr>
          <a:xfrm>
            <a:off x="656079" y="4452834"/>
            <a:ext cx="621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Giảm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bớt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đau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trẻ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em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4" name="矩形 16">
            <a:extLst>
              <a:ext uri="{FF2B5EF4-FFF2-40B4-BE49-F238E27FC236}">
                <a16:creationId xmlns:a16="http://schemas.microsoft.com/office/drawing/2014/main" xmlns="" id="{A8EF9102-C6AE-414E-9ECB-4F904E8FCF65}"/>
              </a:ext>
            </a:extLst>
          </p:cNvPr>
          <p:cNvSpPr/>
          <p:nvPr/>
        </p:nvSpPr>
        <p:spPr>
          <a:xfrm>
            <a:off x="662541" y="4911913"/>
            <a:ext cx="621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dịu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sự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đau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họng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5" name="矩形 16">
            <a:extLst>
              <a:ext uri="{FF2B5EF4-FFF2-40B4-BE49-F238E27FC236}">
                <a16:creationId xmlns:a16="http://schemas.microsoft.com/office/drawing/2014/main" xmlns="" id="{F6B94F89-E400-4310-9268-06A00C18D422}"/>
              </a:ext>
            </a:extLst>
          </p:cNvPr>
          <p:cNvSpPr/>
          <p:nvPr/>
        </p:nvSpPr>
        <p:spPr>
          <a:xfrm>
            <a:off x="656079" y="5331683"/>
            <a:ext cx="6219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Giảm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đau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thần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kinh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6" name="矩形 16">
            <a:extLst>
              <a:ext uri="{FF2B5EF4-FFF2-40B4-BE49-F238E27FC236}">
                <a16:creationId xmlns:a16="http://schemas.microsoft.com/office/drawing/2014/main" xmlns="" id="{EA76F905-3DB2-4245-A9A2-BBF09B2AA354}"/>
              </a:ext>
            </a:extLst>
          </p:cNvPr>
          <p:cNvSpPr/>
          <p:nvPr/>
        </p:nvSpPr>
        <p:spPr>
          <a:xfrm>
            <a:off x="662541" y="5747299"/>
            <a:ext cx="10739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trị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nhiễm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trùng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hấp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do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dị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ứng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ho,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cảm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lạnh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viêm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phế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quản</a:t>
            </a: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hen </a:t>
            </a:r>
            <a:r>
              <a:rPr lang="en-US" altLang="zh-CN" sz="2800" dirty="0" err="1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suyễn</a:t>
            </a:r>
            <a:r>
              <a:rPr lang="en-US" altLang="zh-CN" sz="2800" dirty="0">
                <a:solidFill>
                  <a:srgbClr val="002060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,…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CD2DF63-BD83-4424-9803-E113D7AB9260}"/>
              </a:ext>
            </a:extLst>
          </p:cNvPr>
          <p:cNvSpPr/>
          <p:nvPr/>
        </p:nvSpPr>
        <p:spPr>
          <a:xfrm>
            <a:off x="3264842" y="156593"/>
            <a:ext cx="53277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kumimoji="0" lang="en-US" altLang="zh-CN" sz="3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 CÓ BIẾT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26D692-B819-4F2D-A164-B444D91A0338}"/>
              </a:ext>
            </a:extLst>
          </p:cNvPr>
          <p:cNvGrpSpPr/>
          <p:nvPr/>
        </p:nvGrpSpPr>
        <p:grpSpPr>
          <a:xfrm>
            <a:off x="3937899" y="169155"/>
            <a:ext cx="674999" cy="634462"/>
            <a:chOff x="5152414" y="3697493"/>
            <a:chExt cx="1329558" cy="1294412"/>
          </a:xfrm>
          <a:solidFill>
            <a:srgbClr val="FFC000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6D7F196A-33AB-4A6A-BBA1-794EF3A5C2BC}"/>
                </a:ext>
              </a:extLst>
            </p:cNvPr>
            <p:cNvSpPr/>
            <p:nvPr/>
          </p:nvSpPr>
          <p:spPr>
            <a:xfrm>
              <a:off x="5343056" y="3697493"/>
              <a:ext cx="942546" cy="1294412"/>
            </a:xfrm>
            <a:custGeom>
              <a:avLst/>
              <a:gdLst>
                <a:gd name="connsiteX0" fmla="*/ 218901 w 942546"/>
                <a:gd name="connsiteY0" fmla="*/ 78746 h 1294412"/>
                <a:gd name="connsiteX1" fmla="*/ 22629 w 942546"/>
                <a:gd name="connsiteY1" fmla="*/ 602663 h 1294412"/>
                <a:gd name="connsiteX2" fmla="*/ 111856 w 942546"/>
                <a:gd name="connsiteY2" fmla="*/ 777500 h 1294412"/>
                <a:gd name="connsiteX3" fmla="*/ 176557 w 942546"/>
                <a:gd name="connsiteY3" fmla="*/ 854693 h 1294412"/>
                <a:gd name="connsiteX4" fmla="*/ 232315 w 942546"/>
                <a:gd name="connsiteY4" fmla="*/ 967525 h 1294412"/>
                <a:gd name="connsiteX5" fmla="*/ 251514 w 942546"/>
                <a:gd name="connsiteY5" fmla="*/ 1008949 h 1294412"/>
                <a:gd name="connsiteX6" fmla="*/ 243361 w 942546"/>
                <a:gd name="connsiteY6" fmla="*/ 1067600 h 1294412"/>
                <a:gd name="connsiteX7" fmla="*/ 258616 w 942546"/>
                <a:gd name="connsiteY7" fmla="*/ 1143216 h 1294412"/>
                <a:gd name="connsiteX8" fmla="*/ 405507 w 942546"/>
                <a:gd name="connsiteY8" fmla="*/ 1231916 h 1294412"/>
                <a:gd name="connsiteX9" fmla="*/ 415107 w 942546"/>
                <a:gd name="connsiteY9" fmla="*/ 1273932 h 1294412"/>
                <a:gd name="connsiteX10" fmla="*/ 468169 w 942546"/>
                <a:gd name="connsiteY10" fmla="*/ 1294381 h 1294412"/>
                <a:gd name="connsiteX11" fmla="*/ 536815 w 942546"/>
                <a:gd name="connsiteY11" fmla="*/ 1281099 h 1294412"/>
                <a:gd name="connsiteX12" fmla="*/ 559697 w 942546"/>
                <a:gd name="connsiteY12" fmla="*/ 1226590 h 1294412"/>
                <a:gd name="connsiteX13" fmla="*/ 721580 w 942546"/>
                <a:gd name="connsiteY13" fmla="*/ 1197856 h 1294412"/>
                <a:gd name="connsiteX14" fmla="*/ 715136 w 942546"/>
                <a:gd name="connsiteY14" fmla="*/ 1142887 h 1294412"/>
                <a:gd name="connsiteX15" fmla="*/ 729931 w 942546"/>
                <a:gd name="connsiteY15" fmla="*/ 1073189 h 1294412"/>
                <a:gd name="connsiteX16" fmla="*/ 715794 w 942546"/>
                <a:gd name="connsiteY16" fmla="*/ 1012565 h 1294412"/>
                <a:gd name="connsiteX17" fmla="*/ 725920 w 942546"/>
                <a:gd name="connsiteY17" fmla="*/ 996653 h 1294412"/>
                <a:gd name="connsiteX18" fmla="*/ 737098 w 942546"/>
                <a:gd name="connsiteY18" fmla="*/ 916764 h 1294412"/>
                <a:gd name="connsiteX19" fmla="*/ 795157 w 942546"/>
                <a:gd name="connsiteY19" fmla="*/ 823000 h 1294412"/>
                <a:gd name="connsiteX20" fmla="*/ 897600 w 942546"/>
                <a:gd name="connsiteY20" fmla="*/ 676767 h 1294412"/>
                <a:gd name="connsiteX21" fmla="*/ 814423 w 942546"/>
                <a:gd name="connsiteY21" fmla="*/ 137332 h 1294412"/>
                <a:gd name="connsiteX22" fmla="*/ 218901 w 942546"/>
                <a:gd name="connsiteY22" fmla="*/ 78746 h 1294412"/>
                <a:gd name="connsiteX23" fmla="*/ 439567 w 942546"/>
                <a:gd name="connsiteY23" fmla="*/ 419214 h 1294412"/>
                <a:gd name="connsiteX24" fmla="*/ 485462 w 942546"/>
                <a:gd name="connsiteY24" fmla="*/ 371477 h 1294412"/>
                <a:gd name="connsiteX25" fmla="*/ 505122 w 942546"/>
                <a:gd name="connsiteY25" fmla="*/ 428156 h 1294412"/>
                <a:gd name="connsiteX26" fmla="*/ 475073 w 942546"/>
                <a:gd name="connsiteY26" fmla="*/ 496604 h 1294412"/>
                <a:gd name="connsiteX27" fmla="*/ 439567 w 942546"/>
                <a:gd name="connsiteY27" fmla="*/ 419214 h 1294412"/>
                <a:gd name="connsiteX28" fmla="*/ 472312 w 942546"/>
                <a:gd name="connsiteY28" fmla="*/ 540659 h 1294412"/>
                <a:gd name="connsiteX29" fmla="*/ 551741 w 942546"/>
                <a:gd name="connsiteY29" fmla="*/ 585107 h 1294412"/>
                <a:gd name="connsiteX30" fmla="*/ 530569 w 942546"/>
                <a:gd name="connsiteY30" fmla="*/ 1000664 h 1294412"/>
                <a:gd name="connsiteX31" fmla="*/ 485923 w 942546"/>
                <a:gd name="connsiteY31" fmla="*/ 999481 h 1294412"/>
                <a:gd name="connsiteX32" fmla="*/ 422077 w 942546"/>
                <a:gd name="connsiteY32" fmla="*/ 998494 h 1294412"/>
                <a:gd name="connsiteX33" fmla="*/ 391765 w 942546"/>
                <a:gd name="connsiteY33" fmla="*/ 579058 h 1294412"/>
                <a:gd name="connsiteX34" fmla="*/ 472312 w 942546"/>
                <a:gd name="connsiteY34" fmla="*/ 540659 h 1294412"/>
                <a:gd name="connsiteX35" fmla="*/ 485923 w 942546"/>
                <a:gd name="connsiteY35" fmla="*/ 1044784 h 1294412"/>
                <a:gd name="connsiteX36" fmla="*/ 650435 w 942546"/>
                <a:gd name="connsiteY36" fmla="*/ 1037223 h 1294412"/>
                <a:gd name="connsiteX37" fmla="*/ 686402 w 942546"/>
                <a:gd name="connsiteY37" fmla="*/ 1031765 h 1294412"/>
                <a:gd name="connsiteX38" fmla="*/ 599017 w 942546"/>
                <a:gd name="connsiteY38" fmla="*/ 1073518 h 1294412"/>
                <a:gd name="connsiteX39" fmla="*/ 487895 w 942546"/>
                <a:gd name="connsiteY39" fmla="*/ 1072992 h 1294412"/>
                <a:gd name="connsiteX40" fmla="*/ 385781 w 942546"/>
                <a:gd name="connsiteY40" fmla="*/ 1068718 h 1294412"/>
                <a:gd name="connsiteX41" fmla="*/ 282418 w 942546"/>
                <a:gd name="connsiteY41" fmla="*/ 1026768 h 1294412"/>
                <a:gd name="connsiteX42" fmla="*/ 296292 w 942546"/>
                <a:gd name="connsiteY42" fmla="*/ 1029792 h 1294412"/>
                <a:gd name="connsiteX43" fmla="*/ 485923 w 942546"/>
                <a:gd name="connsiteY43" fmla="*/ 1044784 h 1294412"/>
                <a:gd name="connsiteX44" fmla="*/ 678315 w 942546"/>
                <a:gd name="connsiteY44" fmla="*/ 1124016 h 1294412"/>
                <a:gd name="connsiteX45" fmla="*/ 637877 w 942546"/>
                <a:gd name="connsiteY45" fmla="*/ 1129013 h 1294412"/>
                <a:gd name="connsiteX46" fmla="*/ 586919 w 942546"/>
                <a:gd name="connsiteY46" fmla="*/ 1131512 h 1294412"/>
                <a:gd name="connsiteX47" fmla="*/ 472903 w 942546"/>
                <a:gd name="connsiteY47" fmla="*/ 1130788 h 1294412"/>
                <a:gd name="connsiteX48" fmla="*/ 380915 w 942546"/>
                <a:gd name="connsiteY48" fmla="*/ 1128553 h 1294412"/>
                <a:gd name="connsiteX49" fmla="*/ 270517 w 942546"/>
                <a:gd name="connsiteY49" fmla="*/ 1090219 h 1294412"/>
                <a:gd name="connsiteX50" fmla="*/ 452389 w 942546"/>
                <a:gd name="connsiteY50" fmla="*/ 1105671 h 1294412"/>
                <a:gd name="connsiteX51" fmla="*/ 690413 w 942546"/>
                <a:gd name="connsiteY51" fmla="*/ 1098635 h 1294412"/>
                <a:gd name="connsiteX52" fmla="*/ 678315 w 942546"/>
                <a:gd name="connsiteY52" fmla="*/ 1124016 h 1294412"/>
                <a:gd name="connsiteX53" fmla="*/ 511763 w 942546"/>
                <a:gd name="connsiteY53" fmla="*/ 1254469 h 1294412"/>
                <a:gd name="connsiteX54" fmla="*/ 468169 w 942546"/>
                <a:gd name="connsiteY54" fmla="*/ 1260453 h 1294412"/>
                <a:gd name="connsiteX55" fmla="*/ 449101 w 942546"/>
                <a:gd name="connsiteY55" fmla="*/ 1259006 h 1294412"/>
                <a:gd name="connsiteX56" fmla="*/ 444761 w 942546"/>
                <a:gd name="connsiteY56" fmla="*/ 1254272 h 1294412"/>
                <a:gd name="connsiteX57" fmla="*/ 439370 w 942546"/>
                <a:gd name="connsiteY57" fmla="*/ 1231587 h 1294412"/>
                <a:gd name="connsiteX58" fmla="*/ 525637 w 942546"/>
                <a:gd name="connsiteY58" fmla="*/ 1226853 h 1294412"/>
                <a:gd name="connsiteX59" fmla="*/ 511763 w 942546"/>
                <a:gd name="connsiteY59" fmla="*/ 1254469 h 1294412"/>
                <a:gd name="connsiteX60" fmla="*/ 678117 w 942546"/>
                <a:gd name="connsiteY60" fmla="*/ 1157221 h 1294412"/>
                <a:gd name="connsiteX61" fmla="*/ 625976 w 942546"/>
                <a:gd name="connsiteY61" fmla="*/ 1187073 h 1294412"/>
                <a:gd name="connsiteX62" fmla="*/ 573439 w 942546"/>
                <a:gd name="connsiteY62" fmla="*/ 1190097 h 1294412"/>
                <a:gd name="connsiteX63" fmla="*/ 484213 w 942546"/>
                <a:gd name="connsiteY63" fmla="*/ 1194897 h 1294412"/>
                <a:gd name="connsiteX64" fmla="*/ 290769 w 942546"/>
                <a:gd name="connsiteY64" fmla="*/ 1156169 h 1294412"/>
                <a:gd name="connsiteX65" fmla="*/ 292149 w 942546"/>
                <a:gd name="connsiteY65" fmla="*/ 1153868 h 1294412"/>
                <a:gd name="connsiteX66" fmla="*/ 472838 w 942546"/>
                <a:gd name="connsiteY66" fmla="*/ 1164782 h 1294412"/>
                <a:gd name="connsiteX67" fmla="*/ 677000 w 942546"/>
                <a:gd name="connsiteY67" fmla="*/ 1156366 h 1294412"/>
                <a:gd name="connsiteX68" fmla="*/ 678117 w 942546"/>
                <a:gd name="connsiteY68" fmla="*/ 1157221 h 1294412"/>
                <a:gd name="connsiteX69" fmla="*/ 883923 w 942546"/>
                <a:gd name="connsiteY69" fmla="*/ 556045 h 1294412"/>
                <a:gd name="connsiteX70" fmla="*/ 819289 w 942546"/>
                <a:gd name="connsiteY70" fmla="*/ 706552 h 1294412"/>
                <a:gd name="connsiteX71" fmla="*/ 726380 w 942546"/>
                <a:gd name="connsiteY71" fmla="*/ 834902 h 1294412"/>
                <a:gd name="connsiteX72" fmla="*/ 693372 w 942546"/>
                <a:gd name="connsiteY72" fmla="*/ 904665 h 1294412"/>
                <a:gd name="connsiteX73" fmla="*/ 650370 w 942546"/>
                <a:gd name="connsiteY73" fmla="*/ 991787 h 1294412"/>
                <a:gd name="connsiteX74" fmla="*/ 564563 w 942546"/>
                <a:gd name="connsiteY74" fmla="*/ 1001519 h 1294412"/>
                <a:gd name="connsiteX75" fmla="*/ 586195 w 942546"/>
                <a:gd name="connsiteY75" fmla="*/ 591880 h 1294412"/>
                <a:gd name="connsiteX76" fmla="*/ 730193 w 942546"/>
                <a:gd name="connsiteY76" fmla="*/ 491541 h 1294412"/>
                <a:gd name="connsiteX77" fmla="*/ 574886 w 942546"/>
                <a:gd name="connsiteY77" fmla="*/ 521525 h 1294412"/>
                <a:gd name="connsiteX78" fmla="*/ 562853 w 942546"/>
                <a:gd name="connsiteY78" fmla="*/ 550653 h 1294412"/>
                <a:gd name="connsiteX79" fmla="*/ 526689 w 942546"/>
                <a:gd name="connsiteY79" fmla="*/ 535595 h 1294412"/>
                <a:gd name="connsiteX80" fmla="*/ 500388 w 942546"/>
                <a:gd name="connsiteY80" fmla="*/ 518500 h 1294412"/>
                <a:gd name="connsiteX81" fmla="*/ 519259 w 942546"/>
                <a:gd name="connsiteY81" fmla="*/ 359247 h 1294412"/>
                <a:gd name="connsiteX82" fmla="*/ 406822 w 942546"/>
                <a:gd name="connsiteY82" fmla="*/ 402578 h 1294412"/>
                <a:gd name="connsiteX83" fmla="*/ 448312 w 942546"/>
                <a:gd name="connsiteY83" fmla="*/ 518171 h 1294412"/>
                <a:gd name="connsiteX84" fmla="*/ 383480 w 942546"/>
                <a:gd name="connsiteY84" fmla="*/ 547168 h 1294412"/>
                <a:gd name="connsiteX85" fmla="*/ 243229 w 942546"/>
                <a:gd name="connsiteY85" fmla="*/ 441503 h 1294412"/>
                <a:gd name="connsiteX86" fmla="*/ 233761 w 942546"/>
                <a:gd name="connsiteY86" fmla="*/ 552231 h 1294412"/>
                <a:gd name="connsiteX87" fmla="*/ 359809 w 942546"/>
                <a:gd name="connsiteY87" fmla="*/ 586554 h 1294412"/>
                <a:gd name="connsiteX88" fmla="*/ 375787 w 942546"/>
                <a:gd name="connsiteY88" fmla="*/ 772371 h 1294412"/>
                <a:gd name="connsiteX89" fmla="*/ 387754 w 942546"/>
                <a:gd name="connsiteY89" fmla="*/ 996193 h 1294412"/>
                <a:gd name="connsiteX90" fmla="*/ 325354 w 942546"/>
                <a:gd name="connsiteY90" fmla="*/ 987053 h 1294412"/>
                <a:gd name="connsiteX91" fmla="*/ 273870 w 942546"/>
                <a:gd name="connsiteY91" fmla="*/ 946681 h 1294412"/>
                <a:gd name="connsiteX92" fmla="*/ 255065 w 942546"/>
                <a:gd name="connsiteY92" fmla="*/ 877641 h 1294412"/>
                <a:gd name="connsiteX93" fmla="*/ 137697 w 942546"/>
                <a:gd name="connsiteY93" fmla="*/ 734826 h 1294412"/>
                <a:gd name="connsiteX94" fmla="*/ 50837 w 942546"/>
                <a:gd name="connsiteY94" fmla="*/ 545261 h 1294412"/>
                <a:gd name="connsiteX95" fmla="*/ 118760 w 942546"/>
                <a:gd name="connsiteY95" fmla="*/ 244509 h 1294412"/>
                <a:gd name="connsiteX96" fmla="*/ 475599 w 942546"/>
                <a:gd name="connsiteY96" fmla="*/ 44949 h 1294412"/>
                <a:gd name="connsiteX97" fmla="*/ 822773 w 942546"/>
                <a:gd name="connsiteY97" fmla="*/ 218602 h 1294412"/>
                <a:gd name="connsiteX98" fmla="*/ 883923 w 942546"/>
                <a:gd name="connsiteY98" fmla="*/ 556045 h 1294412"/>
                <a:gd name="connsiteX99" fmla="*/ 596781 w 942546"/>
                <a:gd name="connsiteY99" fmla="*/ 558741 h 1294412"/>
                <a:gd name="connsiteX100" fmla="*/ 598688 w 942546"/>
                <a:gd name="connsiteY100" fmla="*/ 553086 h 1294412"/>
                <a:gd name="connsiteX101" fmla="*/ 638732 w 942546"/>
                <a:gd name="connsiteY101" fmla="*/ 486347 h 1294412"/>
                <a:gd name="connsiteX102" fmla="*/ 672529 w 942546"/>
                <a:gd name="connsiteY102" fmla="*/ 543026 h 1294412"/>
                <a:gd name="connsiteX103" fmla="*/ 596781 w 942546"/>
                <a:gd name="connsiteY103" fmla="*/ 558741 h 1294412"/>
                <a:gd name="connsiteX104" fmla="*/ 351130 w 942546"/>
                <a:gd name="connsiteY104" fmla="*/ 553546 h 1294412"/>
                <a:gd name="connsiteX105" fmla="*/ 322790 w 942546"/>
                <a:gd name="connsiteY105" fmla="*/ 554138 h 1294412"/>
                <a:gd name="connsiteX106" fmla="*/ 247832 w 942546"/>
                <a:gd name="connsiteY106" fmla="*/ 484506 h 1294412"/>
                <a:gd name="connsiteX107" fmla="*/ 347382 w 942546"/>
                <a:gd name="connsiteY107" fmla="*/ 541448 h 1294412"/>
                <a:gd name="connsiteX108" fmla="*/ 351130 w 942546"/>
                <a:gd name="connsiteY108" fmla="*/ 553546 h 129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942546" h="1294412">
                  <a:moveTo>
                    <a:pt x="218901" y="78746"/>
                  </a:moveTo>
                  <a:cubicBezTo>
                    <a:pt x="52416" y="183096"/>
                    <a:pt x="-47332" y="413362"/>
                    <a:pt x="22629" y="602663"/>
                  </a:cubicBezTo>
                  <a:cubicBezTo>
                    <a:pt x="45314" y="664142"/>
                    <a:pt x="74048" y="723845"/>
                    <a:pt x="111856" y="777500"/>
                  </a:cubicBezTo>
                  <a:cubicBezTo>
                    <a:pt x="131384" y="805247"/>
                    <a:pt x="154069" y="829444"/>
                    <a:pt x="176557" y="854693"/>
                  </a:cubicBezTo>
                  <a:cubicBezTo>
                    <a:pt x="210222" y="892501"/>
                    <a:pt x="219690" y="921761"/>
                    <a:pt x="232315" y="967525"/>
                  </a:cubicBezTo>
                  <a:cubicBezTo>
                    <a:pt x="237575" y="986461"/>
                    <a:pt x="243164" y="999546"/>
                    <a:pt x="251514" y="1008949"/>
                  </a:cubicBezTo>
                  <a:cubicBezTo>
                    <a:pt x="237049" y="1025190"/>
                    <a:pt x="231460" y="1047940"/>
                    <a:pt x="243361" y="1067600"/>
                  </a:cubicBezTo>
                  <a:cubicBezTo>
                    <a:pt x="213904" y="1105737"/>
                    <a:pt x="226989" y="1129013"/>
                    <a:pt x="258616" y="1143216"/>
                  </a:cubicBezTo>
                  <a:cubicBezTo>
                    <a:pt x="209893" y="1216135"/>
                    <a:pt x="312138" y="1231324"/>
                    <a:pt x="405507" y="1231916"/>
                  </a:cubicBezTo>
                  <a:cubicBezTo>
                    <a:pt x="407151" y="1246316"/>
                    <a:pt x="409124" y="1261899"/>
                    <a:pt x="415107" y="1273932"/>
                  </a:cubicBezTo>
                  <a:cubicBezTo>
                    <a:pt x="424444" y="1292803"/>
                    <a:pt x="449561" y="1294710"/>
                    <a:pt x="468169" y="1294381"/>
                  </a:cubicBezTo>
                  <a:cubicBezTo>
                    <a:pt x="489144" y="1294052"/>
                    <a:pt x="518602" y="1292145"/>
                    <a:pt x="536815" y="1281099"/>
                  </a:cubicBezTo>
                  <a:cubicBezTo>
                    <a:pt x="554108" y="1270644"/>
                    <a:pt x="558119" y="1246776"/>
                    <a:pt x="559697" y="1226590"/>
                  </a:cubicBezTo>
                  <a:cubicBezTo>
                    <a:pt x="613285" y="1227839"/>
                    <a:pt x="694687" y="1231916"/>
                    <a:pt x="721580" y="1197856"/>
                  </a:cubicBezTo>
                  <a:cubicBezTo>
                    <a:pt x="738084" y="1176947"/>
                    <a:pt x="730193" y="1157616"/>
                    <a:pt x="715136" y="1142887"/>
                  </a:cubicBezTo>
                  <a:cubicBezTo>
                    <a:pt x="740977" y="1128882"/>
                    <a:pt x="751037" y="1107052"/>
                    <a:pt x="729931" y="1073189"/>
                  </a:cubicBezTo>
                  <a:cubicBezTo>
                    <a:pt x="741700" y="1054910"/>
                    <a:pt x="734796" y="1032159"/>
                    <a:pt x="715794" y="1012565"/>
                  </a:cubicBezTo>
                  <a:cubicBezTo>
                    <a:pt x="719410" y="1008094"/>
                    <a:pt x="722895" y="1003031"/>
                    <a:pt x="725920" y="996653"/>
                  </a:cubicBezTo>
                  <a:cubicBezTo>
                    <a:pt x="738018" y="971207"/>
                    <a:pt x="730851" y="943459"/>
                    <a:pt x="737098" y="916764"/>
                  </a:cubicBezTo>
                  <a:cubicBezTo>
                    <a:pt x="746632" y="876194"/>
                    <a:pt x="773327" y="855482"/>
                    <a:pt x="795157" y="823000"/>
                  </a:cubicBezTo>
                  <a:cubicBezTo>
                    <a:pt x="827442" y="775001"/>
                    <a:pt x="872351" y="728448"/>
                    <a:pt x="897600" y="676767"/>
                  </a:cubicBezTo>
                  <a:cubicBezTo>
                    <a:pt x="980514" y="507388"/>
                    <a:pt x="946388" y="271336"/>
                    <a:pt x="814423" y="137332"/>
                  </a:cubicBezTo>
                  <a:cubicBezTo>
                    <a:pt x="653986" y="-25603"/>
                    <a:pt x="410833" y="-41515"/>
                    <a:pt x="218901" y="78746"/>
                  </a:cubicBezTo>
                  <a:moveTo>
                    <a:pt x="439567" y="419214"/>
                  </a:moveTo>
                  <a:cubicBezTo>
                    <a:pt x="444104" y="391729"/>
                    <a:pt x="459424" y="375817"/>
                    <a:pt x="485462" y="371477"/>
                  </a:cubicBezTo>
                  <a:cubicBezTo>
                    <a:pt x="503873" y="386140"/>
                    <a:pt x="510448" y="405011"/>
                    <a:pt x="505122" y="428156"/>
                  </a:cubicBezTo>
                  <a:cubicBezTo>
                    <a:pt x="506109" y="454194"/>
                    <a:pt x="494010" y="477339"/>
                    <a:pt x="475073" y="496604"/>
                  </a:cubicBezTo>
                  <a:cubicBezTo>
                    <a:pt x="453112" y="474380"/>
                    <a:pt x="436148" y="446895"/>
                    <a:pt x="439567" y="419214"/>
                  </a:cubicBezTo>
                  <a:moveTo>
                    <a:pt x="472312" y="540659"/>
                  </a:moveTo>
                  <a:cubicBezTo>
                    <a:pt x="497232" y="561042"/>
                    <a:pt x="525637" y="576757"/>
                    <a:pt x="551741" y="585107"/>
                  </a:cubicBezTo>
                  <a:cubicBezTo>
                    <a:pt x="514065" y="715035"/>
                    <a:pt x="522876" y="872183"/>
                    <a:pt x="530569" y="1000664"/>
                  </a:cubicBezTo>
                  <a:cubicBezTo>
                    <a:pt x="514262" y="1000006"/>
                    <a:pt x="498876" y="999349"/>
                    <a:pt x="485923" y="999481"/>
                  </a:cubicBezTo>
                  <a:cubicBezTo>
                    <a:pt x="465342" y="999546"/>
                    <a:pt x="443775" y="999415"/>
                    <a:pt x="422077" y="998494"/>
                  </a:cubicBezTo>
                  <a:cubicBezTo>
                    <a:pt x="420696" y="942736"/>
                    <a:pt x="425956" y="727988"/>
                    <a:pt x="391765" y="579058"/>
                  </a:cubicBezTo>
                  <a:cubicBezTo>
                    <a:pt x="422011" y="569721"/>
                    <a:pt x="450416" y="555585"/>
                    <a:pt x="472312" y="540659"/>
                  </a:cubicBezTo>
                  <a:moveTo>
                    <a:pt x="485923" y="1044784"/>
                  </a:moveTo>
                  <a:cubicBezTo>
                    <a:pt x="540563" y="1044324"/>
                    <a:pt x="595992" y="1041694"/>
                    <a:pt x="650435" y="1037223"/>
                  </a:cubicBezTo>
                  <a:cubicBezTo>
                    <a:pt x="663981" y="1036104"/>
                    <a:pt x="675882" y="1034790"/>
                    <a:pt x="686402" y="1031765"/>
                  </a:cubicBezTo>
                  <a:cubicBezTo>
                    <a:pt x="719673" y="1065496"/>
                    <a:pt x="622491" y="1072598"/>
                    <a:pt x="599017" y="1073518"/>
                  </a:cubicBezTo>
                  <a:cubicBezTo>
                    <a:pt x="561998" y="1074965"/>
                    <a:pt x="524914" y="1074176"/>
                    <a:pt x="487895" y="1072992"/>
                  </a:cubicBezTo>
                  <a:cubicBezTo>
                    <a:pt x="453835" y="1071874"/>
                    <a:pt x="419775" y="1070888"/>
                    <a:pt x="385781" y="1068718"/>
                  </a:cubicBezTo>
                  <a:cubicBezTo>
                    <a:pt x="362768" y="1067272"/>
                    <a:pt x="241783" y="1052740"/>
                    <a:pt x="282418" y="1026768"/>
                  </a:cubicBezTo>
                  <a:cubicBezTo>
                    <a:pt x="286626" y="1027951"/>
                    <a:pt x="291229" y="1028938"/>
                    <a:pt x="296292" y="1029792"/>
                  </a:cubicBezTo>
                  <a:cubicBezTo>
                    <a:pt x="357376" y="1040576"/>
                    <a:pt x="423852" y="1045047"/>
                    <a:pt x="485923" y="1044784"/>
                  </a:cubicBezTo>
                  <a:moveTo>
                    <a:pt x="678315" y="1124016"/>
                  </a:moveTo>
                  <a:cubicBezTo>
                    <a:pt x="664835" y="1125725"/>
                    <a:pt x="651356" y="1127369"/>
                    <a:pt x="637877" y="1129013"/>
                  </a:cubicBezTo>
                  <a:cubicBezTo>
                    <a:pt x="620913" y="1130526"/>
                    <a:pt x="603883" y="1131117"/>
                    <a:pt x="586919" y="1131512"/>
                  </a:cubicBezTo>
                  <a:cubicBezTo>
                    <a:pt x="548913" y="1132432"/>
                    <a:pt x="510843" y="1131117"/>
                    <a:pt x="472903" y="1130788"/>
                  </a:cubicBezTo>
                  <a:cubicBezTo>
                    <a:pt x="442197" y="1130526"/>
                    <a:pt x="411622" y="1130065"/>
                    <a:pt x="380915" y="1128553"/>
                  </a:cubicBezTo>
                  <a:cubicBezTo>
                    <a:pt x="372236" y="1128093"/>
                    <a:pt x="257038" y="1124608"/>
                    <a:pt x="270517" y="1090219"/>
                  </a:cubicBezTo>
                  <a:cubicBezTo>
                    <a:pt x="319700" y="1113627"/>
                    <a:pt x="409913" y="1104027"/>
                    <a:pt x="452389" y="1105671"/>
                  </a:cubicBezTo>
                  <a:cubicBezTo>
                    <a:pt x="524782" y="1108432"/>
                    <a:pt x="619072" y="1122175"/>
                    <a:pt x="690413" y="1098635"/>
                  </a:cubicBezTo>
                  <a:cubicBezTo>
                    <a:pt x="686337" y="1107118"/>
                    <a:pt x="682326" y="1115534"/>
                    <a:pt x="678315" y="1124016"/>
                  </a:cubicBezTo>
                  <a:moveTo>
                    <a:pt x="511763" y="1254469"/>
                  </a:moveTo>
                  <a:cubicBezTo>
                    <a:pt x="499204" y="1259138"/>
                    <a:pt x="481320" y="1260321"/>
                    <a:pt x="468169" y="1260453"/>
                  </a:cubicBezTo>
                  <a:cubicBezTo>
                    <a:pt x="462449" y="1260518"/>
                    <a:pt x="454361" y="1261505"/>
                    <a:pt x="449101" y="1259006"/>
                  </a:cubicBezTo>
                  <a:cubicBezTo>
                    <a:pt x="444169" y="1256639"/>
                    <a:pt x="447983" y="1259795"/>
                    <a:pt x="444761" y="1254272"/>
                  </a:cubicBezTo>
                  <a:cubicBezTo>
                    <a:pt x="441737" y="1249143"/>
                    <a:pt x="440356" y="1239938"/>
                    <a:pt x="439370" y="1231587"/>
                  </a:cubicBezTo>
                  <a:cubicBezTo>
                    <a:pt x="478295" y="1230535"/>
                    <a:pt x="511566" y="1227774"/>
                    <a:pt x="525637" y="1226853"/>
                  </a:cubicBezTo>
                  <a:cubicBezTo>
                    <a:pt x="524454" y="1238426"/>
                    <a:pt x="521560" y="1250787"/>
                    <a:pt x="511763" y="1254469"/>
                  </a:cubicBezTo>
                  <a:moveTo>
                    <a:pt x="678117" y="1157221"/>
                  </a:moveTo>
                  <a:cubicBezTo>
                    <a:pt x="666874" y="1180892"/>
                    <a:pt x="649515" y="1190821"/>
                    <a:pt x="625976" y="1187073"/>
                  </a:cubicBezTo>
                  <a:cubicBezTo>
                    <a:pt x="608486" y="1188125"/>
                    <a:pt x="590995" y="1189111"/>
                    <a:pt x="573439" y="1190097"/>
                  </a:cubicBezTo>
                  <a:cubicBezTo>
                    <a:pt x="543719" y="1191807"/>
                    <a:pt x="513933" y="1193582"/>
                    <a:pt x="484213" y="1194897"/>
                  </a:cubicBezTo>
                  <a:cubicBezTo>
                    <a:pt x="460805" y="1195949"/>
                    <a:pt x="256840" y="1202788"/>
                    <a:pt x="290769" y="1156169"/>
                  </a:cubicBezTo>
                  <a:cubicBezTo>
                    <a:pt x="291360" y="1155380"/>
                    <a:pt x="291755" y="1154591"/>
                    <a:pt x="292149" y="1153868"/>
                  </a:cubicBezTo>
                  <a:cubicBezTo>
                    <a:pt x="355272" y="1168070"/>
                    <a:pt x="445288" y="1164585"/>
                    <a:pt x="472838" y="1164782"/>
                  </a:cubicBezTo>
                  <a:cubicBezTo>
                    <a:pt x="500388" y="1165046"/>
                    <a:pt x="606644" y="1172476"/>
                    <a:pt x="677000" y="1156366"/>
                  </a:cubicBezTo>
                  <a:cubicBezTo>
                    <a:pt x="677394" y="1156695"/>
                    <a:pt x="677657" y="1156958"/>
                    <a:pt x="678117" y="1157221"/>
                  </a:cubicBezTo>
                  <a:moveTo>
                    <a:pt x="883923" y="556045"/>
                  </a:moveTo>
                  <a:cubicBezTo>
                    <a:pt x="871167" y="617063"/>
                    <a:pt x="858411" y="655200"/>
                    <a:pt x="819289" y="706552"/>
                  </a:cubicBezTo>
                  <a:cubicBezTo>
                    <a:pt x="787464" y="748305"/>
                    <a:pt x="755048" y="790979"/>
                    <a:pt x="726380" y="834902"/>
                  </a:cubicBezTo>
                  <a:cubicBezTo>
                    <a:pt x="712046" y="856929"/>
                    <a:pt x="699619" y="878956"/>
                    <a:pt x="693372" y="904665"/>
                  </a:cubicBezTo>
                  <a:cubicBezTo>
                    <a:pt x="684693" y="940172"/>
                    <a:pt x="698501" y="973180"/>
                    <a:pt x="650370" y="991787"/>
                  </a:cubicBezTo>
                  <a:cubicBezTo>
                    <a:pt x="627948" y="1000467"/>
                    <a:pt x="596255" y="1001979"/>
                    <a:pt x="564563" y="1001519"/>
                  </a:cubicBezTo>
                  <a:cubicBezTo>
                    <a:pt x="556935" y="871592"/>
                    <a:pt x="549900" y="720097"/>
                    <a:pt x="586195" y="591880"/>
                  </a:cubicBezTo>
                  <a:cubicBezTo>
                    <a:pt x="651356" y="597271"/>
                    <a:pt x="746961" y="568538"/>
                    <a:pt x="730193" y="491541"/>
                  </a:cubicBezTo>
                  <a:cubicBezTo>
                    <a:pt x="706194" y="381143"/>
                    <a:pt x="603554" y="459323"/>
                    <a:pt x="574886" y="521525"/>
                  </a:cubicBezTo>
                  <a:cubicBezTo>
                    <a:pt x="570480" y="530993"/>
                    <a:pt x="566535" y="540724"/>
                    <a:pt x="562853" y="550653"/>
                  </a:cubicBezTo>
                  <a:cubicBezTo>
                    <a:pt x="548848" y="546182"/>
                    <a:pt x="536158" y="540724"/>
                    <a:pt x="526689" y="535595"/>
                  </a:cubicBezTo>
                  <a:cubicBezTo>
                    <a:pt x="518602" y="531190"/>
                    <a:pt x="509528" y="525338"/>
                    <a:pt x="500388" y="518500"/>
                  </a:cubicBezTo>
                  <a:cubicBezTo>
                    <a:pt x="549111" y="474051"/>
                    <a:pt x="568771" y="416912"/>
                    <a:pt x="519259" y="359247"/>
                  </a:cubicBezTo>
                  <a:cubicBezTo>
                    <a:pt x="478953" y="312300"/>
                    <a:pt x="419644" y="344190"/>
                    <a:pt x="406822" y="402578"/>
                  </a:cubicBezTo>
                  <a:cubicBezTo>
                    <a:pt x="397748" y="444068"/>
                    <a:pt x="417408" y="485032"/>
                    <a:pt x="448312" y="518171"/>
                  </a:cubicBezTo>
                  <a:cubicBezTo>
                    <a:pt x="428652" y="531124"/>
                    <a:pt x="406033" y="541053"/>
                    <a:pt x="383480" y="547168"/>
                  </a:cubicBezTo>
                  <a:cubicBezTo>
                    <a:pt x="357902" y="459585"/>
                    <a:pt x="315097" y="405208"/>
                    <a:pt x="243229" y="441503"/>
                  </a:cubicBezTo>
                  <a:cubicBezTo>
                    <a:pt x="201477" y="462544"/>
                    <a:pt x="206671" y="520933"/>
                    <a:pt x="233761" y="552231"/>
                  </a:cubicBezTo>
                  <a:cubicBezTo>
                    <a:pt x="264994" y="588329"/>
                    <a:pt x="312599" y="594773"/>
                    <a:pt x="359809" y="586554"/>
                  </a:cubicBezTo>
                  <a:cubicBezTo>
                    <a:pt x="372828" y="647178"/>
                    <a:pt x="372499" y="710826"/>
                    <a:pt x="375787" y="772371"/>
                  </a:cubicBezTo>
                  <a:cubicBezTo>
                    <a:pt x="379798" y="847000"/>
                    <a:pt x="383743" y="921564"/>
                    <a:pt x="387754" y="996193"/>
                  </a:cubicBezTo>
                  <a:cubicBezTo>
                    <a:pt x="366384" y="994352"/>
                    <a:pt x="345278" y="991524"/>
                    <a:pt x="325354" y="987053"/>
                  </a:cubicBezTo>
                  <a:cubicBezTo>
                    <a:pt x="293530" y="979952"/>
                    <a:pt x="286955" y="980873"/>
                    <a:pt x="273870" y="946681"/>
                  </a:cubicBezTo>
                  <a:cubicBezTo>
                    <a:pt x="265257" y="924128"/>
                    <a:pt x="266506" y="899799"/>
                    <a:pt x="255065" y="877641"/>
                  </a:cubicBezTo>
                  <a:cubicBezTo>
                    <a:pt x="227449" y="824184"/>
                    <a:pt x="170967" y="785785"/>
                    <a:pt x="137697" y="734826"/>
                  </a:cubicBezTo>
                  <a:cubicBezTo>
                    <a:pt x="101204" y="678871"/>
                    <a:pt x="64842" y="611014"/>
                    <a:pt x="50837" y="545261"/>
                  </a:cubicBezTo>
                  <a:cubicBezTo>
                    <a:pt x="28744" y="441306"/>
                    <a:pt x="62213" y="330645"/>
                    <a:pt x="118760" y="244509"/>
                  </a:cubicBezTo>
                  <a:cubicBezTo>
                    <a:pt x="201082" y="119184"/>
                    <a:pt x="327722" y="56522"/>
                    <a:pt x="475599" y="44949"/>
                  </a:cubicBezTo>
                  <a:cubicBezTo>
                    <a:pt x="610392" y="34429"/>
                    <a:pt x="748078" y="105245"/>
                    <a:pt x="822773" y="218602"/>
                  </a:cubicBezTo>
                  <a:cubicBezTo>
                    <a:pt x="889578" y="319861"/>
                    <a:pt x="908055" y="440320"/>
                    <a:pt x="883923" y="556045"/>
                  </a:cubicBezTo>
                  <a:moveTo>
                    <a:pt x="596781" y="558741"/>
                  </a:moveTo>
                  <a:cubicBezTo>
                    <a:pt x="597439" y="556900"/>
                    <a:pt x="598031" y="554927"/>
                    <a:pt x="598688" y="553086"/>
                  </a:cubicBezTo>
                  <a:cubicBezTo>
                    <a:pt x="607105" y="527837"/>
                    <a:pt x="620452" y="505612"/>
                    <a:pt x="638732" y="486347"/>
                  </a:cubicBezTo>
                  <a:cubicBezTo>
                    <a:pt x="698435" y="465766"/>
                    <a:pt x="709744" y="484637"/>
                    <a:pt x="672529" y="543026"/>
                  </a:cubicBezTo>
                  <a:cubicBezTo>
                    <a:pt x="654183" y="560516"/>
                    <a:pt x="625253" y="563015"/>
                    <a:pt x="596781" y="558741"/>
                  </a:cubicBezTo>
                  <a:moveTo>
                    <a:pt x="351130" y="553546"/>
                  </a:moveTo>
                  <a:cubicBezTo>
                    <a:pt x="341201" y="554598"/>
                    <a:pt x="331667" y="554861"/>
                    <a:pt x="322790" y="554138"/>
                  </a:cubicBezTo>
                  <a:cubicBezTo>
                    <a:pt x="299645" y="552297"/>
                    <a:pt x="223109" y="527508"/>
                    <a:pt x="247832" y="484506"/>
                  </a:cubicBezTo>
                  <a:cubicBezTo>
                    <a:pt x="281432" y="426183"/>
                    <a:pt x="338110" y="515409"/>
                    <a:pt x="347382" y="541448"/>
                  </a:cubicBezTo>
                  <a:cubicBezTo>
                    <a:pt x="348828" y="545458"/>
                    <a:pt x="349880" y="549535"/>
                    <a:pt x="351130" y="553546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FEC9A566-FF3F-4DD7-A689-8CE441ABB0F0}"/>
                </a:ext>
              </a:extLst>
            </p:cNvPr>
            <p:cNvSpPr/>
            <p:nvPr/>
          </p:nvSpPr>
          <p:spPr>
            <a:xfrm>
              <a:off x="6294474" y="3795952"/>
              <a:ext cx="187498" cy="119858"/>
            </a:xfrm>
            <a:custGeom>
              <a:avLst/>
              <a:gdLst>
                <a:gd name="connsiteX0" fmla="*/ 152842 w 187498"/>
                <a:gd name="connsiteY0" fmla="*/ 2248 h 119858"/>
                <a:gd name="connsiteX1" fmla="*/ 9896 w 187498"/>
                <a:gd name="connsiteY1" fmla="*/ 76483 h 119858"/>
                <a:gd name="connsiteX2" fmla="*/ 32778 w 187498"/>
                <a:gd name="connsiteY2" fmla="*/ 115672 h 119858"/>
                <a:gd name="connsiteX3" fmla="*/ 175724 w 187498"/>
                <a:gd name="connsiteY3" fmla="*/ 41503 h 119858"/>
                <a:gd name="connsiteX4" fmla="*/ 152842 w 187498"/>
                <a:gd name="connsiteY4" fmla="*/ 2248 h 11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98" h="119858">
                  <a:moveTo>
                    <a:pt x="152842" y="2248"/>
                  </a:moveTo>
                  <a:cubicBezTo>
                    <a:pt x="103922" y="24407"/>
                    <a:pt x="53819" y="44922"/>
                    <a:pt x="9896" y="76483"/>
                  </a:cubicBezTo>
                  <a:cubicBezTo>
                    <a:pt x="-13578" y="93382"/>
                    <a:pt x="9041" y="132702"/>
                    <a:pt x="32778" y="115672"/>
                  </a:cubicBezTo>
                  <a:cubicBezTo>
                    <a:pt x="76635" y="84176"/>
                    <a:pt x="126739" y="63595"/>
                    <a:pt x="175724" y="41503"/>
                  </a:cubicBezTo>
                  <a:cubicBezTo>
                    <a:pt x="202288" y="29404"/>
                    <a:pt x="179209" y="-9719"/>
                    <a:pt x="152842" y="22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7CA9F88-8AC9-4EE0-9F36-14131BFA2DFF}"/>
                </a:ext>
              </a:extLst>
            </p:cNvPr>
            <p:cNvSpPr/>
            <p:nvPr/>
          </p:nvSpPr>
          <p:spPr>
            <a:xfrm>
              <a:off x="6183306" y="4364437"/>
              <a:ext cx="126379" cy="179344"/>
            </a:xfrm>
            <a:custGeom>
              <a:avLst/>
              <a:gdLst>
                <a:gd name="connsiteX0" fmla="*/ 37295 w 126379"/>
                <a:gd name="connsiteY0" fmla="*/ 171443 h 179344"/>
                <a:gd name="connsiteX1" fmla="*/ 123299 w 126379"/>
                <a:gd name="connsiteY1" fmla="*/ 34020 h 179344"/>
                <a:gd name="connsiteX2" fmla="*/ 84111 w 126379"/>
                <a:gd name="connsiteY2" fmla="*/ 11138 h 179344"/>
                <a:gd name="connsiteX3" fmla="*/ 5207 w 126379"/>
                <a:gd name="connsiteY3" fmla="*/ 139355 h 179344"/>
                <a:gd name="connsiteX4" fmla="*/ 37295 w 126379"/>
                <a:gd name="connsiteY4" fmla="*/ 171443 h 17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79" h="179344">
                  <a:moveTo>
                    <a:pt x="37295" y="171443"/>
                  </a:moveTo>
                  <a:cubicBezTo>
                    <a:pt x="70894" y="128374"/>
                    <a:pt x="96669" y="81559"/>
                    <a:pt x="123299" y="34020"/>
                  </a:cubicBezTo>
                  <a:cubicBezTo>
                    <a:pt x="137567" y="8508"/>
                    <a:pt x="98445" y="-14374"/>
                    <a:pt x="84111" y="11138"/>
                  </a:cubicBezTo>
                  <a:cubicBezTo>
                    <a:pt x="59519" y="54995"/>
                    <a:pt x="36242" y="99575"/>
                    <a:pt x="5207" y="139355"/>
                  </a:cubicBezTo>
                  <a:cubicBezTo>
                    <a:pt x="-12546" y="162106"/>
                    <a:pt x="19344" y="194456"/>
                    <a:pt x="37295" y="171443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6AACBF8E-FD82-483F-B2BE-B3AD8AB41944}"/>
                </a:ext>
              </a:extLst>
            </p:cNvPr>
            <p:cNvSpPr/>
            <p:nvPr/>
          </p:nvSpPr>
          <p:spPr>
            <a:xfrm>
              <a:off x="5887961" y="4265546"/>
              <a:ext cx="50390" cy="196986"/>
            </a:xfrm>
            <a:custGeom>
              <a:avLst/>
              <a:gdLst>
                <a:gd name="connsiteX0" fmla="*/ 45432 w 50390"/>
                <a:gd name="connsiteY0" fmla="*/ 175190 h 196986"/>
                <a:gd name="connsiteX1" fmla="*/ 50363 w 50390"/>
                <a:gd name="connsiteY1" fmla="*/ 21920 h 196986"/>
                <a:gd name="connsiteX2" fmla="*/ 4994 w 50390"/>
                <a:gd name="connsiteY2" fmla="*/ 21920 h 196986"/>
                <a:gd name="connsiteX3" fmla="*/ 62 w 50390"/>
                <a:gd name="connsiteY3" fmla="*/ 175190 h 196986"/>
                <a:gd name="connsiteX4" fmla="*/ 45432 w 50390"/>
                <a:gd name="connsiteY4" fmla="*/ 175190 h 19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0" h="196986">
                  <a:moveTo>
                    <a:pt x="45432" y="175190"/>
                  </a:moveTo>
                  <a:cubicBezTo>
                    <a:pt x="48982" y="124166"/>
                    <a:pt x="50626" y="73076"/>
                    <a:pt x="50363" y="21920"/>
                  </a:cubicBezTo>
                  <a:cubicBezTo>
                    <a:pt x="50232" y="-7274"/>
                    <a:pt x="4862" y="-7340"/>
                    <a:pt x="4994" y="21920"/>
                  </a:cubicBezTo>
                  <a:cubicBezTo>
                    <a:pt x="5257" y="73076"/>
                    <a:pt x="3613" y="124166"/>
                    <a:pt x="62" y="175190"/>
                  </a:cubicBezTo>
                  <a:cubicBezTo>
                    <a:pt x="-1910" y="204318"/>
                    <a:pt x="43459" y="204187"/>
                    <a:pt x="45432" y="17519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E7AF3BE-68C8-4A24-85F9-64B8A1A9242E}"/>
                </a:ext>
              </a:extLst>
            </p:cNvPr>
            <p:cNvSpPr/>
            <p:nvPr/>
          </p:nvSpPr>
          <p:spPr>
            <a:xfrm>
              <a:off x="5522965" y="4354272"/>
              <a:ext cx="134204" cy="191378"/>
            </a:xfrm>
            <a:custGeom>
              <a:avLst/>
              <a:gdLst>
                <a:gd name="connsiteX0" fmla="*/ 91133 w 134204"/>
                <a:gd name="connsiteY0" fmla="*/ 181081 h 191378"/>
                <a:gd name="connsiteX1" fmla="*/ 130322 w 134204"/>
                <a:gd name="connsiteY1" fmla="*/ 158199 h 191378"/>
                <a:gd name="connsiteX2" fmla="*/ 45303 w 134204"/>
                <a:gd name="connsiteY2" fmla="*/ 15318 h 191378"/>
                <a:gd name="connsiteX3" fmla="*/ 1578 w 134204"/>
                <a:gd name="connsiteY3" fmla="*/ 27351 h 191378"/>
                <a:gd name="connsiteX4" fmla="*/ 91133 w 134204"/>
                <a:gd name="connsiteY4" fmla="*/ 181081 h 19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204" h="191378">
                  <a:moveTo>
                    <a:pt x="91133" y="181081"/>
                  </a:moveTo>
                  <a:cubicBezTo>
                    <a:pt x="107308" y="205212"/>
                    <a:pt x="146628" y="182527"/>
                    <a:pt x="130322" y="158199"/>
                  </a:cubicBezTo>
                  <a:cubicBezTo>
                    <a:pt x="99681" y="112435"/>
                    <a:pt x="64963" y="67197"/>
                    <a:pt x="45303" y="15318"/>
                  </a:cubicBezTo>
                  <a:cubicBezTo>
                    <a:pt x="35112" y="-11706"/>
                    <a:pt x="-8811" y="-2"/>
                    <a:pt x="1578" y="27351"/>
                  </a:cubicBezTo>
                  <a:cubicBezTo>
                    <a:pt x="22816" y="83373"/>
                    <a:pt x="58059" y="131635"/>
                    <a:pt x="91133" y="181081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ADCD5156-CCF4-4186-B283-291642BC86C0}"/>
                </a:ext>
              </a:extLst>
            </p:cNvPr>
            <p:cNvSpPr/>
            <p:nvPr/>
          </p:nvSpPr>
          <p:spPr>
            <a:xfrm>
              <a:off x="5152414" y="3786692"/>
              <a:ext cx="181621" cy="124958"/>
            </a:xfrm>
            <a:custGeom>
              <a:avLst/>
              <a:gdLst>
                <a:gd name="connsiteX0" fmla="*/ 171847 w 181621"/>
                <a:gd name="connsiteY0" fmla="*/ 81469 h 124958"/>
                <a:gd name="connsiteX1" fmla="*/ 27191 w 181621"/>
                <a:gd name="connsiteY1" fmla="*/ 1712 h 124958"/>
                <a:gd name="connsiteX2" fmla="*/ 15158 w 181621"/>
                <a:gd name="connsiteY2" fmla="*/ 45437 h 124958"/>
                <a:gd name="connsiteX3" fmla="*/ 149031 w 181621"/>
                <a:gd name="connsiteY3" fmla="*/ 120658 h 124958"/>
                <a:gd name="connsiteX4" fmla="*/ 171847 w 181621"/>
                <a:gd name="connsiteY4" fmla="*/ 81469 h 12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21" h="124958">
                  <a:moveTo>
                    <a:pt x="171847" y="81469"/>
                  </a:moveTo>
                  <a:cubicBezTo>
                    <a:pt x="127070" y="48462"/>
                    <a:pt x="78807" y="22358"/>
                    <a:pt x="27191" y="1712"/>
                  </a:cubicBezTo>
                  <a:cubicBezTo>
                    <a:pt x="101" y="-9137"/>
                    <a:pt x="-11669" y="34719"/>
                    <a:pt x="15158" y="45437"/>
                  </a:cubicBezTo>
                  <a:cubicBezTo>
                    <a:pt x="63027" y="64571"/>
                    <a:pt x="107541" y="90083"/>
                    <a:pt x="149031" y="120658"/>
                  </a:cubicBezTo>
                  <a:cubicBezTo>
                    <a:pt x="172504" y="137951"/>
                    <a:pt x="195123" y="98631"/>
                    <a:pt x="171847" y="81469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2A21FC5B-6E30-49A0-AB66-2CE2E08FA832}"/>
                </a:ext>
              </a:extLst>
            </p:cNvPr>
            <p:cNvSpPr/>
            <p:nvPr/>
          </p:nvSpPr>
          <p:spPr>
            <a:xfrm>
              <a:off x="5451509" y="3833003"/>
              <a:ext cx="237330" cy="275448"/>
            </a:xfrm>
            <a:custGeom>
              <a:avLst/>
              <a:gdLst>
                <a:gd name="connsiteX0" fmla="*/ 216310 w 237330"/>
                <a:gd name="connsiteY0" fmla="*/ 770 h 275448"/>
                <a:gd name="connsiteX1" fmla="*/ 181 w 237330"/>
                <a:gd name="connsiteY1" fmla="*/ 254049 h 275448"/>
                <a:gd name="connsiteX2" fmla="*/ 32991 w 237330"/>
                <a:gd name="connsiteY2" fmla="*/ 263123 h 275448"/>
                <a:gd name="connsiteX3" fmla="*/ 225384 w 237330"/>
                <a:gd name="connsiteY3" fmla="*/ 33580 h 275448"/>
                <a:gd name="connsiteX4" fmla="*/ 216310 w 237330"/>
                <a:gd name="connsiteY4" fmla="*/ 770 h 27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330" h="275448">
                  <a:moveTo>
                    <a:pt x="216310" y="770"/>
                  </a:moveTo>
                  <a:cubicBezTo>
                    <a:pt x="110514" y="31608"/>
                    <a:pt x="14844" y="145426"/>
                    <a:pt x="181" y="254049"/>
                  </a:cubicBezTo>
                  <a:cubicBezTo>
                    <a:pt x="-2712" y="275485"/>
                    <a:pt x="30032" y="284756"/>
                    <a:pt x="32991" y="263123"/>
                  </a:cubicBezTo>
                  <a:cubicBezTo>
                    <a:pt x="46142" y="166072"/>
                    <a:pt x="129976" y="61394"/>
                    <a:pt x="225384" y="33580"/>
                  </a:cubicBezTo>
                  <a:cubicBezTo>
                    <a:pt x="246359" y="27466"/>
                    <a:pt x="237416" y="-5411"/>
                    <a:pt x="216310" y="770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425C07DE-D42C-42DC-BDEA-EFEE2F129ABD}"/>
                </a:ext>
              </a:extLst>
            </p:cNvPr>
            <p:cNvSpPr/>
            <p:nvPr/>
          </p:nvSpPr>
          <p:spPr>
            <a:xfrm>
              <a:off x="5602478" y="3891972"/>
              <a:ext cx="107883" cy="82734"/>
            </a:xfrm>
            <a:custGeom>
              <a:avLst/>
              <a:gdLst>
                <a:gd name="connsiteX0" fmla="*/ 86513 w 107883"/>
                <a:gd name="connsiteY0" fmla="*/ 189 h 82734"/>
                <a:gd name="connsiteX1" fmla="*/ 3862 w 107883"/>
                <a:gd name="connsiteY1" fmla="*/ 52725 h 82734"/>
                <a:gd name="connsiteX2" fmla="*/ 27927 w 107883"/>
                <a:gd name="connsiteY2" fmla="*/ 76791 h 82734"/>
                <a:gd name="connsiteX3" fmla="*/ 95587 w 107883"/>
                <a:gd name="connsiteY3" fmla="*/ 32999 h 82734"/>
                <a:gd name="connsiteX4" fmla="*/ 86513 w 107883"/>
                <a:gd name="connsiteY4" fmla="*/ 189 h 82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83" h="82734">
                  <a:moveTo>
                    <a:pt x="86513" y="189"/>
                  </a:moveTo>
                  <a:cubicBezTo>
                    <a:pt x="54031" y="4726"/>
                    <a:pt x="23588" y="27279"/>
                    <a:pt x="3862" y="52725"/>
                  </a:cubicBezTo>
                  <a:cubicBezTo>
                    <a:pt x="-9354" y="69821"/>
                    <a:pt x="14514" y="94083"/>
                    <a:pt x="27927" y="76791"/>
                  </a:cubicBezTo>
                  <a:cubicBezTo>
                    <a:pt x="44628" y="55224"/>
                    <a:pt x="67971" y="36813"/>
                    <a:pt x="95587" y="32999"/>
                  </a:cubicBezTo>
                  <a:cubicBezTo>
                    <a:pt x="117154" y="29975"/>
                    <a:pt x="107948" y="-2770"/>
                    <a:pt x="86513" y="189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66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6" grpId="0"/>
      <p:bldP spid="32" grpId="0"/>
      <p:bldP spid="33" grpId="0"/>
      <p:bldP spid="34" grpId="0"/>
      <p:bldP spid="35" grpId="0"/>
      <p:bldP spid="3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05" y="1756609"/>
            <a:ext cx="3454782" cy="4836695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C7C5F1FD-BB90-4C47-BE67-7FCD6B05BC2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416100" y="1878004"/>
            <a:ext cx="6295026" cy="142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Chào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tạm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biệt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các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em</a:t>
            </a:r>
            <a:endParaRPr kumimoji="0" lang="zh-CN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&amp;S Gracelan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73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05" y="1756609"/>
            <a:ext cx="3454782" cy="4836695"/>
          </a:xfrm>
          <a:prstGeom prst="rect">
            <a:avLst/>
          </a:prstGeom>
        </p:spPr>
      </p:pic>
      <p:sp>
        <p:nvSpPr>
          <p:cNvPr id="20" name="Rectangle 9"/>
          <p:cNvSpPr>
            <a:spLocks noGrp="1" noChangeArrowheads="1"/>
          </p:cNvSpPr>
          <p:nvPr/>
        </p:nvSpPr>
        <p:spPr bwMode="auto">
          <a:xfrm>
            <a:off x="1906294" y="1868577"/>
            <a:ext cx="4791858" cy="142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8000" dirty="0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latin typeface="UTM A&amp;S Graceland" panose="02040603050506020204" pitchFamily="18" charset="0"/>
                <a:ea typeface="字魂107号-萌趣欢乐体" panose="00000500000000000000" pitchFamily="2" charset="-122"/>
                <a:cs typeface="+mn-ea"/>
                <a:sym typeface="+mn-lt"/>
              </a:rPr>
              <a:t>đọc</a:t>
            </a:r>
            <a:endParaRPr lang="zh-CN" altLang="zh-CN" sz="8000" dirty="0">
              <a:solidFill>
                <a:schemeClr val="bg1"/>
              </a:solidFill>
              <a:latin typeface="UTM A&amp;S Graceland" panose="02040603050506020204" pitchFamily="18" charset="0"/>
              <a:ea typeface="字魂107号-萌趣欢乐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12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14">
            <a:extLst>
              <a:ext uri="{FF2B5EF4-FFF2-40B4-BE49-F238E27FC236}">
                <a16:creationId xmlns:a16="http://schemas.microsoft.com/office/drawing/2014/main" xmlns="" id="{4CBF1211-E731-4E56-96B4-045991AD2D89}"/>
              </a:ext>
            </a:extLst>
          </p:cNvPr>
          <p:cNvSpPr/>
          <p:nvPr/>
        </p:nvSpPr>
        <p:spPr>
          <a:xfrm>
            <a:off x="396489" y="335510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xmlns="" id="{2CBCD4E3-BFAC-487A-951D-83DAFD8BCC6C}"/>
              </a:ext>
            </a:extLst>
          </p:cNvPr>
          <p:cNvSpPr/>
          <p:nvPr/>
        </p:nvSpPr>
        <p:spPr>
          <a:xfrm>
            <a:off x="4705045" y="342460"/>
            <a:ext cx="2653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MÙA THẢO QUẢ</a:t>
            </a:r>
          </a:p>
        </p:txBody>
      </p:sp>
      <p:sp>
        <p:nvSpPr>
          <p:cNvPr id="8" name="矩形 16">
            <a:extLst>
              <a:ext uri="{FF2B5EF4-FFF2-40B4-BE49-F238E27FC236}">
                <a16:creationId xmlns:a16="http://schemas.microsoft.com/office/drawing/2014/main" xmlns="" id="{052758A2-48E8-46CB-9030-C350E37B02F8}"/>
              </a:ext>
            </a:extLst>
          </p:cNvPr>
          <p:cNvSpPr/>
          <p:nvPr/>
        </p:nvSpPr>
        <p:spPr>
          <a:xfrm>
            <a:off x="764985" y="1025492"/>
            <a:ext cx="105332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Đản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Khao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mùa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  <a:p>
            <a:pPr marL="0" lvl="1" algn="ju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Gió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tây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lướt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thướt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bay qua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quyến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hương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rải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theo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triền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núi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đưa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hương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ngọt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lựng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nồng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thôn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xóm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Chin San.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Gió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Cây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cỏ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Đất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trời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hương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đậm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ủ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ấp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nếp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nếp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khăn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  <a:p>
            <a:pPr marL="0" lvl="1" algn="just"/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Đản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Khao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chín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nục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Chẳng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nào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hương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ngây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ngất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kì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lạ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đến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thế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đầu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xuân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kia,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hạt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gieo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trên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đất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qua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cao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tới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bụng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năm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sau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nữa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lẻ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đâm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thêm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hai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nhánh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mới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Sự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sinh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sôi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sao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mà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mạnh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mẽ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vậy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Thoáng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cái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dưới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bóng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râm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già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lan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tỏa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nơi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tầng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thấp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vươn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ngọn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xòe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lá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lấn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chiếm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gian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8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14">
            <a:extLst>
              <a:ext uri="{FF2B5EF4-FFF2-40B4-BE49-F238E27FC236}">
                <a16:creationId xmlns:a16="http://schemas.microsoft.com/office/drawing/2014/main" xmlns="" id="{F42A5856-B4B6-4546-8763-5546D77AC6DC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2" name="矩形 16">
            <a:extLst>
              <a:ext uri="{FF2B5EF4-FFF2-40B4-BE49-F238E27FC236}">
                <a16:creationId xmlns:a16="http://schemas.microsoft.com/office/drawing/2014/main" xmlns="" id="{24B5ED57-640D-4B82-8C14-F276CAB515BB}"/>
              </a:ext>
            </a:extLst>
          </p:cNvPr>
          <p:cNvSpPr/>
          <p:nvPr/>
        </p:nvSpPr>
        <p:spPr>
          <a:xfrm>
            <a:off x="699673" y="1109467"/>
            <a:ext cx="1053328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107号-萌趣欢乐体" panose="00000500000000000000" pitchFamily="2" charset="-122"/>
                <a:cs typeface="Times New Roman" panose="02020603050405020304" pitchFamily="18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Sự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sống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cứ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tiếp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tục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âm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thầm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hoa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nảy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dưới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gốc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cây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kín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đáo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lẽ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qua,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sương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thu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ẩm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ướt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mưa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rây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bụi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mùa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đông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chùm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hoa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khép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miệng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bắt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đầu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kết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trái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chín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dần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Dưới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đáy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tựa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đột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ngột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bỗng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rực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lên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chùm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đỏ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chon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chót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chứa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lửa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chứa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nắng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ngập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hương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thơm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sáng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lửa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hắt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lên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dưới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đáy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  <a:p>
            <a:pPr marL="0" lvl="1" algn="just"/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	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say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ngây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ấm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nóng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Thảo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như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đốm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lửa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hồng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ngày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lại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thắp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thêm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nhiều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ngọn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mới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nhấp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nháy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vui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mắt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  <a:p>
            <a:pPr marL="0" lvl="1" algn="r"/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Theo Ma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Văn</a:t>
            </a:r>
            <a:r>
              <a:rPr lang="en-US" altLang="zh-CN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Kháng</a:t>
            </a:r>
            <a:endParaRPr lang="en-US" altLang="zh-CN" sz="3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xmlns="" id="{8D6FACDA-32F9-4450-8967-AA4B400B294F}"/>
              </a:ext>
            </a:extLst>
          </p:cNvPr>
          <p:cNvSpPr/>
          <p:nvPr/>
        </p:nvSpPr>
        <p:spPr>
          <a:xfrm>
            <a:off x="4546427" y="362265"/>
            <a:ext cx="2653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MÙA THẢO QUẢ</a:t>
            </a:r>
          </a:p>
        </p:txBody>
      </p:sp>
    </p:spTree>
    <p:extLst>
      <p:ext uri="{BB962C8B-B14F-4D97-AF65-F5344CB8AC3E}">
        <p14:creationId xmlns:p14="http://schemas.microsoft.com/office/powerpoint/2010/main" val="345225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6">
            <a:extLst>
              <a:ext uri="{FF2B5EF4-FFF2-40B4-BE49-F238E27FC236}">
                <a16:creationId xmlns:a16="http://schemas.microsoft.com/office/drawing/2014/main" xmlns="" id="{A2C0BFA4-82DE-47E3-AB25-A9DB52100358}"/>
              </a:ext>
            </a:extLst>
          </p:cNvPr>
          <p:cNvSpPr/>
          <p:nvPr/>
        </p:nvSpPr>
        <p:spPr>
          <a:xfrm>
            <a:off x="4068223" y="94865"/>
            <a:ext cx="338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Chia </a:t>
            </a:r>
            <a:r>
              <a:rPr lang="en-US" altLang="zh-CN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đoạn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Google Shape;180;p2">
            <a:extLst>
              <a:ext uri="{FF2B5EF4-FFF2-40B4-BE49-F238E27FC236}">
                <a16:creationId xmlns:a16="http://schemas.microsoft.com/office/drawing/2014/main" xmlns="" id="{7BAAF504-86AE-4135-9148-C0278976F6F9}"/>
              </a:ext>
            </a:extLst>
          </p:cNvPr>
          <p:cNvSpPr txBox="1"/>
          <p:nvPr/>
        </p:nvSpPr>
        <p:spPr>
          <a:xfrm>
            <a:off x="809442" y="3895698"/>
            <a:ext cx="1963709" cy="116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6600" b="1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5;p2">
            <a:extLst>
              <a:ext uri="{FF2B5EF4-FFF2-40B4-BE49-F238E27FC236}">
                <a16:creationId xmlns:a16="http://schemas.microsoft.com/office/drawing/2014/main" xmlns="" id="{8010B874-345F-4E8A-96C6-CA4740E8198D}"/>
              </a:ext>
            </a:extLst>
          </p:cNvPr>
          <p:cNvSpPr txBox="1"/>
          <p:nvPr/>
        </p:nvSpPr>
        <p:spPr>
          <a:xfrm>
            <a:off x="3946926" y="3895697"/>
            <a:ext cx="1963710" cy="116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02</a:t>
            </a:r>
            <a:endParaRPr sz="6600" b="1" kern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90;p2">
            <a:extLst>
              <a:ext uri="{FF2B5EF4-FFF2-40B4-BE49-F238E27FC236}">
                <a16:creationId xmlns:a16="http://schemas.microsoft.com/office/drawing/2014/main" xmlns="" id="{366C3321-5D9E-49C7-BDA9-02FE2DB97A41}"/>
              </a:ext>
            </a:extLst>
          </p:cNvPr>
          <p:cNvSpPr txBox="1"/>
          <p:nvPr/>
        </p:nvSpPr>
        <p:spPr>
          <a:xfrm>
            <a:off x="8049531" y="3895697"/>
            <a:ext cx="1925997" cy="1164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03</a:t>
            </a:r>
            <a:endParaRPr sz="6600" b="1" kern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xmlns="" id="{133889B9-4A4C-4EB9-96F5-09C44D900515}"/>
              </a:ext>
            </a:extLst>
          </p:cNvPr>
          <p:cNvSpPr/>
          <p:nvPr/>
        </p:nvSpPr>
        <p:spPr>
          <a:xfrm>
            <a:off x="4273766" y="1769372"/>
            <a:ext cx="3595342" cy="1847867"/>
          </a:xfrm>
          <a:prstGeom prst="wedgeEllipse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xmlns="" id="{5887182C-9898-41A9-97D8-0C591E0B5D02}"/>
              </a:ext>
            </a:extLst>
          </p:cNvPr>
          <p:cNvSpPr/>
          <p:nvPr/>
        </p:nvSpPr>
        <p:spPr>
          <a:xfrm>
            <a:off x="560556" y="1769372"/>
            <a:ext cx="3595342" cy="1847868"/>
          </a:xfrm>
          <a:prstGeom prst="wedgeEllipse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90AC1ED9-2629-4206-AC15-72765D1D95FC}"/>
              </a:ext>
            </a:extLst>
          </p:cNvPr>
          <p:cNvSpPr/>
          <p:nvPr/>
        </p:nvSpPr>
        <p:spPr>
          <a:xfrm>
            <a:off x="7986976" y="1769372"/>
            <a:ext cx="3595342" cy="1847867"/>
          </a:xfrm>
          <a:prstGeom prst="wedgeEllipse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6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4">
            <a:extLst>
              <a:ext uri="{FF2B5EF4-FFF2-40B4-BE49-F238E27FC236}">
                <a16:creationId xmlns:a16="http://schemas.microsoft.com/office/drawing/2014/main" xmlns="" id="{1E8113AA-3733-4E05-8B61-619D482527F0}"/>
              </a:ext>
            </a:extLst>
          </p:cNvPr>
          <p:cNvSpPr/>
          <p:nvPr/>
        </p:nvSpPr>
        <p:spPr>
          <a:xfrm>
            <a:off x="396489" y="251828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矩形 16">
            <a:extLst>
              <a:ext uri="{FF2B5EF4-FFF2-40B4-BE49-F238E27FC236}">
                <a16:creationId xmlns:a16="http://schemas.microsoft.com/office/drawing/2014/main" xmlns="" id="{A2C0BFA4-82DE-47E3-AB25-A9DB52100358}"/>
              </a:ext>
            </a:extLst>
          </p:cNvPr>
          <p:cNvSpPr/>
          <p:nvPr/>
        </p:nvSpPr>
        <p:spPr>
          <a:xfrm>
            <a:off x="2771191" y="251828"/>
            <a:ext cx="6195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tiêu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chí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luyện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xmlns="" id="{0D085483-8FFA-449C-8ADD-522DEECB238E}"/>
              </a:ext>
            </a:extLst>
          </p:cNvPr>
          <p:cNvSpPr/>
          <p:nvPr/>
        </p:nvSpPr>
        <p:spPr>
          <a:xfrm>
            <a:off x="3578228" y="2121062"/>
            <a:ext cx="619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Giọng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to,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rõ</a:t>
            </a:r>
            <a:endParaRPr kumimoji="0" lang="en-US" altLang="zh-CN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xmlns="" id="{6342DAE5-A15E-4D08-BE2B-B5BB4825A92A}"/>
              </a:ext>
            </a:extLst>
          </p:cNvPr>
          <p:cNvSpPr/>
          <p:nvPr/>
        </p:nvSpPr>
        <p:spPr>
          <a:xfrm>
            <a:off x="3578227" y="2952059"/>
            <a:ext cx="619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đúng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trôi</a:t>
            </a:r>
            <a:r>
              <a:rPr lang="en-US" altLang="zh-CN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chảy</a:t>
            </a:r>
            <a:endParaRPr kumimoji="0" lang="en-US" altLang="zh-CN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矩形 16">
            <a:extLst>
              <a:ext uri="{FF2B5EF4-FFF2-40B4-BE49-F238E27FC236}">
                <a16:creationId xmlns:a16="http://schemas.microsoft.com/office/drawing/2014/main" xmlns="" id="{298CEA91-AB54-4F05-8B5A-A003589FBBB1}"/>
              </a:ext>
            </a:extLst>
          </p:cNvPr>
          <p:cNvSpPr/>
          <p:nvPr/>
        </p:nvSpPr>
        <p:spPr>
          <a:xfrm>
            <a:off x="3578227" y="3783056"/>
            <a:ext cx="619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Ngắt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nghỉ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phù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hợp</a:t>
            </a:r>
            <a:endParaRPr kumimoji="0" lang="en-US" altLang="zh-CN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05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ounded Rectangle 14">
            <a:extLst>
              <a:ext uri="{FF2B5EF4-FFF2-40B4-BE49-F238E27FC236}">
                <a16:creationId xmlns:a16="http://schemas.microsoft.com/office/drawing/2014/main" xmlns="" id="{45CFD601-721C-42CB-B3CB-FC364CFA4175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矩形 16"/>
          <p:cNvSpPr/>
          <p:nvPr/>
        </p:nvSpPr>
        <p:spPr>
          <a:xfrm>
            <a:off x="1721685" y="1286326"/>
            <a:ext cx="3212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E2904F9-3EB8-414F-834A-412A88F17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92" y="1087612"/>
            <a:ext cx="898924" cy="721934"/>
          </a:xfrm>
          <a:prstGeom prst="rect">
            <a:avLst/>
          </a:prstGeom>
        </p:spPr>
      </p:pic>
      <p:sp>
        <p:nvSpPr>
          <p:cNvPr id="26" name="矩形 16">
            <a:extLst>
              <a:ext uri="{FF2B5EF4-FFF2-40B4-BE49-F238E27FC236}">
                <a16:creationId xmlns:a16="http://schemas.microsoft.com/office/drawing/2014/main" xmlns="" id="{3541CB0C-F9C6-488E-AFAB-A6F33B3C6E51}"/>
              </a:ext>
            </a:extLst>
          </p:cNvPr>
          <p:cNvSpPr/>
          <p:nvPr/>
        </p:nvSpPr>
        <p:spPr>
          <a:xfrm>
            <a:off x="8034354" y="1286326"/>
            <a:ext cx="3212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câu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822A190-044A-4FE7-806B-7C1AAB387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572" y="1087612"/>
            <a:ext cx="898924" cy="7219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882B5DD-9BF4-4CC4-B4FD-498D112035D5}"/>
              </a:ext>
            </a:extLst>
          </p:cNvPr>
          <p:cNvCxnSpPr/>
          <p:nvPr/>
        </p:nvCxnSpPr>
        <p:spPr>
          <a:xfrm>
            <a:off x="6204229" y="952500"/>
            <a:ext cx="0" cy="501396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F41685-B5FC-4CC2-B4C1-CF285F1911AB}"/>
              </a:ext>
            </a:extLst>
          </p:cNvPr>
          <p:cNvSpPr/>
          <p:nvPr/>
        </p:nvSpPr>
        <p:spPr>
          <a:xfrm>
            <a:off x="1107892" y="2219737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Đản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Khao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3CEEBB9-C827-4A47-884D-B58DE1BC5DE4}"/>
              </a:ext>
            </a:extLst>
          </p:cNvPr>
          <p:cNvSpPr/>
          <p:nvPr/>
        </p:nvSpPr>
        <p:spPr>
          <a:xfrm>
            <a:off x="970731" y="3044662"/>
            <a:ext cx="261650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thướt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7949071-E0A9-4ABC-AB41-20249DDA02AF}"/>
              </a:ext>
            </a:extLst>
          </p:cNvPr>
          <p:cNvSpPr/>
          <p:nvPr/>
        </p:nvSpPr>
        <p:spPr>
          <a:xfrm>
            <a:off x="1145520" y="3869587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quyến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6010BBE-D497-48E9-A655-D6629DEF6F7E}"/>
              </a:ext>
            </a:extLst>
          </p:cNvPr>
          <p:cNvSpPr/>
          <p:nvPr/>
        </p:nvSpPr>
        <p:spPr>
          <a:xfrm>
            <a:off x="1107892" y="4694512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Chin San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8CA6EFA-888B-45D3-896E-51925FA27A87}"/>
              </a:ext>
            </a:extLst>
          </p:cNvPr>
          <p:cNvSpPr/>
          <p:nvPr/>
        </p:nvSpPr>
        <p:spPr>
          <a:xfrm>
            <a:off x="3611889" y="2219736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ủ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9D65F8A-B2A2-4DD7-BE91-0A4FCF0A9254}"/>
              </a:ext>
            </a:extLst>
          </p:cNvPr>
          <p:cNvSpPr/>
          <p:nvPr/>
        </p:nvSpPr>
        <p:spPr>
          <a:xfrm>
            <a:off x="3689048" y="3044661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1A07078-2192-4151-8723-7750A91A1070}"/>
              </a:ext>
            </a:extLst>
          </p:cNvPr>
          <p:cNvSpPr/>
          <p:nvPr/>
        </p:nvSpPr>
        <p:spPr>
          <a:xfrm>
            <a:off x="3766791" y="3869587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chon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chót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D49A8A9-C4A0-4DEA-A438-236DE8BA4E3C}"/>
              </a:ext>
            </a:extLst>
          </p:cNvPr>
          <p:cNvSpPr/>
          <p:nvPr/>
        </p:nvSpPr>
        <p:spPr>
          <a:xfrm>
            <a:off x="3766800" y="4694511"/>
            <a:ext cx="236219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nhấp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nháy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147644A-066B-4C73-ACB5-7B37E807AA74}"/>
              </a:ext>
            </a:extLst>
          </p:cNvPr>
          <p:cNvSpPr/>
          <p:nvPr/>
        </p:nvSpPr>
        <p:spPr>
          <a:xfrm>
            <a:off x="6231087" y="2058908"/>
            <a:ext cx="5118138" cy="3746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thướt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bay qua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quyến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lựng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nồng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thôn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Chin San.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DD711C7-469F-4F8E-886F-6C221202798F}"/>
              </a:ext>
            </a:extLst>
          </p:cNvPr>
          <p:cNvCxnSpPr/>
          <p:nvPr/>
        </p:nvCxnSpPr>
        <p:spPr>
          <a:xfrm flipH="1">
            <a:off x="9755195" y="2234976"/>
            <a:ext cx="112864" cy="58477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3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10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14">
            <a:extLst>
              <a:ext uri="{FF2B5EF4-FFF2-40B4-BE49-F238E27FC236}">
                <a16:creationId xmlns:a16="http://schemas.microsoft.com/office/drawing/2014/main" xmlns="" id="{FCA4B29D-E589-4C2E-A334-2393505BF810}"/>
              </a:ext>
            </a:extLst>
          </p:cNvPr>
          <p:cNvSpPr/>
          <p:nvPr/>
        </p:nvSpPr>
        <p:spPr>
          <a:xfrm>
            <a:off x="396489" y="353952"/>
            <a:ext cx="11399021" cy="6354344"/>
          </a:xfrm>
          <a:prstGeom prst="roundRect">
            <a:avLst>
              <a:gd name="adj" fmla="val 17164"/>
            </a:avLst>
          </a:prstGeom>
          <a:solidFill>
            <a:schemeClr val="bg1">
              <a:alpha val="76002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矩形 16"/>
          <p:cNvSpPr/>
          <p:nvPr/>
        </p:nvSpPr>
        <p:spPr>
          <a:xfrm>
            <a:off x="719154" y="1057132"/>
            <a:ext cx="3258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Giải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nghĩa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+mn-lt"/>
              </a:rPr>
              <a:t>từ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5C39B5-AAD5-480F-8573-6F5190D9DF07}"/>
              </a:ext>
            </a:extLst>
          </p:cNvPr>
          <p:cNvSpPr/>
          <p:nvPr/>
        </p:nvSpPr>
        <p:spPr>
          <a:xfrm>
            <a:off x="970731" y="1829714"/>
            <a:ext cx="2214429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CDFD6B8-902B-4263-B96E-AB838E59FCDE}"/>
              </a:ext>
            </a:extLst>
          </p:cNvPr>
          <p:cNvSpPr/>
          <p:nvPr/>
        </p:nvSpPr>
        <p:spPr>
          <a:xfrm>
            <a:off x="2997651" y="1737157"/>
            <a:ext cx="8223618" cy="19040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F2684E-9EEC-4328-9EA5-CAC0E943F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920" y="3169920"/>
            <a:ext cx="4729029" cy="28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787</Words>
  <Application>Microsoft Office PowerPoint</Application>
  <PresentationFormat>Widescreen</PresentationFormat>
  <Paragraphs>121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宋体</vt:lpstr>
      <vt:lpstr>Arial</vt:lpstr>
      <vt:lpstr>Calibri</vt:lpstr>
      <vt:lpstr>Calibri Light</vt:lpstr>
      <vt:lpstr>DotumChe</vt:lpstr>
      <vt:lpstr>Englebert</vt:lpstr>
      <vt:lpstr>Fira Sans Condensed</vt:lpstr>
      <vt:lpstr>Tahoma</vt:lpstr>
      <vt:lpstr>Times New Roman</vt:lpstr>
      <vt:lpstr>UTM A&amp;S Graceland</vt:lpstr>
      <vt:lpstr>UTM A&amp;S Signwriter</vt:lpstr>
      <vt:lpstr>Wingdings</vt:lpstr>
      <vt:lpstr>字魂107号-萌趣欢乐体</vt:lpstr>
      <vt:lpstr>Office 主题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DELL</cp:lastModifiedBy>
  <cp:revision>24</cp:revision>
  <dcterms:created xsi:type="dcterms:W3CDTF">2020-06-04T07:31:47Z</dcterms:created>
  <dcterms:modified xsi:type="dcterms:W3CDTF">2021-12-03T04:43:01Z</dcterms:modified>
</cp:coreProperties>
</file>