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4" r:id="rId1"/>
  </p:sldMasterIdLst>
  <p:notesMasterIdLst>
    <p:notesMasterId r:id="rId25"/>
  </p:notesMasterIdLst>
  <p:sldIdLst>
    <p:sldId id="313" r:id="rId2"/>
    <p:sldId id="341" r:id="rId3"/>
    <p:sldId id="263" r:id="rId4"/>
    <p:sldId id="349" r:id="rId5"/>
    <p:sldId id="350" r:id="rId6"/>
    <p:sldId id="351" r:id="rId7"/>
    <p:sldId id="344" r:id="rId8"/>
    <p:sldId id="347" r:id="rId9"/>
    <p:sldId id="319" r:id="rId10"/>
    <p:sldId id="352" r:id="rId11"/>
    <p:sldId id="317" r:id="rId12"/>
    <p:sldId id="343" r:id="rId13"/>
    <p:sldId id="320" r:id="rId14"/>
    <p:sldId id="321" r:id="rId15"/>
    <p:sldId id="322" r:id="rId16"/>
    <p:sldId id="325" r:id="rId17"/>
    <p:sldId id="327" r:id="rId18"/>
    <p:sldId id="331" r:id="rId19"/>
    <p:sldId id="332" r:id="rId20"/>
    <p:sldId id="333" r:id="rId21"/>
    <p:sldId id="338" r:id="rId22"/>
    <p:sldId id="348" r:id="rId23"/>
    <p:sldId id="33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Grand Hotel" panose="020B0604020202020204" charset="0"/>
      <p:regular r:id="rId34"/>
    </p:embeddedFont>
    <p:embeddedFont>
      <p:font typeface="Montserrat" panose="00000500000000000000" pitchFamily="2" charset="0"/>
      <p:regular r:id="rId35"/>
      <p:bold r:id="rId36"/>
      <p:italic r:id="rId37"/>
      <p:boldItalic r:id="rId38"/>
    </p:embeddedFont>
    <p:embeddedFont>
      <p:font typeface="Nunito" panose="00000500000000000000" pitchFamily="2" charset="0"/>
      <p:regular r:id="rId39"/>
      <p:bold r:id="rId40"/>
      <p:italic r:id="rId41"/>
      <p:boldItalic r:id="rId42"/>
    </p:embeddedFont>
    <p:embeddedFont>
      <p:font typeface="Nunito Black" panose="00000A00000000000000" pitchFamily="2" charset="0"/>
      <p:bold r:id="rId43"/>
      <p:boldItalic r:id="rId44"/>
    </p:embeddedFont>
    <p:embeddedFont>
      <p:font typeface="Open Sans" panose="020B0606030504020204" pitchFamily="34" charset="0"/>
      <p:regular r:id="rId45"/>
      <p:bold r:id="rId46"/>
      <p:italic r:id="rId47"/>
      <p:boldItalic r:id="rId48"/>
    </p:embeddedFont>
    <p:embeddedFont>
      <p:font typeface="UTM Mother" panose="02040603050506020204" pitchFamily="18" charset="0"/>
      <p:regular r:id="rId49"/>
    </p:embeddedFont>
    <p:embeddedFont>
      <p:font typeface="UTM ViceroyJF" panose="02040603050506020204" pitchFamily="18" charset="0"/>
      <p:regular r:id="rId50"/>
    </p:embeddedFont>
    <p:embeddedFont>
      <p:font typeface="UVN Banh Mi" pitchFamily="2" charset="0"/>
      <p:regular r:id="rId51"/>
    </p:embeddedFont>
    <p:embeddedFont>
      <p:font typeface="UVN Mua Thu" panose="03020702040507090A04" pitchFamily="66" charset="0"/>
      <p:regular r:id="rId52"/>
    </p:embeddedFont>
    <p:embeddedFont>
      <p:font typeface="UVN Sang Song Nang" panose="03030802040007090B04" pitchFamily="66"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940"/>
    <a:srgbClr val="7F7C18"/>
    <a:srgbClr val="76B5AF"/>
    <a:srgbClr val="EB9B00"/>
    <a:srgbClr val="AAA61E"/>
    <a:srgbClr val="E57920"/>
    <a:srgbClr val="EEDDFF"/>
    <a:srgbClr val="CC99FF"/>
    <a:srgbClr val="E4C9FF"/>
    <a:srgbClr val="070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5632C3-7099-4DC3-93AC-E557773D736A}">
  <a:tblStyle styleId="{045632C3-7099-4DC3-93AC-E557773D73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5"/>
        <p:cNvGrpSpPr/>
        <p:nvPr/>
      </p:nvGrpSpPr>
      <p:grpSpPr>
        <a:xfrm>
          <a:off x="0" y="0"/>
          <a:ext cx="0" cy="0"/>
          <a:chOff x="0" y="0"/>
          <a:chExt cx="0" cy="0"/>
        </a:xfrm>
      </p:grpSpPr>
      <p:sp>
        <p:nvSpPr>
          <p:cNvPr id="11506" name="Google Shape;115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7" name="Google Shape;115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1"/>
        <p:cNvGrpSpPr/>
        <p:nvPr/>
      </p:nvGrpSpPr>
      <p:grpSpPr>
        <a:xfrm>
          <a:off x="0" y="0"/>
          <a:ext cx="0" cy="0"/>
          <a:chOff x="0" y="0"/>
          <a:chExt cx="0" cy="0"/>
        </a:xfrm>
      </p:grpSpPr>
      <p:sp>
        <p:nvSpPr>
          <p:cNvPr id="11512" name="Google Shape;11512;ge54525d488_0_3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3" name="Google Shape;11513;ge54525d488_0_3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3"/>
        <p:cNvGrpSpPr/>
        <p:nvPr/>
      </p:nvGrpSpPr>
      <p:grpSpPr>
        <a:xfrm>
          <a:off x="0" y="0"/>
          <a:ext cx="0" cy="0"/>
          <a:chOff x="0" y="0"/>
          <a:chExt cx="0" cy="0"/>
        </a:xfrm>
      </p:grpSpPr>
      <p:sp>
        <p:nvSpPr>
          <p:cNvPr id="11524" name="Google Shape;11524;ge6837bfb98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5" name="Google Shape;11525;ge6837bfb98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0"/>
        <p:cNvGrpSpPr/>
        <p:nvPr/>
      </p:nvGrpSpPr>
      <p:grpSpPr>
        <a:xfrm>
          <a:off x="0" y="0"/>
          <a:ext cx="0" cy="0"/>
          <a:chOff x="0" y="0"/>
          <a:chExt cx="0" cy="0"/>
        </a:xfrm>
      </p:grpSpPr>
      <p:sp>
        <p:nvSpPr>
          <p:cNvPr id="11591" name="Google Shape;11591;ge54525d488_0_3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2" name="Google Shape;11592;ge54525d488_0_3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7"/>
        <p:cNvGrpSpPr/>
        <p:nvPr/>
      </p:nvGrpSpPr>
      <p:grpSpPr>
        <a:xfrm>
          <a:off x="0" y="0"/>
          <a:ext cx="0" cy="0"/>
          <a:chOff x="0" y="0"/>
          <a:chExt cx="0" cy="0"/>
        </a:xfrm>
      </p:grpSpPr>
      <p:sp>
        <p:nvSpPr>
          <p:cNvPr id="11518" name="Google Shape;11518;g3cdb585774e86da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9" name="Google Shape;11519;g3cdb585774e86da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3"/>
        <p:cNvGrpSpPr/>
        <p:nvPr/>
      </p:nvGrpSpPr>
      <p:grpSpPr>
        <a:xfrm>
          <a:off x="0" y="0"/>
          <a:ext cx="0" cy="0"/>
          <a:chOff x="0" y="0"/>
          <a:chExt cx="0" cy="0"/>
        </a:xfrm>
      </p:grpSpPr>
      <p:sp>
        <p:nvSpPr>
          <p:cNvPr id="11554" name="Google Shape;11554;ge54525d488_0_3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5" name="Google Shape;11555;ge54525d488_0_3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0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1"/>
        <p:cNvGrpSpPr/>
        <p:nvPr/>
      </p:nvGrpSpPr>
      <p:grpSpPr>
        <a:xfrm>
          <a:off x="0" y="0"/>
          <a:ext cx="0" cy="0"/>
          <a:chOff x="0" y="0"/>
          <a:chExt cx="0" cy="0"/>
        </a:xfrm>
      </p:grpSpPr>
      <p:sp>
        <p:nvSpPr>
          <p:cNvPr id="11722" name="Google Shape;11722;ge54525d488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3" name="Google Shape;11723;ge54525d488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a:ea typeface="Grand Hotel"/>
                <a:cs typeface="Grand Hotel"/>
                <a:sym typeface="Grand Hote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3_1">
    <p:bg>
      <p:bgPr>
        <a:solidFill>
          <a:srgbClr val="FFECC6"/>
        </a:solidFill>
        <a:effectLst/>
      </p:bgPr>
    </p:bg>
    <p:spTree>
      <p:nvGrpSpPr>
        <p:cNvPr id="1" name="Shape 1701"/>
        <p:cNvGrpSpPr/>
        <p:nvPr/>
      </p:nvGrpSpPr>
      <p:grpSpPr>
        <a:xfrm>
          <a:off x="0" y="0"/>
          <a:ext cx="0" cy="0"/>
          <a:chOff x="0" y="0"/>
          <a:chExt cx="0" cy="0"/>
        </a:xfrm>
      </p:grpSpPr>
      <p:grpSp>
        <p:nvGrpSpPr>
          <p:cNvPr id="1702" name="Google Shape;1702;p18"/>
          <p:cNvGrpSpPr/>
          <p:nvPr/>
        </p:nvGrpSpPr>
        <p:grpSpPr>
          <a:xfrm>
            <a:off x="162150" y="-169612"/>
            <a:ext cx="8819708" cy="5143516"/>
            <a:chOff x="162150" y="-169612"/>
            <a:chExt cx="8819708" cy="5143516"/>
          </a:xfrm>
        </p:grpSpPr>
        <p:sp>
          <p:nvSpPr>
            <p:cNvPr id="1703" name="Google Shape;1703;p1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7" name="Google Shape;1707;p1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708" name="Google Shape;1708;p1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6" name="Google Shape;1756;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57" name="Google Shape;1757;p18"/>
          <p:cNvSpPr/>
          <p:nvPr/>
        </p:nvSpPr>
        <p:spPr>
          <a:xfrm rot="-7115431">
            <a:off x="1016225" y="4459207"/>
            <a:ext cx="76880" cy="64413"/>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7115431">
            <a:off x="1020740" y="4461244"/>
            <a:ext cx="70431" cy="66276"/>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7115431">
            <a:off x="1046923" y="4469646"/>
            <a:ext cx="29519" cy="24217"/>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7115431">
            <a:off x="961104" y="4347058"/>
            <a:ext cx="68497" cy="68497"/>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7115431">
            <a:off x="955623" y="4345848"/>
            <a:ext cx="79602" cy="704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7115431">
            <a:off x="990652" y="4356667"/>
            <a:ext cx="27155" cy="22713"/>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7115431">
            <a:off x="789224" y="4352676"/>
            <a:ext cx="202194" cy="22641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7115431">
            <a:off x="911505" y="4387719"/>
            <a:ext cx="56961" cy="140791"/>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rot="-7115431">
            <a:off x="496159" y="3914359"/>
            <a:ext cx="328082" cy="234580"/>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rot="-7115431">
            <a:off x="504049" y="3971068"/>
            <a:ext cx="332094" cy="167659"/>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7115431">
            <a:off x="553897" y="3890988"/>
            <a:ext cx="267968" cy="195746"/>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7115431">
            <a:off x="499815" y="3903143"/>
            <a:ext cx="310170" cy="236514"/>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7115431">
            <a:off x="891381" y="3981484"/>
            <a:ext cx="121016" cy="199042"/>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7115431">
            <a:off x="734994" y="3956990"/>
            <a:ext cx="213013" cy="88630"/>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7115431">
            <a:off x="873005" y="3863481"/>
            <a:ext cx="137495" cy="188079"/>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7115431">
            <a:off x="840354" y="4069821"/>
            <a:ext cx="121231" cy="199042"/>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7115431">
            <a:off x="683951" y="4045530"/>
            <a:ext cx="213228" cy="8906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7115431">
            <a:off x="787823" y="4152518"/>
            <a:ext cx="119654" cy="20061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7115431">
            <a:off x="632881" y="4162909"/>
            <a:ext cx="211724" cy="7422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7115431">
            <a:off x="745405" y="4238894"/>
            <a:ext cx="116430" cy="19882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7115431">
            <a:off x="591484" y="4279596"/>
            <a:ext cx="208428" cy="6484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7115431">
            <a:off x="851674" y="4172511"/>
            <a:ext cx="71004" cy="124813"/>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7115431">
            <a:off x="767564" y="3887992"/>
            <a:ext cx="291039" cy="346639"/>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7115431">
            <a:off x="866601" y="4283528"/>
            <a:ext cx="30738" cy="19918"/>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7115431">
            <a:off x="902291" y="3879001"/>
            <a:ext cx="94649" cy="190085"/>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7115431">
            <a:off x="918528" y="3978854"/>
            <a:ext cx="63338" cy="200188"/>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rot="-7115431">
            <a:off x="751421" y="3965169"/>
            <a:ext cx="191304" cy="90923"/>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rot="-7115431">
            <a:off x="867866" y="4066566"/>
            <a:ext cx="65917" cy="20097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rot="-7115431">
            <a:off x="700621" y="4054068"/>
            <a:ext cx="191232" cy="9085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rot="-7115431">
            <a:off x="818582" y="4155620"/>
            <a:ext cx="64054" cy="202123"/>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rot="-7115431">
            <a:off x="644023" y="4167591"/>
            <a:ext cx="197035" cy="7745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rot="-7115431">
            <a:off x="776358" y="4247098"/>
            <a:ext cx="67207" cy="201048"/>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rot="-7115431">
            <a:off x="596950" y="4283847"/>
            <a:ext cx="201478" cy="66491"/>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rot="-7115431">
            <a:off x="639885" y="4009322"/>
            <a:ext cx="351368" cy="4225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rot="10800000">
            <a:off x="1686210" y="4268704"/>
            <a:ext cx="205718" cy="221878"/>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rot="10800000">
            <a:off x="1690634" y="4285970"/>
            <a:ext cx="189926" cy="219604"/>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rot="10800000">
            <a:off x="1701018" y="4270301"/>
            <a:ext cx="180464" cy="197484"/>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rot="10800000">
            <a:off x="1702677" y="4267045"/>
            <a:ext cx="190848" cy="223414"/>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rot="10800000">
            <a:off x="1366518" y="4374758"/>
            <a:ext cx="265442" cy="186240"/>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rot="10800000">
            <a:off x="1393922" y="4365726"/>
            <a:ext cx="235334" cy="172292"/>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10800000">
            <a:off x="1369221" y="4374451"/>
            <a:ext cx="264951" cy="187284"/>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10800000">
            <a:off x="1316318" y="4412239"/>
            <a:ext cx="297517" cy="10224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10800000">
            <a:off x="1255611" y="4182680"/>
            <a:ext cx="312141" cy="297947"/>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10800000">
            <a:off x="1235463" y="4125780"/>
            <a:ext cx="94380" cy="92598"/>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10800000">
            <a:off x="1366522" y="4130450"/>
            <a:ext cx="93274" cy="93704"/>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10800000">
            <a:off x="1528794" y="4296476"/>
            <a:ext cx="99357" cy="81046"/>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10800000">
            <a:off x="1454263" y="4182187"/>
            <a:ext cx="95486" cy="90078"/>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10800000">
            <a:off x="1497582" y="4214138"/>
            <a:ext cx="36253" cy="39140"/>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0800000">
            <a:off x="1562835" y="4326276"/>
            <a:ext cx="43380" cy="38956"/>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10800000">
            <a:off x="1400502" y="4160988"/>
            <a:ext cx="38465" cy="45101"/>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10800000">
            <a:off x="1252423" y="4155826"/>
            <a:ext cx="36253" cy="40861"/>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10800000">
            <a:off x="1238167" y="4125534"/>
            <a:ext cx="87252" cy="93949"/>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10800000">
            <a:off x="1369226" y="4129712"/>
            <a:ext cx="86699" cy="95055"/>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10800000">
            <a:off x="1528794" y="4296414"/>
            <a:ext cx="99357" cy="82828"/>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10800000">
            <a:off x="1458626" y="4181388"/>
            <a:ext cx="88358" cy="91983"/>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10800000">
            <a:off x="1252423" y="4120065"/>
            <a:ext cx="19294" cy="21567"/>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10800000">
            <a:off x="1422437" y="4125533"/>
            <a:ext cx="20891" cy="22550"/>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10800000">
            <a:off x="1609410" y="4322036"/>
            <a:ext cx="28572" cy="16897"/>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10800000">
            <a:off x="1513988" y="4177086"/>
            <a:ext cx="29678" cy="30354"/>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10329356">
            <a:off x="634503" y="675602"/>
            <a:ext cx="208879" cy="338558"/>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10329356">
            <a:off x="651588" y="564465"/>
            <a:ext cx="196690" cy="45067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10329356">
            <a:off x="669365" y="767808"/>
            <a:ext cx="167013" cy="248695"/>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10329356">
            <a:off x="641026" y="676002"/>
            <a:ext cx="201460" cy="341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10329356">
            <a:off x="745664" y="532760"/>
            <a:ext cx="389898" cy="261338"/>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10329356">
            <a:off x="639500" y="531607"/>
            <a:ext cx="494603" cy="24877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10329356">
            <a:off x="901346" y="578334"/>
            <a:ext cx="231138" cy="225756"/>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10329356">
            <a:off x="745678" y="531414"/>
            <a:ext cx="387930" cy="263685"/>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8214005" y="1022857"/>
            <a:ext cx="299117" cy="244108"/>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8214005" y="1023165"/>
            <a:ext cx="376073" cy="326838"/>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8214005" y="1021085"/>
            <a:ext cx="202210" cy="225621"/>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8210539" y="1022702"/>
            <a:ext cx="300119" cy="244801"/>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7575648" y="490965"/>
            <a:ext cx="195663" cy="228163"/>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7581502" y="448675"/>
            <a:ext cx="183337" cy="267910"/>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7575956" y="490734"/>
            <a:ext cx="189192" cy="230551"/>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7580116" y="572154"/>
            <a:ext cx="165081" cy="152057"/>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7799423" y="476252"/>
            <a:ext cx="283326" cy="259976"/>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7775082" y="446904"/>
            <a:ext cx="296652" cy="288940"/>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7811132" y="475867"/>
            <a:ext cx="268843" cy="262133"/>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7892939" y="517848"/>
            <a:ext cx="188421" cy="220768"/>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8127653" y="501518"/>
            <a:ext cx="387396" cy="366509"/>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8136974" y="682615"/>
            <a:ext cx="37900" cy="4267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8262073" y="914475"/>
            <a:ext cx="44833" cy="33200"/>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8038682" y="868720"/>
            <a:ext cx="39903" cy="42598"/>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8106701" y="766732"/>
            <a:ext cx="26268" cy="2757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8333635" y="790919"/>
            <a:ext cx="46142" cy="41981"/>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8400960" y="667055"/>
            <a:ext cx="35127" cy="34818"/>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8290266" y="715045"/>
            <a:ext cx="114932" cy="98367"/>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8211232" y="831822"/>
            <a:ext cx="128644" cy="102758"/>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8047002" y="816262"/>
            <a:ext cx="118245" cy="105916"/>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8120489" y="749554"/>
            <a:ext cx="70177" cy="71176"/>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8148683" y="640095"/>
            <a:ext cx="105920" cy="98752"/>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8361135" y="615368"/>
            <a:ext cx="83272" cy="78185"/>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8308137" y="749708"/>
            <a:ext cx="53075" cy="52149"/>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8227717" y="864945"/>
            <a:ext cx="57158" cy="5815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8070958" y="852466"/>
            <a:ext cx="60625" cy="61470"/>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8167941" y="674296"/>
            <a:ext cx="46836" cy="48067"/>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8130812" y="777516"/>
            <a:ext cx="30274" cy="32199"/>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8380393" y="644794"/>
            <a:ext cx="35820" cy="36743"/>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8290266" y="714429"/>
            <a:ext cx="104379" cy="101449"/>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345960" y="765345"/>
            <a:ext cx="3543" cy="3543"/>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8207072" y="829974"/>
            <a:ext cx="119015" cy="104684"/>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8048311" y="816262"/>
            <a:ext cx="107306" cy="107303"/>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8117023" y="884280"/>
            <a:ext cx="2850" cy="4237"/>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8118410" y="750248"/>
            <a:ext cx="73643" cy="72947"/>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8149376" y="638015"/>
            <a:ext cx="104533" cy="101217"/>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8354125" y="613905"/>
            <a:ext cx="91592" cy="80265"/>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18"/>
          <p:cNvGrpSpPr/>
          <p:nvPr/>
        </p:nvGrpSpPr>
        <p:grpSpPr>
          <a:xfrm>
            <a:off x="7504459" y="1634334"/>
            <a:ext cx="1010586" cy="2708993"/>
            <a:chOff x="7504459" y="1634334"/>
            <a:chExt cx="1010586" cy="2708993"/>
          </a:xfrm>
        </p:grpSpPr>
        <p:sp>
          <p:nvSpPr>
            <p:cNvPr id="1864" name="Google Shape;1864;p18"/>
            <p:cNvSpPr/>
            <p:nvPr/>
          </p:nvSpPr>
          <p:spPr>
            <a:xfrm rot="-6479572">
              <a:off x="8081662" y="18063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6479572">
              <a:off x="8039146" y="17256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6479572">
              <a:off x="8123749" y="19140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6479572">
              <a:off x="8083262" y="18027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4312710">
              <a:off x="7537663" y="40246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4312710">
              <a:off x="7532096" y="39719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4312710">
              <a:off x="7539242" y="40902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4312710">
              <a:off x="7539899" y="40218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rgbClr val="FFECC6"/>
        </a:solidFill>
        <a:effectLst/>
      </p:bgPr>
    </p:bg>
    <p:spTree>
      <p:nvGrpSpPr>
        <p:cNvPr id="1" name="Shape 2901"/>
        <p:cNvGrpSpPr/>
        <p:nvPr/>
      </p:nvGrpSpPr>
      <p:grpSpPr>
        <a:xfrm>
          <a:off x="0" y="0"/>
          <a:ext cx="0" cy="0"/>
          <a:chOff x="0" y="0"/>
          <a:chExt cx="0" cy="0"/>
        </a:xfrm>
      </p:grpSpPr>
      <p:grpSp>
        <p:nvGrpSpPr>
          <p:cNvPr id="2902" name="Google Shape;2902;p25"/>
          <p:cNvGrpSpPr/>
          <p:nvPr/>
        </p:nvGrpSpPr>
        <p:grpSpPr>
          <a:xfrm>
            <a:off x="162150" y="-169612"/>
            <a:ext cx="8819708" cy="5143516"/>
            <a:chOff x="162150" y="-169612"/>
            <a:chExt cx="8819708" cy="5143516"/>
          </a:xfrm>
        </p:grpSpPr>
        <p:sp>
          <p:nvSpPr>
            <p:cNvPr id="2903" name="Google Shape;2903;p2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2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908" name="Google Shape;2908;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6" name="Google Shape;2956;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5"/>
          <p:cNvSpPr/>
          <p:nvPr/>
        </p:nvSpPr>
        <p:spPr>
          <a:xfrm rot="3684608">
            <a:off x="7927520" y="6584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5"/>
          <p:cNvSpPr/>
          <p:nvPr/>
        </p:nvSpPr>
        <p:spPr>
          <a:xfrm rot="3684608">
            <a:off x="7929692" y="6540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5"/>
          <p:cNvSpPr/>
          <p:nvPr/>
        </p:nvSpPr>
        <p:spPr>
          <a:xfrm rot="3684608">
            <a:off x="7946241" y="6918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5"/>
          <p:cNvSpPr/>
          <p:nvPr/>
        </p:nvSpPr>
        <p:spPr>
          <a:xfrm rot="3684608">
            <a:off x="7998868" y="7798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5"/>
          <p:cNvSpPr/>
          <p:nvPr/>
        </p:nvSpPr>
        <p:spPr>
          <a:xfrm rot="3684608">
            <a:off x="7992549" y="7790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5"/>
          <p:cNvSpPr/>
          <p:nvPr/>
        </p:nvSpPr>
        <p:spPr>
          <a:xfrm rot="3684608">
            <a:off x="8012119" y="8204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5"/>
          <p:cNvSpPr/>
          <p:nvPr/>
        </p:nvSpPr>
        <p:spPr>
          <a:xfrm rot="3684608">
            <a:off x="8041765" y="5960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5"/>
          <p:cNvSpPr/>
          <p:nvPr/>
        </p:nvSpPr>
        <p:spPr>
          <a:xfrm rot="3684608">
            <a:off x="8067554" y="6529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5"/>
          <p:cNvSpPr/>
          <p:nvPr/>
        </p:nvSpPr>
        <p:spPr>
          <a:xfrm rot="3684608">
            <a:off x="8229593" y="10793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5"/>
          <p:cNvSpPr/>
          <p:nvPr/>
        </p:nvSpPr>
        <p:spPr>
          <a:xfrm rot="3684608">
            <a:off x="8216221" y="10908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5"/>
          <p:cNvSpPr/>
          <p:nvPr/>
        </p:nvSpPr>
        <p:spPr>
          <a:xfrm rot="3684608">
            <a:off x="8232263" y="11492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5"/>
          <p:cNvSpPr/>
          <p:nvPr/>
        </p:nvSpPr>
        <p:spPr>
          <a:xfrm rot="3684608">
            <a:off x="8245610" y="10898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5"/>
          <p:cNvSpPr/>
          <p:nvPr/>
        </p:nvSpPr>
        <p:spPr>
          <a:xfrm rot="3684608">
            <a:off x="8018197" y="10438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5"/>
          <p:cNvSpPr/>
          <p:nvPr/>
        </p:nvSpPr>
        <p:spPr>
          <a:xfrm rot="3684608">
            <a:off x="8090539" y="11954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5"/>
          <p:cNvSpPr/>
          <p:nvPr/>
        </p:nvSpPr>
        <p:spPr>
          <a:xfrm rot="3684608">
            <a:off x="8020328" y="11887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5"/>
          <p:cNvSpPr/>
          <p:nvPr/>
        </p:nvSpPr>
        <p:spPr>
          <a:xfrm rot="3684608">
            <a:off x="8075285" y="9446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5"/>
          <p:cNvSpPr/>
          <p:nvPr/>
        </p:nvSpPr>
        <p:spPr>
          <a:xfrm rot="3684608">
            <a:off x="8147647" y="10954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5"/>
          <p:cNvSpPr/>
          <p:nvPr/>
        </p:nvSpPr>
        <p:spPr>
          <a:xfrm rot="3684608">
            <a:off x="8136076" y="8499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5"/>
          <p:cNvSpPr/>
          <p:nvPr/>
        </p:nvSpPr>
        <p:spPr>
          <a:xfrm rot="3684608">
            <a:off x="8206716" y="9802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5"/>
          <p:cNvSpPr/>
          <p:nvPr/>
        </p:nvSpPr>
        <p:spPr>
          <a:xfrm rot="3684608">
            <a:off x="8187357" y="7549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5"/>
          <p:cNvSpPr/>
          <p:nvPr/>
        </p:nvSpPr>
        <p:spPr>
          <a:xfrm rot="3684608">
            <a:off x="8256930" y="8597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5"/>
          <p:cNvSpPr/>
          <p:nvPr/>
        </p:nvSpPr>
        <p:spPr>
          <a:xfrm rot="3684608">
            <a:off x="8118998" y="9126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5"/>
          <p:cNvSpPr/>
          <p:nvPr/>
        </p:nvSpPr>
        <p:spPr>
          <a:xfrm rot="3684608">
            <a:off x="7966279" y="9830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5"/>
          <p:cNvSpPr/>
          <p:nvPr/>
        </p:nvSpPr>
        <p:spPr>
          <a:xfrm rot="3684608">
            <a:off x="8147470" y="9057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5"/>
          <p:cNvSpPr/>
          <p:nvPr/>
        </p:nvSpPr>
        <p:spPr>
          <a:xfrm rot="3684608">
            <a:off x="8035564" y="11690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5"/>
          <p:cNvSpPr/>
          <p:nvPr/>
        </p:nvSpPr>
        <p:spPr>
          <a:xfrm rot="3684608">
            <a:off x="8052499" y="10455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5"/>
          <p:cNvSpPr/>
          <p:nvPr/>
        </p:nvSpPr>
        <p:spPr>
          <a:xfrm rot="3684608">
            <a:off x="8096475" y="11836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5"/>
          <p:cNvSpPr/>
          <p:nvPr/>
        </p:nvSpPr>
        <p:spPr>
          <a:xfrm rot="3684608">
            <a:off x="8106521" y="9461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5"/>
          <p:cNvSpPr/>
          <p:nvPr/>
        </p:nvSpPr>
        <p:spPr>
          <a:xfrm rot="3684608">
            <a:off x="8153631" y="10838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5"/>
          <p:cNvSpPr/>
          <p:nvPr/>
        </p:nvSpPr>
        <p:spPr>
          <a:xfrm rot="3684608">
            <a:off x="8163987" y="8447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5"/>
          <p:cNvSpPr/>
          <p:nvPr/>
        </p:nvSpPr>
        <p:spPr>
          <a:xfrm rot="3684608">
            <a:off x="8210700" y="9713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5"/>
          <p:cNvSpPr/>
          <p:nvPr/>
        </p:nvSpPr>
        <p:spPr>
          <a:xfrm rot="3684608">
            <a:off x="8207884" y="7432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5"/>
          <p:cNvSpPr/>
          <p:nvPr/>
        </p:nvSpPr>
        <p:spPr>
          <a:xfrm rot="3684608">
            <a:off x="8258597" y="8530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5"/>
          <p:cNvSpPr/>
          <p:nvPr/>
        </p:nvSpPr>
        <p:spPr>
          <a:xfrm rot="3684608">
            <a:off x="8041949" y="7614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5"/>
          <p:cNvSpPr/>
          <p:nvPr/>
        </p:nvSpPr>
        <p:spPr>
          <a:xfrm>
            <a:off x="7030019" y="6955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5"/>
          <p:cNvSpPr/>
          <p:nvPr/>
        </p:nvSpPr>
        <p:spPr>
          <a:xfrm>
            <a:off x="7042791" y="6786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5"/>
          <p:cNvSpPr/>
          <p:nvPr/>
        </p:nvSpPr>
        <p:spPr>
          <a:xfrm>
            <a:off x="7041755" y="7211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5"/>
          <p:cNvSpPr/>
          <p:nvPr/>
        </p:nvSpPr>
        <p:spPr>
          <a:xfrm>
            <a:off x="7028224" y="6956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5"/>
          <p:cNvSpPr/>
          <p:nvPr/>
        </p:nvSpPr>
        <p:spPr>
          <a:xfrm>
            <a:off x="7322100" y="6164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5"/>
          <p:cNvSpPr/>
          <p:nvPr/>
        </p:nvSpPr>
        <p:spPr>
          <a:xfrm>
            <a:off x="7325138" y="6422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5"/>
          <p:cNvSpPr/>
          <p:nvPr/>
        </p:nvSpPr>
        <p:spPr>
          <a:xfrm>
            <a:off x="7319615" y="6155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5"/>
          <p:cNvSpPr/>
          <p:nvPr/>
        </p:nvSpPr>
        <p:spPr>
          <a:xfrm>
            <a:off x="7342465" y="6686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5"/>
          <p:cNvSpPr/>
          <p:nvPr/>
        </p:nvSpPr>
        <p:spPr>
          <a:xfrm>
            <a:off x="7394240" y="7067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5"/>
          <p:cNvSpPr/>
          <p:nvPr/>
        </p:nvSpPr>
        <p:spPr>
          <a:xfrm>
            <a:off x="7661538" y="10013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5"/>
          <p:cNvSpPr/>
          <p:nvPr/>
        </p:nvSpPr>
        <p:spPr>
          <a:xfrm>
            <a:off x="7515532" y="9948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5"/>
          <p:cNvSpPr/>
          <p:nvPr/>
        </p:nvSpPr>
        <p:spPr>
          <a:xfrm>
            <a:off x="7326380" y="8225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5"/>
          <p:cNvSpPr/>
          <p:nvPr/>
        </p:nvSpPr>
        <p:spPr>
          <a:xfrm>
            <a:off x="7414467" y="9408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5"/>
          <p:cNvSpPr/>
          <p:nvPr/>
        </p:nvSpPr>
        <p:spPr>
          <a:xfrm>
            <a:off x="7432347" y="9621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5"/>
          <p:cNvSpPr/>
          <p:nvPr/>
        </p:nvSpPr>
        <p:spPr>
          <a:xfrm>
            <a:off x="7351025" y="8363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5"/>
          <p:cNvSpPr/>
          <p:nvPr/>
        </p:nvSpPr>
        <p:spPr>
          <a:xfrm>
            <a:off x="7538935" y="10151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5"/>
          <p:cNvSpPr/>
          <p:nvPr/>
        </p:nvSpPr>
        <p:spPr>
          <a:xfrm>
            <a:off x="7707791" y="10257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5"/>
          <p:cNvSpPr/>
          <p:nvPr/>
        </p:nvSpPr>
        <p:spPr>
          <a:xfrm>
            <a:off x="7666509" y="10001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5"/>
          <p:cNvSpPr/>
          <p:nvPr/>
        </p:nvSpPr>
        <p:spPr>
          <a:xfrm>
            <a:off x="7519882" y="9941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5"/>
          <p:cNvSpPr/>
          <p:nvPr/>
        </p:nvSpPr>
        <p:spPr>
          <a:xfrm>
            <a:off x="7326380" y="8206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5"/>
          <p:cNvSpPr/>
          <p:nvPr/>
        </p:nvSpPr>
        <p:spPr>
          <a:xfrm>
            <a:off x="7417574" y="9395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5"/>
          <p:cNvSpPr/>
          <p:nvPr/>
        </p:nvSpPr>
        <p:spPr>
          <a:xfrm>
            <a:off x="7726844" y="10875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5"/>
          <p:cNvSpPr/>
          <p:nvPr/>
        </p:nvSpPr>
        <p:spPr>
          <a:xfrm>
            <a:off x="7534033" y="10803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5"/>
          <p:cNvSpPr/>
          <p:nvPr/>
        </p:nvSpPr>
        <p:spPr>
          <a:xfrm>
            <a:off x="7315335" y="8659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5"/>
          <p:cNvSpPr/>
          <p:nvPr/>
        </p:nvSpPr>
        <p:spPr>
          <a:xfrm>
            <a:off x="7421302" y="10136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5"/>
          <p:cNvSpPr/>
          <p:nvPr/>
        </p:nvSpPr>
        <p:spPr>
          <a:xfrm rot="-10221533">
            <a:off x="767037" y="8632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5"/>
          <p:cNvSpPr/>
          <p:nvPr/>
        </p:nvSpPr>
        <p:spPr>
          <a:xfrm rot="-10221533">
            <a:off x="791672" y="7181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5"/>
          <p:cNvSpPr/>
          <p:nvPr/>
        </p:nvSpPr>
        <p:spPr>
          <a:xfrm rot="-10221533">
            <a:off x="810757" y="9845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5"/>
          <p:cNvSpPr/>
          <p:nvPr/>
        </p:nvSpPr>
        <p:spPr>
          <a:xfrm rot="-10221533">
            <a:off x="775509" y="8638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5"/>
          <p:cNvSpPr/>
          <p:nvPr/>
        </p:nvSpPr>
        <p:spPr>
          <a:xfrm rot="-10221533">
            <a:off x="919965" y="6844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5"/>
          <p:cNvSpPr/>
          <p:nvPr/>
        </p:nvSpPr>
        <p:spPr>
          <a:xfrm rot="-10221533">
            <a:off x="781230" y="6807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5"/>
          <p:cNvSpPr/>
          <p:nvPr/>
        </p:nvSpPr>
        <p:spPr>
          <a:xfrm rot="-10221533">
            <a:off x="1122719" y="7473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5"/>
          <p:cNvSpPr/>
          <p:nvPr/>
        </p:nvSpPr>
        <p:spPr>
          <a:xfrm rot="-10221533">
            <a:off x="919992" y="6826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5"/>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5"/>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5"/>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5"/>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6"/>
        <p:cNvGrpSpPr/>
        <p:nvPr/>
      </p:nvGrpSpPr>
      <p:grpSpPr>
        <a:xfrm>
          <a:off x="0" y="0"/>
          <a:ext cx="0" cy="0"/>
          <a:chOff x="0" y="0"/>
          <a:chExt cx="0" cy="0"/>
        </a:xfrm>
      </p:grpSpPr>
      <p:grpSp>
        <p:nvGrpSpPr>
          <p:cNvPr id="9077" name="Google Shape;9077;p27"/>
          <p:cNvGrpSpPr/>
          <p:nvPr/>
        </p:nvGrpSpPr>
        <p:grpSpPr>
          <a:xfrm>
            <a:off x="-136243" y="-589187"/>
            <a:ext cx="9302275" cy="6207147"/>
            <a:chOff x="-136244" y="-589188"/>
            <a:chExt cx="9302274" cy="6207147"/>
          </a:xfrm>
        </p:grpSpPr>
        <p:grpSp>
          <p:nvGrpSpPr>
            <p:cNvPr id="9078" name="Google Shape;9078;p27"/>
            <p:cNvGrpSpPr/>
            <p:nvPr/>
          </p:nvGrpSpPr>
          <p:grpSpPr>
            <a:xfrm>
              <a:off x="478047" y="1425306"/>
              <a:ext cx="241941" cy="218741"/>
              <a:chOff x="2097025" y="4644575"/>
              <a:chExt cx="122800" cy="111025"/>
            </a:xfrm>
          </p:grpSpPr>
          <p:sp>
            <p:nvSpPr>
              <p:cNvPr id="9079" name="Google Shape;9079;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0" name="Google Shape;9080;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81" name="Google Shape;9081;p27"/>
            <p:cNvGrpSpPr/>
            <p:nvPr/>
          </p:nvGrpSpPr>
          <p:grpSpPr>
            <a:xfrm>
              <a:off x="152406" y="-314989"/>
              <a:ext cx="476050" cy="2908409"/>
              <a:chOff x="2022900" y="563450"/>
              <a:chExt cx="241625" cy="1476200"/>
            </a:xfrm>
          </p:grpSpPr>
          <p:sp>
            <p:nvSpPr>
              <p:cNvPr id="9082" name="Google Shape;9082;p27"/>
              <p:cNvSpPr/>
              <p:nvPr/>
            </p:nvSpPr>
            <p:spPr>
              <a:xfrm>
                <a:off x="2022900" y="574200"/>
                <a:ext cx="241625" cy="1465450"/>
              </a:xfrm>
              <a:custGeom>
                <a:avLst/>
                <a:gdLst/>
                <a:ahLst/>
                <a:cxnLst/>
                <a:rect l="l" t="t" r="r" b="b"/>
                <a:pathLst>
                  <a:path w="9665" h="58618" fill="none" extrusionOk="0">
                    <a:moveTo>
                      <a:pt x="3689" y="58617"/>
                    </a:moveTo>
                    <a:cubicBezTo>
                      <a:pt x="2512" y="58527"/>
                      <a:pt x="1494" y="57576"/>
                      <a:pt x="1154" y="56399"/>
                    </a:cubicBezTo>
                    <a:cubicBezTo>
                      <a:pt x="815" y="55268"/>
                      <a:pt x="1087" y="54000"/>
                      <a:pt x="1720" y="52982"/>
                    </a:cubicBezTo>
                    <a:cubicBezTo>
                      <a:pt x="1879" y="52710"/>
                      <a:pt x="2105" y="52416"/>
                      <a:pt x="2422" y="52303"/>
                    </a:cubicBezTo>
                    <a:cubicBezTo>
                      <a:pt x="3033" y="52077"/>
                      <a:pt x="3735" y="52733"/>
                      <a:pt x="3644" y="53389"/>
                    </a:cubicBezTo>
                    <a:cubicBezTo>
                      <a:pt x="3553" y="54023"/>
                      <a:pt x="2875" y="54476"/>
                      <a:pt x="2218" y="54408"/>
                    </a:cubicBezTo>
                    <a:cubicBezTo>
                      <a:pt x="1585" y="54340"/>
                      <a:pt x="1041" y="53842"/>
                      <a:pt x="792" y="53231"/>
                    </a:cubicBezTo>
                    <a:cubicBezTo>
                      <a:pt x="340" y="52167"/>
                      <a:pt x="747" y="50877"/>
                      <a:pt x="1381" y="49904"/>
                    </a:cubicBezTo>
                    <a:cubicBezTo>
                      <a:pt x="1992" y="48908"/>
                      <a:pt x="2829" y="48003"/>
                      <a:pt x="3282" y="46917"/>
                    </a:cubicBezTo>
                    <a:cubicBezTo>
                      <a:pt x="3780" y="45672"/>
                      <a:pt x="3757" y="44223"/>
                      <a:pt x="3191" y="42956"/>
                    </a:cubicBezTo>
                    <a:cubicBezTo>
                      <a:pt x="2603" y="41711"/>
                      <a:pt x="1494" y="40738"/>
                      <a:pt x="1041" y="39403"/>
                    </a:cubicBezTo>
                    <a:cubicBezTo>
                      <a:pt x="0" y="36370"/>
                      <a:pt x="3214" y="34175"/>
                      <a:pt x="4685" y="31957"/>
                    </a:cubicBezTo>
                    <a:cubicBezTo>
                      <a:pt x="6292" y="29580"/>
                      <a:pt x="6812" y="26503"/>
                      <a:pt x="6066" y="23696"/>
                    </a:cubicBezTo>
                    <a:cubicBezTo>
                      <a:pt x="5364" y="21048"/>
                      <a:pt x="3553" y="18581"/>
                      <a:pt x="3802" y="15843"/>
                    </a:cubicBezTo>
                    <a:cubicBezTo>
                      <a:pt x="4097" y="12629"/>
                      <a:pt x="7039" y="10366"/>
                      <a:pt x="8442" y="7492"/>
                    </a:cubicBezTo>
                    <a:cubicBezTo>
                      <a:pt x="9574" y="5161"/>
                      <a:pt x="9664" y="2377"/>
                      <a:pt x="8714" y="0"/>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3" name="Google Shape;9083;p27"/>
              <p:cNvSpPr/>
              <p:nvPr/>
            </p:nvSpPr>
            <p:spPr>
              <a:xfrm>
                <a:off x="2033650" y="563450"/>
                <a:ext cx="220125" cy="1324575"/>
              </a:xfrm>
              <a:custGeom>
                <a:avLst/>
                <a:gdLst/>
                <a:ahLst/>
                <a:cxnLst/>
                <a:rect l="l" t="t" r="r" b="b"/>
                <a:pathLst>
                  <a:path w="8805" h="52983" fill="none" extrusionOk="0">
                    <a:moveTo>
                      <a:pt x="498" y="52982"/>
                    </a:moveTo>
                    <a:cubicBezTo>
                      <a:pt x="0" y="51330"/>
                      <a:pt x="227" y="49451"/>
                      <a:pt x="1109" y="47935"/>
                    </a:cubicBezTo>
                    <a:cubicBezTo>
                      <a:pt x="2082" y="46260"/>
                      <a:pt x="3870" y="44767"/>
                      <a:pt x="3576" y="42865"/>
                    </a:cubicBezTo>
                    <a:cubicBezTo>
                      <a:pt x="3305" y="40987"/>
                      <a:pt x="1132" y="39946"/>
                      <a:pt x="566" y="38158"/>
                    </a:cubicBezTo>
                    <a:cubicBezTo>
                      <a:pt x="181" y="36913"/>
                      <a:pt x="657" y="35533"/>
                      <a:pt x="1358" y="34424"/>
                    </a:cubicBezTo>
                    <a:cubicBezTo>
                      <a:pt x="2105" y="33337"/>
                      <a:pt x="3078" y="32432"/>
                      <a:pt x="3825" y="31346"/>
                    </a:cubicBezTo>
                    <a:cubicBezTo>
                      <a:pt x="5274" y="29309"/>
                      <a:pt x="5930" y="26729"/>
                      <a:pt x="5636" y="24285"/>
                    </a:cubicBezTo>
                    <a:cubicBezTo>
                      <a:pt x="5500" y="23062"/>
                      <a:pt x="5138" y="21908"/>
                      <a:pt x="4934" y="20686"/>
                    </a:cubicBezTo>
                    <a:cubicBezTo>
                      <a:pt x="4617" y="18694"/>
                      <a:pt x="4798" y="16635"/>
                      <a:pt x="5455" y="14711"/>
                    </a:cubicBezTo>
                    <a:cubicBezTo>
                      <a:pt x="5975" y="13127"/>
                      <a:pt x="6835" y="11679"/>
                      <a:pt x="7446" y="10162"/>
                    </a:cubicBezTo>
                    <a:cubicBezTo>
                      <a:pt x="8170" y="8465"/>
                      <a:pt x="8193" y="6745"/>
                      <a:pt x="8465" y="4979"/>
                    </a:cubicBezTo>
                    <a:cubicBezTo>
                      <a:pt x="8736" y="3395"/>
                      <a:pt x="8804" y="1585"/>
                      <a:pt x="8397" y="0"/>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4" name="Google Shape;9084;p27"/>
              <p:cNvSpPr/>
              <p:nvPr/>
            </p:nvSpPr>
            <p:spPr>
              <a:xfrm>
                <a:off x="2171125" y="1261025"/>
                <a:ext cx="73600" cy="57800"/>
              </a:xfrm>
              <a:custGeom>
                <a:avLst/>
                <a:gdLst/>
                <a:ahLst/>
                <a:cxnLst/>
                <a:rect l="l" t="t" r="r" b="b"/>
                <a:pathLst>
                  <a:path w="2944" h="2312" extrusionOk="0">
                    <a:moveTo>
                      <a:pt x="2445" y="501"/>
                    </a:moveTo>
                    <a:cubicBezTo>
                      <a:pt x="2468" y="501"/>
                      <a:pt x="2490" y="523"/>
                      <a:pt x="2490" y="591"/>
                    </a:cubicBezTo>
                    <a:cubicBezTo>
                      <a:pt x="2490" y="636"/>
                      <a:pt x="2468" y="727"/>
                      <a:pt x="2445" y="817"/>
                    </a:cubicBezTo>
                    <a:cubicBezTo>
                      <a:pt x="2241" y="1270"/>
                      <a:pt x="1925" y="1496"/>
                      <a:pt x="1449" y="1519"/>
                    </a:cubicBezTo>
                    <a:cubicBezTo>
                      <a:pt x="1155" y="1542"/>
                      <a:pt x="861" y="1587"/>
                      <a:pt x="521" y="1632"/>
                    </a:cubicBezTo>
                    <a:cubicBezTo>
                      <a:pt x="635" y="1044"/>
                      <a:pt x="1087" y="591"/>
                      <a:pt x="1381" y="546"/>
                    </a:cubicBezTo>
                    <a:cubicBezTo>
                      <a:pt x="1434" y="538"/>
                      <a:pt x="1489" y="535"/>
                      <a:pt x="1544" y="535"/>
                    </a:cubicBezTo>
                    <a:cubicBezTo>
                      <a:pt x="1704" y="535"/>
                      <a:pt x="1873" y="560"/>
                      <a:pt x="2045" y="560"/>
                    </a:cubicBezTo>
                    <a:cubicBezTo>
                      <a:pt x="2148" y="560"/>
                      <a:pt x="2251" y="551"/>
                      <a:pt x="2355" y="523"/>
                    </a:cubicBezTo>
                    <a:cubicBezTo>
                      <a:pt x="2355" y="501"/>
                      <a:pt x="2400" y="501"/>
                      <a:pt x="2445" y="501"/>
                    </a:cubicBezTo>
                    <a:close/>
                    <a:moveTo>
                      <a:pt x="1430" y="1"/>
                    </a:moveTo>
                    <a:cubicBezTo>
                      <a:pt x="1334" y="1"/>
                      <a:pt x="1242" y="13"/>
                      <a:pt x="1155" y="48"/>
                    </a:cubicBezTo>
                    <a:cubicBezTo>
                      <a:pt x="680" y="139"/>
                      <a:pt x="114" y="1270"/>
                      <a:pt x="23" y="2153"/>
                    </a:cubicBezTo>
                    <a:cubicBezTo>
                      <a:pt x="1" y="2198"/>
                      <a:pt x="1" y="2266"/>
                      <a:pt x="1" y="2311"/>
                    </a:cubicBezTo>
                    <a:cubicBezTo>
                      <a:pt x="69" y="2289"/>
                      <a:pt x="114" y="2221"/>
                      <a:pt x="182" y="2198"/>
                    </a:cubicBezTo>
                    <a:cubicBezTo>
                      <a:pt x="318" y="2107"/>
                      <a:pt x="431" y="2085"/>
                      <a:pt x="544" y="2062"/>
                    </a:cubicBezTo>
                    <a:cubicBezTo>
                      <a:pt x="684" y="2042"/>
                      <a:pt x="819" y="2036"/>
                      <a:pt x="946" y="2036"/>
                    </a:cubicBezTo>
                    <a:cubicBezTo>
                      <a:pt x="1156" y="2036"/>
                      <a:pt x="1346" y="2053"/>
                      <a:pt x="1513" y="2053"/>
                    </a:cubicBezTo>
                    <a:cubicBezTo>
                      <a:pt x="1587" y="2053"/>
                      <a:pt x="1657" y="2049"/>
                      <a:pt x="1721" y="2040"/>
                    </a:cubicBezTo>
                    <a:cubicBezTo>
                      <a:pt x="2241" y="1994"/>
                      <a:pt x="2604" y="1519"/>
                      <a:pt x="2830" y="817"/>
                    </a:cubicBezTo>
                    <a:cubicBezTo>
                      <a:pt x="2898" y="614"/>
                      <a:pt x="2943" y="410"/>
                      <a:pt x="2943" y="252"/>
                    </a:cubicBezTo>
                    <a:cubicBezTo>
                      <a:pt x="2943" y="79"/>
                      <a:pt x="2862" y="20"/>
                      <a:pt x="2712" y="20"/>
                    </a:cubicBezTo>
                    <a:cubicBezTo>
                      <a:pt x="2686" y="20"/>
                      <a:pt x="2657" y="22"/>
                      <a:pt x="2626" y="25"/>
                    </a:cubicBezTo>
                    <a:cubicBezTo>
                      <a:pt x="2513" y="48"/>
                      <a:pt x="2400" y="71"/>
                      <a:pt x="2309" y="71"/>
                    </a:cubicBezTo>
                    <a:cubicBezTo>
                      <a:pt x="2267" y="75"/>
                      <a:pt x="2225" y="77"/>
                      <a:pt x="2183" y="77"/>
                    </a:cubicBezTo>
                    <a:cubicBezTo>
                      <a:pt x="1923" y="77"/>
                      <a:pt x="1666" y="1"/>
                      <a:pt x="1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5" name="Google Shape;9085;p27"/>
              <p:cNvSpPr/>
              <p:nvPr/>
            </p:nvSpPr>
            <p:spPr>
              <a:xfrm>
                <a:off x="2178500" y="1263900"/>
                <a:ext cx="59425" cy="45875"/>
              </a:xfrm>
              <a:custGeom>
                <a:avLst/>
                <a:gdLst/>
                <a:ahLst/>
                <a:cxnLst/>
                <a:rect l="l" t="t" r="r" b="b"/>
                <a:pathLst>
                  <a:path w="2377" h="1835" extrusionOk="0">
                    <a:moveTo>
                      <a:pt x="1291" y="872"/>
                    </a:moveTo>
                    <a:cubicBezTo>
                      <a:pt x="1270" y="890"/>
                      <a:pt x="1258" y="913"/>
                      <a:pt x="1245" y="951"/>
                    </a:cubicBezTo>
                    <a:lnTo>
                      <a:pt x="1200" y="974"/>
                    </a:lnTo>
                    <a:cubicBezTo>
                      <a:pt x="1064" y="1132"/>
                      <a:pt x="905" y="1268"/>
                      <a:pt x="679" y="1314"/>
                    </a:cubicBezTo>
                    <a:cubicBezTo>
                      <a:pt x="842" y="1109"/>
                      <a:pt x="1080" y="979"/>
                      <a:pt x="1291" y="872"/>
                    </a:cubicBezTo>
                    <a:close/>
                    <a:moveTo>
                      <a:pt x="1743" y="1"/>
                    </a:moveTo>
                    <a:cubicBezTo>
                      <a:pt x="1267" y="295"/>
                      <a:pt x="588" y="340"/>
                      <a:pt x="113" y="1314"/>
                    </a:cubicBezTo>
                    <a:cubicBezTo>
                      <a:pt x="0" y="1540"/>
                      <a:pt x="23" y="1744"/>
                      <a:pt x="158" y="1766"/>
                    </a:cubicBezTo>
                    <a:cubicBezTo>
                      <a:pt x="249" y="1811"/>
                      <a:pt x="294" y="1811"/>
                      <a:pt x="362" y="1811"/>
                    </a:cubicBezTo>
                    <a:cubicBezTo>
                      <a:pt x="375" y="1811"/>
                      <a:pt x="388" y="1797"/>
                      <a:pt x="393" y="1797"/>
                    </a:cubicBezTo>
                    <a:cubicBezTo>
                      <a:pt x="396" y="1797"/>
                      <a:pt x="395" y="1805"/>
                      <a:pt x="385" y="1834"/>
                    </a:cubicBezTo>
                    <a:cubicBezTo>
                      <a:pt x="951" y="1834"/>
                      <a:pt x="1267" y="1721"/>
                      <a:pt x="1516" y="1427"/>
                    </a:cubicBezTo>
                    <a:lnTo>
                      <a:pt x="1539" y="1404"/>
                    </a:lnTo>
                    <a:cubicBezTo>
                      <a:pt x="1833" y="1087"/>
                      <a:pt x="2105" y="793"/>
                      <a:pt x="2376" y="295"/>
                    </a:cubicBezTo>
                    <a:cubicBezTo>
                      <a:pt x="2263" y="272"/>
                      <a:pt x="2173" y="227"/>
                      <a:pt x="2060" y="137"/>
                    </a:cubicBezTo>
                    <a:cubicBezTo>
                      <a:pt x="2037" y="182"/>
                      <a:pt x="1969" y="227"/>
                      <a:pt x="1946" y="272"/>
                    </a:cubicBezTo>
                    <a:cubicBezTo>
                      <a:pt x="1879" y="182"/>
                      <a:pt x="1811" y="69"/>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6" name="Google Shape;9086;p27"/>
              <p:cNvSpPr/>
              <p:nvPr/>
            </p:nvSpPr>
            <p:spPr>
              <a:xfrm>
                <a:off x="2094750" y="1580725"/>
                <a:ext cx="60575" cy="75300"/>
              </a:xfrm>
              <a:custGeom>
                <a:avLst/>
                <a:gdLst/>
                <a:ahLst/>
                <a:cxnLst/>
                <a:rect l="l" t="t" r="r" b="b"/>
                <a:pathLst>
                  <a:path w="2423" h="3012" extrusionOk="0">
                    <a:moveTo>
                      <a:pt x="2032" y="514"/>
                    </a:moveTo>
                    <a:cubicBezTo>
                      <a:pt x="2050" y="514"/>
                      <a:pt x="2071" y="539"/>
                      <a:pt x="2105" y="590"/>
                    </a:cubicBezTo>
                    <a:cubicBezTo>
                      <a:pt x="2128" y="681"/>
                      <a:pt x="2105" y="726"/>
                      <a:pt x="2105" y="839"/>
                    </a:cubicBezTo>
                    <a:cubicBezTo>
                      <a:pt x="2037" y="1314"/>
                      <a:pt x="1811" y="1654"/>
                      <a:pt x="1358" y="1835"/>
                    </a:cubicBezTo>
                    <a:cubicBezTo>
                      <a:pt x="1087" y="1948"/>
                      <a:pt x="793" y="2061"/>
                      <a:pt x="476" y="2220"/>
                    </a:cubicBezTo>
                    <a:cubicBezTo>
                      <a:pt x="431" y="1609"/>
                      <a:pt x="702" y="1043"/>
                      <a:pt x="1019" y="884"/>
                    </a:cubicBezTo>
                    <a:cubicBezTo>
                      <a:pt x="1268" y="726"/>
                      <a:pt x="1607" y="726"/>
                      <a:pt x="1924" y="568"/>
                    </a:cubicBezTo>
                    <a:cubicBezTo>
                      <a:pt x="1947" y="568"/>
                      <a:pt x="1992" y="522"/>
                      <a:pt x="2015" y="522"/>
                    </a:cubicBezTo>
                    <a:cubicBezTo>
                      <a:pt x="2020" y="517"/>
                      <a:pt x="2026" y="514"/>
                      <a:pt x="2032" y="514"/>
                    </a:cubicBezTo>
                    <a:close/>
                    <a:moveTo>
                      <a:pt x="2193" y="1"/>
                    </a:moveTo>
                    <a:cubicBezTo>
                      <a:pt x="2144" y="1"/>
                      <a:pt x="2085" y="16"/>
                      <a:pt x="2015" y="47"/>
                    </a:cubicBezTo>
                    <a:cubicBezTo>
                      <a:pt x="1902" y="115"/>
                      <a:pt x="1811" y="160"/>
                      <a:pt x="1721" y="183"/>
                    </a:cubicBezTo>
                    <a:cubicBezTo>
                      <a:pt x="1358" y="364"/>
                      <a:pt x="906" y="296"/>
                      <a:pt x="634" y="522"/>
                    </a:cubicBezTo>
                    <a:cubicBezTo>
                      <a:pt x="204" y="726"/>
                      <a:pt x="1" y="1993"/>
                      <a:pt x="204" y="2853"/>
                    </a:cubicBezTo>
                    <a:cubicBezTo>
                      <a:pt x="204" y="2899"/>
                      <a:pt x="227" y="2967"/>
                      <a:pt x="227" y="3012"/>
                    </a:cubicBezTo>
                    <a:cubicBezTo>
                      <a:pt x="249" y="2967"/>
                      <a:pt x="317" y="2899"/>
                      <a:pt x="340" y="2853"/>
                    </a:cubicBezTo>
                    <a:cubicBezTo>
                      <a:pt x="453" y="2763"/>
                      <a:pt x="544" y="2672"/>
                      <a:pt x="657" y="2627"/>
                    </a:cubicBezTo>
                    <a:cubicBezTo>
                      <a:pt x="1087" y="2401"/>
                      <a:pt x="1494" y="2378"/>
                      <a:pt x="1743" y="2220"/>
                    </a:cubicBezTo>
                    <a:cubicBezTo>
                      <a:pt x="2241" y="2039"/>
                      <a:pt x="2422" y="1473"/>
                      <a:pt x="2422" y="726"/>
                    </a:cubicBezTo>
                    <a:cubicBezTo>
                      <a:pt x="2422" y="522"/>
                      <a:pt x="2422" y="296"/>
                      <a:pt x="2377" y="160"/>
                    </a:cubicBezTo>
                    <a:cubicBezTo>
                      <a:pt x="2347" y="56"/>
                      <a:pt x="2288"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7" name="Google Shape;9087;p27"/>
              <p:cNvSpPr/>
              <p:nvPr/>
            </p:nvSpPr>
            <p:spPr>
              <a:xfrm>
                <a:off x="2102675" y="1587550"/>
                <a:ext cx="48125" cy="55475"/>
              </a:xfrm>
              <a:custGeom>
                <a:avLst/>
                <a:gdLst/>
                <a:ahLst/>
                <a:cxnLst/>
                <a:rect l="l" t="t" r="r" b="b"/>
                <a:pathLst>
                  <a:path w="1925" h="2219" extrusionOk="0">
                    <a:moveTo>
                      <a:pt x="1041" y="974"/>
                    </a:moveTo>
                    <a:cubicBezTo>
                      <a:pt x="1019" y="996"/>
                      <a:pt x="996" y="1041"/>
                      <a:pt x="974" y="1087"/>
                    </a:cubicBezTo>
                    <a:cubicBezTo>
                      <a:pt x="951" y="1087"/>
                      <a:pt x="951" y="1109"/>
                      <a:pt x="951" y="1109"/>
                    </a:cubicBezTo>
                    <a:cubicBezTo>
                      <a:pt x="838" y="1313"/>
                      <a:pt x="725" y="1471"/>
                      <a:pt x="544" y="1607"/>
                    </a:cubicBezTo>
                    <a:cubicBezTo>
                      <a:pt x="679" y="1336"/>
                      <a:pt x="838" y="1132"/>
                      <a:pt x="1041" y="974"/>
                    </a:cubicBezTo>
                    <a:close/>
                    <a:moveTo>
                      <a:pt x="1223" y="0"/>
                    </a:moveTo>
                    <a:cubicBezTo>
                      <a:pt x="838" y="453"/>
                      <a:pt x="227" y="679"/>
                      <a:pt x="46" y="1788"/>
                    </a:cubicBezTo>
                    <a:cubicBezTo>
                      <a:pt x="0" y="2060"/>
                      <a:pt x="91" y="2218"/>
                      <a:pt x="227" y="2218"/>
                    </a:cubicBezTo>
                    <a:cubicBezTo>
                      <a:pt x="272" y="2218"/>
                      <a:pt x="340" y="2218"/>
                      <a:pt x="385" y="2173"/>
                    </a:cubicBezTo>
                    <a:cubicBezTo>
                      <a:pt x="430" y="2150"/>
                      <a:pt x="453" y="2150"/>
                      <a:pt x="476" y="2128"/>
                    </a:cubicBezTo>
                    <a:cubicBezTo>
                      <a:pt x="1019" y="1992"/>
                      <a:pt x="1268" y="1788"/>
                      <a:pt x="1449" y="1426"/>
                    </a:cubicBezTo>
                    <a:cubicBezTo>
                      <a:pt x="1471" y="1426"/>
                      <a:pt x="1471" y="1381"/>
                      <a:pt x="1471" y="1381"/>
                    </a:cubicBezTo>
                    <a:cubicBezTo>
                      <a:pt x="1675" y="1041"/>
                      <a:pt x="1811" y="657"/>
                      <a:pt x="1924" y="114"/>
                    </a:cubicBezTo>
                    <a:cubicBezTo>
                      <a:pt x="1811" y="114"/>
                      <a:pt x="1675" y="91"/>
                      <a:pt x="1562" y="23"/>
                    </a:cubicBezTo>
                    <a:cubicBezTo>
                      <a:pt x="1562" y="91"/>
                      <a:pt x="1517" y="136"/>
                      <a:pt x="1494" y="204"/>
                    </a:cubicBezTo>
                    <a:cubicBezTo>
                      <a:pt x="1404" y="136"/>
                      <a:pt x="1290" y="91"/>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8" name="Google Shape;9088;p27"/>
              <p:cNvSpPr/>
              <p:nvPr/>
            </p:nvSpPr>
            <p:spPr>
              <a:xfrm>
                <a:off x="2031950" y="1737475"/>
                <a:ext cx="40750" cy="84900"/>
              </a:xfrm>
              <a:custGeom>
                <a:avLst/>
                <a:gdLst/>
                <a:ahLst/>
                <a:cxnLst/>
                <a:rect l="l" t="t" r="r" b="b"/>
                <a:pathLst>
                  <a:path w="1630" h="3396" fill="none" extrusionOk="0">
                    <a:moveTo>
                      <a:pt x="362" y="227"/>
                    </a:moveTo>
                    <a:cubicBezTo>
                      <a:pt x="430" y="182"/>
                      <a:pt x="453" y="91"/>
                      <a:pt x="521" y="69"/>
                    </a:cubicBezTo>
                    <a:cubicBezTo>
                      <a:pt x="679" y="1"/>
                      <a:pt x="838" y="24"/>
                      <a:pt x="996" y="91"/>
                    </a:cubicBezTo>
                    <a:cubicBezTo>
                      <a:pt x="1132" y="137"/>
                      <a:pt x="1177" y="250"/>
                      <a:pt x="1245" y="363"/>
                    </a:cubicBezTo>
                    <a:cubicBezTo>
                      <a:pt x="1517" y="884"/>
                      <a:pt x="1630" y="1449"/>
                      <a:pt x="1607" y="2015"/>
                    </a:cubicBezTo>
                    <a:cubicBezTo>
                      <a:pt x="1607" y="2490"/>
                      <a:pt x="1607" y="3056"/>
                      <a:pt x="1019" y="3396"/>
                    </a:cubicBezTo>
                    <a:cubicBezTo>
                      <a:pt x="362" y="2943"/>
                      <a:pt x="68" y="2128"/>
                      <a:pt x="23" y="1472"/>
                    </a:cubicBezTo>
                    <a:cubicBezTo>
                      <a:pt x="0" y="1087"/>
                      <a:pt x="114" y="635"/>
                      <a:pt x="362" y="227"/>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9" name="Google Shape;9089;p27"/>
              <p:cNvSpPr/>
              <p:nvPr/>
            </p:nvSpPr>
            <p:spPr>
              <a:xfrm>
                <a:off x="2090225" y="1282575"/>
                <a:ext cx="73575" cy="78100"/>
              </a:xfrm>
              <a:custGeom>
                <a:avLst/>
                <a:gdLst/>
                <a:ahLst/>
                <a:cxnLst/>
                <a:rect l="l" t="t" r="r" b="b"/>
                <a:pathLst>
                  <a:path w="2943" h="3124" fill="none" extrusionOk="0">
                    <a:moveTo>
                      <a:pt x="136" y="385"/>
                    </a:moveTo>
                    <a:cubicBezTo>
                      <a:pt x="272" y="114"/>
                      <a:pt x="770" y="1"/>
                      <a:pt x="1336" y="114"/>
                    </a:cubicBezTo>
                    <a:cubicBezTo>
                      <a:pt x="1992" y="227"/>
                      <a:pt x="2377" y="589"/>
                      <a:pt x="2558" y="906"/>
                    </a:cubicBezTo>
                    <a:cubicBezTo>
                      <a:pt x="2943" y="1540"/>
                      <a:pt x="2694" y="2422"/>
                      <a:pt x="2422" y="3033"/>
                    </a:cubicBezTo>
                    <a:cubicBezTo>
                      <a:pt x="2445" y="3124"/>
                      <a:pt x="2037" y="2717"/>
                      <a:pt x="1902" y="2671"/>
                    </a:cubicBezTo>
                    <a:cubicBezTo>
                      <a:pt x="1562" y="2400"/>
                      <a:pt x="1177" y="2106"/>
                      <a:pt x="657" y="1562"/>
                    </a:cubicBezTo>
                    <a:cubicBezTo>
                      <a:pt x="317" y="1223"/>
                      <a:pt x="0" y="838"/>
                      <a:pt x="91" y="521"/>
                    </a:cubicBezTo>
                    <a:cubicBezTo>
                      <a:pt x="68" y="431"/>
                      <a:pt x="91" y="408"/>
                      <a:pt x="136" y="385"/>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0" name="Google Shape;9090;p27"/>
              <p:cNvSpPr/>
              <p:nvPr/>
            </p:nvSpPr>
            <p:spPr>
              <a:xfrm>
                <a:off x="2172825" y="722450"/>
                <a:ext cx="49825" cy="60550"/>
              </a:xfrm>
              <a:custGeom>
                <a:avLst/>
                <a:gdLst/>
                <a:ahLst/>
                <a:cxnLst/>
                <a:rect l="l" t="t" r="r" b="b"/>
                <a:pathLst>
                  <a:path w="1993" h="2422" fill="none" extrusionOk="0">
                    <a:moveTo>
                      <a:pt x="69" y="634"/>
                    </a:moveTo>
                    <a:cubicBezTo>
                      <a:pt x="182" y="430"/>
                      <a:pt x="476" y="272"/>
                      <a:pt x="793" y="158"/>
                    </a:cubicBezTo>
                    <a:cubicBezTo>
                      <a:pt x="1155" y="0"/>
                      <a:pt x="1404" y="158"/>
                      <a:pt x="1585" y="385"/>
                    </a:cubicBezTo>
                    <a:cubicBezTo>
                      <a:pt x="1879" y="815"/>
                      <a:pt x="1992" y="1856"/>
                      <a:pt x="1766" y="2422"/>
                    </a:cubicBezTo>
                    <a:cubicBezTo>
                      <a:pt x="1743" y="2422"/>
                      <a:pt x="1178" y="2150"/>
                      <a:pt x="1087" y="2195"/>
                    </a:cubicBezTo>
                    <a:cubicBezTo>
                      <a:pt x="748" y="2105"/>
                      <a:pt x="499" y="1924"/>
                      <a:pt x="272" y="1539"/>
                    </a:cubicBezTo>
                    <a:cubicBezTo>
                      <a:pt x="114" y="1245"/>
                      <a:pt x="1" y="951"/>
                      <a:pt x="69" y="724"/>
                    </a:cubicBezTo>
                    <a:cubicBezTo>
                      <a:pt x="46" y="679"/>
                      <a:pt x="46" y="656"/>
                      <a:pt x="69" y="634"/>
                    </a:cubicBezTo>
                    <a:close/>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1" name="Google Shape;9091;p27"/>
              <p:cNvSpPr/>
              <p:nvPr/>
            </p:nvSpPr>
            <p:spPr>
              <a:xfrm>
                <a:off x="2173400" y="735450"/>
                <a:ext cx="45850" cy="39075"/>
              </a:xfrm>
              <a:custGeom>
                <a:avLst/>
                <a:gdLst/>
                <a:ahLst/>
                <a:cxnLst/>
                <a:rect l="l" t="t" r="r" b="b"/>
                <a:pathLst>
                  <a:path w="1834" h="1563" fill="none" extrusionOk="0">
                    <a:moveTo>
                      <a:pt x="0" y="566"/>
                    </a:moveTo>
                    <a:cubicBezTo>
                      <a:pt x="498" y="1132"/>
                      <a:pt x="1041" y="1291"/>
                      <a:pt x="1494" y="1517"/>
                    </a:cubicBezTo>
                    <a:cubicBezTo>
                      <a:pt x="1517" y="1562"/>
                      <a:pt x="1607" y="1562"/>
                      <a:pt x="1675" y="1494"/>
                    </a:cubicBezTo>
                    <a:cubicBezTo>
                      <a:pt x="1698" y="1472"/>
                      <a:pt x="1698" y="1449"/>
                      <a:pt x="1698" y="1404"/>
                    </a:cubicBezTo>
                    <a:cubicBezTo>
                      <a:pt x="1834" y="793"/>
                      <a:pt x="317" y="317"/>
                      <a:pt x="249" y="23"/>
                    </a:cubicBezTo>
                    <a:cubicBezTo>
                      <a:pt x="906" y="1"/>
                      <a:pt x="1245" y="23"/>
                      <a:pt x="1743" y="589"/>
                    </a:cubicBezTo>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2" name="Google Shape;9092;p27"/>
            <p:cNvGrpSpPr/>
            <p:nvPr/>
          </p:nvGrpSpPr>
          <p:grpSpPr>
            <a:xfrm flipH="1">
              <a:off x="1413868" y="309105"/>
              <a:ext cx="237508" cy="247359"/>
              <a:chOff x="2650925" y="4637475"/>
              <a:chExt cx="120550" cy="125550"/>
            </a:xfrm>
          </p:grpSpPr>
          <p:sp>
            <p:nvSpPr>
              <p:cNvPr id="9093" name="Google Shape;9093;p27"/>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4" name="Google Shape;9094;p27"/>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5" name="Google Shape;9095;p27"/>
            <p:cNvGrpSpPr/>
            <p:nvPr/>
          </p:nvGrpSpPr>
          <p:grpSpPr>
            <a:xfrm>
              <a:off x="2253297" y="51031"/>
              <a:ext cx="241941" cy="218741"/>
              <a:chOff x="2097025" y="4644575"/>
              <a:chExt cx="122800" cy="111025"/>
            </a:xfrm>
          </p:grpSpPr>
          <p:sp>
            <p:nvSpPr>
              <p:cNvPr id="9096" name="Google Shape;9096;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7" name="Google Shape;9097;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8" name="Google Shape;9098;p27"/>
            <p:cNvGrpSpPr/>
            <p:nvPr/>
          </p:nvGrpSpPr>
          <p:grpSpPr>
            <a:xfrm flipH="1">
              <a:off x="-136244" y="-88574"/>
              <a:ext cx="4270606" cy="1104740"/>
              <a:chOff x="2637925" y="3469400"/>
              <a:chExt cx="2167600" cy="560725"/>
            </a:xfrm>
          </p:grpSpPr>
          <p:sp>
            <p:nvSpPr>
              <p:cNvPr id="9099" name="Google Shape;9099;p27"/>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0" name="Google Shape;9100;p27"/>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1" name="Google Shape;9101;p27"/>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2" name="Google Shape;9102;p27"/>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3" name="Google Shape;9103;p27"/>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04" name="Google Shape;9104;p27"/>
            <p:cNvGrpSpPr/>
            <p:nvPr/>
          </p:nvGrpSpPr>
          <p:grpSpPr>
            <a:xfrm>
              <a:off x="7904349" y="0"/>
              <a:ext cx="1239650" cy="1639847"/>
              <a:chOff x="4119175" y="4625900"/>
              <a:chExt cx="629200" cy="832325"/>
            </a:xfrm>
          </p:grpSpPr>
          <p:sp>
            <p:nvSpPr>
              <p:cNvPr id="9105" name="Google Shape;9105;p27"/>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6" name="Google Shape;9106;p27"/>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7" name="Google Shape;9107;p27"/>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8" name="Google Shape;9108;p27"/>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9" name="Google Shape;9109;p27"/>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0" name="Google Shape;9110;p27"/>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1" name="Google Shape;9111;p27"/>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2" name="Google Shape;9112;p27"/>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3" name="Google Shape;9113;p27"/>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4" name="Google Shape;9114;p27"/>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5" name="Google Shape;9115;p27"/>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6" name="Google Shape;9116;p27"/>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7" name="Google Shape;9117;p27"/>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8" name="Google Shape;9118;p27"/>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9" name="Google Shape;9119;p27"/>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0" name="Google Shape;9120;p27"/>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1" name="Google Shape;9121;p27"/>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2" name="Google Shape;9122;p27"/>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3" name="Google Shape;9123;p27"/>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4" name="Google Shape;9124;p27"/>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5" name="Google Shape;9125;p27"/>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6" name="Google Shape;9126;p27"/>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7" name="Google Shape;9127;p27"/>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8" name="Google Shape;9128;p27"/>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9" name="Google Shape;9129;p27"/>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0" name="Google Shape;9130;p27"/>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1" name="Google Shape;9131;p27"/>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2" name="Google Shape;9132;p27"/>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3" name="Google Shape;9133;p27"/>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4" name="Google Shape;9134;p27"/>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5" name="Google Shape;9135;p27"/>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6" name="Google Shape;9136;p27"/>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7" name="Google Shape;9137;p27"/>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8" name="Google Shape;9138;p27"/>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9" name="Google Shape;9139;p27"/>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0" name="Google Shape;9140;p27"/>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1" name="Google Shape;9141;p27"/>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42" name="Google Shape;9142;p27"/>
            <p:cNvGrpSpPr/>
            <p:nvPr/>
          </p:nvGrpSpPr>
          <p:grpSpPr>
            <a:xfrm flipH="1">
              <a:off x="3697581" y="4374903"/>
              <a:ext cx="768082" cy="1156015"/>
              <a:chOff x="4700366" y="4156978"/>
              <a:chExt cx="768082" cy="1156015"/>
            </a:xfrm>
          </p:grpSpPr>
          <p:sp>
            <p:nvSpPr>
              <p:cNvPr id="9143" name="Google Shape;9143;p27"/>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4" name="Google Shape;9144;p27"/>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5" name="Google Shape;9145;p27"/>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6" name="Google Shape;9146;p27"/>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7" name="Google Shape;9147;p27"/>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8" name="Google Shape;9148;p27"/>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9" name="Google Shape;9149;p27"/>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0" name="Google Shape;9150;p27"/>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1" name="Google Shape;9151;p27"/>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2" name="Google Shape;9152;p27"/>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3" name="Google Shape;9153;p27"/>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4" name="Google Shape;9154;p27"/>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5" name="Google Shape;9155;p27"/>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6" name="Google Shape;9156;p27"/>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7" name="Google Shape;9157;p27"/>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8" name="Google Shape;9158;p27"/>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9" name="Google Shape;9159;p27"/>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0" name="Google Shape;9160;p27"/>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1" name="Google Shape;9161;p27"/>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62" name="Google Shape;9162;p27"/>
            <p:cNvGrpSpPr/>
            <p:nvPr/>
          </p:nvGrpSpPr>
          <p:grpSpPr>
            <a:xfrm flipH="1">
              <a:off x="6560632" y="4374903"/>
              <a:ext cx="766999" cy="1154931"/>
              <a:chOff x="1838400" y="4151553"/>
              <a:chExt cx="766999" cy="1154931"/>
            </a:xfrm>
          </p:grpSpPr>
          <p:sp>
            <p:nvSpPr>
              <p:cNvPr id="9163" name="Google Shape;9163;p27"/>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4" name="Google Shape;9164;p27"/>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5" name="Google Shape;9165;p27"/>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6" name="Google Shape;9166;p27"/>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7" name="Google Shape;9167;p27"/>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8" name="Google Shape;9168;p27"/>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9" name="Google Shape;9169;p27"/>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0" name="Google Shape;9170;p27"/>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1" name="Google Shape;9171;p27"/>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2" name="Google Shape;9172;p27"/>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3" name="Google Shape;9173;p27"/>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4" name="Google Shape;9174;p27"/>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5" name="Google Shape;9175;p27"/>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6" name="Google Shape;9176;p27"/>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7" name="Google Shape;9177;p27"/>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8" name="Google Shape;9178;p27"/>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9" name="Google Shape;9179;p27"/>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0" name="Google Shape;9180;p27"/>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1" name="Google Shape;9181;p27"/>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2" name="Google Shape;9182;p27"/>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83" name="Google Shape;9183;p27"/>
            <p:cNvGrpSpPr/>
            <p:nvPr/>
          </p:nvGrpSpPr>
          <p:grpSpPr>
            <a:xfrm flipH="1">
              <a:off x="5663009" y="4451103"/>
              <a:ext cx="769215" cy="1154931"/>
              <a:chOff x="2733806" y="4380153"/>
              <a:chExt cx="769215" cy="1154931"/>
            </a:xfrm>
          </p:grpSpPr>
          <p:sp>
            <p:nvSpPr>
              <p:cNvPr id="9184" name="Google Shape;9184;p27"/>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5" name="Google Shape;9185;p27"/>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6" name="Google Shape;9186;p27"/>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7" name="Google Shape;9187;p27"/>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8" name="Google Shape;9188;p27"/>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9" name="Google Shape;9189;p27"/>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0" name="Google Shape;9190;p27"/>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1" name="Google Shape;9191;p27"/>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2" name="Google Shape;9192;p27"/>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3" name="Google Shape;9193;p27"/>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4" name="Google Shape;9194;p27"/>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5" name="Google Shape;9195;p27"/>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6" name="Google Shape;9196;p27"/>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7" name="Google Shape;9197;p27"/>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8" name="Google Shape;9198;p27"/>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9" name="Google Shape;9199;p27"/>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0" name="Google Shape;9200;p27"/>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1" name="Google Shape;9201;p27"/>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2" name="Google Shape;9202;p27"/>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3" name="Google Shape;9203;p27"/>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04" name="Google Shape;9204;p27"/>
            <p:cNvGrpSpPr/>
            <p:nvPr/>
          </p:nvGrpSpPr>
          <p:grpSpPr>
            <a:xfrm flipH="1">
              <a:off x="4670272" y="4527303"/>
              <a:ext cx="788129" cy="1014456"/>
              <a:chOff x="3707629" y="4456362"/>
              <a:chExt cx="788129" cy="1014456"/>
            </a:xfrm>
          </p:grpSpPr>
          <p:sp>
            <p:nvSpPr>
              <p:cNvPr id="9205" name="Google Shape;9205;p27"/>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6" name="Google Shape;9206;p27"/>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7" name="Google Shape;9207;p27"/>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8" name="Google Shape;9208;p27"/>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9" name="Google Shape;9209;p27"/>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0" name="Google Shape;9210;p27"/>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1" name="Google Shape;9211;p27"/>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2" name="Google Shape;9212;p27"/>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3" name="Google Shape;9213;p27"/>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4" name="Google Shape;9214;p27"/>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5" name="Google Shape;9215;p27"/>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6" name="Google Shape;9216;p27"/>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7" name="Google Shape;9217;p27"/>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8" name="Google Shape;9218;p27"/>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9" name="Google Shape;9219;p27"/>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0" name="Google Shape;9220;p27"/>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1" name="Google Shape;9221;p27"/>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2" name="Google Shape;9222;p27"/>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3" name="Google Shape;9223;p27"/>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4" name="Google Shape;9224;p27"/>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25" name="Google Shape;9225;p27"/>
            <p:cNvGrpSpPr/>
            <p:nvPr/>
          </p:nvGrpSpPr>
          <p:grpSpPr>
            <a:xfrm flipH="1">
              <a:off x="1898142" y="4374903"/>
              <a:ext cx="768082" cy="1156015"/>
              <a:chOff x="6499806" y="4156978"/>
              <a:chExt cx="768082" cy="1156015"/>
            </a:xfrm>
          </p:grpSpPr>
          <p:sp>
            <p:nvSpPr>
              <p:cNvPr id="9226" name="Google Shape;9226;p27"/>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7" name="Google Shape;9227;p27"/>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8" name="Google Shape;9228;p27"/>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9" name="Google Shape;9229;p27"/>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0" name="Google Shape;9230;p27"/>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1" name="Google Shape;9231;p27"/>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2" name="Google Shape;9232;p27"/>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3" name="Google Shape;9233;p27"/>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4" name="Google Shape;9234;p27"/>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5" name="Google Shape;9235;p27"/>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6" name="Google Shape;9236;p27"/>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7" name="Google Shape;9237;p27"/>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8" name="Google Shape;9238;p27"/>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9" name="Google Shape;9239;p27"/>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0" name="Google Shape;9240;p27"/>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1" name="Google Shape;9241;p27"/>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2" name="Google Shape;9242;p27"/>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3" name="Google Shape;9243;p27"/>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4" name="Google Shape;9244;p27"/>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45" name="Google Shape;9245;p27"/>
            <p:cNvGrpSpPr/>
            <p:nvPr/>
          </p:nvGrpSpPr>
          <p:grpSpPr>
            <a:xfrm flipH="1">
              <a:off x="2723758" y="4451103"/>
              <a:ext cx="769215" cy="1154931"/>
              <a:chOff x="5673057" y="4303953"/>
              <a:chExt cx="769215" cy="1154931"/>
            </a:xfrm>
          </p:grpSpPr>
          <p:sp>
            <p:nvSpPr>
              <p:cNvPr id="9246" name="Google Shape;9246;p27"/>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7" name="Google Shape;9247;p27"/>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8" name="Google Shape;9248;p27"/>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9" name="Google Shape;9249;p27"/>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0" name="Google Shape;9250;p27"/>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1" name="Google Shape;9251;p27"/>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2" name="Google Shape;9252;p27"/>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3" name="Google Shape;9253;p27"/>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4" name="Google Shape;9254;p27"/>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5" name="Google Shape;9255;p27"/>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6" name="Google Shape;9256;p27"/>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7" name="Google Shape;9257;p27"/>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8" name="Google Shape;9258;p27"/>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9" name="Google Shape;9259;p27"/>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0" name="Google Shape;9260;p27"/>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1" name="Google Shape;9261;p27"/>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2" name="Google Shape;9262;p27"/>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3" name="Google Shape;9263;p27"/>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4" name="Google Shape;9264;p27"/>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5" name="Google Shape;9265;p27"/>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66" name="Google Shape;9266;p27"/>
            <p:cNvGrpSpPr/>
            <p:nvPr/>
          </p:nvGrpSpPr>
          <p:grpSpPr>
            <a:xfrm flipH="1">
              <a:off x="981605" y="4603503"/>
              <a:ext cx="788129" cy="1014456"/>
              <a:chOff x="7396296" y="4303962"/>
              <a:chExt cx="788129" cy="1014456"/>
            </a:xfrm>
          </p:grpSpPr>
          <p:sp>
            <p:nvSpPr>
              <p:cNvPr id="9267" name="Google Shape;9267;p27"/>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8" name="Google Shape;9268;p27"/>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9" name="Google Shape;9269;p27"/>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0" name="Google Shape;9270;p27"/>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1" name="Google Shape;9271;p27"/>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2" name="Google Shape;9272;p27"/>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3" name="Google Shape;9273;p27"/>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4" name="Google Shape;9274;p27"/>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5" name="Google Shape;9275;p27"/>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6" name="Google Shape;9276;p27"/>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7" name="Google Shape;9277;p27"/>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8" name="Google Shape;9278;p27"/>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9" name="Google Shape;9279;p27"/>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0" name="Google Shape;9280;p27"/>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1" name="Google Shape;9281;p27"/>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2" name="Google Shape;9282;p27"/>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3" name="Google Shape;9283;p27"/>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4" name="Google Shape;9284;p27"/>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5" name="Google Shape;9285;p27"/>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6" name="Google Shape;9286;p27"/>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87" name="Google Shape;9287;p27"/>
            <p:cNvGrpSpPr/>
            <p:nvPr/>
          </p:nvGrpSpPr>
          <p:grpSpPr>
            <a:xfrm flipH="1">
              <a:off x="7385164" y="4603503"/>
              <a:ext cx="788129" cy="1014456"/>
              <a:chOff x="992737" y="4303962"/>
              <a:chExt cx="788129" cy="1014456"/>
            </a:xfrm>
          </p:grpSpPr>
          <p:sp>
            <p:nvSpPr>
              <p:cNvPr id="9288" name="Google Shape;9288;p27"/>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9" name="Google Shape;9289;p27"/>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0" name="Google Shape;9290;p27"/>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1" name="Google Shape;9291;p27"/>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2" name="Google Shape;9292;p27"/>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3" name="Google Shape;9293;p27"/>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4" name="Google Shape;9294;p27"/>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5" name="Google Shape;9295;p27"/>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6" name="Google Shape;9296;p27"/>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7" name="Google Shape;9297;p27"/>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8" name="Google Shape;9298;p27"/>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9" name="Google Shape;9299;p27"/>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0" name="Google Shape;9300;p27"/>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1" name="Google Shape;9301;p27"/>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2" name="Google Shape;9302;p27"/>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3" name="Google Shape;9303;p27"/>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4" name="Google Shape;9304;p27"/>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5" name="Google Shape;9305;p27"/>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6" name="Google Shape;9306;p27"/>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7" name="Google Shape;9307;p27"/>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08" name="Google Shape;9308;p27"/>
            <p:cNvGrpSpPr/>
            <p:nvPr/>
          </p:nvGrpSpPr>
          <p:grpSpPr>
            <a:xfrm flipH="1">
              <a:off x="8377901" y="4374903"/>
              <a:ext cx="788129" cy="1014456"/>
              <a:chOff x="0" y="4380162"/>
              <a:chExt cx="788129" cy="1014456"/>
            </a:xfrm>
          </p:grpSpPr>
          <p:sp>
            <p:nvSpPr>
              <p:cNvPr id="9309" name="Google Shape;9309;p27"/>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0" name="Google Shape;9310;p27"/>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1" name="Google Shape;9311;p27"/>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2" name="Google Shape;9312;p27"/>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3" name="Google Shape;9313;p27"/>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4" name="Google Shape;9314;p27"/>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5" name="Google Shape;9315;p27"/>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6" name="Google Shape;9316;p27"/>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7" name="Google Shape;9317;p27"/>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8" name="Google Shape;9318;p27"/>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9" name="Google Shape;9319;p27"/>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0" name="Google Shape;9320;p27"/>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1" name="Google Shape;9321;p27"/>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2" name="Google Shape;9322;p27"/>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3" name="Google Shape;9323;p27"/>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4" name="Google Shape;9324;p27"/>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5" name="Google Shape;9325;p27"/>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6" name="Google Shape;9326;p27"/>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7" name="Google Shape;9327;p27"/>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8" name="Google Shape;9328;p27"/>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29" name="Google Shape;9329;p27"/>
            <p:cNvGrpSpPr/>
            <p:nvPr/>
          </p:nvGrpSpPr>
          <p:grpSpPr>
            <a:xfrm flipH="1">
              <a:off x="0" y="4374903"/>
              <a:ext cx="769215" cy="1154931"/>
              <a:chOff x="8396815" y="4456353"/>
              <a:chExt cx="769215" cy="1154931"/>
            </a:xfrm>
          </p:grpSpPr>
          <p:sp>
            <p:nvSpPr>
              <p:cNvPr id="9330" name="Google Shape;9330;p27"/>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1" name="Google Shape;9331;p27"/>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2" name="Google Shape;9332;p27"/>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3" name="Google Shape;9333;p27"/>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4" name="Google Shape;9334;p27"/>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5" name="Google Shape;9335;p27"/>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6" name="Google Shape;9336;p27"/>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7" name="Google Shape;9337;p27"/>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8" name="Google Shape;9338;p27"/>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9" name="Google Shape;9339;p27"/>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0" name="Google Shape;9340;p27"/>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1" name="Google Shape;9341;p27"/>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2" name="Google Shape;9342;p27"/>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3" name="Google Shape;9343;p27"/>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4" name="Google Shape;9344;p27"/>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5" name="Google Shape;9345;p27"/>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6" name="Google Shape;9346;p27"/>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7" name="Google Shape;9347;p27"/>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8" name="Google Shape;9348;p27"/>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9" name="Google Shape;9349;p27"/>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0" name="Google Shape;9350;p27"/>
            <p:cNvGrpSpPr/>
            <p:nvPr/>
          </p:nvGrpSpPr>
          <p:grpSpPr>
            <a:xfrm>
              <a:off x="2501689" y="-314431"/>
              <a:ext cx="949833" cy="732422"/>
              <a:chOff x="4866600" y="2956225"/>
              <a:chExt cx="482100" cy="371750"/>
            </a:xfrm>
          </p:grpSpPr>
          <p:sp>
            <p:nvSpPr>
              <p:cNvPr id="9351" name="Google Shape;9351;p27"/>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2" name="Google Shape;9352;p27"/>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3" name="Google Shape;9353;p27"/>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4" name="Google Shape;9354;p27"/>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5" name="Google Shape;9355;p27"/>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6" name="Google Shape;9356;p27"/>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7" name="Google Shape;9357;p27"/>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8" name="Google Shape;9358;p27"/>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9" name="Google Shape;9359;p27"/>
            <p:cNvGrpSpPr/>
            <p:nvPr/>
          </p:nvGrpSpPr>
          <p:grpSpPr>
            <a:xfrm>
              <a:off x="8496000" y="-589188"/>
              <a:ext cx="520625" cy="3756728"/>
              <a:chOff x="9510963" y="-893988"/>
              <a:chExt cx="520625" cy="3756728"/>
            </a:xfrm>
          </p:grpSpPr>
          <p:sp>
            <p:nvSpPr>
              <p:cNvPr id="9360" name="Google Shape;9360;p27"/>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1" name="Google Shape;9361;p27"/>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2" name="Google Shape;9362;p27"/>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3" name="Google Shape;9363;p27"/>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4" name="Google Shape;9364;p27"/>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5" name="Google Shape;9365;p27"/>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6" name="Google Shape;9366;p27"/>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7" name="Google Shape;9367;p27"/>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8" name="Google Shape;9368;p27"/>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9" name="Google Shape;9369;p27"/>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0" name="Google Shape;9370;p27"/>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1" name="Google Shape;9371;p27"/>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2" name="Google Shape;9372;p27"/>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3" name="Google Shape;9373;p27"/>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4" name="Google Shape;9374;p27"/>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75" name="Google Shape;9375;p27"/>
            <p:cNvGrpSpPr/>
            <p:nvPr/>
          </p:nvGrpSpPr>
          <p:grpSpPr>
            <a:xfrm>
              <a:off x="1291123" y="-315002"/>
              <a:ext cx="950917" cy="733555"/>
              <a:chOff x="2920825" y="1027400"/>
              <a:chExt cx="482650" cy="372325"/>
            </a:xfrm>
          </p:grpSpPr>
          <p:sp>
            <p:nvSpPr>
              <p:cNvPr id="9376" name="Google Shape;9376;p27"/>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7" name="Google Shape;9377;p27"/>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8" name="Google Shape;9378;p27"/>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9" name="Google Shape;9379;p27"/>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0" name="Google Shape;9380;p27"/>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1" name="Google Shape;9381;p27"/>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2" name="Google Shape;9382;p27"/>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83" name="Google Shape;9383;p27"/>
            <p:cNvGrpSpPr/>
            <p:nvPr/>
          </p:nvGrpSpPr>
          <p:grpSpPr>
            <a:xfrm>
              <a:off x="76193" y="-386822"/>
              <a:ext cx="1362295" cy="1920846"/>
              <a:chOff x="4877350" y="4482750"/>
              <a:chExt cx="691450" cy="974950"/>
            </a:xfrm>
          </p:grpSpPr>
          <p:sp>
            <p:nvSpPr>
              <p:cNvPr id="9384" name="Google Shape;9384;p27"/>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5" name="Google Shape;9385;p27"/>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6" name="Google Shape;9386;p27"/>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7" name="Google Shape;9387;p27"/>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8" name="Google Shape;9388;p27"/>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9" name="Google Shape;9389;p27"/>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0" name="Google Shape;9390;p27"/>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1" name="Google Shape;9391;p27"/>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2" name="Google Shape;9392;p27"/>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3" name="Google Shape;9393;p27"/>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4" name="Google Shape;9394;p27"/>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5" name="Google Shape;9395;p27"/>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6" name="Google Shape;9396;p27"/>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7" name="Google Shape;9397;p27"/>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8" name="Google Shape;9398;p27"/>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9" name="Google Shape;9399;p27"/>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0" name="Google Shape;9400;p27"/>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1" name="Google Shape;9401;p27"/>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2" name="Google Shape;9402;p27"/>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3" name="Google Shape;9403;p27"/>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4" name="Google Shape;9404;p27"/>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5" name="Google Shape;9405;p27"/>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6" name="Google Shape;9406;p27"/>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7" name="Google Shape;9407;p27"/>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8" name="Google Shape;9408;p27"/>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9" name="Google Shape;9409;p27"/>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0" name="Google Shape;9410;p27"/>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1" name="Google Shape;9411;p27"/>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2" name="Google Shape;9412;p27"/>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3" name="Google Shape;9413;p27"/>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4" name="Google Shape;9414;p27"/>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5" name="Google Shape;9415;p27"/>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6" name="Google Shape;9416;p27"/>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
        <p:nvSpPr>
          <p:cNvPr id="9417" name="Google Shape;9417;p27"/>
          <p:cNvSpPr txBox="1">
            <a:spLocks noGrp="1"/>
          </p:cNvSpPr>
          <p:nvPr>
            <p:ph type="title"/>
          </p:nvPr>
        </p:nvSpPr>
        <p:spPr>
          <a:xfrm>
            <a:off x="7200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18" name="Google Shape;9418;p27"/>
          <p:cNvSpPr txBox="1">
            <a:spLocks noGrp="1"/>
          </p:cNvSpPr>
          <p:nvPr>
            <p:ph type="title" idx="2" hasCustomPrompt="1"/>
          </p:nvPr>
        </p:nvSpPr>
        <p:spPr>
          <a:xfrm>
            <a:off x="15912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19" name="Google Shape;9419;p27"/>
          <p:cNvSpPr txBox="1">
            <a:spLocks noGrp="1"/>
          </p:cNvSpPr>
          <p:nvPr>
            <p:ph type="subTitle" idx="1"/>
          </p:nvPr>
        </p:nvSpPr>
        <p:spPr>
          <a:xfrm>
            <a:off x="7200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0" name="Google Shape;9420;p27"/>
          <p:cNvSpPr txBox="1">
            <a:spLocks noGrp="1"/>
          </p:cNvSpPr>
          <p:nvPr>
            <p:ph type="title" idx="3"/>
          </p:nvPr>
        </p:nvSpPr>
        <p:spPr>
          <a:xfrm>
            <a:off x="34488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1" name="Google Shape;9421;p27"/>
          <p:cNvSpPr txBox="1">
            <a:spLocks noGrp="1"/>
          </p:cNvSpPr>
          <p:nvPr>
            <p:ph type="title" idx="4" hasCustomPrompt="1"/>
          </p:nvPr>
        </p:nvSpPr>
        <p:spPr>
          <a:xfrm>
            <a:off x="43200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2" name="Google Shape;9422;p27"/>
          <p:cNvSpPr txBox="1">
            <a:spLocks noGrp="1"/>
          </p:cNvSpPr>
          <p:nvPr>
            <p:ph type="subTitle" idx="5"/>
          </p:nvPr>
        </p:nvSpPr>
        <p:spPr>
          <a:xfrm>
            <a:off x="34488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3" name="Google Shape;9423;p27"/>
          <p:cNvSpPr txBox="1">
            <a:spLocks noGrp="1"/>
          </p:cNvSpPr>
          <p:nvPr>
            <p:ph type="title" idx="6"/>
          </p:nvPr>
        </p:nvSpPr>
        <p:spPr>
          <a:xfrm>
            <a:off x="61776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4" name="Google Shape;9424;p27"/>
          <p:cNvSpPr txBox="1">
            <a:spLocks noGrp="1"/>
          </p:cNvSpPr>
          <p:nvPr>
            <p:ph type="title" idx="7" hasCustomPrompt="1"/>
          </p:nvPr>
        </p:nvSpPr>
        <p:spPr>
          <a:xfrm>
            <a:off x="70488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5" name="Google Shape;9425;p27"/>
          <p:cNvSpPr txBox="1">
            <a:spLocks noGrp="1"/>
          </p:cNvSpPr>
          <p:nvPr>
            <p:ph type="subTitle" idx="8"/>
          </p:nvPr>
        </p:nvSpPr>
        <p:spPr>
          <a:xfrm>
            <a:off x="61776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6" name="Google Shape;9426;p27"/>
          <p:cNvSpPr txBox="1">
            <a:spLocks noGrp="1"/>
          </p:cNvSpPr>
          <p:nvPr>
            <p:ph type="title" idx="9"/>
          </p:nvPr>
        </p:nvSpPr>
        <p:spPr>
          <a:xfrm>
            <a:off x="7200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7" name="Google Shape;9427;p27"/>
          <p:cNvSpPr txBox="1">
            <a:spLocks noGrp="1"/>
          </p:cNvSpPr>
          <p:nvPr>
            <p:ph type="title" idx="13" hasCustomPrompt="1"/>
          </p:nvPr>
        </p:nvSpPr>
        <p:spPr>
          <a:xfrm>
            <a:off x="15912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8" name="Google Shape;9428;p27"/>
          <p:cNvSpPr txBox="1">
            <a:spLocks noGrp="1"/>
          </p:cNvSpPr>
          <p:nvPr>
            <p:ph type="subTitle" idx="14"/>
          </p:nvPr>
        </p:nvSpPr>
        <p:spPr>
          <a:xfrm>
            <a:off x="7200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9" name="Google Shape;9429;p27"/>
          <p:cNvSpPr txBox="1">
            <a:spLocks noGrp="1"/>
          </p:cNvSpPr>
          <p:nvPr>
            <p:ph type="title" idx="15"/>
          </p:nvPr>
        </p:nvSpPr>
        <p:spPr>
          <a:xfrm>
            <a:off x="34488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0" name="Google Shape;9430;p27"/>
          <p:cNvSpPr txBox="1">
            <a:spLocks noGrp="1"/>
          </p:cNvSpPr>
          <p:nvPr>
            <p:ph type="title" idx="16" hasCustomPrompt="1"/>
          </p:nvPr>
        </p:nvSpPr>
        <p:spPr>
          <a:xfrm>
            <a:off x="43200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1" name="Google Shape;9431;p27"/>
          <p:cNvSpPr txBox="1">
            <a:spLocks noGrp="1"/>
          </p:cNvSpPr>
          <p:nvPr>
            <p:ph type="subTitle" idx="17"/>
          </p:nvPr>
        </p:nvSpPr>
        <p:spPr>
          <a:xfrm>
            <a:off x="34488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2" name="Google Shape;9432;p27"/>
          <p:cNvSpPr txBox="1">
            <a:spLocks noGrp="1"/>
          </p:cNvSpPr>
          <p:nvPr>
            <p:ph type="title" idx="18"/>
          </p:nvPr>
        </p:nvSpPr>
        <p:spPr>
          <a:xfrm>
            <a:off x="61776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3" name="Google Shape;9433;p27"/>
          <p:cNvSpPr txBox="1">
            <a:spLocks noGrp="1"/>
          </p:cNvSpPr>
          <p:nvPr>
            <p:ph type="title" idx="19" hasCustomPrompt="1"/>
          </p:nvPr>
        </p:nvSpPr>
        <p:spPr>
          <a:xfrm>
            <a:off x="70488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4" name="Google Shape;9434;p27"/>
          <p:cNvSpPr txBox="1">
            <a:spLocks noGrp="1"/>
          </p:cNvSpPr>
          <p:nvPr>
            <p:ph type="subTitle" idx="20"/>
          </p:nvPr>
        </p:nvSpPr>
        <p:spPr>
          <a:xfrm>
            <a:off x="61776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5" name="Google Shape;9435;p27"/>
          <p:cNvSpPr txBox="1">
            <a:spLocks noGrp="1"/>
          </p:cNvSpPr>
          <p:nvPr>
            <p:ph type="title" idx="21"/>
          </p:nvPr>
        </p:nvSpPr>
        <p:spPr>
          <a:xfrm>
            <a:off x="720000" y="540000"/>
            <a:ext cx="7704000" cy="6768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639468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001"/>
        <p:cNvGrpSpPr/>
        <p:nvPr/>
      </p:nvGrpSpPr>
      <p:grpSpPr>
        <a:xfrm>
          <a:off x="0" y="0"/>
          <a:ext cx="0" cy="0"/>
          <a:chOff x="0" y="0"/>
          <a:chExt cx="0" cy="0"/>
        </a:xfrm>
      </p:grpSpPr>
      <p:sp>
        <p:nvSpPr>
          <p:cNvPr id="8002" name="Google Shape;8002;p24"/>
          <p:cNvSpPr txBox="1">
            <a:spLocks noGrp="1"/>
          </p:cNvSpPr>
          <p:nvPr>
            <p:ph type="title"/>
          </p:nvPr>
        </p:nvSpPr>
        <p:spPr>
          <a:xfrm>
            <a:off x="201908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3" name="Google Shape;8003;p24"/>
          <p:cNvSpPr txBox="1">
            <a:spLocks noGrp="1"/>
          </p:cNvSpPr>
          <p:nvPr>
            <p:ph type="subTitle" idx="1"/>
          </p:nvPr>
        </p:nvSpPr>
        <p:spPr>
          <a:xfrm>
            <a:off x="2019083" y="3434287"/>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4" name="Google Shape;8004;p24"/>
          <p:cNvSpPr txBox="1">
            <a:spLocks noGrp="1"/>
          </p:cNvSpPr>
          <p:nvPr>
            <p:ph type="title" idx="2"/>
          </p:nvPr>
        </p:nvSpPr>
        <p:spPr>
          <a:xfrm>
            <a:off x="487864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5" name="Google Shape;8005;p24"/>
          <p:cNvSpPr txBox="1">
            <a:spLocks noGrp="1"/>
          </p:cNvSpPr>
          <p:nvPr>
            <p:ph type="subTitle" idx="3"/>
          </p:nvPr>
        </p:nvSpPr>
        <p:spPr>
          <a:xfrm>
            <a:off x="4878643" y="3434295"/>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6" name="Google Shape;8006;p24"/>
          <p:cNvSpPr txBox="1">
            <a:spLocks noGrp="1"/>
          </p:cNvSpPr>
          <p:nvPr>
            <p:ph type="title" idx="4"/>
          </p:nvPr>
        </p:nvSpPr>
        <p:spPr>
          <a:xfrm>
            <a:off x="720000" y="540000"/>
            <a:ext cx="7704000" cy="676800"/>
          </a:xfrm>
          <a:prstGeom prst="rect">
            <a:avLst/>
          </a:prstGeom>
        </p:spPr>
        <p:txBody>
          <a:bodyPr spcFirstLastPara="1" wrap="square" lIns="91425" tIns="91425" rIns="91425" bIns="91425" anchor="t"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8007" name="Google Shape;8007;p24"/>
          <p:cNvGrpSpPr/>
          <p:nvPr/>
        </p:nvGrpSpPr>
        <p:grpSpPr>
          <a:xfrm>
            <a:off x="-136243" y="-589187"/>
            <a:ext cx="9302275" cy="6207147"/>
            <a:chOff x="-136244" y="-589188"/>
            <a:chExt cx="9302274" cy="6207147"/>
          </a:xfrm>
        </p:grpSpPr>
        <p:grpSp>
          <p:nvGrpSpPr>
            <p:cNvPr id="8008" name="Google Shape;8008;p24"/>
            <p:cNvGrpSpPr/>
            <p:nvPr/>
          </p:nvGrpSpPr>
          <p:grpSpPr>
            <a:xfrm>
              <a:off x="4873403" y="-88574"/>
              <a:ext cx="4270606" cy="1104740"/>
              <a:chOff x="2637925" y="3469400"/>
              <a:chExt cx="2167600" cy="560725"/>
            </a:xfrm>
          </p:grpSpPr>
          <p:sp>
            <p:nvSpPr>
              <p:cNvPr id="8009" name="Google Shape;800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0" name="Google Shape;801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1" name="Google Shape;801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2" name="Google Shape;801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3" name="Google Shape;801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14" name="Google Shape;8014;p24"/>
            <p:cNvGrpSpPr/>
            <p:nvPr/>
          </p:nvGrpSpPr>
          <p:grpSpPr>
            <a:xfrm>
              <a:off x="8512711" y="-99961"/>
              <a:ext cx="380199" cy="2861617"/>
              <a:chOff x="3345725" y="238675"/>
              <a:chExt cx="192975" cy="1452450"/>
            </a:xfrm>
          </p:grpSpPr>
          <p:sp>
            <p:nvSpPr>
              <p:cNvPr id="8015" name="Google Shape;8015;p24"/>
              <p:cNvSpPr/>
              <p:nvPr/>
            </p:nvSpPr>
            <p:spPr>
              <a:xfrm>
                <a:off x="3345725" y="250550"/>
                <a:ext cx="185625" cy="1427550"/>
              </a:xfrm>
              <a:custGeom>
                <a:avLst/>
                <a:gdLst/>
                <a:ahLst/>
                <a:cxnLst/>
                <a:rect l="l" t="t" r="r" b="b"/>
                <a:pathLst>
                  <a:path w="7425" h="57102" fill="none" extrusionOk="0">
                    <a:moveTo>
                      <a:pt x="4233" y="54635"/>
                    </a:moveTo>
                    <a:cubicBezTo>
                      <a:pt x="3599" y="54069"/>
                      <a:pt x="4346" y="53345"/>
                      <a:pt x="4957" y="53322"/>
                    </a:cubicBezTo>
                    <a:cubicBezTo>
                      <a:pt x="7424" y="53254"/>
                      <a:pt x="6293" y="56309"/>
                      <a:pt x="4708" y="56785"/>
                    </a:cubicBezTo>
                    <a:cubicBezTo>
                      <a:pt x="3690" y="57102"/>
                      <a:pt x="2445" y="56604"/>
                      <a:pt x="1993" y="55630"/>
                    </a:cubicBezTo>
                    <a:cubicBezTo>
                      <a:pt x="1744" y="55133"/>
                      <a:pt x="1744" y="54521"/>
                      <a:pt x="1811" y="53956"/>
                    </a:cubicBezTo>
                    <a:cubicBezTo>
                      <a:pt x="2015" y="52801"/>
                      <a:pt x="2581" y="51783"/>
                      <a:pt x="3102" y="50742"/>
                    </a:cubicBezTo>
                    <a:cubicBezTo>
                      <a:pt x="3667" y="49610"/>
                      <a:pt x="4278" y="48479"/>
                      <a:pt x="4618" y="47234"/>
                    </a:cubicBezTo>
                    <a:cubicBezTo>
                      <a:pt x="4957" y="45921"/>
                      <a:pt x="4754" y="44450"/>
                      <a:pt x="4029" y="43319"/>
                    </a:cubicBezTo>
                    <a:cubicBezTo>
                      <a:pt x="3283" y="42164"/>
                      <a:pt x="2038" y="41327"/>
                      <a:pt x="1427" y="40082"/>
                    </a:cubicBezTo>
                    <a:cubicBezTo>
                      <a:pt x="1" y="37208"/>
                      <a:pt x="2898" y="34605"/>
                      <a:pt x="4075" y="32229"/>
                    </a:cubicBezTo>
                    <a:cubicBezTo>
                      <a:pt x="5387" y="29672"/>
                      <a:pt x="5501" y="26526"/>
                      <a:pt x="4392" y="23855"/>
                    </a:cubicBezTo>
                    <a:cubicBezTo>
                      <a:pt x="3350" y="21320"/>
                      <a:pt x="1223" y="19102"/>
                      <a:pt x="1133" y="16364"/>
                    </a:cubicBezTo>
                    <a:cubicBezTo>
                      <a:pt x="997" y="13150"/>
                      <a:pt x="3622" y="10525"/>
                      <a:pt x="4686" y="7469"/>
                    </a:cubicBezTo>
                    <a:cubicBezTo>
                      <a:pt x="5501" y="5048"/>
                      <a:pt x="5206" y="2241"/>
                      <a:pt x="3962" y="1"/>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6" name="Google Shape;8016;p24"/>
              <p:cNvSpPr/>
              <p:nvPr/>
            </p:nvSpPr>
            <p:spPr>
              <a:xfrm>
                <a:off x="3360103" y="238675"/>
                <a:ext cx="143750" cy="1452450"/>
              </a:xfrm>
              <a:custGeom>
                <a:avLst/>
                <a:gdLst/>
                <a:ahLst/>
                <a:cxnLst/>
                <a:rect l="l" t="t" r="r" b="b"/>
                <a:pathLst>
                  <a:path w="5750" h="58098" fill="none" extrusionOk="0">
                    <a:moveTo>
                      <a:pt x="5749" y="56083"/>
                    </a:moveTo>
                    <a:cubicBezTo>
                      <a:pt x="5432" y="56694"/>
                      <a:pt x="5025" y="57373"/>
                      <a:pt x="4369" y="57667"/>
                    </a:cubicBezTo>
                    <a:cubicBezTo>
                      <a:pt x="3396" y="58029"/>
                      <a:pt x="1970" y="58097"/>
                      <a:pt x="1110" y="57418"/>
                    </a:cubicBezTo>
                    <a:cubicBezTo>
                      <a:pt x="974" y="57260"/>
                      <a:pt x="861" y="57101"/>
                      <a:pt x="748" y="56920"/>
                    </a:cubicBezTo>
                    <a:cubicBezTo>
                      <a:pt x="1" y="55630"/>
                      <a:pt x="612" y="54521"/>
                      <a:pt x="1291" y="53299"/>
                    </a:cubicBezTo>
                    <a:cubicBezTo>
                      <a:pt x="1857" y="52281"/>
                      <a:pt x="2694" y="51421"/>
                      <a:pt x="3305" y="50425"/>
                    </a:cubicBezTo>
                    <a:cubicBezTo>
                      <a:pt x="4618" y="48365"/>
                      <a:pt x="5251" y="45197"/>
                      <a:pt x="4120" y="42934"/>
                    </a:cubicBezTo>
                    <a:cubicBezTo>
                      <a:pt x="3282" y="41281"/>
                      <a:pt x="1359" y="40580"/>
                      <a:pt x="612" y="38905"/>
                    </a:cubicBezTo>
                    <a:cubicBezTo>
                      <a:pt x="46" y="37728"/>
                      <a:pt x="340" y="36280"/>
                      <a:pt x="906" y="35080"/>
                    </a:cubicBezTo>
                    <a:cubicBezTo>
                      <a:pt x="1494" y="33903"/>
                      <a:pt x="2332" y="32885"/>
                      <a:pt x="2943" y="31685"/>
                    </a:cubicBezTo>
                    <a:cubicBezTo>
                      <a:pt x="4142" y="29490"/>
                      <a:pt x="4437" y="26865"/>
                      <a:pt x="3826" y="24421"/>
                    </a:cubicBezTo>
                    <a:cubicBezTo>
                      <a:pt x="3509" y="23244"/>
                      <a:pt x="3011" y="22135"/>
                      <a:pt x="2671" y="20981"/>
                    </a:cubicBezTo>
                    <a:cubicBezTo>
                      <a:pt x="2106" y="19057"/>
                      <a:pt x="2015" y="16952"/>
                      <a:pt x="2400" y="15006"/>
                    </a:cubicBezTo>
                    <a:cubicBezTo>
                      <a:pt x="2739" y="13354"/>
                      <a:pt x="3373" y="11837"/>
                      <a:pt x="3803" y="10230"/>
                    </a:cubicBezTo>
                    <a:cubicBezTo>
                      <a:pt x="4278" y="8442"/>
                      <a:pt x="4074" y="6745"/>
                      <a:pt x="4142" y="4934"/>
                    </a:cubicBezTo>
                    <a:cubicBezTo>
                      <a:pt x="4188" y="3350"/>
                      <a:pt x="4029" y="1517"/>
                      <a:pt x="3418" y="1"/>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7" name="Google Shape;8017;p24"/>
              <p:cNvSpPr/>
              <p:nvPr/>
            </p:nvSpPr>
            <p:spPr>
              <a:xfrm>
                <a:off x="3471350" y="932250"/>
                <a:ext cx="67350" cy="65750"/>
              </a:xfrm>
              <a:custGeom>
                <a:avLst/>
                <a:gdLst/>
                <a:ahLst/>
                <a:cxnLst/>
                <a:rect l="l" t="t" r="r" b="b"/>
                <a:pathLst>
                  <a:path w="2694" h="2630" extrusionOk="0">
                    <a:moveTo>
                      <a:pt x="2218" y="502"/>
                    </a:moveTo>
                    <a:cubicBezTo>
                      <a:pt x="2263" y="502"/>
                      <a:pt x="2286" y="525"/>
                      <a:pt x="2286" y="593"/>
                    </a:cubicBezTo>
                    <a:cubicBezTo>
                      <a:pt x="2309" y="638"/>
                      <a:pt x="2286" y="729"/>
                      <a:pt x="2263" y="819"/>
                    </a:cubicBezTo>
                    <a:cubicBezTo>
                      <a:pt x="2105" y="1295"/>
                      <a:pt x="1833" y="1566"/>
                      <a:pt x="1358" y="1657"/>
                    </a:cubicBezTo>
                    <a:cubicBezTo>
                      <a:pt x="1041" y="1725"/>
                      <a:pt x="747" y="1770"/>
                      <a:pt x="408" y="1883"/>
                    </a:cubicBezTo>
                    <a:cubicBezTo>
                      <a:pt x="476" y="1295"/>
                      <a:pt x="838" y="774"/>
                      <a:pt x="1200" y="706"/>
                    </a:cubicBezTo>
                    <a:cubicBezTo>
                      <a:pt x="1471" y="593"/>
                      <a:pt x="1811" y="638"/>
                      <a:pt x="2150" y="525"/>
                    </a:cubicBezTo>
                    <a:cubicBezTo>
                      <a:pt x="2173" y="525"/>
                      <a:pt x="2196" y="502"/>
                      <a:pt x="2218" y="502"/>
                    </a:cubicBezTo>
                    <a:close/>
                    <a:moveTo>
                      <a:pt x="2473" y="1"/>
                    </a:moveTo>
                    <a:cubicBezTo>
                      <a:pt x="2432" y="1"/>
                      <a:pt x="2385" y="9"/>
                      <a:pt x="2331" y="27"/>
                    </a:cubicBezTo>
                    <a:cubicBezTo>
                      <a:pt x="2218" y="50"/>
                      <a:pt x="2105" y="72"/>
                      <a:pt x="2037" y="95"/>
                    </a:cubicBezTo>
                    <a:cubicBezTo>
                      <a:pt x="1607" y="208"/>
                      <a:pt x="1177" y="72"/>
                      <a:pt x="860" y="253"/>
                    </a:cubicBezTo>
                    <a:cubicBezTo>
                      <a:pt x="385" y="367"/>
                      <a:pt x="0" y="1566"/>
                      <a:pt x="23" y="2449"/>
                    </a:cubicBezTo>
                    <a:lnTo>
                      <a:pt x="23" y="2630"/>
                    </a:lnTo>
                    <a:cubicBezTo>
                      <a:pt x="68" y="2562"/>
                      <a:pt x="113" y="2494"/>
                      <a:pt x="159" y="2471"/>
                    </a:cubicBezTo>
                    <a:cubicBezTo>
                      <a:pt x="272" y="2404"/>
                      <a:pt x="385" y="2336"/>
                      <a:pt x="498" y="2313"/>
                    </a:cubicBezTo>
                    <a:cubicBezTo>
                      <a:pt x="973" y="2177"/>
                      <a:pt x="1381" y="2222"/>
                      <a:pt x="1720" y="2109"/>
                    </a:cubicBezTo>
                    <a:cubicBezTo>
                      <a:pt x="2218" y="1996"/>
                      <a:pt x="2512" y="1498"/>
                      <a:pt x="2648" y="751"/>
                    </a:cubicBezTo>
                    <a:cubicBezTo>
                      <a:pt x="2671" y="548"/>
                      <a:pt x="2693" y="367"/>
                      <a:pt x="2671" y="186"/>
                    </a:cubicBezTo>
                    <a:cubicBezTo>
                      <a:pt x="2654" y="69"/>
                      <a:pt x="2588" y="1"/>
                      <a:pt x="247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8" name="Google Shape;8018;p24"/>
              <p:cNvSpPr/>
              <p:nvPr/>
            </p:nvSpPr>
            <p:spPr>
              <a:xfrm>
                <a:off x="3475875" y="936300"/>
                <a:ext cx="55475" cy="50400"/>
              </a:xfrm>
              <a:custGeom>
                <a:avLst/>
                <a:gdLst/>
                <a:ahLst/>
                <a:cxnLst/>
                <a:rect l="l" t="t" r="r" b="b"/>
                <a:pathLst>
                  <a:path w="2219" h="2016" extrusionOk="0">
                    <a:moveTo>
                      <a:pt x="1239" y="938"/>
                    </a:moveTo>
                    <a:cubicBezTo>
                      <a:pt x="1211" y="967"/>
                      <a:pt x="1200" y="1004"/>
                      <a:pt x="1200" y="1019"/>
                    </a:cubicBezTo>
                    <a:lnTo>
                      <a:pt x="1177" y="1042"/>
                    </a:lnTo>
                    <a:cubicBezTo>
                      <a:pt x="1019" y="1223"/>
                      <a:pt x="860" y="1381"/>
                      <a:pt x="657" y="1472"/>
                    </a:cubicBezTo>
                    <a:cubicBezTo>
                      <a:pt x="845" y="1242"/>
                      <a:pt x="1033" y="1070"/>
                      <a:pt x="1239" y="938"/>
                    </a:cubicBezTo>
                    <a:close/>
                    <a:moveTo>
                      <a:pt x="1539" y="1"/>
                    </a:moveTo>
                    <a:cubicBezTo>
                      <a:pt x="1109" y="363"/>
                      <a:pt x="453" y="476"/>
                      <a:pt x="91" y="1517"/>
                    </a:cubicBezTo>
                    <a:cubicBezTo>
                      <a:pt x="0" y="1789"/>
                      <a:pt x="68" y="1947"/>
                      <a:pt x="204" y="1970"/>
                    </a:cubicBezTo>
                    <a:cubicBezTo>
                      <a:pt x="234" y="1985"/>
                      <a:pt x="259" y="1990"/>
                      <a:pt x="282" y="1990"/>
                    </a:cubicBezTo>
                    <a:cubicBezTo>
                      <a:pt x="327" y="1990"/>
                      <a:pt x="362" y="1970"/>
                      <a:pt x="408" y="1970"/>
                    </a:cubicBezTo>
                    <a:cubicBezTo>
                      <a:pt x="453" y="1970"/>
                      <a:pt x="498" y="1970"/>
                      <a:pt x="453" y="2015"/>
                    </a:cubicBezTo>
                    <a:cubicBezTo>
                      <a:pt x="1019" y="1947"/>
                      <a:pt x="1313" y="1789"/>
                      <a:pt x="1539" y="1472"/>
                    </a:cubicBezTo>
                    <a:lnTo>
                      <a:pt x="1562" y="1449"/>
                    </a:lnTo>
                    <a:cubicBezTo>
                      <a:pt x="1788" y="1133"/>
                      <a:pt x="2015" y="770"/>
                      <a:pt x="2218" y="250"/>
                    </a:cubicBezTo>
                    <a:cubicBezTo>
                      <a:pt x="2105" y="227"/>
                      <a:pt x="1992" y="205"/>
                      <a:pt x="1879" y="114"/>
                    </a:cubicBezTo>
                    <a:cubicBezTo>
                      <a:pt x="1856" y="159"/>
                      <a:pt x="1811" y="205"/>
                      <a:pt x="1788" y="250"/>
                    </a:cubicBezTo>
                    <a:lnTo>
                      <a:pt x="1539"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9" name="Google Shape;8019;p24"/>
              <p:cNvSpPr/>
              <p:nvPr/>
            </p:nvSpPr>
            <p:spPr>
              <a:xfrm>
                <a:off x="3435700" y="1260450"/>
                <a:ext cx="58875" cy="81000"/>
              </a:xfrm>
              <a:custGeom>
                <a:avLst/>
                <a:gdLst/>
                <a:ahLst/>
                <a:cxnLst/>
                <a:rect l="l" t="t" r="r" b="b"/>
                <a:pathLst>
                  <a:path w="2355" h="3240" extrusionOk="0">
                    <a:moveTo>
                      <a:pt x="1834" y="546"/>
                    </a:moveTo>
                    <a:cubicBezTo>
                      <a:pt x="1879" y="546"/>
                      <a:pt x="1902" y="569"/>
                      <a:pt x="1924" y="614"/>
                    </a:cubicBezTo>
                    <a:cubicBezTo>
                      <a:pt x="1947" y="659"/>
                      <a:pt x="1947" y="727"/>
                      <a:pt x="1947" y="840"/>
                    </a:cubicBezTo>
                    <a:cubicBezTo>
                      <a:pt x="1992" y="1338"/>
                      <a:pt x="1788" y="1678"/>
                      <a:pt x="1358" y="1904"/>
                    </a:cubicBezTo>
                    <a:cubicBezTo>
                      <a:pt x="1109" y="2085"/>
                      <a:pt x="815" y="2221"/>
                      <a:pt x="544" y="2425"/>
                    </a:cubicBezTo>
                    <a:cubicBezTo>
                      <a:pt x="408" y="1836"/>
                      <a:pt x="589" y="1225"/>
                      <a:pt x="906" y="1067"/>
                    </a:cubicBezTo>
                    <a:cubicBezTo>
                      <a:pt x="1132" y="863"/>
                      <a:pt x="1472" y="840"/>
                      <a:pt x="1766" y="614"/>
                    </a:cubicBezTo>
                    <a:cubicBezTo>
                      <a:pt x="1788" y="569"/>
                      <a:pt x="1811" y="546"/>
                      <a:pt x="1834" y="546"/>
                    </a:cubicBezTo>
                    <a:close/>
                    <a:moveTo>
                      <a:pt x="1942" y="0"/>
                    </a:moveTo>
                    <a:cubicBezTo>
                      <a:pt x="1890" y="0"/>
                      <a:pt x="1832" y="24"/>
                      <a:pt x="1766" y="71"/>
                    </a:cubicBezTo>
                    <a:lnTo>
                      <a:pt x="1494" y="252"/>
                    </a:lnTo>
                    <a:cubicBezTo>
                      <a:pt x="1155" y="456"/>
                      <a:pt x="702" y="433"/>
                      <a:pt x="453" y="727"/>
                    </a:cubicBezTo>
                    <a:cubicBezTo>
                      <a:pt x="23" y="976"/>
                      <a:pt x="0" y="2244"/>
                      <a:pt x="317" y="3081"/>
                    </a:cubicBezTo>
                    <a:cubicBezTo>
                      <a:pt x="340" y="3126"/>
                      <a:pt x="340" y="3194"/>
                      <a:pt x="363" y="3239"/>
                    </a:cubicBezTo>
                    <a:lnTo>
                      <a:pt x="453" y="3081"/>
                    </a:lnTo>
                    <a:cubicBezTo>
                      <a:pt x="544" y="2923"/>
                      <a:pt x="657" y="2855"/>
                      <a:pt x="747" y="2787"/>
                    </a:cubicBezTo>
                    <a:cubicBezTo>
                      <a:pt x="1132" y="2538"/>
                      <a:pt x="1562" y="2447"/>
                      <a:pt x="1788" y="2244"/>
                    </a:cubicBezTo>
                    <a:cubicBezTo>
                      <a:pt x="2241" y="1995"/>
                      <a:pt x="2354" y="1406"/>
                      <a:pt x="2264" y="659"/>
                    </a:cubicBezTo>
                    <a:cubicBezTo>
                      <a:pt x="2241" y="501"/>
                      <a:pt x="2218" y="275"/>
                      <a:pt x="2128" y="139"/>
                    </a:cubicBezTo>
                    <a:cubicBezTo>
                      <a:pt x="2075" y="46"/>
                      <a:pt x="2015" y="0"/>
                      <a:pt x="1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0" name="Google Shape;8020;p24"/>
              <p:cNvSpPr/>
              <p:nvPr/>
            </p:nvSpPr>
            <p:spPr>
              <a:xfrm>
                <a:off x="3444750" y="1270125"/>
                <a:ext cx="41325" cy="57250"/>
              </a:xfrm>
              <a:custGeom>
                <a:avLst/>
                <a:gdLst/>
                <a:ahLst/>
                <a:cxnLst/>
                <a:rect l="l" t="t" r="r" b="b"/>
                <a:pathLst>
                  <a:path w="1653" h="2290" extrusionOk="0">
                    <a:moveTo>
                      <a:pt x="883" y="929"/>
                    </a:moveTo>
                    <a:cubicBezTo>
                      <a:pt x="883" y="997"/>
                      <a:pt x="861" y="1019"/>
                      <a:pt x="793" y="1065"/>
                    </a:cubicBezTo>
                    <a:lnTo>
                      <a:pt x="793" y="1087"/>
                    </a:lnTo>
                    <a:cubicBezTo>
                      <a:pt x="725" y="1291"/>
                      <a:pt x="634" y="1495"/>
                      <a:pt x="453" y="1630"/>
                    </a:cubicBezTo>
                    <a:cubicBezTo>
                      <a:pt x="566" y="1359"/>
                      <a:pt x="725" y="1132"/>
                      <a:pt x="883" y="929"/>
                    </a:cubicBezTo>
                    <a:close/>
                    <a:moveTo>
                      <a:pt x="906" y="1"/>
                    </a:moveTo>
                    <a:cubicBezTo>
                      <a:pt x="634" y="476"/>
                      <a:pt x="46" y="793"/>
                      <a:pt x="1" y="1902"/>
                    </a:cubicBezTo>
                    <a:cubicBezTo>
                      <a:pt x="1" y="2154"/>
                      <a:pt x="79" y="2289"/>
                      <a:pt x="198" y="2289"/>
                    </a:cubicBezTo>
                    <a:cubicBezTo>
                      <a:pt x="208" y="2289"/>
                      <a:pt x="217" y="2288"/>
                      <a:pt x="227" y="2287"/>
                    </a:cubicBezTo>
                    <a:cubicBezTo>
                      <a:pt x="295" y="2287"/>
                      <a:pt x="340" y="2264"/>
                      <a:pt x="408" y="2241"/>
                    </a:cubicBezTo>
                    <a:cubicBezTo>
                      <a:pt x="431" y="2196"/>
                      <a:pt x="453" y="2196"/>
                      <a:pt x="521" y="2196"/>
                    </a:cubicBezTo>
                    <a:cubicBezTo>
                      <a:pt x="1019" y="1970"/>
                      <a:pt x="1245" y="1743"/>
                      <a:pt x="1358" y="1381"/>
                    </a:cubicBezTo>
                    <a:lnTo>
                      <a:pt x="1358" y="1359"/>
                    </a:lnTo>
                    <a:cubicBezTo>
                      <a:pt x="1494" y="997"/>
                      <a:pt x="1607" y="589"/>
                      <a:pt x="1653" y="23"/>
                    </a:cubicBezTo>
                    <a:lnTo>
                      <a:pt x="1653" y="23"/>
                    </a:lnTo>
                    <a:cubicBezTo>
                      <a:pt x="1620" y="30"/>
                      <a:pt x="1586" y="33"/>
                      <a:pt x="1552" y="33"/>
                    </a:cubicBezTo>
                    <a:cubicBezTo>
                      <a:pt x="1469" y="33"/>
                      <a:pt x="1380" y="17"/>
                      <a:pt x="1268" y="1"/>
                    </a:cubicBezTo>
                    <a:cubicBezTo>
                      <a:pt x="1245" y="46"/>
                      <a:pt x="1245" y="114"/>
                      <a:pt x="1223" y="159"/>
                    </a:cubicBezTo>
                    <a:cubicBezTo>
                      <a:pt x="1110" y="114"/>
                      <a:pt x="1019" y="46"/>
                      <a:pt x="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1" name="Google Shape;8021;p24"/>
              <p:cNvSpPr/>
              <p:nvPr/>
            </p:nvSpPr>
            <p:spPr>
              <a:xfrm>
                <a:off x="3390425" y="1428550"/>
                <a:ext cx="47550" cy="82650"/>
              </a:xfrm>
              <a:custGeom>
                <a:avLst/>
                <a:gdLst/>
                <a:ahLst/>
                <a:cxnLst/>
                <a:rect l="l" t="t" r="r" b="b"/>
                <a:pathLst>
                  <a:path w="1902" h="3306" fill="none" extrusionOk="0">
                    <a:moveTo>
                      <a:pt x="295" y="272"/>
                    </a:moveTo>
                    <a:cubicBezTo>
                      <a:pt x="318" y="227"/>
                      <a:pt x="363" y="137"/>
                      <a:pt x="431" y="91"/>
                    </a:cubicBezTo>
                    <a:cubicBezTo>
                      <a:pt x="544" y="1"/>
                      <a:pt x="748" y="1"/>
                      <a:pt x="884" y="46"/>
                    </a:cubicBezTo>
                    <a:cubicBezTo>
                      <a:pt x="1019" y="114"/>
                      <a:pt x="1110" y="204"/>
                      <a:pt x="1155" y="318"/>
                    </a:cubicBezTo>
                    <a:cubicBezTo>
                      <a:pt x="1495" y="793"/>
                      <a:pt x="1676" y="1336"/>
                      <a:pt x="1766" y="1857"/>
                    </a:cubicBezTo>
                    <a:cubicBezTo>
                      <a:pt x="1811" y="2355"/>
                      <a:pt x="1902" y="2920"/>
                      <a:pt x="1359" y="3305"/>
                    </a:cubicBezTo>
                    <a:cubicBezTo>
                      <a:pt x="657" y="2943"/>
                      <a:pt x="250" y="2151"/>
                      <a:pt x="114" y="1517"/>
                    </a:cubicBezTo>
                    <a:cubicBezTo>
                      <a:pt x="1" y="1155"/>
                      <a:pt x="69" y="702"/>
                      <a:pt x="295" y="272"/>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2" name="Google Shape;8022;p24"/>
              <p:cNvSpPr/>
              <p:nvPr/>
            </p:nvSpPr>
            <p:spPr>
              <a:xfrm>
                <a:off x="3395525" y="1432525"/>
                <a:ext cx="39075" cy="72450"/>
              </a:xfrm>
              <a:custGeom>
                <a:avLst/>
                <a:gdLst/>
                <a:ahLst/>
                <a:cxnLst/>
                <a:rect l="l" t="t" r="r" b="b"/>
                <a:pathLst>
                  <a:path w="1563" h="2898" fill="none" extrusionOk="0">
                    <a:moveTo>
                      <a:pt x="1" y="294"/>
                    </a:moveTo>
                    <a:cubicBezTo>
                      <a:pt x="227" y="1087"/>
                      <a:pt x="566" y="2014"/>
                      <a:pt x="1042" y="2761"/>
                    </a:cubicBezTo>
                    <a:cubicBezTo>
                      <a:pt x="1064" y="2807"/>
                      <a:pt x="1155" y="2897"/>
                      <a:pt x="1245" y="2829"/>
                    </a:cubicBezTo>
                    <a:cubicBezTo>
                      <a:pt x="1291" y="2807"/>
                      <a:pt x="1291" y="2784"/>
                      <a:pt x="1313" y="2761"/>
                    </a:cubicBezTo>
                    <a:cubicBezTo>
                      <a:pt x="1562" y="2263"/>
                      <a:pt x="1268" y="1811"/>
                      <a:pt x="996" y="1403"/>
                    </a:cubicBezTo>
                    <a:cubicBezTo>
                      <a:pt x="725" y="973"/>
                      <a:pt x="476" y="498"/>
                      <a:pt x="317" y="0"/>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3" name="Google Shape;8023;p24"/>
              <p:cNvSpPr/>
              <p:nvPr/>
            </p:nvSpPr>
            <p:spPr>
              <a:xfrm>
                <a:off x="3389300" y="970250"/>
                <a:ext cx="75275" cy="71325"/>
              </a:xfrm>
              <a:custGeom>
                <a:avLst/>
                <a:gdLst/>
                <a:ahLst/>
                <a:cxnLst/>
                <a:rect l="l" t="t" r="r" b="b"/>
                <a:pathLst>
                  <a:path w="3011" h="2853" fill="none" extrusionOk="0">
                    <a:moveTo>
                      <a:pt x="68" y="453"/>
                    </a:moveTo>
                    <a:cubicBezTo>
                      <a:pt x="182" y="182"/>
                      <a:pt x="702" y="1"/>
                      <a:pt x="1245" y="23"/>
                    </a:cubicBezTo>
                    <a:cubicBezTo>
                      <a:pt x="1924" y="46"/>
                      <a:pt x="2332" y="363"/>
                      <a:pt x="2535" y="657"/>
                    </a:cubicBezTo>
                    <a:cubicBezTo>
                      <a:pt x="3011" y="1223"/>
                      <a:pt x="2875" y="2128"/>
                      <a:pt x="2649" y="2762"/>
                    </a:cubicBezTo>
                    <a:cubicBezTo>
                      <a:pt x="2671" y="2852"/>
                      <a:pt x="2219" y="2513"/>
                      <a:pt x="2105" y="2468"/>
                    </a:cubicBezTo>
                    <a:cubicBezTo>
                      <a:pt x="1743" y="2241"/>
                      <a:pt x="1291" y="1970"/>
                      <a:pt x="725" y="1517"/>
                    </a:cubicBezTo>
                    <a:cubicBezTo>
                      <a:pt x="363" y="1246"/>
                      <a:pt x="1" y="884"/>
                      <a:pt x="23" y="567"/>
                    </a:cubicBezTo>
                    <a:cubicBezTo>
                      <a:pt x="46" y="499"/>
                      <a:pt x="46" y="476"/>
                      <a:pt x="68"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4" name="Google Shape;8024;p24"/>
              <p:cNvSpPr/>
              <p:nvPr/>
            </p:nvSpPr>
            <p:spPr>
              <a:xfrm>
                <a:off x="3399475" y="403900"/>
                <a:ext cx="52650" cy="57725"/>
              </a:xfrm>
              <a:custGeom>
                <a:avLst/>
                <a:gdLst/>
                <a:ahLst/>
                <a:cxnLst/>
                <a:rect l="l" t="t" r="r" b="b"/>
                <a:pathLst>
                  <a:path w="2106" h="2309" fill="none" extrusionOk="0">
                    <a:moveTo>
                      <a:pt x="46" y="724"/>
                    </a:moveTo>
                    <a:cubicBezTo>
                      <a:pt x="114" y="521"/>
                      <a:pt x="386" y="294"/>
                      <a:pt x="657" y="159"/>
                    </a:cubicBezTo>
                    <a:cubicBezTo>
                      <a:pt x="997" y="0"/>
                      <a:pt x="1291" y="68"/>
                      <a:pt x="1472" y="294"/>
                    </a:cubicBezTo>
                    <a:cubicBezTo>
                      <a:pt x="1857" y="702"/>
                      <a:pt x="2106" y="1720"/>
                      <a:pt x="1925" y="2309"/>
                    </a:cubicBezTo>
                    <a:cubicBezTo>
                      <a:pt x="1902" y="2309"/>
                      <a:pt x="1314" y="2150"/>
                      <a:pt x="1246" y="2195"/>
                    </a:cubicBezTo>
                    <a:cubicBezTo>
                      <a:pt x="906" y="2173"/>
                      <a:pt x="635" y="2037"/>
                      <a:pt x="340" y="1652"/>
                    </a:cubicBezTo>
                    <a:cubicBezTo>
                      <a:pt x="159" y="1403"/>
                      <a:pt x="1" y="1087"/>
                      <a:pt x="46" y="860"/>
                    </a:cubicBezTo>
                    <a:cubicBezTo>
                      <a:pt x="1" y="792"/>
                      <a:pt x="46" y="747"/>
                      <a:pt x="46" y="724"/>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5" name="Google Shape;8025;p24"/>
              <p:cNvSpPr/>
              <p:nvPr/>
            </p:nvSpPr>
            <p:spPr>
              <a:xfrm>
                <a:off x="3401175" y="416350"/>
                <a:ext cx="47550" cy="36800"/>
              </a:xfrm>
              <a:custGeom>
                <a:avLst/>
                <a:gdLst/>
                <a:ahLst/>
                <a:cxnLst/>
                <a:rect l="l" t="t" r="r" b="b"/>
                <a:pathLst>
                  <a:path w="1902" h="1472" fill="none" extrusionOk="0">
                    <a:moveTo>
                      <a:pt x="1" y="679"/>
                    </a:moveTo>
                    <a:cubicBezTo>
                      <a:pt x="589" y="1154"/>
                      <a:pt x="1132" y="1267"/>
                      <a:pt x="1608" y="1449"/>
                    </a:cubicBezTo>
                    <a:cubicBezTo>
                      <a:pt x="1630" y="1449"/>
                      <a:pt x="1721" y="1471"/>
                      <a:pt x="1789" y="1381"/>
                    </a:cubicBezTo>
                    <a:cubicBezTo>
                      <a:pt x="1811" y="1358"/>
                      <a:pt x="1811" y="1335"/>
                      <a:pt x="1811" y="1313"/>
                    </a:cubicBezTo>
                    <a:cubicBezTo>
                      <a:pt x="1902" y="679"/>
                      <a:pt x="272" y="407"/>
                      <a:pt x="205" y="113"/>
                    </a:cubicBezTo>
                    <a:cubicBezTo>
                      <a:pt x="816" y="0"/>
                      <a:pt x="1155" y="0"/>
                      <a:pt x="1744" y="475"/>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6" name="Google Shape;8026;p24"/>
            <p:cNvGrpSpPr/>
            <p:nvPr/>
          </p:nvGrpSpPr>
          <p:grpSpPr>
            <a:xfrm>
              <a:off x="6289606" y="36717"/>
              <a:ext cx="237508" cy="247359"/>
              <a:chOff x="2650925" y="4637475"/>
              <a:chExt cx="120550" cy="125550"/>
            </a:xfrm>
          </p:grpSpPr>
          <p:sp>
            <p:nvSpPr>
              <p:cNvPr id="8027" name="Google Shape;8027;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8" name="Google Shape;8028;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9" name="Google Shape;8029;p24"/>
            <p:cNvGrpSpPr/>
            <p:nvPr/>
          </p:nvGrpSpPr>
          <p:grpSpPr>
            <a:xfrm>
              <a:off x="5794189" y="-85831"/>
              <a:ext cx="949833" cy="732422"/>
              <a:chOff x="4866600" y="2956225"/>
              <a:chExt cx="482100" cy="371750"/>
            </a:xfrm>
          </p:grpSpPr>
          <p:sp>
            <p:nvSpPr>
              <p:cNvPr id="8030" name="Google Shape;8030;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1" name="Google Shape;8031;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2" name="Google Shape;8032;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3" name="Google Shape;8033;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4" name="Google Shape;8034;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5" name="Google Shape;8035;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6" name="Google Shape;8036;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7" name="Google Shape;8037;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38" name="Google Shape;8038;p24"/>
            <p:cNvGrpSpPr/>
            <p:nvPr/>
          </p:nvGrpSpPr>
          <p:grpSpPr>
            <a:xfrm>
              <a:off x="7087248" y="-86402"/>
              <a:ext cx="950917" cy="733555"/>
              <a:chOff x="2920825" y="1027400"/>
              <a:chExt cx="482650" cy="372325"/>
            </a:xfrm>
          </p:grpSpPr>
          <p:sp>
            <p:nvSpPr>
              <p:cNvPr id="8039" name="Google Shape;8039;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0" name="Google Shape;8040;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1" name="Google Shape;8041;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2" name="Google Shape;8042;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3" name="Google Shape;8043;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4" name="Google Shape;8044;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5" name="Google Shape;8045;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6" name="Google Shape;8046;p24"/>
            <p:cNvGrpSpPr/>
            <p:nvPr/>
          </p:nvGrpSpPr>
          <p:grpSpPr>
            <a:xfrm>
              <a:off x="8778547" y="430631"/>
              <a:ext cx="241941" cy="218741"/>
              <a:chOff x="2097025" y="4644575"/>
              <a:chExt cx="122800" cy="111025"/>
            </a:xfrm>
          </p:grpSpPr>
          <p:sp>
            <p:nvSpPr>
              <p:cNvPr id="8047" name="Google Shape;8047;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8" name="Google Shape;8048;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9" name="Google Shape;8049;p24"/>
            <p:cNvGrpSpPr/>
            <p:nvPr/>
          </p:nvGrpSpPr>
          <p:grpSpPr>
            <a:xfrm>
              <a:off x="7658259" y="94806"/>
              <a:ext cx="241941" cy="218741"/>
              <a:chOff x="2097025" y="4644575"/>
              <a:chExt cx="122800" cy="111025"/>
            </a:xfrm>
          </p:grpSpPr>
          <p:sp>
            <p:nvSpPr>
              <p:cNvPr id="8050" name="Google Shape;8050;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1" name="Google Shape;8051;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52" name="Google Shape;8052;p24"/>
            <p:cNvGrpSpPr/>
            <p:nvPr/>
          </p:nvGrpSpPr>
          <p:grpSpPr>
            <a:xfrm flipH="1">
              <a:off x="3697581" y="4374903"/>
              <a:ext cx="768082" cy="1156015"/>
              <a:chOff x="4700366" y="4156978"/>
              <a:chExt cx="768082" cy="1156015"/>
            </a:xfrm>
          </p:grpSpPr>
          <p:sp>
            <p:nvSpPr>
              <p:cNvPr id="8053" name="Google Shape;8053;p24"/>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4" name="Google Shape;8054;p24"/>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5" name="Google Shape;8055;p24"/>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6" name="Google Shape;8056;p24"/>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7" name="Google Shape;8057;p24"/>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8" name="Google Shape;8058;p24"/>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9" name="Google Shape;8059;p24"/>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0" name="Google Shape;8060;p24"/>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1" name="Google Shape;8061;p24"/>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2" name="Google Shape;8062;p24"/>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3" name="Google Shape;8063;p24"/>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4" name="Google Shape;8064;p24"/>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5" name="Google Shape;8065;p24"/>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6" name="Google Shape;8066;p24"/>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7" name="Google Shape;8067;p24"/>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8" name="Google Shape;8068;p24"/>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9" name="Google Shape;8069;p24"/>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0" name="Google Shape;8070;p24"/>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1" name="Google Shape;8071;p24"/>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72" name="Google Shape;8072;p24"/>
            <p:cNvGrpSpPr/>
            <p:nvPr/>
          </p:nvGrpSpPr>
          <p:grpSpPr>
            <a:xfrm flipH="1">
              <a:off x="6560632" y="4374903"/>
              <a:ext cx="766999" cy="1154931"/>
              <a:chOff x="1838400" y="4151553"/>
              <a:chExt cx="766999" cy="1154931"/>
            </a:xfrm>
          </p:grpSpPr>
          <p:sp>
            <p:nvSpPr>
              <p:cNvPr id="8073" name="Google Shape;8073;p24"/>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4" name="Google Shape;8074;p24"/>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5" name="Google Shape;8075;p24"/>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6" name="Google Shape;8076;p24"/>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7" name="Google Shape;8077;p24"/>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8" name="Google Shape;8078;p24"/>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9" name="Google Shape;8079;p24"/>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0" name="Google Shape;8080;p24"/>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1" name="Google Shape;8081;p24"/>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2" name="Google Shape;8082;p24"/>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3" name="Google Shape;8083;p24"/>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4" name="Google Shape;8084;p24"/>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5" name="Google Shape;8085;p24"/>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6" name="Google Shape;8086;p24"/>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7" name="Google Shape;8087;p24"/>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8" name="Google Shape;8088;p24"/>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9" name="Google Shape;8089;p24"/>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0" name="Google Shape;8090;p24"/>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1" name="Google Shape;8091;p24"/>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2" name="Google Shape;8092;p24"/>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93" name="Google Shape;8093;p24"/>
            <p:cNvGrpSpPr/>
            <p:nvPr/>
          </p:nvGrpSpPr>
          <p:grpSpPr>
            <a:xfrm flipH="1">
              <a:off x="5663009" y="4451103"/>
              <a:ext cx="769215" cy="1154931"/>
              <a:chOff x="2733806" y="4380153"/>
              <a:chExt cx="769215" cy="1154931"/>
            </a:xfrm>
          </p:grpSpPr>
          <p:sp>
            <p:nvSpPr>
              <p:cNvPr id="8094" name="Google Shape;8094;p24"/>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5" name="Google Shape;8095;p24"/>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6" name="Google Shape;8096;p24"/>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7" name="Google Shape;8097;p24"/>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8" name="Google Shape;8098;p24"/>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9" name="Google Shape;8099;p24"/>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0" name="Google Shape;8100;p24"/>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1" name="Google Shape;8101;p24"/>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2" name="Google Shape;8102;p24"/>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3" name="Google Shape;8103;p24"/>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4" name="Google Shape;8104;p24"/>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5" name="Google Shape;8105;p24"/>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6" name="Google Shape;8106;p24"/>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7" name="Google Shape;8107;p24"/>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8" name="Google Shape;8108;p24"/>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9" name="Google Shape;8109;p24"/>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0" name="Google Shape;8110;p24"/>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1" name="Google Shape;8111;p24"/>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2" name="Google Shape;8112;p24"/>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3" name="Google Shape;8113;p24"/>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14" name="Google Shape;8114;p24"/>
            <p:cNvGrpSpPr/>
            <p:nvPr/>
          </p:nvGrpSpPr>
          <p:grpSpPr>
            <a:xfrm flipH="1">
              <a:off x="4670272" y="4527303"/>
              <a:ext cx="788129" cy="1014456"/>
              <a:chOff x="3707629" y="4456362"/>
              <a:chExt cx="788129" cy="1014456"/>
            </a:xfrm>
          </p:grpSpPr>
          <p:sp>
            <p:nvSpPr>
              <p:cNvPr id="8115" name="Google Shape;8115;p24"/>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6" name="Google Shape;8116;p24"/>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7" name="Google Shape;8117;p24"/>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8" name="Google Shape;8118;p24"/>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9" name="Google Shape;8119;p24"/>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0" name="Google Shape;8120;p24"/>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1" name="Google Shape;8121;p24"/>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2" name="Google Shape;8122;p24"/>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3" name="Google Shape;8123;p24"/>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4" name="Google Shape;8124;p24"/>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5" name="Google Shape;8125;p24"/>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6" name="Google Shape;8126;p24"/>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7" name="Google Shape;8127;p24"/>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8" name="Google Shape;8128;p24"/>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9" name="Google Shape;8129;p24"/>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0" name="Google Shape;8130;p24"/>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1" name="Google Shape;8131;p24"/>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2" name="Google Shape;8132;p24"/>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3" name="Google Shape;8133;p24"/>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4" name="Google Shape;8134;p24"/>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35" name="Google Shape;8135;p24"/>
            <p:cNvGrpSpPr/>
            <p:nvPr/>
          </p:nvGrpSpPr>
          <p:grpSpPr>
            <a:xfrm flipH="1">
              <a:off x="1898142" y="4374903"/>
              <a:ext cx="768082" cy="1156015"/>
              <a:chOff x="6499806" y="4156978"/>
              <a:chExt cx="768082" cy="1156015"/>
            </a:xfrm>
          </p:grpSpPr>
          <p:sp>
            <p:nvSpPr>
              <p:cNvPr id="8136" name="Google Shape;8136;p24"/>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7" name="Google Shape;8137;p24"/>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8" name="Google Shape;8138;p24"/>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9" name="Google Shape;8139;p24"/>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0" name="Google Shape;8140;p24"/>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1" name="Google Shape;8141;p24"/>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2" name="Google Shape;8142;p24"/>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3" name="Google Shape;8143;p24"/>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4" name="Google Shape;8144;p24"/>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5" name="Google Shape;8145;p24"/>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6" name="Google Shape;8146;p24"/>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7" name="Google Shape;8147;p24"/>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8" name="Google Shape;8148;p24"/>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9" name="Google Shape;8149;p24"/>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0" name="Google Shape;8150;p24"/>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1" name="Google Shape;8151;p24"/>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2" name="Google Shape;8152;p24"/>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3" name="Google Shape;8153;p24"/>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4" name="Google Shape;8154;p24"/>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55" name="Google Shape;8155;p24"/>
            <p:cNvGrpSpPr/>
            <p:nvPr/>
          </p:nvGrpSpPr>
          <p:grpSpPr>
            <a:xfrm flipH="1">
              <a:off x="2723758" y="4451103"/>
              <a:ext cx="769215" cy="1154931"/>
              <a:chOff x="5673057" y="4303953"/>
              <a:chExt cx="769215" cy="1154931"/>
            </a:xfrm>
          </p:grpSpPr>
          <p:sp>
            <p:nvSpPr>
              <p:cNvPr id="8156" name="Google Shape;8156;p24"/>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7" name="Google Shape;8157;p24"/>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8" name="Google Shape;8158;p24"/>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9" name="Google Shape;8159;p24"/>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0" name="Google Shape;8160;p24"/>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1" name="Google Shape;8161;p24"/>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2" name="Google Shape;8162;p24"/>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3" name="Google Shape;8163;p24"/>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4" name="Google Shape;8164;p24"/>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5" name="Google Shape;8165;p24"/>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6" name="Google Shape;8166;p24"/>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7" name="Google Shape;8167;p24"/>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8" name="Google Shape;8168;p24"/>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9" name="Google Shape;8169;p24"/>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0" name="Google Shape;8170;p24"/>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1" name="Google Shape;8171;p24"/>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2" name="Google Shape;8172;p24"/>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3" name="Google Shape;8173;p24"/>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4" name="Google Shape;8174;p24"/>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5" name="Google Shape;8175;p24"/>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76" name="Google Shape;8176;p24"/>
            <p:cNvGrpSpPr/>
            <p:nvPr/>
          </p:nvGrpSpPr>
          <p:grpSpPr>
            <a:xfrm flipH="1">
              <a:off x="981605" y="4603503"/>
              <a:ext cx="788129" cy="1014456"/>
              <a:chOff x="7396296" y="4303962"/>
              <a:chExt cx="788129" cy="1014456"/>
            </a:xfrm>
          </p:grpSpPr>
          <p:sp>
            <p:nvSpPr>
              <p:cNvPr id="8177" name="Google Shape;8177;p24"/>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8" name="Google Shape;8178;p24"/>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9" name="Google Shape;8179;p24"/>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0" name="Google Shape;8180;p24"/>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1" name="Google Shape;8181;p24"/>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2" name="Google Shape;8182;p24"/>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3" name="Google Shape;8183;p24"/>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4" name="Google Shape;8184;p24"/>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5" name="Google Shape;8185;p24"/>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6" name="Google Shape;8186;p24"/>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7" name="Google Shape;8187;p24"/>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8" name="Google Shape;8188;p24"/>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9" name="Google Shape;8189;p24"/>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0" name="Google Shape;8190;p24"/>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1" name="Google Shape;8191;p24"/>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2" name="Google Shape;8192;p24"/>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3" name="Google Shape;8193;p24"/>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4" name="Google Shape;8194;p24"/>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5" name="Google Shape;8195;p24"/>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6" name="Google Shape;8196;p24"/>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97" name="Google Shape;8197;p24"/>
            <p:cNvGrpSpPr/>
            <p:nvPr/>
          </p:nvGrpSpPr>
          <p:grpSpPr>
            <a:xfrm flipH="1">
              <a:off x="7385164" y="4603503"/>
              <a:ext cx="788129" cy="1014456"/>
              <a:chOff x="992737" y="4303962"/>
              <a:chExt cx="788129" cy="1014456"/>
            </a:xfrm>
          </p:grpSpPr>
          <p:sp>
            <p:nvSpPr>
              <p:cNvPr id="8198" name="Google Shape;8198;p24"/>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9" name="Google Shape;8199;p24"/>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0" name="Google Shape;8200;p24"/>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1" name="Google Shape;8201;p24"/>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2" name="Google Shape;8202;p24"/>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3" name="Google Shape;8203;p24"/>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4" name="Google Shape;8204;p24"/>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5" name="Google Shape;8205;p24"/>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6" name="Google Shape;8206;p24"/>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7" name="Google Shape;8207;p24"/>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8" name="Google Shape;8208;p24"/>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9" name="Google Shape;8209;p24"/>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0" name="Google Shape;8210;p24"/>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1" name="Google Shape;8211;p24"/>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2" name="Google Shape;8212;p24"/>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3" name="Google Shape;8213;p24"/>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4" name="Google Shape;8214;p24"/>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5" name="Google Shape;8215;p24"/>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6" name="Google Shape;8216;p24"/>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7" name="Google Shape;8217;p24"/>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18" name="Google Shape;8218;p24"/>
            <p:cNvGrpSpPr/>
            <p:nvPr/>
          </p:nvGrpSpPr>
          <p:grpSpPr>
            <a:xfrm flipH="1">
              <a:off x="8377901" y="4374903"/>
              <a:ext cx="788129" cy="1014456"/>
              <a:chOff x="0" y="4380162"/>
              <a:chExt cx="788129" cy="1014456"/>
            </a:xfrm>
          </p:grpSpPr>
          <p:sp>
            <p:nvSpPr>
              <p:cNvPr id="8219" name="Google Shape;8219;p24"/>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0" name="Google Shape;8220;p24"/>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1" name="Google Shape;8221;p24"/>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2" name="Google Shape;8222;p24"/>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3" name="Google Shape;8223;p24"/>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4" name="Google Shape;8224;p24"/>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5" name="Google Shape;8225;p24"/>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6" name="Google Shape;8226;p24"/>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7" name="Google Shape;8227;p24"/>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8" name="Google Shape;8228;p24"/>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9" name="Google Shape;8229;p24"/>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0" name="Google Shape;8230;p24"/>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1" name="Google Shape;8231;p24"/>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2" name="Google Shape;8232;p24"/>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3" name="Google Shape;8233;p24"/>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4" name="Google Shape;8234;p24"/>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5" name="Google Shape;8235;p24"/>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6" name="Google Shape;8236;p24"/>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7" name="Google Shape;8237;p24"/>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8" name="Google Shape;8238;p24"/>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39" name="Google Shape;8239;p24"/>
            <p:cNvGrpSpPr/>
            <p:nvPr/>
          </p:nvGrpSpPr>
          <p:grpSpPr>
            <a:xfrm flipH="1">
              <a:off x="0" y="4374903"/>
              <a:ext cx="769215" cy="1154931"/>
              <a:chOff x="8396815" y="4456353"/>
              <a:chExt cx="769215" cy="1154931"/>
            </a:xfrm>
          </p:grpSpPr>
          <p:sp>
            <p:nvSpPr>
              <p:cNvPr id="8240" name="Google Shape;8240;p24"/>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1" name="Google Shape;8241;p24"/>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2" name="Google Shape;8242;p24"/>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3" name="Google Shape;8243;p24"/>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4" name="Google Shape;8244;p24"/>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5" name="Google Shape;8245;p24"/>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6" name="Google Shape;8246;p24"/>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7" name="Google Shape;8247;p24"/>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8" name="Google Shape;8248;p24"/>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9" name="Google Shape;8249;p24"/>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0" name="Google Shape;8250;p24"/>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1" name="Google Shape;8251;p24"/>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2" name="Google Shape;8252;p24"/>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3" name="Google Shape;8253;p24"/>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4" name="Google Shape;8254;p24"/>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5" name="Google Shape;8255;p24"/>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6" name="Google Shape;8256;p24"/>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7" name="Google Shape;8257;p24"/>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8" name="Google Shape;8258;p24"/>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9" name="Google Shape;8259;p24"/>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0" name="Google Shape;8260;p24"/>
            <p:cNvGrpSpPr/>
            <p:nvPr/>
          </p:nvGrpSpPr>
          <p:grpSpPr>
            <a:xfrm>
              <a:off x="8038169" y="4761717"/>
              <a:ext cx="541806" cy="382373"/>
              <a:chOff x="674132" y="5262167"/>
              <a:chExt cx="541806" cy="382373"/>
            </a:xfrm>
          </p:grpSpPr>
          <p:sp>
            <p:nvSpPr>
              <p:cNvPr id="8261" name="Google Shape;8261;p24"/>
              <p:cNvSpPr/>
              <p:nvPr/>
            </p:nvSpPr>
            <p:spPr>
              <a:xfrm>
                <a:off x="967353" y="5622179"/>
                <a:ext cx="1133" cy="22362"/>
              </a:xfrm>
              <a:custGeom>
                <a:avLst/>
                <a:gdLst/>
                <a:ahLst/>
                <a:cxnLst/>
                <a:rect l="l" t="t" r="r" b="b"/>
                <a:pathLst>
                  <a:path w="23" h="454" fill="none" extrusionOk="0">
                    <a:moveTo>
                      <a:pt x="23" y="0"/>
                    </a:moveTo>
                    <a:lnTo>
                      <a:pt x="0" y="453"/>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2" name="Google Shape;8262;p24"/>
              <p:cNvSpPr/>
              <p:nvPr/>
            </p:nvSpPr>
            <p:spPr>
              <a:xfrm>
                <a:off x="912728" y="5618829"/>
                <a:ext cx="2266" cy="23445"/>
              </a:xfrm>
              <a:custGeom>
                <a:avLst/>
                <a:gdLst/>
                <a:ahLst/>
                <a:cxnLst/>
                <a:rect l="l" t="t" r="r" b="b"/>
                <a:pathLst>
                  <a:path w="46" h="476" fill="none" extrusionOk="0">
                    <a:moveTo>
                      <a:pt x="45" y="1"/>
                    </a:moveTo>
                    <a:lnTo>
                      <a:pt x="0" y="476"/>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3" name="Google Shape;8263;p24"/>
              <p:cNvSpPr/>
              <p:nvPr/>
            </p:nvSpPr>
            <p:spPr>
              <a:xfrm>
                <a:off x="674132" y="5406339"/>
                <a:ext cx="89250" cy="93240"/>
              </a:xfrm>
              <a:custGeom>
                <a:avLst/>
                <a:gdLst/>
                <a:ahLst/>
                <a:cxnLst/>
                <a:rect l="l" t="t" r="r" b="b"/>
                <a:pathLst>
                  <a:path w="1812" h="1893" extrusionOk="0">
                    <a:moveTo>
                      <a:pt x="1234" y="1"/>
                    </a:moveTo>
                    <a:cubicBezTo>
                      <a:pt x="1170" y="1"/>
                      <a:pt x="1098" y="16"/>
                      <a:pt x="1019" y="37"/>
                    </a:cubicBezTo>
                    <a:cubicBezTo>
                      <a:pt x="748" y="82"/>
                      <a:pt x="408" y="150"/>
                      <a:pt x="91" y="218"/>
                    </a:cubicBezTo>
                    <a:cubicBezTo>
                      <a:pt x="69" y="218"/>
                      <a:pt x="23" y="263"/>
                      <a:pt x="23" y="263"/>
                    </a:cubicBezTo>
                    <a:cubicBezTo>
                      <a:pt x="1" y="286"/>
                      <a:pt x="23" y="331"/>
                      <a:pt x="69" y="377"/>
                    </a:cubicBezTo>
                    <a:cubicBezTo>
                      <a:pt x="589" y="942"/>
                      <a:pt x="1223" y="1418"/>
                      <a:pt x="1811" y="1893"/>
                    </a:cubicBezTo>
                    <a:cubicBezTo>
                      <a:pt x="1766" y="1350"/>
                      <a:pt x="1676" y="829"/>
                      <a:pt x="1540" y="286"/>
                    </a:cubicBezTo>
                    <a:cubicBezTo>
                      <a:pt x="1478" y="69"/>
                      <a:pt x="1374" y="1"/>
                      <a:pt x="1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4" name="Google Shape;8264;p24"/>
              <p:cNvSpPr/>
              <p:nvPr/>
            </p:nvSpPr>
            <p:spPr>
              <a:xfrm>
                <a:off x="728757" y="5262167"/>
                <a:ext cx="487181" cy="346066"/>
              </a:xfrm>
              <a:custGeom>
                <a:avLst/>
                <a:gdLst/>
                <a:ahLst/>
                <a:cxnLst/>
                <a:rect l="l" t="t" r="r" b="b"/>
                <a:pathLst>
                  <a:path w="9891" h="7026" extrusionOk="0">
                    <a:moveTo>
                      <a:pt x="3039" y="0"/>
                    </a:moveTo>
                    <a:cubicBezTo>
                      <a:pt x="2713" y="0"/>
                      <a:pt x="2389" y="58"/>
                      <a:pt x="2083" y="180"/>
                    </a:cubicBezTo>
                    <a:cubicBezTo>
                      <a:pt x="2038" y="180"/>
                      <a:pt x="2015" y="226"/>
                      <a:pt x="1947" y="248"/>
                    </a:cubicBezTo>
                    <a:cubicBezTo>
                      <a:pt x="1336" y="565"/>
                      <a:pt x="770" y="1154"/>
                      <a:pt x="431" y="1719"/>
                    </a:cubicBezTo>
                    <a:cubicBezTo>
                      <a:pt x="227" y="2285"/>
                      <a:pt x="1" y="2693"/>
                      <a:pt x="46" y="3326"/>
                    </a:cubicBezTo>
                    <a:cubicBezTo>
                      <a:pt x="114" y="3869"/>
                      <a:pt x="318" y="4390"/>
                      <a:pt x="589" y="4888"/>
                    </a:cubicBezTo>
                    <a:cubicBezTo>
                      <a:pt x="1155" y="5884"/>
                      <a:pt x="1947" y="6495"/>
                      <a:pt x="3056" y="6789"/>
                    </a:cubicBezTo>
                    <a:cubicBezTo>
                      <a:pt x="3651" y="6943"/>
                      <a:pt x="4263" y="7025"/>
                      <a:pt x="4870" y="7025"/>
                    </a:cubicBezTo>
                    <a:cubicBezTo>
                      <a:pt x="6319" y="7025"/>
                      <a:pt x="7736" y="6554"/>
                      <a:pt x="8805" y="5454"/>
                    </a:cubicBezTo>
                    <a:cubicBezTo>
                      <a:pt x="9054" y="5205"/>
                      <a:pt x="9891" y="4231"/>
                      <a:pt x="9167" y="4141"/>
                    </a:cubicBezTo>
                    <a:cubicBezTo>
                      <a:pt x="8465" y="4096"/>
                      <a:pt x="7831" y="4209"/>
                      <a:pt x="7220" y="3779"/>
                    </a:cubicBezTo>
                    <a:cubicBezTo>
                      <a:pt x="6655" y="3417"/>
                      <a:pt x="6360" y="2738"/>
                      <a:pt x="6089" y="2104"/>
                    </a:cubicBezTo>
                    <a:cubicBezTo>
                      <a:pt x="5704" y="1267"/>
                      <a:pt x="5093" y="610"/>
                      <a:pt x="4210" y="248"/>
                    </a:cubicBezTo>
                    <a:cubicBezTo>
                      <a:pt x="3837" y="87"/>
                      <a:pt x="3437" y="0"/>
                      <a:pt x="3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5" name="Google Shape;8265;p24"/>
              <p:cNvSpPr/>
              <p:nvPr/>
            </p:nvSpPr>
            <p:spPr>
              <a:xfrm>
                <a:off x="731023" y="5266551"/>
                <a:ext cx="448171" cy="355670"/>
              </a:xfrm>
              <a:custGeom>
                <a:avLst/>
                <a:gdLst/>
                <a:ahLst/>
                <a:cxnLst/>
                <a:rect l="l" t="t" r="r" b="b"/>
                <a:pathLst>
                  <a:path w="9099" h="7221" fill="none" extrusionOk="0">
                    <a:moveTo>
                      <a:pt x="1901" y="408"/>
                    </a:moveTo>
                    <a:cubicBezTo>
                      <a:pt x="1969" y="386"/>
                      <a:pt x="1992" y="340"/>
                      <a:pt x="2037" y="340"/>
                    </a:cubicBezTo>
                    <a:cubicBezTo>
                      <a:pt x="2829" y="1"/>
                      <a:pt x="3780" y="159"/>
                      <a:pt x="4526" y="521"/>
                    </a:cubicBezTo>
                    <a:cubicBezTo>
                      <a:pt x="5160" y="838"/>
                      <a:pt x="5635" y="1336"/>
                      <a:pt x="6088" y="1857"/>
                    </a:cubicBezTo>
                    <a:cubicBezTo>
                      <a:pt x="6518" y="2355"/>
                      <a:pt x="6858" y="2988"/>
                      <a:pt x="7355" y="3373"/>
                    </a:cubicBezTo>
                    <a:cubicBezTo>
                      <a:pt x="7650" y="3599"/>
                      <a:pt x="8012" y="3735"/>
                      <a:pt x="8351" y="3939"/>
                    </a:cubicBezTo>
                    <a:cubicBezTo>
                      <a:pt x="8668" y="4120"/>
                      <a:pt x="9098" y="4256"/>
                      <a:pt x="8940" y="4663"/>
                    </a:cubicBezTo>
                    <a:cubicBezTo>
                      <a:pt x="8668" y="5365"/>
                      <a:pt x="8193" y="5998"/>
                      <a:pt x="7559" y="6406"/>
                    </a:cubicBezTo>
                    <a:cubicBezTo>
                      <a:pt x="6880" y="6836"/>
                      <a:pt x="6111" y="7107"/>
                      <a:pt x="5319" y="7175"/>
                    </a:cubicBezTo>
                    <a:cubicBezTo>
                      <a:pt x="4572" y="7220"/>
                      <a:pt x="3802" y="7153"/>
                      <a:pt x="3055" y="6949"/>
                    </a:cubicBezTo>
                    <a:cubicBezTo>
                      <a:pt x="1969" y="6655"/>
                      <a:pt x="1177" y="6044"/>
                      <a:pt x="611" y="5048"/>
                    </a:cubicBezTo>
                    <a:cubicBezTo>
                      <a:pt x="317" y="4572"/>
                      <a:pt x="113" y="4029"/>
                      <a:pt x="68" y="3486"/>
                    </a:cubicBezTo>
                    <a:cubicBezTo>
                      <a:pt x="0" y="2875"/>
                      <a:pt x="226" y="2445"/>
                      <a:pt x="430" y="1879"/>
                    </a:cubicBezTo>
                    <a:cubicBezTo>
                      <a:pt x="724" y="1313"/>
                      <a:pt x="1290" y="725"/>
                      <a:pt x="1901" y="408"/>
                    </a:cubicBezTo>
                    <a:close/>
                  </a:path>
                </a:pathLst>
              </a:custGeom>
              <a:noFill/>
              <a:ln w="51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6" name="Google Shape;8266;p24"/>
              <p:cNvSpPr/>
              <p:nvPr/>
            </p:nvSpPr>
            <p:spPr>
              <a:xfrm>
                <a:off x="865885" y="5389198"/>
                <a:ext cx="148307" cy="131560"/>
              </a:xfrm>
              <a:custGeom>
                <a:avLst/>
                <a:gdLst/>
                <a:ahLst/>
                <a:cxnLst/>
                <a:rect l="l" t="t" r="r" b="b"/>
                <a:pathLst>
                  <a:path w="3011" h="2671" extrusionOk="0">
                    <a:moveTo>
                      <a:pt x="1675" y="0"/>
                    </a:moveTo>
                    <a:lnTo>
                      <a:pt x="1675" y="0"/>
                    </a:lnTo>
                    <a:cubicBezTo>
                      <a:pt x="1743" y="476"/>
                      <a:pt x="1947" y="928"/>
                      <a:pt x="2218" y="1313"/>
                    </a:cubicBezTo>
                    <a:cubicBezTo>
                      <a:pt x="2354" y="1517"/>
                      <a:pt x="2558" y="1652"/>
                      <a:pt x="2648" y="1811"/>
                    </a:cubicBezTo>
                    <a:cubicBezTo>
                      <a:pt x="2762" y="1969"/>
                      <a:pt x="2716" y="2128"/>
                      <a:pt x="2581" y="2241"/>
                    </a:cubicBezTo>
                    <a:cubicBezTo>
                      <a:pt x="2445" y="2377"/>
                      <a:pt x="2241" y="2422"/>
                      <a:pt x="2015" y="2422"/>
                    </a:cubicBezTo>
                    <a:lnTo>
                      <a:pt x="1336" y="2422"/>
                    </a:lnTo>
                    <a:cubicBezTo>
                      <a:pt x="883" y="2422"/>
                      <a:pt x="431" y="2377"/>
                      <a:pt x="1" y="2196"/>
                    </a:cubicBezTo>
                    <a:lnTo>
                      <a:pt x="1" y="2196"/>
                    </a:lnTo>
                    <a:cubicBezTo>
                      <a:pt x="385" y="2467"/>
                      <a:pt x="861" y="2580"/>
                      <a:pt x="1313" y="2648"/>
                    </a:cubicBezTo>
                    <a:cubicBezTo>
                      <a:pt x="1562" y="2648"/>
                      <a:pt x="1788" y="2671"/>
                      <a:pt x="2015" y="2671"/>
                    </a:cubicBezTo>
                    <a:cubicBezTo>
                      <a:pt x="2241" y="2671"/>
                      <a:pt x="2535" y="2648"/>
                      <a:pt x="2762" y="2445"/>
                    </a:cubicBezTo>
                    <a:cubicBezTo>
                      <a:pt x="2875" y="2354"/>
                      <a:pt x="2943" y="2218"/>
                      <a:pt x="2988" y="2082"/>
                    </a:cubicBezTo>
                    <a:cubicBezTo>
                      <a:pt x="3011" y="1901"/>
                      <a:pt x="2965" y="1766"/>
                      <a:pt x="2875" y="1652"/>
                    </a:cubicBezTo>
                    <a:cubicBezTo>
                      <a:pt x="2739" y="1426"/>
                      <a:pt x="2535" y="1313"/>
                      <a:pt x="2400" y="1132"/>
                    </a:cubicBezTo>
                    <a:cubicBezTo>
                      <a:pt x="2105" y="838"/>
                      <a:pt x="1856" y="430"/>
                      <a:pt x="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7" name="Google Shape;8267;p24"/>
              <p:cNvSpPr/>
              <p:nvPr/>
            </p:nvSpPr>
            <p:spPr>
              <a:xfrm>
                <a:off x="778949" y="5379150"/>
                <a:ext cx="29011" cy="27928"/>
              </a:xfrm>
              <a:custGeom>
                <a:avLst/>
                <a:gdLst/>
                <a:ahLst/>
                <a:cxnLst/>
                <a:rect l="l" t="t" r="r" b="b"/>
                <a:pathLst>
                  <a:path w="589" h="567" extrusionOk="0">
                    <a:moveTo>
                      <a:pt x="227" y="1"/>
                    </a:moveTo>
                    <a:cubicBezTo>
                      <a:pt x="0" y="114"/>
                      <a:pt x="0" y="566"/>
                      <a:pt x="317" y="566"/>
                    </a:cubicBezTo>
                    <a:cubicBezTo>
                      <a:pt x="430" y="566"/>
                      <a:pt x="498" y="499"/>
                      <a:pt x="543" y="408"/>
                    </a:cubicBezTo>
                    <a:cubicBezTo>
                      <a:pt x="589" y="340"/>
                      <a:pt x="589" y="204"/>
                      <a:pt x="543" y="159"/>
                    </a:cubicBezTo>
                    <a:cubicBezTo>
                      <a:pt x="498" y="136"/>
                      <a:pt x="498" y="114"/>
                      <a:pt x="475" y="69"/>
                    </a:cubicBezTo>
                    <a:cubicBezTo>
                      <a:pt x="453" y="23"/>
                      <a:pt x="36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8" name="Google Shape;8268;p24"/>
            <p:cNvGrpSpPr/>
            <p:nvPr/>
          </p:nvGrpSpPr>
          <p:grpSpPr>
            <a:xfrm flipH="1">
              <a:off x="-136244" y="-12374"/>
              <a:ext cx="4270606" cy="1104740"/>
              <a:chOff x="2637925" y="3469400"/>
              <a:chExt cx="2167600" cy="560725"/>
            </a:xfrm>
          </p:grpSpPr>
          <p:sp>
            <p:nvSpPr>
              <p:cNvPr id="8269" name="Google Shape;826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0" name="Google Shape;827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1" name="Google Shape;827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2" name="Google Shape;827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3" name="Google Shape;827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74" name="Google Shape;8274;p24"/>
            <p:cNvGrpSpPr/>
            <p:nvPr/>
          </p:nvGrpSpPr>
          <p:grpSpPr>
            <a:xfrm>
              <a:off x="2425489" y="-85831"/>
              <a:ext cx="949833" cy="732422"/>
              <a:chOff x="4866600" y="2956225"/>
              <a:chExt cx="482100" cy="371750"/>
            </a:xfrm>
          </p:grpSpPr>
          <p:sp>
            <p:nvSpPr>
              <p:cNvPr id="8275" name="Google Shape;8275;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6" name="Google Shape;8276;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7" name="Google Shape;8277;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8" name="Google Shape;8278;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9" name="Google Shape;8279;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0" name="Google Shape;8280;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1" name="Google Shape;8281;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2" name="Google Shape;8282;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83" name="Google Shape;8283;p24"/>
            <p:cNvGrpSpPr/>
            <p:nvPr/>
          </p:nvGrpSpPr>
          <p:grpSpPr>
            <a:xfrm>
              <a:off x="1291123" y="-162602"/>
              <a:ext cx="950917" cy="733555"/>
              <a:chOff x="2920825" y="1027400"/>
              <a:chExt cx="482650" cy="372325"/>
            </a:xfrm>
          </p:grpSpPr>
          <p:sp>
            <p:nvSpPr>
              <p:cNvPr id="8284" name="Google Shape;8284;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5" name="Google Shape;8285;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6" name="Google Shape;8286;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7" name="Google Shape;8287;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8" name="Google Shape;8288;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9" name="Google Shape;8289;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0" name="Google Shape;8290;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1" name="Google Shape;8291;p24"/>
            <p:cNvGrpSpPr/>
            <p:nvPr/>
          </p:nvGrpSpPr>
          <p:grpSpPr>
            <a:xfrm flipH="1">
              <a:off x="1032868" y="156705"/>
              <a:ext cx="237508" cy="247359"/>
              <a:chOff x="2650925" y="4637475"/>
              <a:chExt cx="120550" cy="125550"/>
            </a:xfrm>
          </p:grpSpPr>
          <p:sp>
            <p:nvSpPr>
              <p:cNvPr id="8292" name="Google Shape;8292;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3" name="Google Shape;8293;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4" name="Google Shape;8294;p24"/>
            <p:cNvGrpSpPr/>
            <p:nvPr/>
          </p:nvGrpSpPr>
          <p:grpSpPr>
            <a:xfrm>
              <a:off x="2939097" y="51031"/>
              <a:ext cx="241941" cy="218741"/>
              <a:chOff x="2097025" y="4644575"/>
              <a:chExt cx="122800" cy="111025"/>
            </a:xfrm>
          </p:grpSpPr>
          <p:sp>
            <p:nvSpPr>
              <p:cNvPr id="8295" name="Google Shape;8295;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6" name="Google Shape;8296;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7" name="Google Shape;8297;p24"/>
            <p:cNvGrpSpPr/>
            <p:nvPr/>
          </p:nvGrpSpPr>
          <p:grpSpPr>
            <a:xfrm>
              <a:off x="4173118" y="36717"/>
              <a:ext cx="237508" cy="247359"/>
              <a:chOff x="2650925" y="4637475"/>
              <a:chExt cx="120550" cy="125550"/>
            </a:xfrm>
          </p:grpSpPr>
          <p:sp>
            <p:nvSpPr>
              <p:cNvPr id="8298" name="Google Shape;8298;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9" name="Google Shape;8299;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0" name="Google Shape;8300;p24"/>
            <p:cNvGrpSpPr/>
            <p:nvPr/>
          </p:nvGrpSpPr>
          <p:grpSpPr>
            <a:xfrm>
              <a:off x="4424939" y="-238231"/>
              <a:ext cx="949833" cy="732422"/>
              <a:chOff x="4866600" y="2956225"/>
              <a:chExt cx="482100" cy="371750"/>
            </a:xfrm>
          </p:grpSpPr>
          <p:sp>
            <p:nvSpPr>
              <p:cNvPr id="8301" name="Google Shape;8301;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2" name="Google Shape;8302;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3" name="Google Shape;8303;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4" name="Google Shape;8304;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5" name="Google Shape;8305;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6" name="Google Shape;8306;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7" name="Google Shape;8307;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8" name="Google Shape;8308;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9" name="Google Shape;8309;p24"/>
            <p:cNvGrpSpPr/>
            <p:nvPr/>
          </p:nvGrpSpPr>
          <p:grpSpPr>
            <a:xfrm flipH="1">
              <a:off x="643804" y="-584525"/>
              <a:ext cx="292131" cy="1327718"/>
              <a:chOff x="2806525" y="620025"/>
              <a:chExt cx="148275" cy="673900"/>
            </a:xfrm>
          </p:grpSpPr>
          <p:sp>
            <p:nvSpPr>
              <p:cNvPr id="8310" name="Google Shape;8310;p24"/>
              <p:cNvSpPr/>
              <p:nvPr/>
            </p:nvSpPr>
            <p:spPr>
              <a:xfrm>
                <a:off x="2867075" y="917075"/>
                <a:ext cx="64525" cy="48125"/>
              </a:xfrm>
              <a:custGeom>
                <a:avLst/>
                <a:gdLst/>
                <a:ahLst/>
                <a:cxnLst/>
                <a:rect l="l" t="t" r="r" b="b"/>
                <a:pathLst>
                  <a:path w="2581" h="1925" fill="none" extrusionOk="0">
                    <a:moveTo>
                      <a:pt x="2241" y="0"/>
                    </a:moveTo>
                    <a:cubicBezTo>
                      <a:pt x="2286" y="0"/>
                      <a:pt x="2377" y="0"/>
                      <a:pt x="2444" y="23"/>
                    </a:cubicBezTo>
                    <a:cubicBezTo>
                      <a:pt x="2512" y="91"/>
                      <a:pt x="2580" y="227"/>
                      <a:pt x="2558" y="317"/>
                    </a:cubicBezTo>
                    <a:cubicBezTo>
                      <a:pt x="2512" y="430"/>
                      <a:pt x="2467" y="521"/>
                      <a:pt x="2399" y="589"/>
                    </a:cubicBezTo>
                    <a:cubicBezTo>
                      <a:pt x="2105" y="996"/>
                      <a:pt x="1698" y="1268"/>
                      <a:pt x="1268" y="1494"/>
                    </a:cubicBezTo>
                    <a:cubicBezTo>
                      <a:pt x="906" y="1698"/>
                      <a:pt x="453" y="1924"/>
                      <a:pt x="0" y="1698"/>
                    </a:cubicBezTo>
                    <a:cubicBezTo>
                      <a:pt x="136" y="1109"/>
                      <a:pt x="679" y="566"/>
                      <a:pt x="1154" y="295"/>
                    </a:cubicBezTo>
                    <a:cubicBezTo>
                      <a:pt x="1494" y="114"/>
                      <a:pt x="1879" y="0"/>
                      <a:pt x="2241" y="0"/>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1" name="Google Shape;8311;p24"/>
              <p:cNvSpPr/>
              <p:nvPr/>
            </p:nvSpPr>
            <p:spPr>
              <a:xfrm>
                <a:off x="2873300" y="917075"/>
                <a:ext cx="53200" cy="43025"/>
              </a:xfrm>
              <a:custGeom>
                <a:avLst/>
                <a:gdLst/>
                <a:ahLst/>
                <a:cxnLst/>
                <a:rect l="l" t="t" r="r" b="b"/>
                <a:pathLst>
                  <a:path w="2128" h="1721" fill="none" extrusionOk="0">
                    <a:moveTo>
                      <a:pt x="1856" y="0"/>
                    </a:moveTo>
                    <a:cubicBezTo>
                      <a:pt x="1245" y="430"/>
                      <a:pt x="566" y="974"/>
                      <a:pt x="91" y="1539"/>
                    </a:cubicBezTo>
                    <a:cubicBezTo>
                      <a:pt x="68" y="1585"/>
                      <a:pt x="0" y="1653"/>
                      <a:pt x="68" y="1698"/>
                    </a:cubicBezTo>
                    <a:cubicBezTo>
                      <a:pt x="91" y="1720"/>
                      <a:pt x="113" y="1720"/>
                      <a:pt x="159" y="1720"/>
                    </a:cubicBezTo>
                    <a:cubicBezTo>
                      <a:pt x="611" y="1720"/>
                      <a:pt x="883" y="1381"/>
                      <a:pt x="1177" y="1042"/>
                    </a:cubicBezTo>
                    <a:cubicBezTo>
                      <a:pt x="1449" y="702"/>
                      <a:pt x="1788" y="408"/>
                      <a:pt x="2128" y="114"/>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2" name="Google Shape;8312;p24"/>
              <p:cNvSpPr/>
              <p:nvPr/>
            </p:nvSpPr>
            <p:spPr>
              <a:xfrm>
                <a:off x="2806525" y="703775"/>
                <a:ext cx="47550" cy="83200"/>
              </a:xfrm>
              <a:custGeom>
                <a:avLst/>
                <a:gdLst/>
                <a:ahLst/>
                <a:cxnLst/>
                <a:rect l="l" t="t" r="r" b="b"/>
                <a:pathLst>
                  <a:path w="1902" h="3328" fill="none" extrusionOk="0">
                    <a:moveTo>
                      <a:pt x="340" y="294"/>
                    </a:moveTo>
                    <a:cubicBezTo>
                      <a:pt x="521" y="113"/>
                      <a:pt x="861" y="0"/>
                      <a:pt x="1132" y="113"/>
                    </a:cubicBezTo>
                    <a:cubicBezTo>
                      <a:pt x="1426" y="226"/>
                      <a:pt x="1607" y="589"/>
                      <a:pt x="1698" y="928"/>
                    </a:cubicBezTo>
                    <a:cubicBezTo>
                      <a:pt x="1856" y="1607"/>
                      <a:pt x="1902" y="2625"/>
                      <a:pt x="1517" y="3237"/>
                    </a:cubicBezTo>
                    <a:cubicBezTo>
                      <a:pt x="1472" y="3327"/>
                      <a:pt x="747" y="2671"/>
                      <a:pt x="702" y="2625"/>
                    </a:cubicBezTo>
                    <a:cubicBezTo>
                      <a:pt x="340" y="2263"/>
                      <a:pt x="136" y="1924"/>
                      <a:pt x="46" y="1403"/>
                    </a:cubicBezTo>
                    <a:cubicBezTo>
                      <a:pt x="1" y="1064"/>
                      <a:pt x="23" y="702"/>
                      <a:pt x="204" y="453"/>
                    </a:cubicBezTo>
                    <a:cubicBezTo>
                      <a:pt x="272" y="385"/>
                      <a:pt x="295" y="340"/>
                      <a:pt x="340" y="29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3" name="Google Shape;8313;p24"/>
              <p:cNvSpPr/>
              <p:nvPr/>
            </p:nvSpPr>
            <p:spPr>
              <a:xfrm>
                <a:off x="2811050" y="956675"/>
                <a:ext cx="66800" cy="46425"/>
              </a:xfrm>
              <a:custGeom>
                <a:avLst/>
                <a:gdLst/>
                <a:ahLst/>
                <a:cxnLst/>
                <a:rect l="l" t="t" r="r" b="b"/>
                <a:pathLst>
                  <a:path w="2672" h="1857" fill="none" extrusionOk="0">
                    <a:moveTo>
                      <a:pt x="46" y="861"/>
                    </a:moveTo>
                    <a:cubicBezTo>
                      <a:pt x="1" y="589"/>
                      <a:pt x="114" y="318"/>
                      <a:pt x="318" y="159"/>
                    </a:cubicBezTo>
                    <a:cubicBezTo>
                      <a:pt x="566" y="1"/>
                      <a:pt x="906" y="91"/>
                      <a:pt x="1178" y="204"/>
                    </a:cubicBezTo>
                    <a:cubicBezTo>
                      <a:pt x="1698" y="453"/>
                      <a:pt x="2445" y="951"/>
                      <a:pt x="2649" y="1585"/>
                    </a:cubicBezTo>
                    <a:cubicBezTo>
                      <a:pt x="2671" y="1675"/>
                      <a:pt x="1856" y="1811"/>
                      <a:pt x="1789" y="1811"/>
                    </a:cubicBezTo>
                    <a:cubicBezTo>
                      <a:pt x="1359" y="1857"/>
                      <a:pt x="996" y="1834"/>
                      <a:pt x="612" y="1608"/>
                    </a:cubicBezTo>
                    <a:cubicBezTo>
                      <a:pt x="340" y="1472"/>
                      <a:pt x="114" y="1245"/>
                      <a:pt x="69" y="951"/>
                    </a:cubicBezTo>
                    <a:cubicBezTo>
                      <a:pt x="69" y="929"/>
                      <a:pt x="46" y="883"/>
                      <a:pt x="46" y="861"/>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4" name="Google Shape;8314;p24"/>
              <p:cNvSpPr/>
              <p:nvPr/>
            </p:nvSpPr>
            <p:spPr>
              <a:xfrm>
                <a:off x="2821800" y="620025"/>
                <a:ext cx="133000" cy="673900"/>
              </a:xfrm>
              <a:custGeom>
                <a:avLst/>
                <a:gdLst/>
                <a:ahLst/>
                <a:cxnLst/>
                <a:rect l="l" t="t" r="r" b="b"/>
                <a:pathLst>
                  <a:path w="5320" h="26956" fill="none" extrusionOk="0">
                    <a:moveTo>
                      <a:pt x="3916" y="1"/>
                    </a:moveTo>
                    <a:cubicBezTo>
                      <a:pt x="3395" y="3690"/>
                      <a:pt x="1" y="6745"/>
                      <a:pt x="589" y="10615"/>
                    </a:cubicBezTo>
                    <a:cubicBezTo>
                      <a:pt x="996" y="13331"/>
                      <a:pt x="3486" y="15685"/>
                      <a:pt x="2852" y="18355"/>
                    </a:cubicBezTo>
                    <a:cubicBezTo>
                      <a:pt x="2603" y="19487"/>
                      <a:pt x="1811" y="20460"/>
                      <a:pt x="1472" y="21569"/>
                    </a:cubicBezTo>
                    <a:cubicBezTo>
                      <a:pt x="1110" y="22768"/>
                      <a:pt x="1336" y="24172"/>
                      <a:pt x="2060" y="25213"/>
                    </a:cubicBezTo>
                    <a:cubicBezTo>
                      <a:pt x="2807" y="26254"/>
                      <a:pt x="4052" y="26933"/>
                      <a:pt x="5319" y="26955"/>
                    </a:cubicBezTo>
                  </a:path>
                </a:pathLst>
              </a:custGeom>
              <a:noFill/>
              <a:ln w="141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5" name="Google Shape;8315;p24"/>
              <p:cNvSpPr/>
              <p:nvPr/>
            </p:nvSpPr>
            <p:spPr>
              <a:xfrm>
                <a:off x="2843875" y="668125"/>
                <a:ext cx="102425" cy="621825"/>
              </a:xfrm>
              <a:custGeom>
                <a:avLst/>
                <a:gdLst/>
                <a:ahLst/>
                <a:cxnLst/>
                <a:rect l="l" t="t" r="r" b="b"/>
                <a:pathLst>
                  <a:path w="4097" h="24873" fill="none" extrusionOk="0">
                    <a:moveTo>
                      <a:pt x="2739" y="0"/>
                    </a:moveTo>
                    <a:cubicBezTo>
                      <a:pt x="2286" y="1924"/>
                      <a:pt x="1336" y="3689"/>
                      <a:pt x="611" y="5477"/>
                    </a:cubicBezTo>
                    <a:cubicBezTo>
                      <a:pt x="46" y="6994"/>
                      <a:pt x="0" y="8668"/>
                      <a:pt x="249" y="10230"/>
                    </a:cubicBezTo>
                    <a:cubicBezTo>
                      <a:pt x="453" y="11565"/>
                      <a:pt x="906" y="12833"/>
                      <a:pt x="1177" y="14168"/>
                    </a:cubicBezTo>
                    <a:cubicBezTo>
                      <a:pt x="1404" y="15141"/>
                      <a:pt x="1358" y="16137"/>
                      <a:pt x="1177" y="17110"/>
                    </a:cubicBezTo>
                    <a:cubicBezTo>
                      <a:pt x="1132" y="17540"/>
                      <a:pt x="1019" y="17880"/>
                      <a:pt x="838" y="18287"/>
                    </a:cubicBezTo>
                    <a:cubicBezTo>
                      <a:pt x="679" y="18717"/>
                      <a:pt x="702" y="19260"/>
                      <a:pt x="702" y="19758"/>
                    </a:cubicBezTo>
                    <a:cubicBezTo>
                      <a:pt x="702" y="21184"/>
                      <a:pt x="1177" y="22542"/>
                      <a:pt x="2264" y="23538"/>
                    </a:cubicBezTo>
                    <a:cubicBezTo>
                      <a:pt x="2829" y="24058"/>
                      <a:pt x="3486" y="24466"/>
                      <a:pt x="4097" y="24873"/>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6" name="Google Shape;8316;p24"/>
              <p:cNvSpPr/>
              <p:nvPr/>
            </p:nvSpPr>
            <p:spPr>
              <a:xfrm>
                <a:off x="2859150" y="1169025"/>
                <a:ext cx="67350" cy="67175"/>
              </a:xfrm>
              <a:custGeom>
                <a:avLst/>
                <a:gdLst/>
                <a:ahLst/>
                <a:cxnLst/>
                <a:rect l="l" t="t" r="r" b="b"/>
                <a:pathLst>
                  <a:path w="2694" h="2687" extrusionOk="0">
                    <a:moveTo>
                      <a:pt x="2196" y="537"/>
                    </a:moveTo>
                    <a:cubicBezTo>
                      <a:pt x="2218" y="537"/>
                      <a:pt x="2241" y="559"/>
                      <a:pt x="2241" y="605"/>
                    </a:cubicBezTo>
                    <a:cubicBezTo>
                      <a:pt x="2264" y="673"/>
                      <a:pt x="2241" y="763"/>
                      <a:pt x="2218" y="854"/>
                    </a:cubicBezTo>
                    <a:cubicBezTo>
                      <a:pt x="2105" y="1284"/>
                      <a:pt x="1788" y="1601"/>
                      <a:pt x="1336" y="1691"/>
                    </a:cubicBezTo>
                    <a:cubicBezTo>
                      <a:pt x="1064" y="1782"/>
                      <a:pt x="770" y="1827"/>
                      <a:pt x="430" y="1940"/>
                    </a:cubicBezTo>
                    <a:cubicBezTo>
                      <a:pt x="498" y="1329"/>
                      <a:pt x="860" y="808"/>
                      <a:pt x="1177" y="763"/>
                    </a:cubicBezTo>
                    <a:cubicBezTo>
                      <a:pt x="1426" y="650"/>
                      <a:pt x="1766" y="673"/>
                      <a:pt x="2105" y="559"/>
                    </a:cubicBezTo>
                    <a:cubicBezTo>
                      <a:pt x="2128" y="559"/>
                      <a:pt x="2150" y="537"/>
                      <a:pt x="2196" y="537"/>
                    </a:cubicBezTo>
                    <a:close/>
                    <a:moveTo>
                      <a:pt x="2448" y="0"/>
                    </a:moveTo>
                    <a:cubicBezTo>
                      <a:pt x="2413" y="0"/>
                      <a:pt x="2374" y="6"/>
                      <a:pt x="2331" y="16"/>
                    </a:cubicBezTo>
                    <a:cubicBezTo>
                      <a:pt x="2218" y="62"/>
                      <a:pt x="2105" y="84"/>
                      <a:pt x="2015" y="107"/>
                    </a:cubicBezTo>
                    <a:cubicBezTo>
                      <a:pt x="1585" y="220"/>
                      <a:pt x="1155" y="84"/>
                      <a:pt x="860" y="288"/>
                    </a:cubicBezTo>
                    <a:cubicBezTo>
                      <a:pt x="408" y="424"/>
                      <a:pt x="0" y="1646"/>
                      <a:pt x="68" y="2506"/>
                    </a:cubicBezTo>
                    <a:lnTo>
                      <a:pt x="68" y="2687"/>
                    </a:lnTo>
                    <a:cubicBezTo>
                      <a:pt x="114" y="2619"/>
                      <a:pt x="159" y="2574"/>
                      <a:pt x="204" y="2551"/>
                    </a:cubicBezTo>
                    <a:cubicBezTo>
                      <a:pt x="317" y="2438"/>
                      <a:pt x="430" y="2370"/>
                      <a:pt x="544" y="2347"/>
                    </a:cubicBezTo>
                    <a:cubicBezTo>
                      <a:pt x="996" y="2234"/>
                      <a:pt x="1426" y="2257"/>
                      <a:pt x="1720" y="2144"/>
                    </a:cubicBezTo>
                    <a:cubicBezTo>
                      <a:pt x="2241" y="2031"/>
                      <a:pt x="2513" y="1487"/>
                      <a:pt x="2626" y="763"/>
                    </a:cubicBezTo>
                    <a:cubicBezTo>
                      <a:pt x="2671" y="559"/>
                      <a:pt x="2694" y="356"/>
                      <a:pt x="2671" y="197"/>
                    </a:cubicBezTo>
                    <a:cubicBezTo>
                      <a:pt x="2636" y="59"/>
                      <a:pt x="256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7" name="Google Shape;8317;p24"/>
              <p:cNvSpPr/>
              <p:nvPr/>
            </p:nvSpPr>
            <p:spPr>
              <a:xfrm>
                <a:off x="2864800" y="1173950"/>
                <a:ext cx="54925" cy="50625"/>
              </a:xfrm>
              <a:custGeom>
                <a:avLst/>
                <a:gdLst/>
                <a:ahLst/>
                <a:cxnLst/>
                <a:rect l="l" t="t" r="r" b="b"/>
                <a:pathLst>
                  <a:path w="2197" h="2025" extrusionOk="0">
                    <a:moveTo>
                      <a:pt x="1223" y="906"/>
                    </a:moveTo>
                    <a:lnTo>
                      <a:pt x="1223" y="906"/>
                    </a:lnTo>
                    <a:cubicBezTo>
                      <a:pt x="1200" y="928"/>
                      <a:pt x="1178" y="951"/>
                      <a:pt x="1132" y="1019"/>
                    </a:cubicBezTo>
                    <a:lnTo>
                      <a:pt x="1110" y="1041"/>
                    </a:lnTo>
                    <a:cubicBezTo>
                      <a:pt x="974" y="1223"/>
                      <a:pt x="838" y="1381"/>
                      <a:pt x="634" y="1471"/>
                    </a:cubicBezTo>
                    <a:cubicBezTo>
                      <a:pt x="793" y="1223"/>
                      <a:pt x="997" y="1041"/>
                      <a:pt x="1223" y="906"/>
                    </a:cubicBezTo>
                    <a:close/>
                    <a:moveTo>
                      <a:pt x="1494" y="0"/>
                    </a:moveTo>
                    <a:cubicBezTo>
                      <a:pt x="1087" y="362"/>
                      <a:pt x="431" y="498"/>
                      <a:pt x="91" y="1562"/>
                    </a:cubicBezTo>
                    <a:cubicBezTo>
                      <a:pt x="1" y="1811"/>
                      <a:pt x="69" y="1969"/>
                      <a:pt x="204" y="2015"/>
                    </a:cubicBezTo>
                    <a:cubicBezTo>
                      <a:pt x="235" y="2022"/>
                      <a:pt x="260" y="2025"/>
                      <a:pt x="282" y="2025"/>
                    </a:cubicBezTo>
                    <a:cubicBezTo>
                      <a:pt x="328" y="2025"/>
                      <a:pt x="363" y="2015"/>
                      <a:pt x="408" y="2015"/>
                    </a:cubicBezTo>
                    <a:cubicBezTo>
                      <a:pt x="431" y="1969"/>
                      <a:pt x="453" y="1969"/>
                      <a:pt x="453" y="1969"/>
                    </a:cubicBezTo>
                    <a:cubicBezTo>
                      <a:pt x="1019" y="1924"/>
                      <a:pt x="1313" y="1788"/>
                      <a:pt x="1517" y="1449"/>
                    </a:cubicBezTo>
                    <a:cubicBezTo>
                      <a:pt x="1540" y="1449"/>
                      <a:pt x="1540" y="1404"/>
                      <a:pt x="1540" y="1404"/>
                    </a:cubicBezTo>
                    <a:cubicBezTo>
                      <a:pt x="1789" y="1109"/>
                      <a:pt x="2015" y="770"/>
                      <a:pt x="2196" y="227"/>
                    </a:cubicBezTo>
                    <a:cubicBezTo>
                      <a:pt x="2060" y="204"/>
                      <a:pt x="1970" y="159"/>
                      <a:pt x="1834" y="91"/>
                    </a:cubicBezTo>
                    <a:cubicBezTo>
                      <a:pt x="1811" y="114"/>
                      <a:pt x="1789" y="159"/>
                      <a:pt x="1766" y="227"/>
                    </a:cubicBezTo>
                    <a:cubicBezTo>
                      <a:pt x="1675" y="159"/>
                      <a:pt x="1585" y="91"/>
                      <a:pt x="1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18" name="Google Shape;8318;p24"/>
            <p:cNvGrpSpPr/>
            <p:nvPr/>
          </p:nvGrpSpPr>
          <p:grpSpPr>
            <a:xfrm flipH="1">
              <a:off x="16156" y="304800"/>
              <a:ext cx="1239650" cy="1639847"/>
              <a:chOff x="4119175" y="4625900"/>
              <a:chExt cx="629200" cy="832325"/>
            </a:xfrm>
          </p:grpSpPr>
          <p:sp>
            <p:nvSpPr>
              <p:cNvPr id="8319" name="Google Shape;8319;p24"/>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0" name="Google Shape;8320;p24"/>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1" name="Google Shape;8321;p24"/>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2" name="Google Shape;8322;p24"/>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3" name="Google Shape;8323;p24"/>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4" name="Google Shape;8324;p24"/>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5" name="Google Shape;8325;p24"/>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6" name="Google Shape;8326;p24"/>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7" name="Google Shape;8327;p24"/>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8" name="Google Shape;8328;p24"/>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9" name="Google Shape;8329;p24"/>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0" name="Google Shape;8330;p24"/>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1" name="Google Shape;8331;p24"/>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2" name="Google Shape;8332;p24"/>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3" name="Google Shape;8333;p24"/>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4" name="Google Shape;8334;p24"/>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5" name="Google Shape;8335;p24"/>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6" name="Google Shape;8336;p24"/>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7" name="Google Shape;8337;p24"/>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8" name="Google Shape;8338;p24"/>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9" name="Google Shape;8339;p24"/>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0" name="Google Shape;8340;p24"/>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1" name="Google Shape;8341;p24"/>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2" name="Google Shape;8342;p24"/>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3" name="Google Shape;8343;p24"/>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4" name="Google Shape;8344;p24"/>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5" name="Google Shape;8345;p24"/>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6" name="Google Shape;8346;p24"/>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7" name="Google Shape;8347;p24"/>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8" name="Google Shape;8348;p24"/>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9" name="Google Shape;8349;p24"/>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0" name="Google Shape;8350;p24"/>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1" name="Google Shape;8351;p24"/>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2" name="Google Shape;8352;p24"/>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3" name="Google Shape;8353;p24"/>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4" name="Google Shape;8354;p24"/>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5" name="Google Shape;8355;p24"/>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56" name="Google Shape;8356;p24"/>
            <p:cNvGrpSpPr/>
            <p:nvPr/>
          </p:nvGrpSpPr>
          <p:grpSpPr>
            <a:xfrm flipH="1">
              <a:off x="143530" y="-589188"/>
              <a:ext cx="520625" cy="3756728"/>
              <a:chOff x="9510963" y="-893988"/>
              <a:chExt cx="520625" cy="3756728"/>
            </a:xfrm>
          </p:grpSpPr>
          <p:sp>
            <p:nvSpPr>
              <p:cNvPr id="8357" name="Google Shape;8357;p24"/>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8" name="Google Shape;8358;p24"/>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9" name="Google Shape;8359;p24"/>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0" name="Google Shape;8360;p24"/>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1" name="Google Shape;8361;p24"/>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2" name="Google Shape;8362;p24"/>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3" name="Google Shape;8363;p24"/>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4" name="Google Shape;8364;p24"/>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5" name="Google Shape;8365;p24"/>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6" name="Google Shape;8366;p24"/>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7" name="Google Shape;8367;p24"/>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8" name="Google Shape;8368;p24"/>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9" name="Google Shape;8369;p24"/>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0" name="Google Shape;8370;p24"/>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1" name="Google Shape;8371;p24"/>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72" name="Google Shape;8372;p24"/>
            <p:cNvGrpSpPr/>
            <p:nvPr/>
          </p:nvGrpSpPr>
          <p:grpSpPr>
            <a:xfrm flipH="1">
              <a:off x="7721667" y="-310622"/>
              <a:ext cx="1362295" cy="1920846"/>
              <a:chOff x="4877350" y="4482750"/>
              <a:chExt cx="691450" cy="974950"/>
            </a:xfrm>
          </p:grpSpPr>
          <p:sp>
            <p:nvSpPr>
              <p:cNvPr id="8373" name="Google Shape;8373;p24"/>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4" name="Google Shape;8374;p24"/>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5" name="Google Shape;8375;p24"/>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6" name="Google Shape;8376;p24"/>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7" name="Google Shape;8377;p24"/>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8" name="Google Shape;8378;p24"/>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9" name="Google Shape;8379;p24"/>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0" name="Google Shape;8380;p24"/>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1" name="Google Shape;8381;p24"/>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2" name="Google Shape;8382;p24"/>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3" name="Google Shape;8383;p24"/>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4" name="Google Shape;8384;p24"/>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5" name="Google Shape;8385;p24"/>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6" name="Google Shape;8386;p24"/>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7" name="Google Shape;8387;p24"/>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8" name="Google Shape;8388;p24"/>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9" name="Google Shape;8389;p24"/>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0" name="Google Shape;8390;p24"/>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1" name="Google Shape;8391;p24"/>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2" name="Google Shape;8392;p24"/>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3" name="Google Shape;8393;p24"/>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4" name="Google Shape;8394;p24"/>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5" name="Google Shape;8395;p24"/>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6" name="Google Shape;8396;p24"/>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7" name="Google Shape;8397;p24"/>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8" name="Google Shape;8398;p24"/>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9" name="Google Shape;8399;p24"/>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0" name="Google Shape;8400;p24"/>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1" name="Google Shape;8401;p24"/>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2" name="Google Shape;8402;p24"/>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3" name="Google Shape;8403;p24"/>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4" name="Google Shape;8404;p24"/>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5" name="Google Shape;8405;p24"/>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Tree>
    <p:extLst>
      <p:ext uri="{BB962C8B-B14F-4D97-AF65-F5344CB8AC3E}">
        <p14:creationId xmlns:p14="http://schemas.microsoft.com/office/powerpoint/2010/main" val="33872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ECC6"/>
        </a:solidFill>
        <a:effectLst/>
      </p:bgPr>
    </p:bg>
    <p:spTree>
      <p:nvGrpSpPr>
        <p:cNvPr id="1" name="Shape 208"/>
        <p:cNvGrpSpPr/>
        <p:nvPr/>
      </p:nvGrpSpPr>
      <p:grpSpPr>
        <a:xfrm>
          <a:off x="0" y="0"/>
          <a:ext cx="0" cy="0"/>
          <a:chOff x="0" y="0"/>
          <a:chExt cx="0" cy="0"/>
        </a:xfrm>
      </p:grpSpPr>
      <p:grpSp>
        <p:nvGrpSpPr>
          <p:cNvPr id="209" name="Google Shape;209;p3"/>
          <p:cNvGrpSpPr/>
          <p:nvPr/>
        </p:nvGrpSpPr>
        <p:grpSpPr>
          <a:xfrm>
            <a:off x="162150" y="-169612"/>
            <a:ext cx="8819708" cy="5143516"/>
            <a:chOff x="162150" y="-169612"/>
            <a:chExt cx="8819708" cy="5143516"/>
          </a:xfrm>
        </p:grpSpPr>
        <p:sp>
          <p:nvSpPr>
            <p:cNvPr id="210" name="Google Shape;210;p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15" name="Google Shape;215;p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
          <p:cNvSpPr txBox="1">
            <a:spLocks noGrp="1"/>
          </p:cNvSpPr>
          <p:nvPr>
            <p:ph type="title" hasCustomPrompt="1"/>
          </p:nvPr>
        </p:nvSpPr>
        <p:spPr>
          <a:xfrm flipH="1">
            <a:off x="1929000" y="86045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64" name="Google Shape;264;p3"/>
          <p:cNvSpPr txBox="1">
            <a:spLocks noGrp="1"/>
          </p:cNvSpPr>
          <p:nvPr>
            <p:ph type="title" idx="2"/>
          </p:nvPr>
        </p:nvSpPr>
        <p:spPr>
          <a:xfrm>
            <a:off x="681600" y="2174475"/>
            <a:ext cx="45261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3"/>
          <p:cNvSpPr txBox="1">
            <a:spLocks noGrp="1"/>
          </p:cNvSpPr>
          <p:nvPr>
            <p:ph type="subTitle" idx="1"/>
          </p:nvPr>
        </p:nvSpPr>
        <p:spPr>
          <a:xfrm>
            <a:off x="1491000" y="3117100"/>
            <a:ext cx="2953800" cy="8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ECC6"/>
        </a:solidFill>
        <a:effectLst/>
      </p:bgPr>
    </p:bg>
    <p:spTree>
      <p:nvGrpSpPr>
        <p:cNvPr id="1" name="Shape 266"/>
        <p:cNvGrpSpPr/>
        <p:nvPr/>
      </p:nvGrpSpPr>
      <p:grpSpPr>
        <a:xfrm>
          <a:off x="0" y="0"/>
          <a:ext cx="0" cy="0"/>
          <a:chOff x="0" y="0"/>
          <a:chExt cx="0" cy="0"/>
        </a:xfrm>
      </p:grpSpPr>
      <p:grpSp>
        <p:nvGrpSpPr>
          <p:cNvPr id="267" name="Google Shape;267;p4"/>
          <p:cNvGrpSpPr/>
          <p:nvPr/>
        </p:nvGrpSpPr>
        <p:grpSpPr>
          <a:xfrm>
            <a:off x="162150" y="-169612"/>
            <a:ext cx="8819708" cy="5143516"/>
            <a:chOff x="162150" y="-169612"/>
            <a:chExt cx="8819708" cy="5143516"/>
          </a:xfrm>
        </p:grpSpPr>
        <p:sp>
          <p:nvSpPr>
            <p:cNvPr id="268" name="Google Shape;268;p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73" name="Google Shape;273;p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4"/>
          <p:cNvSpPr txBox="1">
            <a:spLocks noGrp="1"/>
          </p:cNvSpPr>
          <p:nvPr>
            <p:ph type="body" idx="1"/>
          </p:nvPr>
        </p:nvSpPr>
        <p:spPr>
          <a:xfrm>
            <a:off x="714450" y="1027975"/>
            <a:ext cx="7715100" cy="357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2" name="Google Shape;3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23" name="Google Shape;323;p4"/>
          <p:cNvGrpSpPr/>
          <p:nvPr/>
        </p:nvGrpSpPr>
        <p:grpSpPr>
          <a:xfrm>
            <a:off x="647230" y="497193"/>
            <a:ext cx="7956647" cy="4094638"/>
            <a:chOff x="647230" y="497193"/>
            <a:chExt cx="7956647" cy="4094638"/>
          </a:xfrm>
        </p:grpSpPr>
        <p:sp>
          <p:nvSpPr>
            <p:cNvPr id="324" name="Google Shape;324;p4"/>
            <p:cNvSpPr/>
            <p:nvPr/>
          </p:nvSpPr>
          <p:spPr>
            <a:xfrm rot="3684608">
              <a:off x="7911495" y="592925"/>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3684608">
              <a:off x="7913667" y="588543"/>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3684608">
              <a:off x="7930216" y="626357"/>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3684608">
              <a:off x="7982843" y="714338"/>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3684608">
              <a:off x="7976524" y="713525"/>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3684608">
              <a:off x="7996094" y="754982"/>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rot="3684608">
              <a:off x="8025740" y="530604"/>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rot="3684608">
              <a:off x="8051529" y="587430"/>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3684608">
              <a:off x="8213568" y="1013890"/>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3684608">
              <a:off x="8200196" y="1025364"/>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3684608">
              <a:off x="8216238" y="1083780"/>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3684608">
              <a:off x="8229585" y="1024319"/>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3684608">
              <a:off x="8002172" y="978401"/>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3684608">
              <a:off x="8074514" y="11299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3684608">
              <a:off x="8004303" y="1123297"/>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3684608">
              <a:off x="8059260" y="879151"/>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3684608">
              <a:off x="8131622" y="1030013"/>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3684608">
              <a:off x="8120051" y="784468"/>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3684608">
              <a:off x="8190691" y="914797"/>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3684608">
              <a:off x="8171332" y="689434"/>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3684608">
              <a:off x="8240905" y="794241"/>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3684608">
              <a:off x="8102973" y="847175"/>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3684608">
              <a:off x="7950254" y="91761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3684608">
              <a:off x="8131445" y="840296"/>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3684608">
              <a:off x="8019539" y="1103606"/>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3684608">
              <a:off x="8036474" y="980067"/>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3684608">
              <a:off x="8080450" y="1118207"/>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3684608">
              <a:off x="8090496" y="880634"/>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3684608">
              <a:off x="8137606" y="1018407"/>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3684608">
              <a:off x="8147962" y="77929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3684608">
              <a:off x="8194675" y="905914"/>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3684608">
              <a:off x="8191859" y="677721"/>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3684608">
              <a:off x="8242572" y="787613"/>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rot="3684608">
              <a:off x="8025924" y="695963"/>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7013994" y="630044"/>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026766" y="613199"/>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025730" y="655657"/>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012199" y="630182"/>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306075" y="550929"/>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7309113" y="576748"/>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303590" y="550100"/>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326440" y="603189"/>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378215" y="641228"/>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45513" y="935874"/>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499507" y="929384"/>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7310355" y="757070"/>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7398442" y="875329"/>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416322" y="896661"/>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335000" y="770878"/>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522910" y="949681"/>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7691766" y="96024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650484" y="934631"/>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503857" y="928694"/>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310355" y="755137"/>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401549" y="874086"/>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710819" y="1022100"/>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518008" y="1014851"/>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299310" y="80042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405277" y="948162"/>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rot="10769305">
              <a:off x="669173" y="740768"/>
              <a:ext cx="182315" cy="295522"/>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rot="10769305">
              <a:off x="676996" y="642876"/>
              <a:ext cx="171676" cy="393390"/>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rot="10769305">
              <a:off x="705470" y="819049"/>
              <a:ext cx="145773" cy="217081"/>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rot="10769305">
              <a:off x="675065" y="740745"/>
              <a:ext cx="175839" cy="29790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rot="10769305">
              <a:off x="741298" y="592180"/>
              <a:ext cx="340313" cy="22811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rot="10769305">
              <a:off x="648191" y="598068"/>
              <a:ext cx="431702" cy="21714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rot="10769305">
              <a:off x="879998" y="622025"/>
              <a:ext cx="201743" cy="197058"/>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rot="10769305">
              <a:off x="741297" y="591130"/>
              <a:ext cx="338595" cy="23016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rot="-3510584">
              <a:off x="8071609" y="4092268"/>
              <a:ext cx="195637" cy="22263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rot="-3510584">
              <a:off x="8131720" y="4096561"/>
              <a:ext cx="123100" cy="249626"/>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rot="-3510584">
              <a:off x="8090761" y="4120883"/>
              <a:ext cx="156061" cy="20355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rot="-3510584">
              <a:off x="8079445" y="4094024"/>
              <a:ext cx="174018" cy="224758"/>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rot="-3510584">
              <a:off x="8160493" y="4320043"/>
              <a:ext cx="94924" cy="16362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rot="-3510584">
              <a:off x="8155483" y="4460402"/>
              <a:ext cx="170651" cy="51449"/>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rot="-3510584">
              <a:off x="8079265" y="4388903"/>
              <a:ext cx="136095" cy="135800"/>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rot="-3510584">
              <a:off x="8241528" y="4298092"/>
              <a:ext cx="95397" cy="163149"/>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rot="-3510584">
              <a:off x="8236757" y="4437870"/>
              <a:ext cx="170651" cy="51449"/>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rot="-3510584">
              <a:off x="8318705" y="4275184"/>
              <a:ext cx="101599" cy="160255"/>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rot="-3510584">
              <a:off x="8335369" y="4408759"/>
              <a:ext cx="168229" cy="4938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rot="-3510584">
              <a:off x="8390600" y="4245115"/>
              <a:ext cx="112822" cy="155057"/>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rot="-3510584">
              <a:off x="8428559" y="4371217"/>
              <a:ext cx="164862" cy="50859"/>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rot="-3510584">
              <a:off x="8099757" y="4375910"/>
              <a:ext cx="111818" cy="137454"/>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rot="-3510584">
              <a:off x="8187124" y="4309468"/>
              <a:ext cx="55407" cy="16527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rot="-3510584">
              <a:off x="8158743" y="4457040"/>
              <a:ext cx="166103" cy="5404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rot="-3510584">
              <a:off x="8265596" y="4287383"/>
              <a:ext cx="57533" cy="164744"/>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rot="-3510584">
              <a:off x="8239789" y="4434636"/>
              <a:ext cx="166634" cy="5446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rot="-3510584">
              <a:off x="8342629" y="4263270"/>
              <a:ext cx="65921" cy="1616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rot="-3510584">
              <a:off x="8336458" y="4406850"/>
              <a:ext cx="166634" cy="51686"/>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rot="-3510584">
              <a:off x="8414731" y="4232618"/>
              <a:ext cx="77026" cy="156651"/>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rot="-3510584">
              <a:off x="8428272" y="4369540"/>
              <a:ext cx="166103" cy="5233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rot="-3510584">
              <a:off x="8199245" y="4228031"/>
              <a:ext cx="352879" cy="2802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rot="-3510584">
              <a:off x="8307125" y="4277354"/>
              <a:ext cx="71769" cy="11022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rot="-3510584">
              <a:off x="8113989" y="4292689"/>
              <a:ext cx="225172" cy="257837"/>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rot="-3510584">
              <a:off x="8372817" y="4288428"/>
              <a:ext cx="20615" cy="21678"/>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ECC6"/>
        </a:solidFill>
        <a:effectLst/>
      </p:bgPr>
    </p:bg>
    <p:spTree>
      <p:nvGrpSpPr>
        <p:cNvPr id="1" name="Shape 521"/>
        <p:cNvGrpSpPr/>
        <p:nvPr/>
      </p:nvGrpSpPr>
      <p:grpSpPr>
        <a:xfrm>
          <a:off x="0" y="0"/>
          <a:ext cx="0" cy="0"/>
          <a:chOff x="0" y="0"/>
          <a:chExt cx="0" cy="0"/>
        </a:xfrm>
      </p:grpSpPr>
      <p:grpSp>
        <p:nvGrpSpPr>
          <p:cNvPr id="522" name="Google Shape;522;p6"/>
          <p:cNvGrpSpPr/>
          <p:nvPr/>
        </p:nvGrpSpPr>
        <p:grpSpPr>
          <a:xfrm>
            <a:off x="162150" y="-169612"/>
            <a:ext cx="8819708" cy="5143516"/>
            <a:chOff x="162150" y="-169612"/>
            <a:chExt cx="8819708" cy="5143516"/>
          </a:xfrm>
        </p:grpSpPr>
        <p:sp>
          <p:nvSpPr>
            <p:cNvPr id="523" name="Google Shape;523;p6"/>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p6"/>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528" name="Google Shape;528;p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77" name="Google Shape;577;p6"/>
          <p:cNvGrpSpPr/>
          <p:nvPr/>
        </p:nvGrpSpPr>
        <p:grpSpPr>
          <a:xfrm>
            <a:off x="647774" y="535136"/>
            <a:ext cx="7922406" cy="4131291"/>
            <a:chOff x="647774" y="535136"/>
            <a:chExt cx="7922406" cy="4131291"/>
          </a:xfrm>
        </p:grpSpPr>
        <p:sp>
          <p:nvSpPr>
            <p:cNvPr id="578" name="Google Shape;578;p6"/>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ECC6"/>
        </a:solidFill>
        <a:effectLst/>
      </p:bgPr>
    </p:bg>
    <p:spTree>
      <p:nvGrpSpPr>
        <p:cNvPr id="1" name="Shape 764"/>
        <p:cNvGrpSpPr/>
        <p:nvPr/>
      </p:nvGrpSpPr>
      <p:grpSpPr>
        <a:xfrm>
          <a:off x="0" y="0"/>
          <a:ext cx="0" cy="0"/>
          <a:chOff x="0" y="0"/>
          <a:chExt cx="0" cy="0"/>
        </a:xfrm>
      </p:grpSpPr>
      <p:grpSp>
        <p:nvGrpSpPr>
          <p:cNvPr id="765" name="Google Shape;765;p9"/>
          <p:cNvGrpSpPr/>
          <p:nvPr/>
        </p:nvGrpSpPr>
        <p:grpSpPr>
          <a:xfrm>
            <a:off x="162150" y="-169612"/>
            <a:ext cx="8819708" cy="5143516"/>
            <a:chOff x="162150" y="-169612"/>
            <a:chExt cx="8819708" cy="5143516"/>
          </a:xfrm>
        </p:grpSpPr>
        <p:sp>
          <p:nvSpPr>
            <p:cNvPr id="766" name="Google Shape;766;p9"/>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0" name="Google Shape;770;p9"/>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71" name="Google Shape;771;p9"/>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9"/>
          <p:cNvSpPr txBox="1">
            <a:spLocks noGrp="1"/>
          </p:cNvSpPr>
          <p:nvPr>
            <p:ph type="title"/>
          </p:nvPr>
        </p:nvSpPr>
        <p:spPr>
          <a:xfrm>
            <a:off x="1061913" y="12192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1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20" name="Google Shape;820;p9"/>
          <p:cNvSpPr txBox="1">
            <a:spLocks noGrp="1"/>
          </p:cNvSpPr>
          <p:nvPr>
            <p:ph type="subTitle" idx="1"/>
          </p:nvPr>
        </p:nvSpPr>
        <p:spPr>
          <a:xfrm>
            <a:off x="1045575" y="2033450"/>
            <a:ext cx="3538200" cy="166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1" name="Google Shape;821;p9"/>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rot="9470733">
            <a:off x="787444" y="807877"/>
            <a:ext cx="162970" cy="264154"/>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rot="9470733">
            <a:off x="778139" y="722635"/>
            <a:ext cx="153460" cy="351635"/>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9470733">
            <a:off x="831631" y="869445"/>
            <a:ext cx="130305" cy="194040"/>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9470733">
            <a:off x="792928" y="806908"/>
            <a:ext cx="157181" cy="26628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9470733">
            <a:off x="782304" y="636721"/>
            <a:ext cx="304203" cy="203904"/>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9470733">
            <a:off x="702198" y="657591"/>
            <a:ext cx="385894" cy="194099"/>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9470733">
            <a:off x="906633" y="639611"/>
            <a:ext cx="180336" cy="176142"/>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9470733">
            <a:off x="782350" y="636068"/>
            <a:ext cx="302667" cy="20573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8309827" y="968378"/>
            <a:ext cx="229369" cy="187193"/>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8309827" y="968614"/>
            <a:ext cx="288380" cy="250634"/>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8309827" y="967020"/>
            <a:ext cx="155059" cy="173016"/>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8307169" y="968260"/>
            <a:ext cx="230137" cy="187724"/>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7820316" y="560501"/>
            <a:ext cx="150038" cy="174965"/>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7824805" y="528072"/>
            <a:ext cx="140587" cy="205445"/>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7820552" y="560324"/>
            <a:ext cx="145076" cy="176797"/>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7823742" y="622761"/>
            <a:ext cx="126587" cy="116604"/>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7991914" y="549219"/>
            <a:ext cx="217259" cy="199361"/>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7973248" y="526713"/>
            <a:ext cx="227479" cy="221572"/>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8000892" y="548923"/>
            <a:ext cx="206154" cy="201015"/>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8063624" y="581116"/>
            <a:ext cx="144485" cy="169295"/>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8243610" y="568594"/>
            <a:ext cx="297063" cy="281055"/>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8250757" y="707467"/>
            <a:ext cx="29062" cy="3272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8346687" y="885267"/>
            <a:ext cx="34379" cy="25459"/>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8175384" y="850179"/>
            <a:ext cx="30598" cy="32666"/>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8227543" y="771971"/>
            <a:ext cx="20143" cy="2114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8401562" y="790519"/>
            <a:ext cx="35383" cy="32193"/>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8453189" y="695535"/>
            <a:ext cx="26936" cy="26700"/>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8368306" y="732335"/>
            <a:ext cx="88132" cy="75432"/>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8307701" y="821885"/>
            <a:ext cx="98647" cy="78799"/>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8181764" y="809953"/>
            <a:ext cx="90672" cy="81221"/>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8238116" y="758798"/>
            <a:ext cx="53813" cy="54581"/>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8259736" y="674860"/>
            <a:ext cx="81221" cy="75728"/>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8422650" y="655899"/>
            <a:ext cx="63855" cy="59956"/>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8382010" y="758917"/>
            <a:ext cx="40699" cy="39990"/>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8320342" y="847285"/>
            <a:ext cx="43830" cy="4459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8200135" y="837716"/>
            <a:ext cx="46488" cy="47138"/>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8274503" y="701087"/>
            <a:ext cx="35915" cy="36860"/>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8246032" y="780241"/>
            <a:ext cx="23215" cy="24691"/>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8437418" y="678463"/>
            <a:ext cx="27468" cy="28176"/>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8368306" y="731863"/>
            <a:ext cx="80040" cy="77795"/>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8411014" y="770908"/>
            <a:ext cx="2717" cy="2717"/>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8304511" y="820467"/>
            <a:ext cx="91263" cy="80276"/>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8182768" y="809953"/>
            <a:ext cx="82285" cy="82285"/>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8235458" y="862112"/>
            <a:ext cx="2186" cy="3249"/>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8236522" y="759330"/>
            <a:ext cx="56471" cy="55939"/>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8260268" y="673265"/>
            <a:ext cx="80158" cy="77618"/>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8417275" y="654776"/>
            <a:ext cx="70234" cy="61551"/>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3">
    <p:bg>
      <p:bgPr>
        <a:solidFill>
          <a:srgbClr val="FFECC6"/>
        </a:solidFill>
        <a:effectLst/>
      </p:bgPr>
    </p:bg>
    <p:spTree>
      <p:nvGrpSpPr>
        <p:cNvPr id="1" name="Shape 1574"/>
        <p:cNvGrpSpPr/>
        <p:nvPr/>
      </p:nvGrpSpPr>
      <p:grpSpPr>
        <a:xfrm>
          <a:off x="0" y="0"/>
          <a:ext cx="0" cy="0"/>
          <a:chOff x="0" y="0"/>
          <a:chExt cx="0" cy="0"/>
        </a:xfrm>
      </p:grpSpPr>
      <p:grpSp>
        <p:nvGrpSpPr>
          <p:cNvPr id="1575" name="Google Shape;1575;p17"/>
          <p:cNvGrpSpPr/>
          <p:nvPr/>
        </p:nvGrpSpPr>
        <p:grpSpPr>
          <a:xfrm>
            <a:off x="162150" y="-169612"/>
            <a:ext cx="8819708" cy="5143516"/>
            <a:chOff x="162150" y="-169612"/>
            <a:chExt cx="8819708" cy="5143516"/>
          </a:xfrm>
        </p:grpSpPr>
        <p:sp>
          <p:nvSpPr>
            <p:cNvPr id="1576" name="Google Shape;1576;p1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0" name="Google Shape;1580;p1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81" name="Google Shape;1581;p1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30" name="Google Shape;1630;p17"/>
          <p:cNvSpPr/>
          <p:nvPr/>
        </p:nvSpPr>
        <p:spPr>
          <a:xfrm rot="3684608">
            <a:off x="8003720" y="5060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rot="3684608">
            <a:off x="8005892" y="5016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rot="3684608">
            <a:off x="8022441" y="5394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rot="3684608">
            <a:off x="8075068" y="6274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rot="3684608">
            <a:off x="8068749" y="6266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rot="3684608">
            <a:off x="8088319" y="6680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rot="3684608">
            <a:off x="8117965" y="4436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rot="3684608">
            <a:off x="8143754" y="5005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rot="3684608">
            <a:off x="8305793" y="9269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rot="3684608">
            <a:off x="8292421" y="9384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rot="3684608">
            <a:off x="8308463" y="9968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3684608">
            <a:off x="8321810" y="9374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3684608">
            <a:off x="8094397" y="8914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3684608">
            <a:off x="8166739" y="10430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3684608">
            <a:off x="8096528" y="10363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3684608">
            <a:off x="8151485" y="7922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3684608">
            <a:off x="8223847" y="9430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3684608">
            <a:off x="8212276" y="6975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3684608">
            <a:off x="8282916" y="8278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3684608">
            <a:off x="8263557" y="6025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3684608">
            <a:off x="8333130" y="7073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3684608">
            <a:off x="8195198" y="7602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3684608">
            <a:off x="8042479" y="8306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3684608">
            <a:off x="8223670" y="7533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3684608">
            <a:off x="8111764" y="10166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3684608">
            <a:off x="8128699" y="8931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3684608">
            <a:off x="8172675" y="10312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3684608">
            <a:off x="8182721" y="7937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3684608">
            <a:off x="8229831" y="9314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3684608">
            <a:off x="8240187" y="6923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3684608">
            <a:off x="8286900" y="8189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3684608">
            <a:off x="8284084" y="5908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3684608">
            <a:off x="8334797" y="7006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3684608">
            <a:off x="8118149" y="6090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7106219" y="5431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7118991" y="5262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7117955" y="5687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7104424" y="5432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7398300" y="4640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7401338" y="4898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7395815" y="4631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7418665" y="5162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7470440" y="5543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7737738" y="8489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7591732" y="8424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7402580" y="6701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7490667" y="7884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7508547" y="8097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7427225" y="6839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7615135" y="8627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7783991" y="8733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7742709" y="8477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7596082" y="8417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7402580" y="6682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7493774" y="7871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7803044" y="9351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7610233" y="9279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7391535" y="7135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7497502" y="8612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rot="-10221533">
            <a:off x="614637" y="7870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rot="-10221533">
            <a:off x="639272" y="6419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rot="-10221533">
            <a:off x="658357" y="9083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rot="-10221533">
            <a:off x="623109" y="7876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10221533">
            <a:off x="767565" y="6082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10221533">
            <a:off x="628830" y="6045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10221533">
            <a:off x="970319" y="6711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10221533">
            <a:off x="767592" y="6064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61" r:id="rId8"/>
    <p:sldLayoutId id="2147483663" r:id="rId9"/>
    <p:sldLayoutId id="2147483664" r:id="rId10"/>
    <p:sldLayoutId id="2147483669" r:id="rId11"/>
    <p:sldLayoutId id="2147483670" r:id="rId12"/>
    <p:sldLayoutId id="2147483671" r:id="rId13"/>
    <p:sldLayoutId id="2147483677" r:id="rId14"/>
    <p:sldLayoutId id="21474836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08"/>
        <p:cNvGrpSpPr/>
        <p:nvPr/>
      </p:nvGrpSpPr>
      <p:grpSpPr>
        <a:xfrm>
          <a:off x="0" y="0"/>
          <a:ext cx="0" cy="0"/>
          <a:chOff x="0" y="0"/>
          <a:chExt cx="0" cy="0"/>
        </a:xfrm>
      </p:grpSpPr>
      <p:sp>
        <p:nvSpPr>
          <p:cNvPr id="11509" name="Google Shape;11509;p35"/>
          <p:cNvSpPr txBox="1">
            <a:spLocks noGrp="1"/>
          </p:cNvSpPr>
          <p:nvPr>
            <p:ph type="ctrTitle"/>
          </p:nvPr>
        </p:nvSpPr>
        <p:spPr>
          <a:xfrm>
            <a:off x="3391239" y="233416"/>
            <a:ext cx="2361522" cy="799732"/>
          </a:xfrm>
          <a:prstGeom prst="rect">
            <a:avLst/>
          </a:prstGeom>
        </p:spPr>
        <p:txBody>
          <a:bodyPr spcFirstLastPara="1" wrap="square" lIns="0" tIns="91199" rIns="0" bIns="91199" anchor="ctr" anchorCtr="0">
            <a:spAutoFit/>
          </a:bodyPr>
          <a:lstStyle/>
          <a:p>
            <a:r>
              <a:rPr lang="en" sz="4000" dirty="0">
                <a:solidFill>
                  <a:srgbClr val="C00000"/>
                </a:solidFill>
                <a:latin typeface="UTM Mother" panose="02040603050506020204" pitchFamily="18" charset="0"/>
              </a:rPr>
              <a:t>T</a:t>
            </a:r>
            <a:r>
              <a:rPr lang="en-US" sz="4000" dirty="0" err="1">
                <a:solidFill>
                  <a:srgbClr val="C00000"/>
                </a:solidFill>
                <a:latin typeface="UTM Mother" panose="02040603050506020204" pitchFamily="18" charset="0"/>
              </a:rPr>
              <a:t>ập</a:t>
            </a:r>
            <a:r>
              <a:rPr lang="en-US" sz="4000" dirty="0">
                <a:solidFill>
                  <a:srgbClr val="C00000"/>
                </a:solidFill>
                <a:latin typeface="UTM Mother" panose="02040603050506020204" pitchFamily="18" charset="0"/>
              </a:rPr>
              <a:t> </a:t>
            </a:r>
            <a:r>
              <a:rPr lang="en-US" sz="4000" dirty="0" err="1">
                <a:solidFill>
                  <a:srgbClr val="C00000"/>
                </a:solidFill>
                <a:latin typeface="UTM Mother" panose="02040603050506020204" pitchFamily="18" charset="0"/>
              </a:rPr>
              <a:t>đọc</a:t>
            </a:r>
            <a:endParaRPr sz="4400" dirty="0">
              <a:solidFill>
                <a:srgbClr val="C00000"/>
              </a:solidFill>
              <a:latin typeface="UTM Mother" panose="02040603050506020204" pitchFamily="18" charset="0"/>
            </a:endParaRPr>
          </a:p>
        </p:txBody>
      </p:sp>
      <p:sp>
        <p:nvSpPr>
          <p:cNvPr id="4" name="Google Shape;11509;p35">
            <a:extLst>
              <a:ext uri="{FF2B5EF4-FFF2-40B4-BE49-F238E27FC236}">
                <a16:creationId xmlns:a16="http://schemas.microsoft.com/office/drawing/2014/main" id="{2C03FF14-12C8-49C2-8A4A-325CCAC07E05}"/>
              </a:ext>
            </a:extLst>
          </p:cNvPr>
          <p:cNvSpPr txBox="1">
            <a:spLocks/>
          </p:cNvSpPr>
          <p:nvPr/>
        </p:nvSpPr>
        <p:spPr>
          <a:xfrm>
            <a:off x="1937713" y="742755"/>
            <a:ext cx="5258042" cy="861288"/>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6000"/>
              <a:buFont typeface="Nunito"/>
              <a:buNone/>
              <a:defRPr sz="50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ctr"/>
            <a:r>
              <a:rPr lang="en-US" sz="4400" dirty="0" err="1">
                <a:solidFill>
                  <a:srgbClr val="00B0F0"/>
                </a:solidFill>
                <a:latin typeface="UVN Mua Thu" panose="03020702040507090A04" pitchFamily="66" charset="0"/>
              </a:rPr>
              <a:t>Thầy</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cúng</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đi</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bệnh</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viện</a:t>
            </a:r>
            <a:endParaRPr lang="en-US" sz="4800" dirty="0">
              <a:solidFill>
                <a:srgbClr val="00B0F0"/>
              </a:solidFill>
              <a:latin typeface="UVN Mua Thu" panose="03020702040507090A04" pitchFamily="66" charset="0"/>
            </a:endParaRPr>
          </a:p>
        </p:txBody>
      </p:sp>
      <p:sp>
        <p:nvSpPr>
          <p:cNvPr id="2" name="TextBox 1">
            <a:extLst>
              <a:ext uri="{FF2B5EF4-FFF2-40B4-BE49-F238E27FC236}">
                <a16:creationId xmlns:a16="http://schemas.microsoft.com/office/drawing/2014/main" id="{72066BFB-21C2-4C5D-B467-BC5C3C9EDF6D}"/>
              </a:ext>
            </a:extLst>
          </p:cNvPr>
          <p:cNvSpPr txBox="1"/>
          <p:nvPr/>
        </p:nvSpPr>
        <p:spPr>
          <a:xfrm>
            <a:off x="5607060" y="1363751"/>
            <a:ext cx="2071401" cy="553998"/>
          </a:xfrm>
          <a:prstGeom prst="rect">
            <a:avLst/>
          </a:prstGeom>
          <a:noFill/>
        </p:spPr>
        <p:txBody>
          <a:bodyPr wrap="none" rtlCol="0">
            <a:spAutoFit/>
          </a:bodyPr>
          <a:lstStyle/>
          <a:p>
            <a:r>
              <a:rPr lang="en-US" sz="3000" b="1" dirty="0" err="1">
                <a:solidFill>
                  <a:srgbClr val="002060"/>
                </a:solidFill>
                <a:latin typeface="UTM ViceroyJF" panose="02040603050506020204" pitchFamily="18" charset="0"/>
              </a:rPr>
              <a:t>Nguyễn</a:t>
            </a:r>
            <a:r>
              <a:rPr lang="en-US" sz="3000" b="1" dirty="0">
                <a:solidFill>
                  <a:srgbClr val="002060"/>
                </a:solidFill>
                <a:latin typeface="UTM ViceroyJF" panose="02040603050506020204" pitchFamily="18" charset="0"/>
              </a:rPr>
              <a:t> </a:t>
            </a:r>
            <a:r>
              <a:rPr lang="en-US" sz="3000" b="1" dirty="0" err="1">
                <a:solidFill>
                  <a:srgbClr val="002060"/>
                </a:solidFill>
                <a:latin typeface="UTM ViceroyJF" panose="02040603050506020204" pitchFamily="18" charset="0"/>
              </a:rPr>
              <a:t>Lăng</a:t>
            </a:r>
            <a:endParaRPr lang="en-US" sz="3000" b="1" dirty="0">
              <a:solidFill>
                <a:srgbClr val="002060"/>
              </a:solidFill>
              <a:latin typeface="UTM ViceroyJF" panose="02040603050506020204" pitchFamily="18" charset="0"/>
            </a:endParaRPr>
          </a:p>
        </p:txBody>
      </p:sp>
      <p:pic>
        <p:nvPicPr>
          <p:cNvPr id="31" name="Picture 2" descr="Soạn bài – Tập đọc: Thầy cúng đi viện - Tiếng việt 5 - Tập 1">
            <a:extLst>
              <a:ext uri="{FF2B5EF4-FFF2-40B4-BE49-F238E27FC236}">
                <a16:creationId xmlns:a16="http://schemas.microsoft.com/office/drawing/2014/main" id="{960CED2A-7EED-4A84-98CD-505B640BD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360" y="1930318"/>
            <a:ext cx="4779174" cy="2707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1509"/>
                                        </p:tgtEl>
                                        <p:attrNameLst>
                                          <p:attrName>style.visibility</p:attrName>
                                        </p:attrNameLst>
                                      </p:cBhvr>
                                      <p:to>
                                        <p:strVal val="visible"/>
                                      </p:to>
                                    </p:set>
                                    <p:animScale>
                                      <p:cBhvr>
                                        <p:cTn id="7" dur="1000" decel="50000" fill="hold">
                                          <p:stCondLst>
                                            <p:cond delay="0"/>
                                          </p:stCondLst>
                                        </p:cTn>
                                        <p:tgtEl>
                                          <p:spTgt spid="1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09"/>
                                        </p:tgtEl>
                                        <p:attrNameLst>
                                          <p:attrName>ppt_x</p:attrName>
                                          <p:attrName>ppt_y</p:attrName>
                                        </p:attrNameLst>
                                      </p:cBhvr>
                                    </p:animMotion>
                                    <p:animEffect transition="in" filter="fade">
                                      <p:cBhvr>
                                        <p:cTn id="9" dur="1000"/>
                                        <p:tgtEl>
                                          <p:spTgt spid="1150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 grpId="0"/>
      <p:bldP spid="4"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E3A7C4C8-010B-47B0-B3D8-264D774B6952}"/>
              </a:ext>
            </a:extLst>
          </p:cNvPr>
          <p:cNvSpPr txBox="1">
            <a:spLocks/>
          </p:cNvSpPr>
          <p:nvPr/>
        </p:nvSpPr>
        <p:spPr>
          <a:xfrm>
            <a:off x="2648485" y="716397"/>
            <a:ext cx="3849553" cy="456924"/>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Montserrat"/>
              <a:buNone/>
              <a:defRPr sz="2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9pPr>
          </a:lstStyle>
          <a:p>
            <a:r>
              <a:rPr lang="en-US" sz="4400" b="1" dirty="0" err="1">
                <a:solidFill>
                  <a:srgbClr val="C00000"/>
                </a:solidFill>
                <a:latin typeface="SVN-Ready" panose="02040603050506020204" pitchFamily="18" charset="0"/>
              </a:rPr>
              <a:t>Luyện</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câu</a:t>
            </a:r>
            <a:endParaRPr lang="en-US" sz="4400" b="1" dirty="0">
              <a:solidFill>
                <a:srgbClr val="C00000"/>
              </a:solidFill>
              <a:latin typeface="SVN-Ready" panose="02040603050506020204" pitchFamily="18" charset="0"/>
            </a:endParaRPr>
          </a:p>
        </p:txBody>
      </p:sp>
      <p:sp>
        <p:nvSpPr>
          <p:cNvPr id="16" name="Rectangle 15">
            <a:extLst>
              <a:ext uri="{FF2B5EF4-FFF2-40B4-BE49-F238E27FC236}">
                <a16:creationId xmlns:a16="http://schemas.microsoft.com/office/drawing/2014/main" id="{D12FFC11-E2D3-460B-AE8E-FDA13142E2B9}"/>
              </a:ext>
            </a:extLst>
          </p:cNvPr>
          <p:cNvSpPr/>
          <p:nvPr/>
        </p:nvSpPr>
        <p:spPr>
          <a:xfrm>
            <a:off x="552786" y="1875886"/>
            <a:ext cx="8171338" cy="1391728"/>
          </a:xfrm>
          <a:prstGeom prst="rect">
            <a:avLst/>
          </a:prstGeom>
        </p:spPr>
        <p:txBody>
          <a:bodyPr wrap="square">
            <a:spAutoFit/>
          </a:bodyPr>
          <a:lstStyle/>
          <a:p>
            <a:pPr lvl="1">
              <a:lnSpc>
                <a:spcPct val="150000"/>
              </a:lnSpc>
            </a:pPr>
            <a:r>
              <a:rPr lang="en-US" sz="3000" b="1" dirty="0">
                <a:solidFill>
                  <a:schemeClr val="accent5">
                    <a:lumMod val="50000"/>
                  </a:schemeClr>
                </a:solidFill>
                <a:latin typeface="+mn-lt"/>
                <a:cs typeface="Calibri" panose="020F0502020204030204" pitchFamily="34" charset="0"/>
              </a:rPr>
              <a:t>     </a:t>
            </a:r>
            <a:r>
              <a:rPr lang="vi-VN" sz="3000" b="1" dirty="0">
                <a:solidFill>
                  <a:schemeClr val="accent5">
                    <a:lumMod val="50000"/>
                  </a:schemeClr>
                </a:solidFill>
                <a:latin typeface="+mn-lt"/>
                <a:cs typeface="Calibri" panose="020F0502020204030204" pitchFamily="34" charset="0"/>
              </a:rPr>
              <a:t>Từ nay, tôi dứt khoát bỏ nghề thầy cúng. Bà con ốm đau nên đi bệnh viện.</a:t>
            </a:r>
          </a:p>
        </p:txBody>
      </p:sp>
      <p:sp>
        <p:nvSpPr>
          <p:cNvPr id="17" name="TextBox 16">
            <a:extLst>
              <a:ext uri="{FF2B5EF4-FFF2-40B4-BE49-F238E27FC236}">
                <a16:creationId xmlns:a16="http://schemas.microsoft.com/office/drawing/2014/main" id="{F793D454-AB21-4E99-8299-918B9A79C952}"/>
              </a:ext>
            </a:extLst>
          </p:cNvPr>
          <p:cNvSpPr txBox="1"/>
          <p:nvPr/>
        </p:nvSpPr>
        <p:spPr>
          <a:xfrm>
            <a:off x="3136261" y="1875886"/>
            <a:ext cx="1960793"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dứt khoát</a:t>
            </a:r>
            <a:endParaRPr lang="en-US" sz="3000" b="1" dirty="0">
              <a:solidFill>
                <a:srgbClr val="E57920"/>
              </a:solidFill>
              <a:latin typeface="+mn-lt"/>
            </a:endParaRPr>
          </a:p>
        </p:txBody>
      </p:sp>
      <p:sp>
        <p:nvSpPr>
          <p:cNvPr id="18" name="TextBox 17">
            <a:extLst>
              <a:ext uri="{FF2B5EF4-FFF2-40B4-BE49-F238E27FC236}">
                <a16:creationId xmlns:a16="http://schemas.microsoft.com/office/drawing/2014/main" id="{844F723D-0231-400A-8B69-61457D51E86C}"/>
              </a:ext>
            </a:extLst>
          </p:cNvPr>
          <p:cNvSpPr txBox="1"/>
          <p:nvPr/>
        </p:nvSpPr>
        <p:spPr>
          <a:xfrm>
            <a:off x="5584115" y="1875886"/>
            <a:ext cx="3029997"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nghề thầy cúng</a:t>
            </a:r>
            <a:endParaRPr lang="en-US" sz="3000" b="1" dirty="0">
              <a:solidFill>
                <a:srgbClr val="E57920"/>
              </a:solidFill>
              <a:latin typeface="+mn-lt"/>
            </a:endParaRPr>
          </a:p>
        </p:txBody>
      </p:sp>
      <p:sp>
        <p:nvSpPr>
          <p:cNvPr id="19" name="TextBox 18">
            <a:extLst>
              <a:ext uri="{FF2B5EF4-FFF2-40B4-BE49-F238E27FC236}">
                <a16:creationId xmlns:a16="http://schemas.microsoft.com/office/drawing/2014/main" id="{5B58666A-285F-4A27-B59C-FA47351B52EB}"/>
              </a:ext>
            </a:extLst>
          </p:cNvPr>
          <p:cNvSpPr txBox="1"/>
          <p:nvPr/>
        </p:nvSpPr>
        <p:spPr>
          <a:xfrm>
            <a:off x="1925574" y="2560450"/>
            <a:ext cx="1553630"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ốm đau</a:t>
            </a:r>
            <a:endParaRPr lang="en-US" sz="3000" b="1" dirty="0">
              <a:solidFill>
                <a:srgbClr val="E57920"/>
              </a:solidFill>
              <a:latin typeface="+mn-lt"/>
            </a:endParaRPr>
          </a:p>
        </p:txBody>
      </p:sp>
      <p:sp>
        <p:nvSpPr>
          <p:cNvPr id="20" name="TextBox 19">
            <a:extLst>
              <a:ext uri="{FF2B5EF4-FFF2-40B4-BE49-F238E27FC236}">
                <a16:creationId xmlns:a16="http://schemas.microsoft.com/office/drawing/2014/main" id="{020D664B-64CD-4675-A208-5A89CABA9DFF}"/>
              </a:ext>
            </a:extLst>
          </p:cNvPr>
          <p:cNvSpPr txBox="1"/>
          <p:nvPr/>
        </p:nvSpPr>
        <p:spPr>
          <a:xfrm>
            <a:off x="4627166" y="2557177"/>
            <a:ext cx="1981633"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bệnh viện</a:t>
            </a:r>
            <a:endParaRPr lang="en-US" sz="3000" b="1" dirty="0">
              <a:solidFill>
                <a:srgbClr val="E57920"/>
              </a:solidFill>
              <a:latin typeface="+mn-lt"/>
            </a:endParaRPr>
          </a:p>
        </p:txBody>
      </p:sp>
    </p:spTree>
    <p:extLst>
      <p:ext uri="{BB962C8B-B14F-4D97-AF65-F5344CB8AC3E}">
        <p14:creationId xmlns:p14="http://schemas.microsoft.com/office/powerpoint/2010/main" val="146532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E6EC15E-E0D4-411D-BCEF-2DCB6FC55CEE}"/>
              </a:ext>
            </a:extLst>
          </p:cNvPr>
          <p:cNvSpPr/>
          <p:nvPr/>
        </p:nvSpPr>
        <p:spPr>
          <a:xfrm>
            <a:off x="2058128" y="1869797"/>
            <a:ext cx="5020005" cy="2056571"/>
          </a:xfrm>
          <a:prstGeom prst="roundRect">
            <a:avLst/>
          </a:prstGeom>
          <a:solidFill>
            <a:schemeClr val="bg2">
              <a:lumMod val="20000"/>
              <a:lumOff val="80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19" name="TextBox 18">
            <a:extLst>
              <a:ext uri="{FF2B5EF4-FFF2-40B4-BE49-F238E27FC236}">
                <a16:creationId xmlns:a16="http://schemas.microsoft.com/office/drawing/2014/main" id="{9591E819-16C8-477C-A10C-AE8EC81A3745}"/>
              </a:ext>
            </a:extLst>
          </p:cNvPr>
          <p:cNvSpPr txBox="1"/>
          <p:nvPr/>
        </p:nvSpPr>
        <p:spPr>
          <a:xfrm>
            <a:off x="2290341" y="2174169"/>
            <a:ext cx="1752849"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1.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đúng</a:t>
            </a:r>
            <a:r>
              <a:rPr lang="en-US" sz="2250" dirty="0">
                <a:solidFill>
                  <a:srgbClr val="002060"/>
                </a:solidFill>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D7DAD7FE-B4C0-4625-91E0-6972D31C49A7}"/>
              </a:ext>
            </a:extLst>
          </p:cNvPr>
          <p:cNvSpPr txBox="1"/>
          <p:nvPr/>
        </p:nvSpPr>
        <p:spPr>
          <a:xfrm>
            <a:off x="2304875" y="2749984"/>
            <a:ext cx="2243111"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2.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to, </a:t>
            </a:r>
            <a:r>
              <a:rPr lang="en-US" sz="2250" dirty="0" err="1">
                <a:solidFill>
                  <a:srgbClr val="002060"/>
                </a:solidFill>
                <a:latin typeface="Calibri" panose="020F0502020204030204" pitchFamily="34" charset="0"/>
                <a:cs typeface="Calibri" panose="020F0502020204030204" pitchFamily="34" charset="0"/>
              </a:rPr>
              <a:t>rõ</a:t>
            </a:r>
            <a:r>
              <a:rPr lang="en-US" sz="2250" dirty="0">
                <a:solidFill>
                  <a:srgbClr val="002060"/>
                </a:solidFill>
                <a:latin typeface="Calibri" panose="020F050202020403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id="{2B4376D5-DDDB-4419-A33D-4661210B8B6F}"/>
              </a:ext>
            </a:extLst>
          </p:cNvPr>
          <p:cNvSpPr txBox="1"/>
          <p:nvPr/>
        </p:nvSpPr>
        <p:spPr>
          <a:xfrm>
            <a:off x="2290344" y="3307827"/>
            <a:ext cx="4515289"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3.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ngắt</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nghỉ</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đúng</a:t>
            </a:r>
            <a:r>
              <a:rPr lang="en-US" sz="2250" dirty="0">
                <a:solidFill>
                  <a:srgbClr val="002060"/>
                </a:solidFill>
                <a:latin typeface="Calibri" panose="020F0502020204030204" pitchFamily="34" charset="0"/>
                <a:cs typeface="Calibri" panose="020F0502020204030204" pitchFamily="34" charset="0"/>
              </a:rPr>
              <a:t>:</a:t>
            </a:r>
          </a:p>
        </p:txBody>
      </p:sp>
      <p:grpSp>
        <p:nvGrpSpPr>
          <p:cNvPr id="43" name="Group 42">
            <a:extLst>
              <a:ext uri="{FF2B5EF4-FFF2-40B4-BE49-F238E27FC236}">
                <a16:creationId xmlns:a16="http://schemas.microsoft.com/office/drawing/2014/main" id="{57B3A4EE-F090-4295-A8FE-CF3BE3105242}"/>
              </a:ext>
            </a:extLst>
          </p:cNvPr>
          <p:cNvGrpSpPr/>
          <p:nvPr/>
        </p:nvGrpSpPr>
        <p:grpSpPr>
          <a:xfrm>
            <a:off x="4978539" y="1692861"/>
            <a:ext cx="2243111" cy="1028700"/>
            <a:chOff x="7855650" y="2962128"/>
            <a:chExt cx="2990814" cy="1371600"/>
          </a:xfrm>
        </p:grpSpPr>
        <p:pic>
          <p:nvPicPr>
            <p:cNvPr id="15" name="Picture 14">
              <a:extLst>
                <a:ext uri="{FF2B5EF4-FFF2-40B4-BE49-F238E27FC236}">
                  <a16:creationId xmlns:a16="http://schemas.microsoft.com/office/drawing/2014/main" id="{A8869D66-09AF-434F-8ABB-83A75CCA04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0" name="Picture 39">
              <a:extLst>
                <a:ext uri="{FF2B5EF4-FFF2-40B4-BE49-F238E27FC236}">
                  <a16:creationId xmlns:a16="http://schemas.microsoft.com/office/drawing/2014/main" id="{2A7CBC9A-F0BC-4919-8E17-43F283F9E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2" name="Picture 41">
              <a:extLst>
                <a:ext uri="{FF2B5EF4-FFF2-40B4-BE49-F238E27FC236}">
                  <a16:creationId xmlns:a16="http://schemas.microsoft.com/office/drawing/2014/main" id="{53483BBA-2F53-4AD8-A08A-92B5A3BA64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id="{45D0FF4E-D122-4A06-A88E-65C8FE38BAC1}"/>
              </a:ext>
            </a:extLst>
          </p:cNvPr>
          <p:cNvGrpSpPr/>
          <p:nvPr/>
        </p:nvGrpSpPr>
        <p:grpSpPr>
          <a:xfrm>
            <a:off x="4978540" y="2279127"/>
            <a:ext cx="2243111" cy="1028700"/>
            <a:chOff x="7855650" y="2962128"/>
            <a:chExt cx="2990814" cy="1371600"/>
          </a:xfrm>
        </p:grpSpPr>
        <p:pic>
          <p:nvPicPr>
            <p:cNvPr id="45" name="Picture 44">
              <a:extLst>
                <a:ext uri="{FF2B5EF4-FFF2-40B4-BE49-F238E27FC236}">
                  <a16:creationId xmlns:a16="http://schemas.microsoft.com/office/drawing/2014/main" id="{4E45E2B0-5DD5-41D4-AC17-963482A473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id="{4C6A8327-B19B-4DCC-9024-96B108C07BE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id="{40CF55A1-2544-44CB-A195-161A03592B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8" name="Group 47">
            <a:extLst>
              <a:ext uri="{FF2B5EF4-FFF2-40B4-BE49-F238E27FC236}">
                <a16:creationId xmlns:a16="http://schemas.microsoft.com/office/drawing/2014/main" id="{84213D82-E538-49DD-9AC4-0B391F70C36F}"/>
              </a:ext>
            </a:extLst>
          </p:cNvPr>
          <p:cNvGrpSpPr/>
          <p:nvPr/>
        </p:nvGrpSpPr>
        <p:grpSpPr>
          <a:xfrm>
            <a:off x="5014321" y="2897668"/>
            <a:ext cx="2243111" cy="1028700"/>
            <a:chOff x="7855650" y="2962128"/>
            <a:chExt cx="2990814" cy="1371600"/>
          </a:xfrm>
        </p:grpSpPr>
        <p:pic>
          <p:nvPicPr>
            <p:cNvPr id="49" name="Picture 48">
              <a:extLst>
                <a:ext uri="{FF2B5EF4-FFF2-40B4-BE49-F238E27FC236}">
                  <a16:creationId xmlns:a16="http://schemas.microsoft.com/office/drawing/2014/main" id="{30700FA3-1E4C-49DE-8F85-5CE88F69A9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50" name="Picture 49">
              <a:extLst>
                <a:ext uri="{FF2B5EF4-FFF2-40B4-BE49-F238E27FC236}">
                  <a16:creationId xmlns:a16="http://schemas.microsoft.com/office/drawing/2014/main" id="{9CDCFDA0-764B-4D33-BCE4-9D37A558A1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51" name="Picture 50">
              <a:extLst>
                <a:ext uri="{FF2B5EF4-FFF2-40B4-BE49-F238E27FC236}">
                  <a16:creationId xmlns:a16="http://schemas.microsoft.com/office/drawing/2014/main" id="{4C0D6093-43FE-418E-8599-DC69BDB6B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54" name="Subtitle 2">
            <a:extLst>
              <a:ext uri="{FF2B5EF4-FFF2-40B4-BE49-F238E27FC236}">
                <a16:creationId xmlns:a16="http://schemas.microsoft.com/office/drawing/2014/main" id="{8DB11F6E-1ACC-4A44-8E75-59B03B70878F}"/>
              </a:ext>
            </a:extLst>
          </p:cNvPr>
          <p:cNvSpPr txBox="1">
            <a:spLocks/>
          </p:cNvSpPr>
          <p:nvPr/>
        </p:nvSpPr>
        <p:spPr>
          <a:xfrm>
            <a:off x="2898804" y="1384499"/>
            <a:ext cx="3589091" cy="456924"/>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Montserrat"/>
              <a:buNone/>
              <a:defRPr sz="2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9pPr>
          </a:lstStyle>
          <a:p>
            <a:r>
              <a:rPr lang="en-US" sz="3200" dirty="0" err="1">
                <a:solidFill>
                  <a:srgbClr val="E57920"/>
                </a:solidFill>
                <a:latin typeface="UVN Sang Song Nang" panose="03030802040007090B04" pitchFamily="66" charset="0"/>
              </a:rPr>
              <a:t>Tiêu</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chí</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đánh</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giá</a:t>
            </a:r>
            <a:endParaRPr lang="en-US" sz="3200" dirty="0">
              <a:solidFill>
                <a:srgbClr val="E57920"/>
              </a:solidFill>
              <a:latin typeface="UVN Sang Song Nang" panose="03030802040007090B04" pitchFamily="66" charset="0"/>
            </a:endParaRPr>
          </a:p>
        </p:txBody>
      </p:sp>
      <p:sp>
        <p:nvSpPr>
          <p:cNvPr id="55" name="Google Shape;11551;p40">
            <a:extLst>
              <a:ext uri="{FF2B5EF4-FFF2-40B4-BE49-F238E27FC236}">
                <a16:creationId xmlns:a16="http://schemas.microsoft.com/office/drawing/2014/main" id="{46768C2D-D4A4-41DB-B8C6-81D42F5F5F94}"/>
              </a:ext>
            </a:extLst>
          </p:cNvPr>
          <p:cNvSpPr txBox="1">
            <a:spLocks/>
          </p:cNvSpPr>
          <p:nvPr/>
        </p:nvSpPr>
        <p:spPr>
          <a:xfrm>
            <a:off x="2551828" y="582017"/>
            <a:ext cx="4023259"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nhóm</a:t>
            </a:r>
            <a:endParaRPr lang="en-US" sz="4400" dirty="0">
              <a:solidFill>
                <a:srgbClr val="C00000"/>
              </a:solidFill>
              <a:latin typeface="SVN-Ready" panose="02040603050506020204" pitchFamily="18" charset="0"/>
            </a:endParaRPr>
          </a:p>
        </p:txBody>
      </p:sp>
    </p:spTree>
    <p:extLst>
      <p:ext uri="{BB962C8B-B14F-4D97-AF65-F5344CB8AC3E}">
        <p14:creationId xmlns:p14="http://schemas.microsoft.com/office/powerpoint/2010/main" val="13967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900" decel="100000" fill="hold"/>
                                        <p:tgtEl>
                                          <p:spTgt spid="5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arn(outVertical)">
                                      <p:cBhvr>
                                        <p:cTn id="14" dur="500"/>
                                        <p:tgtEl>
                                          <p:spTgt spid="5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P spid="21"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20"/>
        <p:cNvGrpSpPr/>
        <p:nvPr/>
      </p:nvGrpSpPr>
      <p:grpSpPr>
        <a:xfrm>
          <a:off x="0" y="0"/>
          <a:ext cx="0" cy="0"/>
          <a:chOff x="0" y="0"/>
          <a:chExt cx="0" cy="0"/>
        </a:xfrm>
      </p:grpSpPr>
      <p:sp>
        <p:nvSpPr>
          <p:cNvPr id="11521" name="Google Shape;11521;p37"/>
          <p:cNvSpPr txBox="1">
            <a:spLocks noGrp="1"/>
          </p:cNvSpPr>
          <p:nvPr>
            <p:ph type="title" idx="4294967295"/>
          </p:nvPr>
        </p:nvSpPr>
        <p:spPr>
          <a:xfrm>
            <a:off x="2098993" y="777113"/>
            <a:ext cx="4946013" cy="582613"/>
          </a:xfrm>
          <a:prstGeom prst="rect">
            <a:avLst/>
          </a:prstGeom>
        </p:spPr>
        <p:txBody>
          <a:bodyPr spcFirstLastPara="1" wrap="square" lIns="91199" tIns="91199" rIns="91199" bIns="91199" anchor="ctr" anchorCtr="0">
            <a:noAutofit/>
          </a:bodyPr>
          <a:lstStyle/>
          <a:p>
            <a:pPr algn="ctr"/>
            <a:r>
              <a:rPr lang="en-US" sz="4400" b="1" dirty="0" err="1">
                <a:solidFill>
                  <a:srgbClr val="C00000"/>
                </a:solidFill>
                <a:latin typeface="SVN-Ready" panose="02040603050506020204" pitchFamily="18" charset="0"/>
              </a:rPr>
              <a:t>Lắng</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nghe</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mẫu</a:t>
            </a:r>
            <a:endParaRPr sz="4400" b="1" dirty="0">
              <a:solidFill>
                <a:srgbClr val="C00000"/>
              </a:solidFill>
              <a:latin typeface="SVN-Ready" panose="02040603050506020204" pitchFamily="18" charset="0"/>
            </a:endParaRPr>
          </a:p>
        </p:txBody>
      </p:sp>
      <p:sp>
        <p:nvSpPr>
          <p:cNvPr id="11522" name="Google Shape;11522;p37"/>
          <p:cNvSpPr txBox="1">
            <a:spLocks noGrp="1"/>
          </p:cNvSpPr>
          <p:nvPr>
            <p:ph type="subTitle" idx="4294967295"/>
          </p:nvPr>
        </p:nvSpPr>
        <p:spPr>
          <a:xfrm>
            <a:off x="1871262" y="3255353"/>
            <a:ext cx="2160588" cy="645844"/>
          </a:xfrm>
          <a:prstGeom prst="rect">
            <a:avLst/>
          </a:prstGeom>
        </p:spPr>
        <p:txBody>
          <a:bodyPr spcFirstLastPara="1" wrap="square" lIns="91199" tIns="91199" rIns="91199" bIns="91199" anchor="t" anchorCtr="0">
            <a:spAutoFit/>
          </a:bodyPr>
          <a:lstStyle/>
          <a:p>
            <a:pPr marL="0" indent="0">
              <a:buNone/>
            </a:pPr>
            <a:r>
              <a:rPr lang="en" sz="3000" b="1" dirty="0">
                <a:solidFill>
                  <a:srgbClr val="EB9B00"/>
                </a:solidFill>
                <a:latin typeface="UVN Banh Mi" pitchFamily="2" charset="0"/>
              </a:rPr>
              <a:t>Mắt dõi</a:t>
            </a:r>
            <a:endParaRPr sz="3000" b="1" dirty="0">
              <a:solidFill>
                <a:srgbClr val="EB9B00"/>
              </a:solidFill>
              <a:latin typeface="UVN Banh Mi" pitchFamily="2" charset="0"/>
            </a:endParaRPr>
          </a:p>
        </p:txBody>
      </p:sp>
      <p:pic>
        <p:nvPicPr>
          <p:cNvPr id="1026" name="Picture 2" descr="Mắt lấp lánh phim Hoạt hình Clip nghệ thuật - Phim Hoạt Hình Ảnh Của Đôi  Mắt png tải về - Miễn phí trong suốt Cảm Xúc png Tải về.">
            <a:extLst>
              <a:ext uri="{FF2B5EF4-FFF2-40B4-BE49-F238E27FC236}">
                <a16:creationId xmlns:a16="http://schemas.microsoft.com/office/drawing/2014/main" id="{57F1BE73-1ACA-4D3F-B113-729DAF655C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333" y1="45625" x2="63333" y2="45625"/>
                        <a14:foregroundMark x1="70667" y1="46000" x2="67556" y2="57250"/>
                        <a14:foregroundMark x1="67556" y1="57250" x2="60222" y2="52500"/>
                        <a14:foregroundMark x1="60222" y1="52500" x2="62000" y2="45125"/>
                        <a14:foregroundMark x1="69667" y1="38750" x2="75778" y2="55000"/>
                        <a14:foregroundMark x1="75778" y1="55000" x2="66333" y2="66250"/>
                        <a14:foregroundMark x1="66333" y1="66250" x2="64333" y2="64750"/>
                        <a14:foregroundMark x1="77778" y1="40625" x2="65556" y2="39375"/>
                        <a14:foregroundMark x1="65556" y1="39375" x2="57778" y2="47500"/>
                        <a14:foregroundMark x1="57778" y1="47500" x2="55889" y2="58750"/>
                        <a14:foregroundMark x1="55889" y1="58750" x2="62556" y2="66875"/>
                        <a14:foregroundMark x1="62556" y1="66875" x2="70889" y2="64625"/>
                        <a14:foregroundMark x1="70889" y1="64625" x2="79778" y2="52625"/>
                        <a14:foregroundMark x1="79778" y1="52625" x2="83556" y2="39625"/>
                        <a14:foregroundMark x1="83556" y1="39625" x2="75778" y2="33000"/>
                        <a14:foregroundMark x1="75778" y1="33000" x2="75556" y2="33000"/>
                        <a14:foregroundMark x1="79333" y1="45750" x2="79556" y2="48125"/>
                        <a14:foregroundMark x1="83222" y1="44875" x2="82778" y2="56375"/>
                        <a14:foregroundMark x1="82778" y1="56375" x2="71111" y2="65000"/>
                        <a14:foregroundMark x1="36667" y1="48375" x2="28000" y2="55875"/>
                        <a14:foregroundMark x1="28000" y1="55875" x2="18000" y2="46625"/>
                        <a14:foregroundMark x1="18000" y1="46625" x2="18000" y2="44625"/>
                        <a14:foregroundMark x1="23444" y1="39875" x2="34556" y2="38875"/>
                        <a14:foregroundMark x1="34556" y1="38875" x2="43556" y2="48625"/>
                        <a14:foregroundMark x1="43556" y1="48625" x2="45333" y2="59000"/>
                        <a14:foregroundMark x1="45333" y1="59000" x2="33778" y2="66750"/>
                        <a14:foregroundMark x1="33778" y1="66750" x2="24000" y2="65000"/>
                        <a14:foregroundMark x1="24000" y1="65000" x2="16000" y2="57000"/>
                        <a14:foregroundMark x1="16000" y1="57000" x2="15333" y2="46250"/>
                        <a14:foregroundMark x1="15333" y1="46250" x2="21667" y2="43500"/>
                        <a14:foregroundMark x1="37222" y1="48750" x2="37222"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1633490" y="1854026"/>
            <a:ext cx="1614879" cy="1435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724BA4-8750-4400-B94C-8EAE64194A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3" b="93929" l="10000" r="90000">
                        <a14:foregroundMark x1="34625" y1="7560" x2="48625" y2="4238"/>
                        <a14:foregroundMark x1="58398" y1="4437" x2="59875" y2="4467"/>
                        <a14:foregroundMark x1="48625" y1="4238" x2="53862" y2="4344"/>
                        <a14:foregroundMark x1="59120" y1="7423" x2="58500" y2="9851"/>
                        <a14:foregroundMark x1="59875" y1="4467" x2="59737" y2="5009"/>
                        <a14:foregroundMark x1="64875" y1="90263" x2="64875" y2="90263"/>
                        <a14:foregroundMark x1="68125" y1="93929" x2="68125" y2="93929"/>
                        <a14:backgroundMark x1="61500" y1="7102" x2="54000" y2="3895"/>
                        <a14:backgroundMark x1="59500" y1="4811" x2="59500" y2="4124"/>
                        <a14:backgroundMark x1="55250" y1="5040" x2="53750" y2="4124"/>
                      </a14:backgroundRemoval>
                    </a14:imgEffect>
                  </a14:imgLayer>
                </a14:imgProps>
              </a:ext>
            </a:extLst>
          </a:blip>
          <a:stretch>
            <a:fillRect/>
          </a:stretch>
        </p:blipFill>
        <p:spPr>
          <a:xfrm flipH="1">
            <a:off x="4031850" y="1915875"/>
            <a:ext cx="1227471" cy="1339478"/>
          </a:xfrm>
          <a:prstGeom prst="rect">
            <a:avLst/>
          </a:prstGeom>
        </p:spPr>
      </p:pic>
      <p:pic>
        <p:nvPicPr>
          <p:cNvPr id="1028" name="Picture 4" descr="Con Trỏ-vector Clip Nghệ Thuật-miễn Phí Vector Miễn Phí Tải Về">
            <a:extLst>
              <a:ext uri="{FF2B5EF4-FFF2-40B4-BE49-F238E27FC236}">
                <a16:creationId xmlns:a16="http://schemas.microsoft.com/office/drawing/2014/main" id="{3873CDB2-3C12-4C79-A2FE-AF43B522E3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91814" y="1453194"/>
            <a:ext cx="1296197" cy="183628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522;p37">
            <a:extLst>
              <a:ext uri="{FF2B5EF4-FFF2-40B4-BE49-F238E27FC236}">
                <a16:creationId xmlns:a16="http://schemas.microsoft.com/office/drawing/2014/main" id="{4BD64A09-CB14-464B-B515-6916FF2CBF6E}"/>
              </a:ext>
            </a:extLst>
          </p:cNvPr>
          <p:cNvSpPr txBox="1">
            <a:spLocks/>
          </p:cNvSpPr>
          <p:nvPr/>
        </p:nvSpPr>
        <p:spPr>
          <a:xfrm>
            <a:off x="3505747" y="3255353"/>
            <a:ext cx="2160043" cy="645844"/>
          </a:xfrm>
          <a:prstGeom prst="rect">
            <a:avLst/>
          </a:prstGeom>
          <a:noFill/>
          <a:ln>
            <a:noFill/>
          </a:ln>
        </p:spPr>
        <p:txBody>
          <a:bodyPr spcFirstLastPara="1" wrap="square" lIns="91199" tIns="91199" rIns="91199" bIns="91199"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Montserrat"/>
              <a:buNone/>
              <a:defRPr sz="2394"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9pPr>
          </a:lstStyle>
          <a:p>
            <a:pPr marL="0" indent="0"/>
            <a:r>
              <a:rPr lang="en-US" sz="3000" b="1" dirty="0">
                <a:solidFill>
                  <a:srgbClr val="EB9B00"/>
                </a:solidFill>
                <a:latin typeface="UVN Banh Mi" pitchFamily="2" charset="0"/>
              </a:rPr>
              <a:t>Tai </a:t>
            </a:r>
            <a:r>
              <a:rPr lang="en-US" sz="3000" b="1" dirty="0" err="1">
                <a:solidFill>
                  <a:srgbClr val="EB9B00"/>
                </a:solidFill>
                <a:latin typeface="UVN Banh Mi" pitchFamily="2" charset="0"/>
              </a:rPr>
              <a:t>nghe</a:t>
            </a:r>
            <a:endParaRPr lang="en-US" sz="3000" b="1" dirty="0">
              <a:solidFill>
                <a:srgbClr val="EB9B00"/>
              </a:solidFill>
              <a:latin typeface="UVN Banh Mi" pitchFamily="2" charset="0"/>
            </a:endParaRPr>
          </a:p>
        </p:txBody>
      </p:sp>
      <p:sp>
        <p:nvSpPr>
          <p:cNvPr id="8" name="Google Shape;11522;p37">
            <a:extLst>
              <a:ext uri="{FF2B5EF4-FFF2-40B4-BE49-F238E27FC236}">
                <a16:creationId xmlns:a16="http://schemas.microsoft.com/office/drawing/2014/main" id="{40CEF8D2-B648-458A-95B2-CF2B4A19AEC9}"/>
              </a:ext>
            </a:extLst>
          </p:cNvPr>
          <p:cNvSpPr txBox="1">
            <a:spLocks/>
          </p:cNvSpPr>
          <p:nvPr/>
        </p:nvSpPr>
        <p:spPr>
          <a:xfrm>
            <a:off x="6042803" y="3255353"/>
            <a:ext cx="2160043" cy="645844"/>
          </a:xfrm>
          <a:prstGeom prst="rect">
            <a:avLst/>
          </a:prstGeom>
          <a:noFill/>
          <a:ln>
            <a:noFill/>
          </a:ln>
        </p:spPr>
        <p:txBody>
          <a:bodyPr spcFirstLastPara="1" wrap="square" lIns="91199" tIns="91199" rIns="91199" bIns="91199"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Montserrat"/>
              <a:buNone/>
              <a:defRPr sz="2394"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9pPr>
          </a:lstStyle>
          <a:p>
            <a:pPr marL="0" indent="0"/>
            <a:r>
              <a:rPr lang="en-US" sz="3000" b="1" dirty="0">
                <a:solidFill>
                  <a:srgbClr val="EB9B00"/>
                </a:solidFill>
                <a:latin typeface="UVN Banh Mi" pitchFamily="2" charset="0"/>
              </a:rPr>
              <a:t>Tay </a:t>
            </a:r>
            <a:r>
              <a:rPr lang="en-US" sz="3000" b="1" dirty="0" err="1">
                <a:solidFill>
                  <a:srgbClr val="EB9B00"/>
                </a:solidFill>
                <a:latin typeface="UVN Banh Mi" pitchFamily="2" charset="0"/>
              </a:rPr>
              <a:t>dò</a:t>
            </a:r>
            <a:endParaRPr lang="en-US" sz="3000" b="1" dirty="0">
              <a:solidFill>
                <a:srgbClr val="EB9B00"/>
              </a:solidFill>
              <a:latin typeface="UVN Banh M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521"/>
                                        </p:tgtEl>
                                        <p:attrNameLst>
                                          <p:attrName>style.visibility</p:attrName>
                                        </p:attrNameLst>
                                      </p:cBhvr>
                                      <p:to>
                                        <p:strVal val="visible"/>
                                      </p:to>
                                    </p:set>
                                    <p:animEffect transition="in" filter="fade">
                                      <p:cBhvr>
                                        <p:cTn id="7" dur="1000"/>
                                        <p:tgtEl>
                                          <p:spTgt spid="11521"/>
                                        </p:tgtEl>
                                      </p:cBhvr>
                                    </p:animEffect>
                                    <p:anim calcmode="lin" valueType="num">
                                      <p:cBhvr>
                                        <p:cTn id="8" dur="1000" fill="hold"/>
                                        <p:tgtEl>
                                          <p:spTgt spid="11521"/>
                                        </p:tgtEl>
                                        <p:attrNameLst>
                                          <p:attrName>ppt_x</p:attrName>
                                        </p:attrNameLst>
                                      </p:cBhvr>
                                      <p:tavLst>
                                        <p:tav tm="0">
                                          <p:val>
                                            <p:strVal val="#ppt_x"/>
                                          </p:val>
                                        </p:tav>
                                        <p:tav tm="100000">
                                          <p:val>
                                            <p:strVal val="#ppt_x"/>
                                          </p:val>
                                        </p:tav>
                                      </p:tavLst>
                                    </p:anim>
                                    <p:anim calcmode="lin" valueType="num">
                                      <p:cBhvr>
                                        <p:cTn id="9" dur="900" decel="100000" fill="hold"/>
                                        <p:tgtEl>
                                          <p:spTgt spid="115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52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522">
                                            <p:txEl>
                                              <p:pRg st="0" end="0"/>
                                            </p:txEl>
                                          </p:spTgt>
                                        </p:tgtEl>
                                        <p:attrNameLst>
                                          <p:attrName>style.visibility</p:attrName>
                                        </p:attrNameLst>
                                      </p:cBhvr>
                                      <p:to>
                                        <p:strVal val="visible"/>
                                      </p:to>
                                    </p:set>
                                    <p:anim calcmode="lin" valueType="num">
                                      <p:cBhvr additive="base">
                                        <p:cTn id="18" dur="500" fill="hold"/>
                                        <p:tgtEl>
                                          <p:spTgt spid="1152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522">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1" grpId="0"/>
      <p:bldP spid="11522" grpId="0" build="p"/>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377;p36">
            <a:extLst>
              <a:ext uri="{FF2B5EF4-FFF2-40B4-BE49-F238E27FC236}">
                <a16:creationId xmlns:a16="http://schemas.microsoft.com/office/drawing/2014/main" id="{4CCDD388-2C98-499A-A766-9E81742EE356}"/>
              </a:ext>
            </a:extLst>
          </p:cNvPr>
          <p:cNvSpPr txBox="1">
            <a:spLocks/>
          </p:cNvSpPr>
          <p:nvPr/>
        </p:nvSpPr>
        <p:spPr>
          <a:xfrm>
            <a:off x="2308950" y="1123830"/>
            <a:ext cx="4526100" cy="842100"/>
          </a:xfrm>
          <a:prstGeom prst="rect">
            <a:avLst/>
          </a:prstGeom>
        </p:spPr>
        <p:txBody>
          <a:bodyPr spcFirstLastPara="1" wrap="square" lIns="91425" tIns="91425" rIns="91425" bIns="91425"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TÌM HIỂU BÀI</a:t>
            </a:r>
          </a:p>
        </p:txBody>
      </p:sp>
      <p:pic>
        <p:nvPicPr>
          <p:cNvPr id="2052" name="Picture 4" descr="Hình ảnh Cậu Bé đọc Báo Hoạt Hình Có Nghi Ngờ Tài Liệu Png, đọc Hiểu, Hoạt  Hình, Cậu Bé Hoạt Hình miễn phí tải tập tin PNG PSDComment và Vector">
            <a:extLst>
              <a:ext uri="{FF2B5EF4-FFF2-40B4-BE49-F238E27FC236}">
                <a16:creationId xmlns:a16="http://schemas.microsoft.com/office/drawing/2014/main" id="{368DD583-7908-44FC-979B-B9D9895B49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8906" r="90000">
                        <a14:foregroundMark x1="67188" y1="87500" x2="67188" y2="87500"/>
                        <a14:foregroundMark x1="8906" y1="85781" x2="8906" y2="85781"/>
                        <a14:foregroundMark x1="78594" y1="39219" x2="78594" y2="39219"/>
                      </a14:backgroundRemoval>
                    </a14:imgEffect>
                  </a14:imgLayer>
                </a14:imgProps>
              </a:ext>
              <a:ext uri="{28A0092B-C50C-407E-A947-70E740481C1C}">
                <a14:useLocalDpi xmlns:a14="http://schemas.microsoft.com/office/drawing/2010/main" val="0"/>
              </a:ext>
            </a:extLst>
          </a:blip>
          <a:srcRect/>
          <a:stretch>
            <a:fillRect/>
          </a:stretch>
        </p:blipFill>
        <p:spPr bwMode="auto">
          <a:xfrm>
            <a:off x="2427110" y="1202014"/>
            <a:ext cx="3680178" cy="3680178"/>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5150;p57">
            <a:extLst>
              <a:ext uri="{FF2B5EF4-FFF2-40B4-BE49-F238E27FC236}">
                <a16:creationId xmlns:a16="http://schemas.microsoft.com/office/drawing/2014/main" id="{EEB8CCDC-4A81-418C-B2C1-7607C24C7D7F}"/>
              </a:ext>
            </a:extLst>
          </p:cNvPr>
          <p:cNvPicPr preferRelativeResize="0"/>
          <p:nvPr/>
        </p:nvPicPr>
        <p:blipFill>
          <a:blip r:embed="rId4">
            <a:alphaModFix/>
          </a:blip>
          <a:stretch>
            <a:fillRect/>
          </a:stretch>
        </p:blipFill>
        <p:spPr>
          <a:xfrm rot="-484465">
            <a:off x="5713376" y="2147562"/>
            <a:ext cx="2243347" cy="2140285"/>
          </a:xfrm>
          <a:prstGeom prst="rect">
            <a:avLst/>
          </a:prstGeom>
          <a:noFill/>
          <a:ln>
            <a:noFill/>
          </a:ln>
        </p:spPr>
      </p:pic>
    </p:spTree>
    <p:extLst>
      <p:ext uri="{BB962C8B-B14F-4D97-AF65-F5344CB8AC3E}">
        <p14:creationId xmlns:p14="http://schemas.microsoft.com/office/powerpoint/2010/main" val="15648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BAEA5711-EC76-439B-9E78-8B7852E6EEAE}"/>
              </a:ext>
            </a:extLst>
          </p:cNvPr>
          <p:cNvSpPr/>
          <p:nvPr/>
        </p:nvSpPr>
        <p:spPr>
          <a:xfrm>
            <a:off x="2265523" y="723308"/>
            <a:ext cx="4620701" cy="9612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3" name="Subtitle 2">
            <a:extLst>
              <a:ext uri="{FF2B5EF4-FFF2-40B4-BE49-F238E27FC236}">
                <a16:creationId xmlns:a16="http://schemas.microsoft.com/office/drawing/2014/main" id="{A8BD4066-8AEA-4483-86A1-D1AAB5644323}"/>
              </a:ext>
            </a:extLst>
          </p:cNvPr>
          <p:cNvSpPr>
            <a:spLocks noGrp="1"/>
          </p:cNvSpPr>
          <p:nvPr>
            <p:ph type="subTitle" idx="1"/>
          </p:nvPr>
        </p:nvSpPr>
        <p:spPr>
          <a:xfrm rot="331">
            <a:off x="2405123" y="899604"/>
            <a:ext cx="4333755" cy="608700"/>
          </a:xfrm>
        </p:spPr>
        <p:txBody>
          <a:bodyPr/>
          <a:lstStyle/>
          <a:p>
            <a:r>
              <a:rPr lang="en-US" sz="3200" b="1" dirty="0" err="1">
                <a:solidFill>
                  <a:schemeClr val="bg1">
                    <a:lumMod val="50000"/>
                  </a:schemeClr>
                </a:solidFill>
                <a:latin typeface="+mj-lt"/>
              </a:rPr>
              <a:t>Cụ</a:t>
            </a:r>
            <a:r>
              <a:rPr lang="en-US" sz="3200" b="1" dirty="0">
                <a:solidFill>
                  <a:schemeClr val="bg1">
                    <a:lumMod val="50000"/>
                  </a:schemeClr>
                </a:solidFill>
                <a:latin typeface="+mj-lt"/>
              </a:rPr>
              <a:t> </a:t>
            </a:r>
            <a:r>
              <a:rPr lang="en-US" sz="3200" b="1" dirty="0" err="1">
                <a:solidFill>
                  <a:schemeClr val="bg1">
                    <a:lumMod val="50000"/>
                  </a:schemeClr>
                </a:solidFill>
                <a:latin typeface="+mj-lt"/>
              </a:rPr>
              <a:t>Ún</a:t>
            </a:r>
            <a:r>
              <a:rPr lang="en-US" sz="3200" b="1" dirty="0">
                <a:solidFill>
                  <a:schemeClr val="bg1">
                    <a:lumMod val="50000"/>
                  </a:schemeClr>
                </a:solidFill>
                <a:latin typeface="+mj-lt"/>
              </a:rPr>
              <a:t> </a:t>
            </a:r>
            <a:r>
              <a:rPr lang="en-US" sz="3200" b="1" dirty="0" err="1">
                <a:solidFill>
                  <a:schemeClr val="bg1">
                    <a:lumMod val="50000"/>
                  </a:schemeClr>
                </a:solidFill>
                <a:latin typeface="+mj-lt"/>
              </a:rPr>
              <a:t>làm</a:t>
            </a:r>
            <a:r>
              <a:rPr lang="en-US" sz="3200" b="1" dirty="0">
                <a:solidFill>
                  <a:schemeClr val="bg1">
                    <a:lumMod val="50000"/>
                  </a:schemeClr>
                </a:solidFill>
                <a:latin typeface="+mj-lt"/>
              </a:rPr>
              <a:t> </a:t>
            </a:r>
            <a:r>
              <a:rPr lang="en-US" sz="3200" b="1" dirty="0" err="1">
                <a:solidFill>
                  <a:schemeClr val="bg1">
                    <a:lumMod val="50000"/>
                  </a:schemeClr>
                </a:solidFill>
                <a:latin typeface="+mj-lt"/>
              </a:rPr>
              <a:t>nghề</a:t>
            </a:r>
            <a:r>
              <a:rPr lang="en-US" sz="3200" b="1" dirty="0">
                <a:solidFill>
                  <a:schemeClr val="bg1">
                    <a:lumMod val="50000"/>
                  </a:schemeClr>
                </a:solidFill>
                <a:latin typeface="+mj-lt"/>
              </a:rPr>
              <a:t> </a:t>
            </a:r>
            <a:r>
              <a:rPr lang="en-US" sz="3200" b="1" dirty="0" err="1">
                <a:solidFill>
                  <a:schemeClr val="bg1">
                    <a:lumMod val="50000"/>
                  </a:schemeClr>
                </a:solidFill>
                <a:latin typeface="+mj-lt"/>
              </a:rPr>
              <a:t>gì</a:t>
            </a:r>
            <a:r>
              <a:rPr lang="en-US" sz="3200" b="1" dirty="0">
                <a:solidFill>
                  <a:schemeClr val="bg1">
                    <a:lumMod val="50000"/>
                  </a:schemeClr>
                </a:solidFill>
                <a:latin typeface="+mj-lt"/>
              </a:rPr>
              <a:t>?</a:t>
            </a:r>
          </a:p>
          <a:p>
            <a:endParaRPr lang="en-US" sz="3200" b="1" dirty="0">
              <a:latin typeface="+mj-lt"/>
            </a:endParaRPr>
          </a:p>
        </p:txBody>
      </p:sp>
      <p:sp>
        <p:nvSpPr>
          <p:cNvPr id="11" name="Google Shape;1027;p28">
            <a:extLst>
              <a:ext uri="{FF2B5EF4-FFF2-40B4-BE49-F238E27FC236}">
                <a16:creationId xmlns:a16="http://schemas.microsoft.com/office/drawing/2014/main" id="{D7748883-0FCD-486F-ABD7-ADA575E0403A}"/>
              </a:ext>
            </a:extLst>
          </p:cNvPr>
          <p:cNvSpPr/>
          <p:nvPr/>
        </p:nvSpPr>
        <p:spPr>
          <a:xfrm>
            <a:off x="1680801" y="1950387"/>
            <a:ext cx="5782398" cy="142499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3000" dirty="0">
              <a:ea typeface="+mn-ea"/>
            </a:endParaRPr>
          </a:p>
        </p:txBody>
      </p:sp>
      <p:sp>
        <p:nvSpPr>
          <p:cNvPr id="12" name="Rectangle 11">
            <a:extLst>
              <a:ext uri="{FF2B5EF4-FFF2-40B4-BE49-F238E27FC236}">
                <a16:creationId xmlns:a16="http://schemas.microsoft.com/office/drawing/2014/main" id="{3B8E3191-758F-4DD4-8D0E-EB39276D0DB6}"/>
              </a:ext>
            </a:extLst>
          </p:cNvPr>
          <p:cNvSpPr/>
          <p:nvPr/>
        </p:nvSpPr>
        <p:spPr>
          <a:xfrm>
            <a:off x="1550716" y="2422266"/>
            <a:ext cx="6057995" cy="584775"/>
          </a:xfrm>
          <a:prstGeom prst="rect">
            <a:avLst/>
          </a:prstGeom>
        </p:spPr>
        <p:txBody>
          <a:bodyPr wrap="square">
            <a:spAutoFit/>
          </a:bodyPr>
          <a:lstStyle/>
          <a:p>
            <a:pPr marL="457200" indent="6350">
              <a:buFont typeface="Wingdings" panose="05000000000000000000" pitchFamily="2" charset="2"/>
              <a:buChar char="ü"/>
            </a:pPr>
            <a:r>
              <a:rPr lang="en-US" sz="3200" dirty="0">
                <a:solidFill>
                  <a:srgbClr val="002060"/>
                </a:solidFill>
                <a:latin typeface="+mj-lt"/>
                <a:cs typeface="Calibri" panose="020F0502020204030204" pitchFamily="34" charset="0"/>
              </a:rPr>
              <a:t>	</a:t>
            </a:r>
            <a:r>
              <a:rPr lang="vi-VN" sz="3200" dirty="0">
                <a:solidFill>
                  <a:srgbClr val="002060"/>
                </a:solidFill>
                <a:latin typeface="+mj-lt"/>
                <a:cs typeface="Calibri" panose="020F0502020204030204" pitchFamily="34" charset="0"/>
              </a:rPr>
              <a:t>Cụ Ún làm nghề thầy cúng</a:t>
            </a:r>
            <a:r>
              <a:rPr lang="en-US" sz="3200" dirty="0">
                <a:solidFill>
                  <a:srgbClr val="002060"/>
                </a:solidFill>
                <a:latin typeface="+mj-lt"/>
                <a:cs typeface="Calibri" panose="020F0502020204030204" pitchFamily="34" charset="0"/>
              </a:rPr>
              <a:t>.</a:t>
            </a:r>
            <a:endParaRPr lang="en-US" sz="3200" dirty="0">
              <a:solidFill>
                <a:srgbClr val="002060"/>
              </a:solidFill>
              <a:latin typeface="+mj-lt"/>
            </a:endParaRPr>
          </a:p>
        </p:txBody>
      </p:sp>
    </p:spTree>
    <p:extLst>
      <p:ext uri="{BB962C8B-B14F-4D97-AF65-F5344CB8AC3E}">
        <p14:creationId xmlns:p14="http://schemas.microsoft.com/office/powerpoint/2010/main" val="39175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49388105-CCCC-4D19-9750-A2A027DD0F5A}"/>
              </a:ext>
            </a:extLst>
          </p:cNvPr>
          <p:cNvSpPr/>
          <p:nvPr/>
        </p:nvSpPr>
        <p:spPr>
          <a:xfrm>
            <a:off x="979433" y="723308"/>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1" name="Subtitle 2">
            <a:extLst>
              <a:ext uri="{FF2B5EF4-FFF2-40B4-BE49-F238E27FC236}">
                <a16:creationId xmlns:a16="http://schemas.microsoft.com/office/drawing/2014/main" id="{C84C0E45-F4F6-481F-B241-5ABADAD1B45F}"/>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1">
                    <a:lumMod val="50000"/>
                  </a:schemeClr>
                </a:solidFill>
                <a:latin typeface="+mj-lt"/>
              </a:rPr>
              <a:t>2. Khi </a:t>
            </a:r>
            <a:r>
              <a:rPr lang="en-US" sz="3000" dirty="0" err="1">
                <a:solidFill>
                  <a:schemeClr val="bg1">
                    <a:lumMod val="50000"/>
                  </a:schemeClr>
                </a:solidFill>
                <a:latin typeface="+mj-lt"/>
              </a:rPr>
              <a:t>mắc</a:t>
            </a:r>
            <a:r>
              <a:rPr lang="en-US" sz="3000" dirty="0">
                <a:solidFill>
                  <a:schemeClr val="bg1">
                    <a:lumMod val="50000"/>
                  </a:schemeClr>
                </a:solidFill>
                <a:latin typeface="+mj-lt"/>
              </a:rPr>
              <a:t> </a:t>
            </a:r>
            <a:r>
              <a:rPr lang="en-US" sz="3000" dirty="0" err="1">
                <a:solidFill>
                  <a:schemeClr val="bg1">
                    <a:lumMod val="50000"/>
                  </a:schemeClr>
                </a:solidFill>
                <a:latin typeface="+mj-lt"/>
              </a:rPr>
              <a:t>bệnh</a:t>
            </a:r>
            <a:r>
              <a:rPr lang="en-US" sz="3000" dirty="0">
                <a:solidFill>
                  <a:schemeClr val="bg1">
                    <a:lumMod val="50000"/>
                  </a:schemeClr>
                </a:solidFill>
                <a:latin typeface="+mj-lt"/>
              </a:rPr>
              <a:t>, </a:t>
            </a:r>
            <a:r>
              <a:rPr lang="en-US" sz="3000" dirty="0" err="1">
                <a:solidFill>
                  <a:schemeClr val="bg1">
                    <a:lumMod val="50000"/>
                  </a:schemeClr>
                </a:solidFill>
                <a:latin typeface="+mj-lt"/>
              </a:rPr>
              <a:t>cụ</a:t>
            </a:r>
            <a:r>
              <a:rPr lang="en-US" sz="3000" dirty="0">
                <a:solidFill>
                  <a:schemeClr val="bg1">
                    <a:lumMod val="50000"/>
                  </a:schemeClr>
                </a:solidFill>
                <a:latin typeface="+mj-lt"/>
              </a:rPr>
              <a:t> </a:t>
            </a:r>
            <a:r>
              <a:rPr lang="en-US" sz="3000" dirty="0" err="1">
                <a:solidFill>
                  <a:schemeClr val="bg1">
                    <a:lumMod val="50000"/>
                  </a:schemeClr>
                </a:solidFill>
                <a:latin typeface="+mj-lt"/>
              </a:rPr>
              <a:t>đã</a:t>
            </a:r>
            <a:r>
              <a:rPr lang="en-US" sz="3000" dirty="0">
                <a:solidFill>
                  <a:schemeClr val="bg1">
                    <a:lumMod val="50000"/>
                  </a:schemeClr>
                </a:solidFill>
                <a:latin typeface="+mj-lt"/>
              </a:rPr>
              <a:t> </a:t>
            </a:r>
            <a:r>
              <a:rPr lang="en-US" sz="3000" dirty="0" err="1">
                <a:solidFill>
                  <a:schemeClr val="bg1">
                    <a:lumMod val="50000"/>
                  </a:schemeClr>
                </a:solidFill>
                <a:latin typeface="+mj-lt"/>
              </a:rPr>
              <a:t>tự</a:t>
            </a:r>
            <a:r>
              <a:rPr lang="en-US" sz="3000" dirty="0">
                <a:solidFill>
                  <a:schemeClr val="bg1">
                    <a:lumMod val="50000"/>
                  </a:schemeClr>
                </a:solidFill>
                <a:latin typeface="+mj-lt"/>
              </a:rPr>
              <a:t> </a:t>
            </a:r>
            <a:r>
              <a:rPr lang="en-US" sz="3000" dirty="0" err="1">
                <a:solidFill>
                  <a:schemeClr val="bg1">
                    <a:lumMod val="50000"/>
                  </a:schemeClr>
                </a:solidFill>
                <a:latin typeface="+mj-lt"/>
              </a:rPr>
              <a:t>chữa</a:t>
            </a:r>
            <a:r>
              <a:rPr lang="en-US" sz="3000" dirty="0">
                <a:solidFill>
                  <a:schemeClr val="bg1">
                    <a:lumMod val="50000"/>
                  </a:schemeClr>
                </a:solidFill>
                <a:latin typeface="+mj-lt"/>
              </a:rPr>
              <a:t> </a:t>
            </a:r>
          </a:p>
          <a:p>
            <a:pPr marL="152019" indent="0" algn="just">
              <a:buNone/>
            </a:pPr>
            <a:r>
              <a:rPr lang="en-US" sz="3000" dirty="0" err="1">
                <a:solidFill>
                  <a:schemeClr val="bg1">
                    <a:lumMod val="50000"/>
                  </a:schemeClr>
                </a:solidFill>
                <a:latin typeface="+mj-lt"/>
              </a:rPr>
              <a:t>bằng</a:t>
            </a:r>
            <a:r>
              <a:rPr lang="en-US" sz="3000" dirty="0">
                <a:solidFill>
                  <a:schemeClr val="bg1">
                    <a:lumMod val="50000"/>
                  </a:schemeClr>
                </a:solidFill>
                <a:latin typeface="+mj-lt"/>
              </a:rPr>
              <a:t> </a:t>
            </a:r>
            <a:r>
              <a:rPr lang="en-US" sz="3000" dirty="0" err="1">
                <a:solidFill>
                  <a:schemeClr val="bg1">
                    <a:lumMod val="50000"/>
                  </a:schemeClr>
                </a:solidFill>
                <a:latin typeface="+mj-lt"/>
              </a:rPr>
              <a:t>cách</a:t>
            </a:r>
            <a:r>
              <a:rPr lang="en-US" sz="3000" dirty="0">
                <a:solidFill>
                  <a:schemeClr val="bg1">
                    <a:lumMod val="50000"/>
                  </a:schemeClr>
                </a:solidFill>
                <a:latin typeface="+mj-lt"/>
              </a:rPr>
              <a:t> </a:t>
            </a:r>
            <a:r>
              <a:rPr lang="en-US" sz="3000" dirty="0" err="1">
                <a:solidFill>
                  <a:schemeClr val="bg1">
                    <a:lumMod val="50000"/>
                  </a:schemeClr>
                </a:solidFill>
                <a:latin typeface="+mj-lt"/>
              </a:rPr>
              <a:t>nào</a:t>
            </a:r>
            <a:r>
              <a:rPr lang="en-US" sz="3000" dirty="0">
                <a:solidFill>
                  <a:schemeClr val="bg1">
                    <a:lumMod val="50000"/>
                  </a:schemeClr>
                </a:solidFill>
                <a:latin typeface="+mj-lt"/>
              </a:rPr>
              <a:t>? </a:t>
            </a:r>
            <a:r>
              <a:rPr lang="en-US" sz="3000" dirty="0" err="1">
                <a:solidFill>
                  <a:schemeClr val="bg1">
                    <a:lumMod val="50000"/>
                  </a:schemeClr>
                </a:solidFill>
                <a:latin typeface="+mj-lt"/>
              </a:rPr>
              <a:t>Kết</a:t>
            </a:r>
            <a:r>
              <a:rPr lang="en-US" sz="3000" dirty="0">
                <a:solidFill>
                  <a:schemeClr val="bg1">
                    <a:lumMod val="50000"/>
                  </a:schemeClr>
                </a:solidFill>
                <a:latin typeface="+mj-lt"/>
              </a:rPr>
              <a:t> </a:t>
            </a:r>
            <a:r>
              <a:rPr lang="en-US" sz="3000" dirty="0" err="1">
                <a:solidFill>
                  <a:schemeClr val="bg1">
                    <a:lumMod val="50000"/>
                  </a:schemeClr>
                </a:solidFill>
                <a:latin typeface="+mj-lt"/>
              </a:rPr>
              <a:t>quả</a:t>
            </a:r>
            <a:r>
              <a:rPr lang="en-US" sz="3000" dirty="0">
                <a:solidFill>
                  <a:schemeClr val="bg1">
                    <a:lumMod val="50000"/>
                  </a:schemeClr>
                </a:solidFill>
                <a:latin typeface="+mj-lt"/>
              </a:rPr>
              <a:t> ra </a:t>
            </a:r>
            <a:r>
              <a:rPr lang="en-US" sz="3000" dirty="0" err="1">
                <a:solidFill>
                  <a:schemeClr val="bg1">
                    <a:lumMod val="50000"/>
                  </a:schemeClr>
                </a:solidFill>
                <a:latin typeface="+mj-lt"/>
              </a:rPr>
              <a:t>sao</a:t>
            </a:r>
            <a:r>
              <a:rPr lang="en-US" sz="3000" dirty="0">
                <a:solidFill>
                  <a:schemeClr val="bg1">
                    <a:lumMod val="50000"/>
                  </a:schemeClr>
                </a:solidFill>
                <a:latin typeface="+mj-lt"/>
              </a:rPr>
              <a:t>?</a:t>
            </a:r>
          </a:p>
        </p:txBody>
      </p:sp>
      <p:sp>
        <p:nvSpPr>
          <p:cNvPr id="12" name="Google Shape;1027;p28">
            <a:extLst>
              <a:ext uri="{FF2B5EF4-FFF2-40B4-BE49-F238E27FC236}">
                <a16:creationId xmlns:a16="http://schemas.microsoft.com/office/drawing/2014/main" id="{AA5F9223-CBCF-4AD1-989E-2AE59C9E62D5}"/>
              </a:ext>
            </a:extLst>
          </p:cNvPr>
          <p:cNvSpPr/>
          <p:nvPr/>
        </p:nvSpPr>
        <p:spPr>
          <a:xfrm>
            <a:off x="632923" y="2106999"/>
            <a:ext cx="7923695" cy="201382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3" name="TextBox 12">
            <a:extLst>
              <a:ext uri="{FF2B5EF4-FFF2-40B4-BE49-F238E27FC236}">
                <a16:creationId xmlns:a16="http://schemas.microsoft.com/office/drawing/2014/main" id="{CB2D8342-D787-4354-ABAE-12655631F0EE}"/>
              </a:ext>
            </a:extLst>
          </p:cNvPr>
          <p:cNvSpPr txBox="1"/>
          <p:nvPr/>
        </p:nvSpPr>
        <p:spPr>
          <a:xfrm>
            <a:off x="710414" y="2151999"/>
            <a:ext cx="7768712" cy="1015663"/>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rPr>
              <a:t>Cách</a:t>
            </a:r>
            <a:r>
              <a:rPr lang="en-US" sz="3000" dirty="0">
                <a:solidFill>
                  <a:srgbClr val="002060"/>
                </a:solidFill>
                <a:latin typeface="+mj-lt"/>
              </a:rPr>
              <a:t> </a:t>
            </a:r>
            <a:r>
              <a:rPr lang="en-US" sz="3000" dirty="0" err="1">
                <a:solidFill>
                  <a:srgbClr val="002060"/>
                </a:solidFill>
                <a:latin typeface="+mj-lt"/>
              </a:rPr>
              <a:t>chữa</a:t>
            </a:r>
            <a:r>
              <a:rPr lang="en-US" sz="3000" dirty="0">
                <a:solidFill>
                  <a:srgbClr val="002060"/>
                </a:solidFill>
                <a:latin typeface="+mj-lt"/>
              </a:rPr>
              <a:t>: Cho </a:t>
            </a:r>
            <a:r>
              <a:rPr lang="en-US" sz="3000" dirty="0" err="1">
                <a:solidFill>
                  <a:srgbClr val="002060"/>
                </a:solidFill>
                <a:latin typeface="+mj-lt"/>
              </a:rPr>
              <a:t>học</a:t>
            </a:r>
            <a:r>
              <a:rPr lang="en-US" sz="3000" dirty="0">
                <a:solidFill>
                  <a:srgbClr val="002060"/>
                </a:solidFill>
                <a:latin typeface="+mj-lt"/>
              </a:rPr>
              <a:t> </a:t>
            </a:r>
            <a:r>
              <a:rPr lang="en-US" sz="3000" dirty="0" err="1">
                <a:solidFill>
                  <a:srgbClr val="002060"/>
                </a:solidFill>
                <a:latin typeface="+mj-lt"/>
              </a:rPr>
              <a:t>trò</a:t>
            </a:r>
            <a:r>
              <a:rPr lang="en-US" sz="3000" dirty="0">
                <a:solidFill>
                  <a:srgbClr val="002060"/>
                </a:solidFill>
                <a:latin typeface="+mj-lt"/>
              </a:rPr>
              <a:t> </a:t>
            </a:r>
            <a:r>
              <a:rPr lang="en-US" sz="3000" dirty="0" err="1">
                <a:solidFill>
                  <a:srgbClr val="002060"/>
                </a:solidFill>
                <a:latin typeface="+mj-lt"/>
              </a:rPr>
              <a:t>cúng</a:t>
            </a:r>
            <a:r>
              <a:rPr lang="en-US" sz="3000" dirty="0">
                <a:solidFill>
                  <a:srgbClr val="002060"/>
                </a:solidFill>
                <a:latin typeface="+mj-lt"/>
              </a:rPr>
              <a:t> </a:t>
            </a:r>
            <a:r>
              <a:rPr lang="en-US" sz="3000" dirty="0" err="1">
                <a:solidFill>
                  <a:srgbClr val="002060"/>
                </a:solidFill>
                <a:latin typeface="+mj-lt"/>
              </a:rPr>
              <a:t>bái</a:t>
            </a:r>
            <a:r>
              <a:rPr lang="en-US" sz="3000" dirty="0">
                <a:solidFill>
                  <a:srgbClr val="002060"/>
                </a:solidFill>
                <a:latin typeface="+mj-lt"/>
              </a:rPr>
              <a:t> </a:t>
            </a:r>
            <a:r>
              <a:rPr lang="en-US" sz="3000" dirty="0" err="1">
                <a:solidFill>
                  <a:srgbClr val="002060"/>
                </a:solidFill>
                <a:latin typeface="+mj-lt"/>
              </a:rPr>
              <a:t>nhiều</a:t>
            </a:r>
            <a:r>
              <a:rPr lang="en-US" sz="3000" dirty="0">
                <a:solidFill>
                  <a:srgbClr val="002060"/>
                </a:solidFill>
                <a:latin typeface="+mj-lt"/>
              </a:rPr>
              <a:t> </a:t>
            </a:r>
            <a:r>
              <a:rPr lang="en-US" sz="3000" dirty="0" err="1">
                <a:solidFill>
                  <a:srgbClr val="002060"/>
                </a:solidFill>
                <a:latin typeface="+mj-lt"/>
              </a:rPr>
              <a:t>lần</a:t>
            </a:r>
            <a:r>
              <a:rPr lang="en-US" sz="3000" dirty="0">
                <a:solidFill>
                  <a:srgbClr val="002060"/>
                </a:solidFill>
                <a:latin typeface="+mj-lt"/>
              </a:rPr>
              <a:t>.</a:t>
            </a:r>
          </a:p>
        </p:txBody>
      </p:sp>
      <p:sp>
        <p:nvSpPr>
          <p:cNvPr id="3" name="Rectangle 2">
            <a:extLst>
              <a:ext uri="{FF2B5EF4-FFF2-40B4-BE49-F238E27FC236}">
                <a16:creationId xmlns:a16="http://schemas.microsoft.com/office/drawing/2014/main" id="{33441265-7B81-44D9-AC80-03A4D115C870}"/>
              </a:ext>
            </a:extLst>
          </p:cNvPr>
          <p:cNvSpPr/>
          <p:nvPr/>
        </p:nvSpPr>
        <p:spPr>
          <a:xfrm>
            <a:off x="710414" y="3261680"/>
            <a:ext cx="7524817" cy="553998"/>
          </a:xfrm>
          <a:prstGeom prst="rect">
            <a:avLst/>
          </a:prstGeom>
        </p:spPr>
        <p:txBody>
          <a:bodyPr wrap="none">
            <a:spAutoFit/>
          </a:bodyPr>
          <a:lstStyle/>
          <a:p>
            <a:pPr marL="457200" indent="-457200">
              <a:buFont typeface="Wingdings" panose="05000000000000000000" pitchFamily="2" charset="2"/>
              <a:buChar char="ü"/>
            </a:pPr>
            <a:r>
              <a:rPr lang="en-US" sz="3000" dirty="0" err="1">
                <a:solidFill>
                  <a:srgbClr val="002060"/>
                </a:solidFill>
              </a:rPr>
              <a:t>Kết</a:t>
            </a:r>
            <a:r>
              <a:rPr lang="en-US" sz="3000" dirty="0">
                <a:solidFill>
                  <a:srgbClr val="002060"/>
                </a:solidFill>
              </a:rPr>
              <a:t> </a:t>
            </a:r>
            <a:r>
              <a:rPr lang="en-US" sz="3000" dirty="0" err="1">
                <a:solidFill>
                  <a:srgbClr val="002060"/>
                </a:solidFill>
              </a:rPr>
              <a:t>quả</a:t>
            </a:r>
            <a:r>
              <a:rPr lang="en-US" sz="3000" dirty="0">
                <a:solidFill>
                  <a:srgbClr val="002060"/>
                </a:solidFill>
              </a:rPr>
              <a:t>: </a:t>
            </a:r>
            <a:r>
              <a:rPr lang="en-US" sz="3000" dirty="0" err="1">
                <a:solidFill>
                  <a:srgbClr val="002060"/>
                </a:solidFill>
              </a:rPr>
              <a:t>Bệnh</a:t>
            </a:r>
            <a:r>
              <a:rPr lang="en-US" sz="3000" dirty="0">
                <a:solidFill>
                  <a:srgbClr val="002060"/>
                </a:solidFill>
              </a:rPr>
              <a:t> </a:t>
            </a:r>
            <a:r>
              <a:rPr lang="en-US" sz="3000" dirty="0" err="1">
                <a:solidFill>
                  <a:srgbClr val="002060"/>
                </a:solidFill>
              </a:rPr>
              <a:t>tình</a:t>
            </a:r>
            <a:r>
              <a:rPr lang="en-US" sz="3000" dirty="0">
                <a:solidFill>
                  <a:srgbClr val="002060"/>
                </a:solidFill>
              </a:rPr>
              <a:t> </a:t>
            </a:r>
            <a:r>
              <a:rPr lang="en-US" sz="3000" dirty="0" err="1">
                <a:solidFill>
                  <a:srgbClr val="002060"/>
                </a:solidFill>
              </a:rPr>
              <a:t>không</a:t>
            </a:r>
            <a:r>
              <a:rPr lang="en-US" sz="3000" dirty="0">
                <a:solidFill>
                  <a:srgbClr val="002060"/>
                </a:solidFill>
              </a:rPr>
              <a:t> </a:t>
            </a:r>
            <a:r>
              <a:rPr lang="en-US" sz="3000" dirty="0" err="1">
                <a:solidFill>
                  <a:srgbClr val="002060"/>
                </a:solidFill>
              </a:rPr>
              <a:t>thuyên</a:t>
            </a:r>
            <a:r>
              <a:rPr lang="en-US" sz="3000" dirty="0">
                <a:solidFill>
                  <a:srgbClr val="002060"/>
                </a:solidFill>
              </a:rPr>
              <a:t> </a:t>
            </a:r>
            <a:r>
              <a:rPr lang="en-US" sz="3000" dirty="0" err="1">
                <a:solidFill>
                  <a:srgbClr val="002060"/>
                </a:solidFill>
              </a:rPr>
              <a:t>giảm</a:t>
            </a:r>
            <a:r>
              <a:rPr lang="en-US" sz="3000" dirty="0">
                <a:solidFill>
                  <a:srgbClr val="002060"/>
                </a:solidFill>
              </a:rPr>
              <a:t>.</a:t>
            </a:r>
          </a:p>
        </p:txBody>
      </p:sp>
    </p:spTree>
    <p:extLst>
      <p:ext uri="{BB962C8B-B14F-4D97-AF65-F5344CB8AC3E}">
        <p14:creationId xmlns:p14="http://schemas.microsoft.com/office/powerpoint/2010/main" val="1759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3" grpId="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5464498F-D08F-4906-B992-32240A14A7FA}"/>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2" name="TextBox 1">
            <a:extLst>
              <a:ext uri="{FF2B5EF4-FFF2-40B4-BE49-F238E27FC236}">
                <a16:creationId xmlns:a16="http://schemas.microsoft.com/office/drawing/2014/main" id="{138A49C9-B869-4C1D-8847-4D98FAA41FF5}"/>
              </a:ext>
            </a:extLst>
          </p:cNvPr>
          <p:cNvSpPr txBox="1"/>
          <p:nvPr/>
        </p:nvSpPr>
        <p:spPr>
          <a:xfrm>
            <a:off x="900409" y="573753"/>
            <a:ext cx="7430239" cy="954107"/>
          </a:xfrm>
          <a:prstGeom prst="rect">
            <a:avLst/>
          </a:prstGeom>
          <a:noFill/>
        </p:spPr>
        <p:txBody>
          <a:bodyPr wrap="none" rtlCol="0">
            <a:spAutoFit/>
          </a:bodyPr>
          <a:lstStyle/>
          <a:p>
            <a:r>
              <a:rPr lang="en-US" sz="2800" b="1" dirty="0">
                <a:solidFill>
                  <a:schemeClr val="bg1">
                    <a:lumMod val="50000"/>
                  </a:schemeClr>
                </a:solidFill>
                <a:latin typeface="+mj-lt"/>
              </a:rPr>
              <a:t>3. </a:t>
            </a:r>
            <a:r>
              <a:rPr lang="en-US" sz="2800" b="1" dirty="0" err="1">
                <a:solidFill>
                  <a:schemeClr val="bg1">
                    <a:lumMod val="50000"/>
                  </a:schemeClr>
                </a:solidFill>
                <a:latin typeface="+mj-lt"/>
              </a:rPr>
              <a:t>Vì</a:t>
            </a:r>
            <a:r>
              <a:rPr lang="en-US" sz="2800" b="1" dirty="0">
                <a:solidFill>
                  <a:schemeClr val="bg1">
                    <a:lumMod val="50000"/>
                  </a:schemeClr>
                </a:solidFill>
                <a:latin typeface="+mj-lt"/>
              </a:rPr>
              <a:t> </a:t>
            </a:r>
            <a:r>
              <a:rPr lang="en-US" sz="2800" b="1" dirty="0" err="1">
                <a:solidFill>
                  <a:schemeClr val="bg1">
                    <a:lumMod val="50000"/>
                  </a:schemeClr>
                </a:solidFill>
                <a:latin typeface="+mj-lt"/>
              </a:rPr>
              <a:t>sao</a:t>
            </a:r>
            <a:r>
              <a:rPr lang="en-US" sz="2800" b="1" dirty="0">
                <a:solidFill>
                  <a:schemeClr val="bg1">
                    <a:lumMod val="50000"/>
                  </a:schemeClr>
                </a:solidFill>
                <a:latin typeface="+mj-lt"/>
              </a:rPr>
              <a:t> </a:t>
            </a:r>
            <a:r>
              <a:rPr lang="en-US" sz="2800" b="1" dirty="0" err="1">
                <a:solidFill>
                  <a:schemeClr val="bg1">
                    <a:lumMod val="50000"/>
                  </a:schemeClr>
                </a:solidFill>
                <a:latin typeface="+mj-lt"/>
              </a:rPr>
              <a:t>bị</a:t>
            </a:r>
            <a:r>
              <a:rPr lang="en-US" sz="2800" b="1" dirty="0">
                <a:solidFill>
                  <a:schemeClr val="bg1">
                    <a:lumMod val="50000"/>
                  </a:schemeClr>
                </a:solidFill>
                <a:latin typeface="+mj-lt"/>
              </a:rPr>
              <a:t> </a:t>
            </a:r>
            <a:r>
              <a:rPr lang="en-US" sz="2800" b="1" dirty="0" err="1">
                <a:solidFill>
                  <a:schemeClr val="bg1">
                    <a:lumMod val="50000"/>
                  </a:schemeClr>
                </a:solidFill>
                <a:latin typeface="+mj-lt"/>
              </a:rPr>
              <a:t>sỏi</a:t>
            </a:r>
            <a:r>
              <a:rPr lang="en-US" sz="2800" b="1" dirty="0">
                <a:solidFill>
                  <a:schemeClr val="bg1">
                    <a:lumMod val="50000"/>
                  </a:schemeClr>
                </a:solidFill>
                <a:latin typeface="+mj-lt"/>
              </a:rPr>
              <a:t> </a:t>
            </a:r>
            <a:r>
              <a:rPr lang="en-US" sz="2800" b="1" dirty="0" err="1">
                <a:solidFill>
                  <a:schemeClr val="bg1">
                    <a:lumMod val="50000"/>
                  </a:schemeClr>
                </a:solidFill>
                <a:latin typeface="+mj-lt"/>
              </a:rPr>
              <a:t>thận</a:t>
            </a:r>
            <a:r>
              <a:rPr lang="en-US" sz="2800" b="1" dirty="0">
                <a:solidFill>
                  <a:schemeClr val="bg1">
                    <a:lumMod val="50000"/>
                  </a:schemeClr>
                </a:solidFill>
                <a:latin typeface="+mj-lt"/>
              </a:rPr>
              <a:t> </a:t>
            </a:r>
            <a:r>
              <a:rPr lang="en-US" sz="2800" b="1" dirty="0" err="1">
                <a:solidFill>
                  <a:schemeClr val="bg1">
                    <a:lumMod val="50000"/>
                  </a:schemeClr>
                </a:solidFill>
                <a:latin typeface="+mj-lt"/>
              </a:rPr>
              <a:t>mà</a:t>
            </a:r>
            <a:r>
              <a:rPr lang="en-US" sz="2800" b="1" dirty="0">
                <a:solidFill>
                  <a:schemeClr val="bg1">
                    <a:lumMod val="50000"/>
                  </a:schemeClr>
                </a:solidFill>
                <a:latin typeface="+mj-lt"/>
              </a:rPr>
              <a:t> </a:t>
            </a:r>
            <a:r>
              <a:rPr lang="en-US" sz="2800" b="1" dirty="0" err="1">
                <a:solidFill>
                  <a:schemeClr val="bg1">
                    <a:lumMod val="50000"/>
                  </a:schemeClr>
                </a:solidFill>
                <a:latin typeface="+mj-lt"/>
              </a:rPr>
              <a:t>cụ</a:t>
            </a:r>
            <a:r>
              <a:rPr lang="en-US" sz="2800" b="1" dirty="0">
                <a:solidFill>
                  <a:schemeClr val="bg1">
                    <a:lumMod val="50000"/>
                  </a:schemeClr>
                </a:solidFill>
                <a:latin typeface="+mj-lt"/>
              </a:rPr>
              <a:t> </a:t>
            </a:r>
            <a:r>
              <a:rPr lang="en-US" sz="2800" b="1" dirty="0" err="1">
                <a:solidFill>
                  <a:schemeClr val="bg1">
                    <a:lumMod val="50000"/>
                  </a:schemeClr>
                </a:solidFill>
                <a:latin typeface="+mj-lt"/>
              </a:rPr>
              <a:t>không</a:t>
            </a:r>
            <a:r>
              <a:rPr lang="en-US" sz="2800" b="1" dirty="0">
                <a:solidFill>
                  <a:schemeClr val="bg1">
                    <a:lumMod val="50000"/>
                  </a:schemeClr>
                </a:solidFill>
                <a:latin typeface="+mj-lt"/>
              </a:rPr>
              <a:t> </a:t>
            </a:r>
            <a:r>
              <a:rPr lang="en-US" sz="2800" b="1" dirty="0" err="1">
                <a:solidFill>
                  <a:schemeClr val="bg1">
                    <a:lumMod val="50000"/>
                  </a:schemeClr>
                </a:solidFill>
                <a:latin typeface="+mj-lt"/>
              </a:rPr>
              <a:t>chịu</a:t>
            </a:r>
            <a:r>
              <a:rPr lang="en-US" sz="2800" b="1" dirty="0">
                <a:solidFill>
                  <a:schemeClr val="bg1">
                    <a:lumMod val="50000"/>
                  </a:schemeClr>
                </a:solidFill>
                <a:latin typeface="+mj-lt"/>
              </a:rPr>
              <a:t> </a:t>
            </a:r>
            <a:r>
              <a:rPr lang="en-US" sz="2800" b="1" dirty="0" err="1">
                <a:solidFill>
                  <a:schemeClr val="bg1">
                    <a:lumMod val="50000"/>
                  </a:schemeClr>
                </a:solidFill>
                <a:latin typeface="+mj-lt"/>
              </a:rPr>
              <a:t>mổ</a:t>
            </a:r>
            <a:r>
              <a:rPr lang="en-US" sz="2800" b="1" dirty="0">
                <a:solidFill>
                  <a:schemeClr val="bg1">
                    <a:lumMod val="50000"/>
                  </a:schemeClr>
                </a:solidFill>
                <a:latin typeface="+mj-lt"/>
              </a:rPr>
              <a:t>,</a:t>
            </a:r>
          </a:p>
          <a:p>
            <a:r>
              <a:rPr lang="en-US" sz="2800" b="1" dirty="0" err="1">
                <a:solidFill>
                  <a:schemeClr val="bg1">
                    <a:lumMod val="50000"/>
                  </a:schemeClr>
                </a:solidFill>
                <a:latin typeface="+mj-lt"/>
              </a:rPr>
              <a:t>trốn</a:t>
            </a:r>
            <a:r>
              <a:rPr lang="en-US" sz="2800" b="1" dirty="0">
                <a:solidFill>
                  <a:schemeClr val="bg1">
                    <a:lumMod val="50000"/>
                  </a:schemeClr>
                </a:solidFill>
                <a:latin typeface="+mj-lt"/>
              </a:rPr>
              <a:t> </a:t>
            </a:r>
            <a:r>
              <a:rPr lang="en-US" sz="2800" b="1" dirty="0" err="1">
                <a:solidFill>
                  <a:schemeClr val="bg1">
                    <a:lumMod val="50000"/>
                  </a:schemeClr>
                </a:solidFill>
                <a:latin typeface="+mj-lt"/>
              </a:rPr>
              <a:t>viện</a:t>
            </a:r>
            <a:r>
              <a:rPr lang="en-US" sz="2800" b="1" dirty="0">
                <a:solidFill>
                  <a:schemeClr val="bg1">
                    <a:lumMod val="50000"/>
                  </a:schemeClr>
                </a:solidFill>
                <a:latin typeface="+mj-lt"/>
              </a:rPr>
              <a:t> </a:t>
            </a:r>
            <a:r>
              <a:rPr lang="en-US" sz="2800" b="1" dirty="0" err="1">
                <a:solidFill>
                  <a:schemeClr val="bg1">
                    <a:lumMod val="50000"/>
                  </a:schemeClr>
                </a:solidFill>
                <a:latin typeface="+mj-lt"/>
              </a:rPr>
              <a:t>về</a:t>
            </a:r>
            <a:r>
              <a:rPr lang="en-US" sz="2800" b="1" dirty="0">
                <a:solidFill>
                  <a:schemeClr val="bg1">
                    <a:lumMod val="50000"/>
                  </a:schemeClr>
                </a:solidFill>
                <a:latin typeface="+mj-lt"/>
              </a:rPr>
              <a:t> </a:t>
            </a:r>
            <a:r>
              <a:rPr lang="en-US" sz="2800" b="1" dirty="0" err="1">
                <a:solidFill>
                  <a:schemeClr val="bg1">
                    <a:lumMod val="50000"/>
                  </a:schemeClr>
                </a:solidFill>
                <a:latin typeface="+mj-lt"/>
              </a:rPr>
              <a:t>nhà</a:t>
            </a:r>
            <a:r>
              <a:rPr lang="en-US" sz="2800" b="1" dirty="0">
                <a:solidFill>
                  <a:schemeClr val="bg1">
                    <a:lumMod val="50000"/>
                  </a:schemeClr>
                </a:solidFill>
                <a:latin typeface="+mj-lt"/>
              </a:rPr>
              <a:t>?</a:t>
            </a:r>
          </a:p>
        </p:txBody>
      </p:sp>
      <p:sp>
        <p:nvSpPr>
          <p:cNvPr id="13" name="Google Shape;1027;p28">
            <a:extLst>
              <a:ext uri="{FF2B5EF4-FFF2-40B4-BE49-F238E27FC236}">
                <a16:creationId xmlns:a16="http://schemas.microsoft.com/office/drawing/2014/main" id="{D518E7F2-942D-464F-86A9-FBC597E8D3EF}"/>
              </a:ext>
            </a:extLst>
          </p:cNvPr>
          <p:cNvSpPr/>
          <p:nvPr/>
        </p:nvSpPr>
        <p:spPr>
          <a:xfrm>
            <a:off x="722114" y="1863648"/>
            <a:ext cx="7699772"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4" name="TextBox 13">
            <a:extLst>
              <a:ext uri="{FF2B5EF4-FFF2-40B4-BE49-F238E27FC236}">
                <a16:creationId xmlns:a16="http://schemas.microsoft.com/office/drawing/2014/main" id="{551954DE-22D8-449B-95B0-66A8DDB6B1AA}"/>
              </a:ext>
            </a:extLst>
          </p:cNvPr>
          <p:cNvSpPr txBox="1"/>
          <p:nvPr/>
        </p:nvSpPr>
        <p:spPr>
          <a:xfrm>
            <a:off x="1227782" y="3609294"/>
            <a:ext cx="2215671" cy="523220"/>
          </a:xfrm>
          <a:prstGeom prst="rect">
            <a:avLst/>
          </a:prstGeom>
          <a:noFill/>
        </p:spPr>
        <p:txBody>
          <a:bodyPr wrap="none" rtlCol="0">
            <a:spAutoFit/>
          </a:bodyPr>
          <a:lstStyle/>
          <a:p>
            <a:r>
              <a:rPr lang="en-US" sz="2800" dirty="0" err="1">
                <a:solidFill>
                  <a:srgbClr val="002060"/>
                </a:solidFill>
              </a:rPr>
              <a:t>Vì</a:t>
            </a:r>
            <a:r>
              <a:rPr lang="en-US" sz="2800" dirty="0">
                <a:solidFill>
                  <a:srgbClr val="002060"/>
                </a:solidFill>
              </a:rPr>
              <a:t> </a:t>
            </a:r>
            <a:r>
              <a:rPr lang="en-US" sz="2800" dirty="0" err="1">
                <a:solidFill>
                  <a:srgbClr val="002060"/>
                </a:solidFill>
              </a:rPr>
              <a:t>cụ</a:t>
            </a:r>
            <a:r>
              <a:rPr lang="en-US" sz="2800" dirty="0">
                <a:solidFill>
                  <a:srgbClr val="002060"/>
                </a:solidFill>
              </a:rPr>
              <a:t> </a:t>
            </a:r>
            <a:r>
              <a:rPr lang="en-US" sz="2800" dirty="0" err="1">
                <a:solidFill>
                  <a:srgbClr val="002060"/>
                </a:solidFill>
              </a:rPr>
              <a:t>sợ</a:t>
            </a:r>
            <a:r>
              <a:rPr lang="en-US" sz="2800" dirty="0">
                <a:solidFill>
                  <a:srgbClr val="002060"/>
                </a:solidFill>
              </a:rPr>
              <a:t> </a:t>
            </a:r>
            <a:r>
              <a:rPr lang="en-US" sz="2800" dirty="0" err="1">
                <a:solidFill>
                  <a:srgbClr val="002060"/>
                </a:solidFill>
              </a:rPr>
              <a:t>mổ</a:t>
            </a:r>
            <a:r>
              <a:rPr lang="en-US" sz="2800" dirty="0">
                <a:solidFill>
                  <a:srgbClr val="002060"/>
                </a:solidFill>
              </a:rPr>
              <a:t>.</a:t>
            </a:r>
          </a:p>
        </p:txBody>
      </p:sp>
      <p:sp>
        <p:nvSpPr>
          <p:cNvPr id="15" name="TextBox 14">
            <a:extLst>
              <a:ext uri="{FF2B5EF4-FFF2-40B4-BE49-F238E27FC236}">
                <a16:creationId xmlns:a16="http://schemas.microsoft.com/office/drawing/2014/main" id="{80961740-38CB-4A18-85E6-9ECCA472358C}"/>
              </a:ext>
            </a:extLst>
          </p:cNvPr>
          <p:cNvSpPr txBox="1"/>
          <p:nvPr/>
        </p:nvSpPr>
        <p:spPr>
          <a:xfrm>
            <a:off x="4592769" y="3104737"/>
            <a:ext cx="3758052" cy="1532334"/>
          </a:xfrm>
          <a:prstGeom prst="roundRect">
            <a:avLst/>
          </a:prstGeom>
          <a:noFill/>
          <a:ln>
            <a:noFill/>
          </a:ln>
        </p:spPr>
        <p:txBody>
          <a:bodyPr wrap="square" rtlCol="0">
            <a:spAutoFit/>
          </a:bodyPr>
          <a:lstStyle/>
          <a:p>
            <a:r>
              <a:rPr lang="en-US" sz="2800" dirty="0" err="1">
                <a:solidFill>
                  <a:srgbClr val="002060"/>
                </a:solidFill>
              </a:rPr>
              <a:t>Cụ</a:t>
            </a:r>
            <a:r>
              <a:rPr lang="en-US" sz="2800" dirty="0">
                <a:solidFill>
                  <a:srgbClr val="002060"/>
                </a:solidFill>
              </a:rPr>
              <a:t> </a:t>
            </a:r>
            <a:r>
              <a:rPr lang="en-US" sz="2800" dirty="0" err="1">
                <a:solidFill>
                  <a:srgbClr val="002060"/>
                </a:solidFill>
              </a:rPr>
              <a:t>không</a:t>
            </a:r>
            <a:r>
              <a:rPr lang="en-US" sz="2800" dirty="0">
                <a:solidFill>
                  <a:srgbClr val="002060"/>
                </a:solidFill>
              </a:rPr>
              <a:t> tin </a:t>
            </a:r>
            <a:r>
              <a:rPr lang="en-US" sz="2800" dirty="0" err="1">
                <a:solidFill>
                  <a:srgbClr val="002060"/>
                </a:solidFill>
              </a:rPr>
              <a:t>bác</a:t>
            </a:r>
            <a:r>
              <a:rPr lang="en-US" sz="2800" dirty="0">
                <a:solidFill>
                  <a:srgbClr val="002060"/>
                </a:solidFill>
              </a:rPr>
              <a:t> </a:t>
            </a:r>
            <a:r>
              <a:rPr lang="en-US" sz="2800" dirty="0" err="1">
                <a:solidFill>
                  <a:srgbClr val="002060"/>
                </a:solidFill>
              </a:rPr>
              <a:t>sĩ</a:t>
            </a:r>
            <a:r>
              <a:rPr lang="en-US" sz="2800" dirty="0">
                <a:solidFill>
                  <a:srgbClr val="002060"/>
                </a:solidFill>
              </a:rPr>
              <a:t>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Kinh</a:t>
            </a:r>
            <a:r>
              <a:rPr lang="en-US" sz="2800" dirty="0">
                <a:solidFill>
                  <a:srgbClr val="002060"/>
                </a:solidFill>
              </a:rPr>
              <a:t> </a:t>
            </a:r>
            <a:r>
              <a:rPr lang="en-US" sz="2800" dirty="0" err="1">
                <a:solidFill>
                  <a:srgbClr val="002060"/>
                </a:solidFill>
              </a:rPr>
              <a:t>bắt</a:t>
            </a:r>
            <a:r>
              <a:rPr lang="en-US" sz="2800" dirty="0">
                <a:solidFill>
                  <a:srgbClr val="002060"/>
                </a:solidFill>
              </a:rPr>
              <a:t> đ</a:t>
            </a:r>
            <a:r>
              <a:rPr lang="vi-VN" sz="2800" dirty="0">
                <a:solidFill>
                  <a:srgbClr val="002060"/>
                </a:solidFill>
              </a:rPr>
              <a:t>ư</a:t>
            </a:r>
            <a:r>
              <a:rPr lang="en-US" sz="2800" dirty="0" err="1">
                <a:solidFill>
                  <a:srgbClr val="002060"/>
                </a:solidFill>
              </a:rPr>
              <a:t>ợc</a:t>
            </a:r>
            <a:r>
              <a:rPr lang="en-US" sz="2800" dirty="0">
                <a:solidFill>
                  <a:srgbClr val="002060"/>
                </a:solidFill>
              </a:rPr>
              <a:t> con ma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Thái</a:t>
            </a:r>
            <a:r>
              <a:rPr lang="en-US" sz="2800" dirty="0">
                <a:solidFill>
                  <a:srgbClr val="002060"/>
                </a:solidFill>
              </a:rPr>
              <a:t>.</a:t>
            </a:r>
          </a:p>
        </p:txBody>
      </p:sp>
      <p:pic>
        <p:nvPicPr>
          <p:cNvPr id="16" name="Picture 15">
            <a:extLst>
              <a:ext uri="{FF2B5EF4-FFF2-40B4-BE49-F238E27FC236}">
                <a16:creationId xmlns:a16="http://schemas.microsoft.com/office/drawing/2014/main" id="{E1EE1334-C3BA-4688-B9F4-7B60E56DAF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11" b="97053" l="3111" r="95889">
                        <a14:foregroundMark x1="47556" y1="15211" x2="47000" y2="14526"/>
                        <a14:foregroundMark x1="27778" y1="14526" x2="46889" y2="9053"/>
                        <a14:foregroundMark x1="46889" y1="9053" x2="61889" y2="9158"/>
                        <a14:foregroundMark x1="61889" y1="9158" x2="65778" y2="11947"/>
                        <a14:foregroundMark x1="67778" y1="3263" x2="39556" y2="5632"/>
                        <a14:foregroundMark x1="44556" y1="91211" x2="40111" y2="97053"/>
                        <a14:foregroundMark x1="54444" y1="92842" x2="55444" y2="95421"/>
                        <a14:foregroundMark x1="9000" y1="37684" x2="13444" y2="42579"/>
                        <a14:foregroundMark x1="95444" y1="35316" x2="85667" y2="41368"/>
                        <a14:foregroundMark x1="85667" y1="41368" x2="82556" y2="46105"/>
                        <a14:foregroundMark x1="95889" y1="38579" x2="88000" y2="42105"/>
                        <a14:foregroundMark x1="15444" y1="40474" x2="15889" y2="44895"/>
                        <a14:foregroundMark x1="3111" y1="36263" x2="3111" y2="36263"/>
                      </a14:backgroundRemoval>
                    </a14:imgEffect>
                  </a14:imgLayer>
                </a14:imgProps>
              </a:ext>
            </a:extLst>
          </a:blip>
          <a:stretch>
            <a:fillRect/>
          </a:stretch>
        </p:blipFill>
        <p:spPr>
          <a:xfrm>
            <a:off x="1937647" y="1872165"/>
            <a:ext cx="795942" cy="1680322"/>
          </a:xfrm>
          <a:prstGeom prst="rect">
            <a:avLst/>
          </a:prstGeom>
        </p:spPr>
      </p:pic>
      <p:pic>
        <p:nvPicPr>
          <p:cNvPr id="17" name="Picture 2" descr="Hình ảnh Ma Quỷ đáng Sợ Ma Trắng, Con Ma, Quái Vật, Ma Halloween miễn phí  tải tập tin PNG PSDComment và Vector">
            <a:extLst>
              <a:ext uri="{FF2B5EF4-FFF2-40B4-BE49-F238E27FC236}">
                <a16:creationId xmlns:a16="http://schemas.microsoft.com/office/drawing/2014/main" id="{8E5B55D9-4217-4990-B9BC-5CC811D688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37237" y="1731588"/>
            <a:ext cx="1469116" cy="168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17"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5920861-4706-4DA9-8529-A58476610131}"/>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Google Shape;1027;p28">
            <a:extLst>
              <a:ext uri="{FF2B5EF4-FFF2-40B4-BE49-F238E27FC236}">
                <a16:creationId xmlns:a16="http://schemas.microsoft.com/office/drawing/2014/main" id="{F1E14357-4A9C-4589-B112-C991B19F878C}"/>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2" name="TextBox 1">
            <a:extLst>
              <a:ext uri="{FF2B5EF4-FFF2-40B4-BE49-F238E27FC236}">
                <a16:creationId xmlns:a16="http://schemas.microsoft.com/office/drawing/2014/main" id="{138A49C9-B869-4C1D-8847-4D98FAA41FF5}"/>
              </a:ext>
            </a:extLst>
          </p:cNvPr>
          <p:cNvSpPr txBox="1"/>
          <p:nvPr/>
        </p:nvSpPr>
        <p:spPr>
          <a:xfrm>
            <a:off x="808449" y="689153"/>
            <a:ext cx="7699771" cy="830997"/>
          </a:xfrm>
          <a:prstGeom prst="rect">
            <a:avLst/>
          </a:prstGeom>
          <a:noFill/>
        </p:spPr>
        <p:txBody>
          <a:bodyPr wrap="square" rtlCol="0">
            <a:spAutoFit/>
          </a:bodyPr>
          <a:lstStyle/>
          <a:p>
            <a:r>
              <a:rPr lang="en-US" sz="2400" b="1" dirty="0">
                <a:solidFill>
                  <a:schemeClr val="bg1">
                    <a:lumMod val="50000"/>
                  </a:schemeClr>
                </a:solidFill>
              </a:rPr>
              <a:t>4. </a:t>
            </a:r>
            <a:r>
              <a:rPr lang="en-US" sz="2400" b="1" dirty="0" err="1">
                <a:solidFill>
                  <a:schemeClr val="bg1">
                    <a:lumMod val="50000"/>
                  </a:schemeClr>
                </a:solidFill>
              </a:rPr>
              <a:t>Nhờ</a:t>
            </a:r>
            <a:r>
              <a:rPr lang="en-US" sz="2400" b="1" dirty="0">
                <a:solidFill>
                  <a:schemeClr val="bg1">
                    <a:lumMod val="50000"/>
                  </a:schemeClr>
                </a:solidFill>
              </a:rPr>
              <a:t> </a:t>
            </a:r>
            <a:r>
              <a:rPr lang="en-US" sz="2400" b="1" dirty="0" err="1">
                <a:solidFill>
                  <a:schemeClr val="bg1">
                    <a:lumMod val="50000"/>
                  </a:schemeClr>
                </a:solidFill>
              </a:rPr>
              <a:t>đâu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khỏi</a:t>
            </a:r>
            <a:r>
              <a:rPr lang="en-US" sz="2400" b="1" dirty="0">
                <a:solidFill>
                  <a:schemeClr val="bg1">
                    <a:lumMod val="50000"/>
                  </a:schemeClr>
                </a:solidFill>
              </a:rPr>
              <a:t> </a:t>
            </a:r>
            <a:r>
              <a:rPr lang="en-US" sz="2400" b="1" dirty="0" err="1">
                <a:solidFill>
                  <a:schemeClr val="bg1">
                    <a:lumMod val="50000"/>
                  </a:schemeClr>
                </a:solidFill>
              </a:rPr>
              <a:t>bệnh</a:t>
            </a:r>
            <a:r>
              <a:rPr lang="en-US" sz="2400" b="1" dirty="0">
                <a:solidFill>
                  <a:schemeClr val="bg1">
                    <a:lumMod val="50000"/>
                  </a:schemeClr>
                </a:solidFill>
              </a:rPr>
              <a:t>? </a:t>
            </a:r>
            <a:r>
              <a:rPr lang="en-US" sz="2400" b="1" dirty="0" err="1">
                <a:solidFill>
                  <a:schemeClr val="bg1">
                    <a:lumMod val="50000"/>
                  </a:schemeClr>
                </a:solidFill>
              </a:rPr>
              <a:t>Câu</a:t>
            </a:r>
            <a:r>
              <a:rPr lang="en-US" sz="2400" b="1" dirty="0">
                <a:solidFill>
                  <a:schemeClr val="bg1">
                    <a:lumMod val="50000"/>
                  </a:schemeClr>
                </a:solidFill>
              </a:rPr>
              <a:t> </a:t>
            </a:r>
            <a:r>
              <a:rPr lang="en-US" sz="2400" b="1" dirty="0" err="1">
                <a:solidFill>
                  <a:schemeClr val="bg1">
                    <a:lumMod val="50000"/>
                  </a:schemeClr>
                </a:solidFill>
              </a:rPr>
              <a:t>nói</a:t>
            </a:r>
            <a:r>
              <a:rPr lang="en-US" sz="2400" b="1" dirty="0">
                <a:solidFill>
                  <a:schemeClr val="bg1">
                    <a:lumMod val="50000"/>
                  </a:schemeClr>
                </a:solidFill>
              </a:rPr>
              <a:t> </a:t>
            </a:r>
            <a:r>
              <a:rPr lang="en-US" sz="2400" b="1" dirty="0" err="1">
                <a:solidFill>
                  <a:schemeClr val="bg1">
                    <a:lumMod val="50000"/>
                  </a:schemeClr>
                </a:solidFill>
              </a:rPr>
              <a:t>cuối</a:t>
            </a:r>
            <a:r>
              <a:rPr lang="en-US" sz="2400" b="1" dirty="0">
                <a:solidFill>
                  <a:schemeClr val="bg1">
                    <a:lumMod val="50000"/>
                  </a:schemeClr>
                </a:solidFill>
              </a:rPr>
              <a:t> </a:t>
            </a:r>
            <a:r>
              <a:rPr lang="en-US" sz="2400" b="1" dirty="0" err="1">
                <a:solidFill>
                  <a:schemeClr val="bg1">
                    <a:lumMod val="50000"/>
                  </a:schemeClr>
                </a:solidFill>
              </a:rPr>
              <a:t>bài</a:t>
            </a:r>
            <a:r>
              <a:rPr lang="en-US" sz="2400" b="1" dirty="0">
                <a:solidFill>
                  <a:schemeClr val="bg1">
                    <a:lumMod val="50000"/>
                  </a:schemeClr>
                </a:solidFill>
              </a:rPr>
              <a:t> </a:t>
            </a:r>
            <a:r>
              <a:rPr lang="en-US" sz="2400" b="1" dirty="0" err="1">
                <a:solidFill>
                  <a:schemeClr val="bg1">
                    <a:lumMod val="50000"/>
                  </a:schemeClr>
                </a:solidFill>
              </a:rPr>
              <a:t>giúp</a:t>
            </a:r>
            <a:r>
              <a:rPr lang="en-US" sz="2400" b="1" dirty="0">
                <a:solidFill>
                  <a:schemeClr val="bg1">
                    <a:lumMod val="50000"/>
                  </a:schemeClr>
                </a:solidFill>
              </a:rPr>
              <a:t> </a:t>
            </a:r>
            <a:r>
              <a:rPr lang="en-US" sz="2400" b="1" dirty="0" err="1">
                <a:solidFill>
                  <a:schemeClr val="bg1">
                    <a:lumMod val="50000"/>
                  </a:schemeClr>
                </a:solidFill>
              </a:rPr>
              <a:t>em</a:t>
            </a:r>
            <a:r>
              <a:rPr lang="en-US" sz="2400" b="1" dirty="0">
                <a:solidFill>
                  <a:schemeClr val="bg1">
                    <a:lumMod val="50000"/>
                  </a:schemeClr>
                </a:solidFill>
              </a:rPr>
              <a:t> </a:t>
            </a:r>
            <a:r>
              <a:rPr lang="en-US" sz="2400" b="1" dirty="0" err="1">
                <a:solidFill>
                  <a:schemeClr val="bg1">
                    <a:lumMod val="50000"/>
                  </a:schemeClr>
                </a:solidFill>
              </a:rPr>
              <a:t>hiểu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đã</a:t>
            </a:r>
            <a:r>
              <a:rPr lang="en-US" sz="2400" b="1" dirty="0">
                <a:solidFill>
                  <a:schemeClr val="bg1">
                    <a:lumMod val="50000"/>
                  </a:schemeClr>
                </a:solidFill>
              </a:rPr>
              <a:t> </a:t>
            </a:r>
            <a:r>
              <a:rPr lang="en-US" sz="2400" b="1" dirty="0" err="1">
                <a:solidFill>
                  <a:schemeClr val="bg1">
                    <a:lumMod val="50000"/>
                  </a:schemeClr>
                </a:solidFill>
              </a:rPr>
              <a:t>thay</a:t>
            </a:r>
            <a:r>
              <a:rPr lang="en-US" sz="2400" b="1" dirty="0">
                <a:solidFill>
                  <a:schemeClr val="bg1">
                    <a:lumMod val="50000"/>
                  </a:schemeClr>
                </a:solidFill>
              </a:rPr>
              <a:t> </a:t>
            </a:r>
            <a:r>
              <a:rPr lang="en-US" sz="2400" b="1" dirty="0" err="1">
                <a:solidFill>
                  <a:schemeClr val="bg1">
                    <a:lumMod val="50000"/>
                  </a:schemeClr>
                </a:solidFill>
              </a:rPr>
              <a:t>đổi</a:t>
            </a:r>
            <a:r>
              <a:rPr lang="en-US" sz="2400" b="1" dirty="0">
                <a:solidFill>
                  <a:schemeClr val="bg1">
                    <a:lumMod val="50000"/>
                  </a:schemeClr>
                </a:solidFill>
              </a:rPr>
              <a:t> </a:t>
            </a:r>
            <a:r>
              <a:rPr lang="en-US" sz="2400" b="1" dirty="0" err="1">
                <a:solidFill>
                  <a:schemeClr val="bg1">
                    <a:lumMod val="50000"/>
                  </a:schemeClr>
                </a:solidFill>
              </a:rPr>
              <a:t>cách</a:t>
            </a:r>
            <a:r>
              <a:rPr lang="en-US" sz="2400" b="1" dirty="0">
                <a:solidFill>
                  <a:schemeClr val="bg1">
                    <a:lumMod val="50000"/>
                  </a:schemeClr>
                </a:solidFill>
              </a:rPr>
              <a:t> </a:t>
            </a:r>
            <a:r>
              <a:rPr lang="en-US" sz="2400" b="1" dirty="0" err="1">
                <a:solidFill>
                  <a:schemeClr val="bg1">
                    <a:lumMod val="50000"/>
                  </a:schemeClr>
                </a:solidFill>
              </a:rPr>
              <a:t>nghĩ</a:t>
            </a:r>
            <a:r>
              <a:rPr lang="en-US" sz="2400" b="1" dirty="0">
                <a:solidFill>
                  <a:schemeClr val="bg1">
                    <a:lumMod val="50000"/>
                  </a:schemeClr>
                </a:solidFill>
              </a:rPr>
              <a:t> </a:t>
            </a:r>
            <a:r>
              <a:rPr lang="en-US" sz="2400" b="1" dirty="0" err="1">
                <a:solidFill>
                  <a:schemeClr val="bg1">
                    <a:lumMod val="50000"/>
                  </a:schemeClr>
                </a:solidFill>
              </a:rPr>
              <a:t>nh</a:t>
            </a:r>
            <a:r>
              <a:rPr lang="vi-VN" sz="2400" b="1" dirty="0">
                <a:solidFill>
                  <a:schemeClr val="bg1">
                    <a:lumMod val="50000"/>
                  </a:schemeClr>
                </a:solidFill>
              </a:rPr>
              <a:t>ư</a:t>
            </a:r>
            <a:r>
              <a:rPr lang="en-US" sz="2400" b="1" dirty="0">
                <a:solidFill>
                  <a:schemeClr val="bg1">
                    <a:lumMod val="50000"/>
                  </a:schemeClr>
                </a:solidFill>
              </a:rPr>
              <a:t> </a:t>
            </a:r>
            <a:r>
              <a:rPr lang="en-US" sz="2400" b="1" dirty="0" err="1">
                <a:solidFill>
                  <a:schemeClr val="bg1">
                    <a:lumMod val="50000"/>
                  </a:schemeClr>
                </a:solidFill>
              </a:rPr>
              <a:t>thế</a:t>
            </a:r>
            <a:r>
              <a:rPr lang="en-US" sz="2400" b="1" dirty="0">
                <a:solidFill>
                  <a:schemeClr val="bg1">
                    <a:lumMod val="50000"/>
                  </a:schemeClr>
                </a:solidFill>
              </a:rPr>
              <a:t> </a:t>
            </a:r>
            <a:r>
              <a:rPr lang="en-US" sz="2400" b="1" dirty="0" err="1">
                <a:solidFill>
                  <a:schemeClr val="bg1">
                    <a:lumMod val="50000"/>
                  </a:schemeClr>
                </a:solidFill>
              </a:rPr>
              <a:t>nào</a:t>
            </a:r>
            <a:r>
              <a:rPr lang="en-US" sz="2400" b="1" dirty="0">
                <a:solidFill>
                  <a:schemeClr val="bg1">
                    <a:lumMod val="50000"/>
                  </a:schemeClr>
                </a:solidFill>
              </a:rPr>
              <a:t>?</a:t>
            </a:r>
          </a:p>
        </p:txBody>
      </p:sp>
      <p:sp>
        <p:nvSpPr>
          <p:cNvPr id="15" name="TextBox 14">
            <a:extLst>
              <a:ext uri="{FF2B5EF4-FFF2-40B4-BE49-F238E27FC236}">
                <a16:creationId xmlns:a16="http://schemas.microsoft.com/office/drawing/2014/main" id="{DE42F6F9-A411-4669-9A24-94D22FA25829}"/>
              </a:ext>
            </a:extLst>
          </p:cNvPr>
          <p:cNvSpPr txBox="1"/>
          <p:nvPr/>
        </p:nvSpPr>
        <p:spPr>
          <a:xfrm>
            <a:off x="722114" y="2491494"/>
            <a:ext cx="2983731" cy="1384995"/>
          </a:xfrm>
          <a:prstGeom prst="rect">
            <a:avLst/>
          </a:prstGeom>
          <a:noFill/>
        </p:spPr>
        <p:txBody>
          <a:bodyPr wrap="square" rtlCol="0">
            <a:spAutoFit/>
          </a:bodyPr>
          <a:lstStyle/>
          <a:p>
            <a:r>
              <a:rPr lang="en-US" sz="2800" dirty="0" err="1">
                <a:solidFill>
                  <a:srgbClr val="002060"/>
                </a:solidFill>
                <a:latin typeface="+mj-lt"/>
              </a:rPr>
              <a:t>Nhờ</a:t>
            </a:r>
            <a:r>
              <a:rPr lang="en-US" sz="2800" dirty="0">
                <a:solidFill>
                  <a:srgbClr val="002060"/>
                </a:solidFill>
                <a:latin typeface="+mj-lt"/>
              </a:rPr>
              <a:t> </a:t>
            </a:r>
            <a:r>
              <a:rPr lang="en-US" sz="2800" dirty="0" err="1">
                <a:solidFill>
                  <a:srgbClr val="002060"/>
                </a:solidFill>
                <a:latin typeface="+mj-lt"/>
              </a:rPr>
              <a:t>các</a:t>
            </a:r>
            <a:r>
              <a:rPr lang="en-US" sz="2800" dirty="0">
                <a:solidFill>
                  <a:srgbClr val="002060"/>
                </a:solidFill>
                <a:latin typeface="+mj-lt"/>
              </a:rPr>
              <a:t> </a:t>
            </a:r>
            <a:r>
              <a:rPr lang="en-US" sz="2800" dirty="0" err="1">
                <a:solidFill>
                  <a:srgbClr val="002060"/>
                </a:solidFill>
                <a:latin typeface="+mj-lt"/>
              </a:rPr>
              <a:t>bác</a:t>
            </a:r>
            <a:r>
              <a:rPr lang="en-US" sz="2800" dirty="0">
                <a:solidFill>
                  <a:srgbClr val="002060"/>
                </a:solidFill>
                <a:latin typeface="+mj-lt"/>
              </a:rPr>
              <a:t> </a:t>
            </a:r>
            <a:r>
              <a:rPr lang="en-US" sz="2800" dirty="0" err="1">
                <a:solidFill>
                  <a:srgbClr val="002060"/>
                </a:solidFill>
                <a:latin typeface="+mj-lt"/>
              </a:rPr>
              <a:t>sĩ</a:t>
            </a:r>
            <a:r>
              <a:rPr lang="en-US" sz="2800" dirty="0">
                <a:solidFill>
                  <a:srgbClr val="002060"/>
                </a:solidFill>
                <a:latin typeface="+mj-lt"/>
              </a:rPr>
              <a:t> ở </a:t>
            </a:r>
            <a:r>
              <a:rPr lang="en-US" sz="2800" dirty="0" err="1">
                <a:solidFill>
                  <a:srgbClr val="002060"/>
                </a:solidFill>
                <a:latin typeface="+mj-lt"/>
              </a:rPr>
              <a:t>bệnh</a:t>
            </a:r>
            <a:r>
              <a:rPr lang="en-US" sz="2800" dirty="0">
                <a:solidFill>
                  <a:srgbClr val="002060"/>
                </a:solidFill>
                <a:latin typeface="+mj-lt"/>
              </a:rPr>
              <a:t> </a:t>
            </a:r>
            <a:r>
              <a:rPr lang="en-US" sz="2800" dirty="0" err="1">
                <a:solidFill>
                  <a:srgbClr val="002060"/>
                </a:solidFill>
                <a:latin typeface="+mj-lt"/>
              </a:rPr>
              <a:t>viện</a:t>
            </a:r>
            <a:r>
              <a:rPr lang="en-US" sz="2800" dirty="0">
                <a:solidFill>
                  <a:srgbClr val="002060"/>
                </a:solidFill>
                <a:latin typeface="+mj-lt"/>
              </a:rPr>
              <a:t> </a:t>
            </a:r>
            <a:r>
              <a:rPr lang="en-US" sz="2800" dirty="0" err="1">
                <a:solidFill>
                  <a:srgbClr val="002060"/>
                </a:solidFill>
                <a:latin typeface="+mj-lt"/>
              </a:rPr>
              <a:t>mổ</a:t>
            </a:r>
            <a:r>
              <a:rPr lang="en-US" sz="2800" dirty="0">
                <a:solidFill>
                  <a:srgbClr val="002060"/>
                </a:solidFill>
                <a:latin typeface="+mj-lt"/>
              </a:rPr>
              <a:t> </a:t>
            </a:r>
            <a:r>
              <a:rPr lang="en-US" sz="2800" dirty="0" err="1">
                <a:solidFill>
                  <a:srgbClr val="002060"/>
                </a:solidFill>
                <a:latin typeface="+mj-lt"/>
              </a:rPr>
              <a:t>lấy</a:t>
            </a:r>
            <a:r>
              <a:rPr lang="en-US" sz="2800" dirty="0">
                <a:solidFill>
                  <a:srgbClr val="002060"/>
                </a:solidFill>
                <a:latin typeface="+mj-lt"/>
              </a:rPr>
              <a:t> </a:t>
            </a:r>
            <a:r>
              <a:rPr lang="en-US" sz="2800" dirty="0" err="1">
                <a:solidFill>
                  <a:srgbClr val="002060"/>
                </a:solidFill>
                <a:latin typeface="+mj-lt"/>
              </a:rPr>
              <a:t>sỏi</a:t>
            </a:r>
            <a:r>
              <a:rPr lang="en-US" sz="2800" dirty="0">
                <a:solidFill>
                  <a:srgbClr val="002060"/>
                </a:solidFill>
                <a:latin typeface="+mj-lt"/>
              </a:rPr>
              <a:t> </a:t>
            </a:r>
            <a:r>
              <a:rPr lang="en-US" sz="2800" dirty="0" err="1">
                <a:solidFill>
                  <a:srgbClr val="002060"/>
                </a:solidFill>
                <a:latin typeface="+mj-lt"/>
              </a:rPr>
              <a:t>thận</a:t>
            </a:r>
            <a:r>
              <a:rPr lang="en-US" sz="2800" dirty="0">
                <a:solidFill>
                  <a:srgbClr val="002060"/>
                </a:solidFill>
                <a:latin typeface="+mj-lt"/>
              </a:rPr>
              <a:t> </a:t>
            </a:r>
            <a:r>
              <a:rPr lang="en-US" sz="2800" dirty="0" err="1">
                <a:solidFill>
                  <a:srgbClr val="002060"/>
                </a:solidFill>
                <a:latin typeface="+mj-lt"/>
              </a:rPr>
              <a:t>cho</a:t>
            </a:r>
            <a:r>
              <a:rPr lang="en-US" sz="2800" dirty="0">
                <a:solidFill>
                  <a:srgbClr val="002060"/>
                </a:solidFill>
                <a:latin typeface="+mj-lt"/>
              </a:rPr>
              <a:t> </a:t>
            </a:r>
            <a:r>
              <a:rPr lang="en-US" sz="2800" dirty="0" err="1">
                <a:solidFill>
                  <a:srgbClr val="002060"/>
                </a:solidFill>
                <a:latin typeface="+mj-lt"/>
              </a:rPr>
              <a:t>cụ</a:t>
            </a:r>
            <a:r>
              <a:rPr lang="en-US" sz="2800" dirty="0">
                <a:solidFill>
                  <a:srgbClr val="002060"/>
                </a:solidFill>
                <a:latin typeface="+mj-lt"/>
              </a:rPr>
              <a:t>.</a:t>
            </a:r>
          </a:p>
        </p:txBody>
      </p:sp>
      <p:pic>
        <p:nvPicPr>
          <p:cNvPr id="16" name="Picture 2" descr="الجراحة قيد التقدم, طبيب, جراحة, طبيب PNG وملف PSD للتحميل مجانا">
            <a:extLst>
              <a:ext uri="{FF2B5EF4-FFF2-40B4-BE49-F238E27FC236}">
                <a16:creationId xmlns:a16="http://schemas.microsoft.com/office/drawing/2014/main" id="{2104F52C-6AEB-4399-BBDE-D29A9CC597F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406" b="96875" l="10000" r="90000">
                        <a14:foregroundMark x1="31094" y1="20625" x2="31094" y2="20625"/>
                        <a14:foregroundMark x1="41563" y1="14375" x2="35469" y2="32188"/>
                        <a14:foregroundMark x1="35469" y1="32188" x2="45313" y2="21250"/>
                        <a14:foregroundMark x1="42188" y1="11719" x2="52969" y2="24844"/>
                        <a14:foregroundMark x1="52969" y1="24844" x2="45781" y2="30625"/>
                        <a14:foregroundMark x1="27500" y1="10625" x2="35781" y2="13281"/>
                        <a14:foregroundMark x1="38438" y1="10625" x2="55937" y2="16250"/>
                        <a14:foregroundMark x1="55937" y1="16250" x2="54844" y2="32500"/>
                        <a14:foregroundMark x1="54844" y1="32500" x2="38906" y2="37500"/>
                        <a14:foregroundMark x1="38906" y1="37500" x2="32656" y2="21719"/>
                        <a14:foregroundMark x1="32656" y1="21719" x2="33281" y2="17969"/>
                        <a14:foregroundMark x1="22656" y1="92813" x2="72656" y2="92813"/>
                        <a14:foregroundMark x1="39531" y1="96875" x2="82188" y2="94844"/>
                        <a14:foregroundMark x1="71094" y1="52812" x2="71094" y2="52812"/>
                        <a14:foregroundMark x1="67969" y1="50156" x2="68906" y2="54844"/>
                        <a14:foregroundMark x1="65313" y1="50156" x2="65313" y2="53750"/>
                        <a14:foregroundMark x1="72188" y1="77500" x2="68906" y2="82813"/>
                        <a14:foregroundMark x1="53125" y1="87969" x2="39531" y2="87969"/>
                        <a14:foregroundMark x1="55313" y1="73281" x2="53750" y2="77031"/>
                        <a14:foregroundMark x1="47969" y1="89531" x2="47969" y2="91094"/>
                        <a14:foregroundMark x1="56406" y1="17969" x2="57969" y2="30156"/>
                        <a14:foregroundMark x1="57344" y1="14375" x2="61563" y2="25469"/>
                        <a14:foregroundMark x1="54844" y1="9688" x2="35938" y2="12344"/>
                        <a14:foregroundMark x1="35938" y1="12344" x2="35313" y2="12812"/>
                        <a14:foregroundMark x1="52656" y1="11719" x2="61094" y2="23281"/>
                        <a14:foregroundMark x1="55781" y1="12188" x2="61094" y2="21250"/>
                        <a14:foregroundMark x1="33750" y1="15469" x2="26719" y2="30781"/>
                        <a14:foregroundMark x1="26719" y1="30781" x2="27500" y2="32813"/>
                        <a14:foregroundMark x1="29531" y1="19063" x2="25313" y2="30625"/>
                        <a14:foregroundMark x1="32656" y1="6406" x2="33750" y2="6406"/>
                        <a14:foregroundMark x1="47969" y1="6406" x2="47969" y2="6406"/>
                      </a14:backgroundRemoval>
                    </a14:imgEffect>
                  </a14:imgLayer>
                </a14:imgProps>
              </a:ext>
              <a:ext uri="{28A0092B-C50C-407E-A947-70E740481C1C}">
                <a14:useLocalDpi xmlns:a14="http://schemas.microsoft.com/office/drawing/2010/main" val="0"/>
              </a:ext>
            </a:extLst>
          </a:blip>
          <a:srcRect b="3298"/>
          <a:stretch/>
        </p:blipFill>
        <p:spPr bwMode="auto">
          <a:xfrm>
            <a:off x="3301790" y="2282202"/>
            <a:ext cx="2362420" cy="22845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50801C4-5AEF-412F-BC9E-781627A6BB2F}"/>
              </a:ext>
            </a:extLst>
          </p:cNvPr>
          <p:cNvSpPr txBox="1"/>
          <p:nvPr/>
        </p:nvSpPr>
        <p:spPr>
          <a:xfrm>
            <a:off x="5351821" y="1889049"/>
            <a:ext cx="3156399" cy="2677656"/>
          </a:xfrm>
          <a:prstGeom prst="rect">
            <a:avLst/>
          </a:prstGeom>
          <a:noFill/>
        </p:spPr>
        <p:txBody>
          <a:bodyPr wrap="square" rtlCol="0">
            <a:spAutoFit/>
          </a:bodyPr>
          <a:lstStyle/>
          <a:p>
            <a:r>
              <a:rPr lang="en-US" sz="2800" dirty="0" err="1">
                <a:solidFill>
                  <a:srgbClr val="002060"/>
                </a:solidFill>
                <a:latin typeface="+mj-lt"/>
                <a:cs typeface="Calibri" panose="020F0502020204030204" pitchFamily="34" charset="0"/>
              </a:rPr>
              <a:t>Cụ</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đã</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hiểu</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cúng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không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chữa</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khỏi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bệnh</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cho</a:t>
            </a:r>
            <a:r>
              <a:rPr lang="en-US" sz="2800" dirty="0">
                <a:solidFill>
                  <a:srgbClr val="002060"/>
                </a:solidFill>
                <a:latin typeface="+mj-lt"/>
                <a:cs typeface="Calibri" panose="020F0502020204030204" pitchFamily="34" charset="0"/>
              </a:rPr>
              <a:t> con </a:t>
            </a:r>
            <a:r>
              <a:rPr lang="en-US" sz="2800" dirty="0" err="1">
                <a:solidFill>
                  <a:srgbClr val="002060"/>
                </a:solidFill>
                <a:latin typeface="+mj-lt"/>
                <a:cs typeface="Calibri" panose="020F0502020204030204" pitchFamily="34" charset="0"/>
              </a:rPr>
              <a:t>người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chỉ</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có</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thuốc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mới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làm</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được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việc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đó</a:t>
            </a:r>
            <a:r>
              <a:rPr lang="en-US" sz="2800" dirty="0">
                <a:solidFill>
                  <a:srgbClr val="002060"/>
                </a:solidFill>
                <a:latin typeface="+mj-lt"/>
                <a:cs typeface="Calibri" panose="020F0502020204030204" pitchFamily="34" charset="0"/>
              </a:rPr>
              <a:t>.</a:t>
            </a:r>
          </a:p>
        </p:txBody>
      </p:sp>
    </p:spTree>
    <p:extLst>
      <p:ext uri="{BB962C8B-B14F-4D97-AF65-F5344CB8AC3E}">
        <p14:creationId xmlns:p14="http://schemas.microsoft.com/office/powerpoint/2010/main" val="37988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6142173D-BAE4-4B3F-B818-D02B8B122633}"/>
              </a:ext>
            </a:extLst>
          </p:cNvPr>
          <p:cNvSpPr/>
          <p:nvPr/>
        </p:nvSpPr>
        <p:spPr>
          <a:xfrm>
            <a:off x="808449" y="459817"/>
            <a:ext cx="7524817" cy="100774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3" name="Google Shape;1027;p28">
            <a:extLst>
              <a:ext uri="{FF2B5EF4-FFF2-40B4-BE49-F238E27FC236}">
                <a16:creationId xmlns:a16="http://schemas.microsoft.com/office/drawing/2014/main" id="{F3A7A8F7-7F57-4A38-BED5-9C49BED5E666}"/>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2" name="TextBox 11">
            <a:extLst>
              <a:ext uri="{FF2B5EF4-FFF2-40B4-BE49-F238E27FC236}">
                <a16:creationId xmlns:a16="http://schemas.microsoft.com/office/drawing/2014/main" id="{853DD39C-06D9-4A2E-8C2D-E1E4ADD7CAF1}"/>
              </a:ext>
            </a:extLst>
          </p:cNvPr>
          <p:cNvSpPr txBox="1"/>
          <p:nvPr/>
        </p:nvSpPr>
        <p:spPr>
          <a:xfrm>
            <a:off x="646927" y="2338055"/>
            <a:ext cx="8011651" cy="1938992"/>
          </a:xfrm>
          <a:prstGeom prst="rect">
            <a:avLst/>
          </a:prstGeom>
          <a:noFill/>
        </p:spPr>
        <p:txBody>
          <a:bodyPr wrap="square" rtlCol="0">
            <a:spAutoFit/>
          </a:bodyPr>
          <a:lstStyle/>
          <a:p>
            <a:r>
              <a:rPr lang="en-US" sz="3000" dirty="0">
                <a:solidFill>
                  <a:schemeClr val="accent5">
                    <a:lumMod val="50000"/>
                  </a:schemeClr>
                </a:solidFill>
              </a:rPr>
              <a:t>	</a:t>
            </a:r>
            <a:r>
              <a:rPr lang="vi-VN" sz="3000" dirty="0">
                <a:solidFill>
                  <a:schemeClr val="accent1">
                    <a:lumMod val="75000"/>
                  </a:schemeClr>
                </a:solidFill>
              </a:rPr>
              <a:t>Phê phán </a:t>
            </a:r>
            <a:r>
              <a:rPr lang="en-US" sz="3000" dirty="0" err="1">
                <a:solidFill>
                  <a:srgbClr val="002060"/>
                </a:solidFill>
              </a:rPr>
              <a:t>cách</a:t>
            </a:r>
            <a:r>
              <a:rPr lang="en-US" sz="3000" dirty="0">
                <a:solidFill>
                  <a:srgbClr val="002060"/>
                </a:solidFill>
              </a:rPr>
              <a:t> </a:t>
            </a:r>
            <a:r>
              <a:rPr lang="en-US" sz="3000" dirty="0" err="1">
                <a:solidFill>
                  <a:srgbClr val="002060"/>
                </a:solidFill>
              </a:rPr>
              <a:t>suy</a:t>
            </a:r>
            <a:r>
              <a:rPr lang="en-US" sz="3000" dirty="0">
                <a:solidFill>
                  <a:srgbClr val="002060"/>
                </a:solidFill>
              </a:rPr>
              <a:t> </a:t>
            </a:r>
            <a:r>
              <a:rPr lang="en-US" sz="3000" dirty="0" err="1">
                <a:solidFill>
                  <a:srgbClr val="002060"/>
                </a:solidFill>
              </a:rPr>
              <a:t>nghĩ</a:t>
            </a:r>
            <a:r>
              <a:rPr lang="en-US" sz="3000" dirty="0">
                <a:solidFill>
                  <a:srgbClr val="002060"/>
                </a:solidFill>
              </a:rPr>
              <a:t> </a:t>
            </a:r>
            <a:r>
              <a:rPr lang="en-US" sz="3000" dirty="0" err="1">
                <a:solidFill>
                  <a:schemeClr val="accent1">
                    <a:lumMod val="75000"/>
                  </a:schemeClr>
                </a:solidFill>
              </a:rPr>
              <a:t>mê</a:t>
            </a:r>
            <a:r>
              <a:rPr lang="en-US" sz="3000" dirty="0">
                <a:solidFill>
                  <a:schemeClr val="accent1">
                    <a:lumMod val="75000"/>
                  </a:schemeClr>
                </a:solidFill>
              </a:rPr>
              <a:t> </a:t>
            </a:r>
            <a:r>
              <a:rPr lang="en-US" sz="3000" dirty="0" err="1">
                <a:solidFill>
                  <a:schemeClr val="accent1">
                    <a:lumMod val="75000"/>
                  </a:schemeClr>
                </a:solidFill>
              </a:rPr>
              <a:t>tín</a:t>
            </a:r>
            <a:r>
              <a:rPr lang="en-US" sz="3000" dirty="0">
                <a:solidFill>
                  <a:schemeClr val="accent1">
                    <a:lumMod val="75000"/>
                  </a:schemeClr>
                </a:solidFill>
              </a:rPr>
              <a:t> </a:t>
            </a:r>
            <a:r>
              <a:rPr lang="en-US" sz="3000" dirty="0" err="1">
                <a:solidFill>
                  <a:schemeClr val="accent1">
                    <a:lumMod val="75000"/>
                  </a:schemeClr>
                </a:solidFill>
              </a:rPr>
              <a:t>dị</a:t>
            </a:r>
            <a:r>
              <a:rPr lang="en-US" sz="3000" dirty="0">
                <a:solidFill>
                  <a:schemeClr val="accent1">
                    <a:lumMod val="75000"/>
                  </a:schemeClr>
                </a:solidFill>
              </a:rPr>
              <a:t> </a:t>
            </a:r>
            <a:r>
              <a:rPr lang="en-US" sz="3000" dirty="0" err="1">
                <a:solidFill>
                  <a:schemeClr val="accent1">
                    <a:lumMod val="75000"/>
                  </a:schemeClr>
                </a:solidFill>
              </a:rPr>
              <a:t>đoan</a:t>
            </a:r>
            <a:r>
              <a:rPr lang="en-US" sz="3000" dirty="0">
                <a:solidFill>
                  <a:schemeClr val="accent5">
                    <a:lumMod val="50000"/>
                  </a:schemeClr>
                </a:solidFill>
              </a:rPr>
              <a:t>; </a:t>
            </a:r>
            <a:r>
              <a:rPr lang="en-US" sz="3000" dirty="0" err="1">
                <a:solidFill>
                  <a:srgbClr val="002060"/>
                </a:solidFill>
              </a:rPr>
              <a:t>giúp</a:t>
            </a:r>
            <a:r>
              <a:rPr lang="en-US" sz="3000" dirty="0">
                <a:solidFill>
                  <a:srgbClr val="002060"/>
                </a:solidFill>
              </a:rPr>
              <a:t> </a:t>
            </a:r>
            <a:r>
              <a:rPr lang="en-US" sz="3000" dirty="0" err="1">
                <a:solidFill>
                  <a:srgbClr val="002060"/>
                </a:solidFill>
              </a:rPr>
              <a:t>mọi</a:t>
            </a:r>
            <a:r>
              <a:rPr lang="en-US" sz="3000" dirty="0">
                <a:solidFill>
                  <a:srgbClr val="002060"/>
                </a:solidFill>
              </a:rPr>
              <a:t> ng</a:t>
            </a:r>
            <a:r>
              <a:rPr lang="vi-VN" sz="3000" dirty="0">
                <a:solidFill>
                  <a:srgbClr val="002060"/>
                </a:solidFill>
              </a:rPr>
              <a:t>ư</a:t>
            </a:r>
            <a:r>
              <a:rPr lang="en-US" sz="3000" dirty="0" err="1">
                <a:solidFill>
                  <a:srgbClr val="002060"/>
                </a:solidFill>
              </a:rPr>
              <a:t>ời</a:t>
            </a:r>
            <a:r>
              <a:rPr lang="en-US" sz="3000" dirty="0">
                <a:solidFill>
                  <a:srgbClr val="002060"/>
                </a:solidFill>
              </a:rPr>
              <a:t> </a:t>
            </a:r>
            <a:r>
              <a:rPr lang="en-US" sz="3000" dirty="0" err="1">
                <a:solidFill>
                  <a:srgbClr val="002060"/>
                </a:solidFill>
              </a:rPr>
              <a:t>hiểu</a:t>
            </a:r>
            <a:r>
              <a:rPr lang="en-US" sz="3000" dirty="0">
                <a:solidFill>
                  <a:srgbClr val="002060"/>
                </a:solidFill>
              </a:rPr>
              <a:t> </a:t>
            </a:r>
            <a:r>
              <a:rPr lang="vi-VN" sz="3000" dirty="0">
                <a:solidFill>
                  <a:schemeClr val="accent1">
                    <a:lumMod val="75000"/>
                  </a:schemeClr>
                </a:solidFill>
              </a:rPr>
              <a:t>cúng bái</a:t>
            </a:r>
            <a:r>
              <a:rPr lang="en-US" sz="3000" dirty="0">
                <a:solidFill>
                  <a:schemeClr val="accent1">
                    <a:lumMod val="75000"/>
                  </a:schemeClr>
                </a:solidFill>
              </a:rPr>
              <a:t> </a:t>
            </a:r>
            <a:r>
              <a:rPr lang="en-US" sz="3000" dirty="0" err="1">
                <a:solidFill>
                  <a:schemeClr val="accent1">
                    <a:lumMod val="75000"/>
                  </a:schemeClr>
                </a:solidFill>
              </a:rPr>
              <a:t>không</a:t>
            </a:r>
            <a:r>
              <a:rPr lang="en-US" sz="3000" dirty="0">
                <a:solidFill>
                  <a:schemeClr val="accent1">
                    <a:lumMod val="75000"/>
                  </a:schemeClr>
                </a:solidFill>
              </a:rPr>
              <a:t> </a:t>
            </a:r>
            <a:r>
              <a:rPr lang="en-US" sz="3000" dirty="0" err="1">
                <a:solidFill>
                  <a:schemeClr val="accent1">
                    <a:lumMod val="75000"/>
                  </a:schemeClr>
                </a:solidFill>
              </a:rPr>
              <a:t>thể</a:t>
            </a:r>
            <a:r>
              <a:rPr lang="en-US" sz="3000" dirty="0">
                <a:solidFill>
                  <a:schemeClr val="accent1">
                    <a:lumMod val="75000"/>
                  </a:schemeClr>
                </a:solidFill>
              </a:rPr>
              <a:t> </a:t>
            </a:r>
            <a:r>
              <a:rPr lang="en-US" sz="3000" dirty="0" err="1">
                <a:solidFill>
                  <a:schemeClr val="accent1">
                    <a:lumMod val="75000"/>
                  </a:schemeClr>
                </a:solidFill>
              </a:rPr>
              <a:t>chữa</a:t>
            </a:r>
            <a:r>
              <a:rPr lang="en-US" sz="3000" dirty="0">
                <a:solidFill>
                  <a:schemeClr val="accent1">
                    <a:lumMod val="75000"/>
                  </a:schemeClr>
                </a:solidFill>
              </a:rPr>
              <a:t> </a:t>
            </a:r>
            <a:r>
              <a:rPr lang="en-US" sz="3000" dirty="0" err="1">
                <a:solidFill>
                  <a:schemeClr val="accent1">
                    <a:lumMod val="75000"/>
                  </a:schemeClr>
                </a:solidFill>
              </a:rPr>
              <a:t>khỏi</a:t>
            </a:r>
            <a:r>
              <a:rPr lang="en-US" sz="3000" dirty="0">
                <a:solidFill>
                  <a:schemeClr val="accent1">
                    <a:lumMod val="75000"/>
                  </a:schemeClr>
                </a:solidFill>
              </a:rPr>
              <a:t> </a:t>
            </a:r>
            <a:r>
              <a:rPr lang="en-US" sz="3000" dirty="0" err="1">
                <a:solidFill>
                  <a:schemeClr val="accent1">
                    <a:lumMod val="75000"/>
                  </a:schemeClr>
                </a:solidFill>
              </a:rPr>
              <a:t>bệnh</a:t>
            </a:r>
            <a:r>
              <a:rPr lang="vi-VN" sz="3000" dirty="0">
                <a:solidFill>
                  <a:schemeClr val="accent5">
                    <a:lumMod val="50000"/>
                  </a:schemeClr>
                </a:solidFill>
              </a:rPr>
              <a:t>, </a:t>
            </a:r>
            <a:r>
              <a:rPr lang="en-US" sz="3000" dirty="0" err="1">
                <a:solidFill>
                  <a:srgbClr val="002060"/>
                </a:solidFill>
              </a:rPr>
              <a:t>chỉ</a:t>
            </a:r>
            <a:r>
              <a:rPr lang="en-US" sz="3000" dirty="0">
                <a:solidFill>
                  <a:srgbClr val="002060"/>
                </a:solidFill>
              </a:rPr>
              <a:t> </a:t>
            </a:r>
            <a:r>
              <a:rPr lang="en-US" sz="3000" dirty="0" err="1">
                <a:solidFill>
                  <a:srgbClr val="002060"/>
                </a:solidFill>
              </a:rPr>
              <a:t>có</a:t>
            </a:r>
            <a:r>
              <a:rPr lang="en-US" sz="3000" dirty="0">
                <a:solidFill>
                  <a:srgbClr val="002060"/>
                </a:solidFill>
              </a:rPr>
              <a:t> </a:t>
            </a:r>
            <a:r>
              <a:rPr lang="en-US" sz="3000" dirty="0">
                <a:solidFill>
                  <a:schemeClr val="accent1">
                    <a:lumMod val="75000"/>
                  </a:schemeClr>
                </a:solidFill>
              </a:rPr>
              <a:t>khoa </a:t>
            </a:r>
            <a:r>
              <a:rPr lang="en-US" sz="3000" dirty="0" err="1">
                <a:solidFill>
                  <a:schemeClr val="accent1">
                    <a:lumMod val="75000"/>
                  </a:schemeClr>
                </a:solidFill>
              </a:rPr>
              <a:t>học</a:t>
            </a:r>
            <a:r>
              <a:rPr lang="en-US" sz="3000" dirty="0">
                <a:solidFill>
                  <a:schemeClr val="accent1">
                    <a:lumMod val="75000"/>
                  </a:schemeClr>
                </a:solidFill>
              </a:rPr>
              <a:t> </a:t>
            </a:r>
            <a:r>
              <a:rPr lang="en-US" sz="3000" dirty="0" err="1">
                <a:solidFill>
                  <a:srgbClr val="002060"/>
                </a:solidFill>
              </a:rPr>
              <a:t>và</a:t>
            </a:r>
            <a:r>
              <a:rPr lang="en-US" sz="3000" dirty="0">
                <a:solidFill>
                  <a:schemeClr val="accent5">
                    <a:lumMod val="50000"/>
                  </a:schemeClr>
                </a:solidFill>
              </a:rPr>
              <a:t> </a:t>
            </a:r>
            <a:r>
              <a:rPr lang="en-US" sz="3000" dirty="0" err="1">
                <a:solidFill>
                  <a:schemeClr val="accent1">
                    <a:lumMod val="75000"/>
                  </a:schemeClr>
                </a:solidFill>
              </a:rPr>
              <a:t>bệnh</a:t>
            </a:r>
            <a:r>
              <a:rPr lang="en-US" sz="3000" dirty="0">
                <a:solidFill>
                  <a:schemeClr val="accent1">
                    <a:lumMod val="75000"/>
                  </a:schemeClr>
                </a:solidFill>
              </a:rPr>
              <a:t> </a:t>
            </a:r>
            <a:r>
              <a:rPr lang="en-US" sz="3000" dirty="0" err="1">
                <a:solidFill>
                  <a:schemeClr val="accent1">
                    <a:lumMod val="75000"/>
                  </a:schemeClr>
                </a:solidFill>
              </a:rPr>
              <a:t>viện</a:t>
            </a:r>
            <a:r>
              <a:rPr lang="en-US" sz="3000" dirty="0">
                <a:solidFill>
                  <a:schemeClr val="accent1">
                    <a:lumMod val="75000"/>
                  </a:schemeClr>
                </a:solidFill>
              </a:rPr>
              <a:t> </a:t>
            </a:r>
            <a:r>
              <a:rPr lang="en-US" sz="3000" dirty="0" err="1">
                <a:solidFill>
                  <a:srgbClr val="002060"/>
                </a:solidFill>
              </a:rPr>
              <a:t>mới</a:t>
            </a:r>
            <a:r>
              <a:rPr lang="en-US" sz="3000" dirty="0">
                <a:solidFill>
                  <a:schemeClr val="accent5">
                    <a:lumMod val="50000"/>
                  </a:schemeClr>
                </a:solidFill>
              </a:rPr>
              <a:t> </a:t>
            </a:r>
            <a:r>
              <a:rPr lang="en-US" sz="3000" dirty="0" err="1">
                <a:solidFill>
                  <a:schemeClr val="accent1">
                    <a:lumMod val="75000"/>
                  </a:schemeClr>
                </a:solidFill>
              </a:rPr>
              <a:t>làm</a:t>
            </a:r>
            <a:r>
              <a:rPr lang="en-US" sz="3000" dirty="0">
                <a:solidFill>
                  <a:schemeClr val="accent1">
                    <a:lumMod val="75000"/>
                  </a:schemeClr>
                </a:solidFill>
              </a:rPr>
              <a:t> </a:t>
            </a:r>
            <a:r>
              <a:rPr lang="en-US" sz="3000" dirty="0" err="1">
                <a:solidFill>
                  <a:schemeClr val="accent1">
                    <a:lumMod val="75000"/>
                  </a:schemeClr>
                </a:solidFill>
              </a:rPr>
              <a:t>được</a:t>
            </a:r>
            <a:r>
              <a:rPr lang="en-US" sz="3000" dirty="0">
                <a:solidFill>
                  <a:schemeClr val="accent1">
                    <a:lumMod val="75000"/>
                  </a:schemeClr>
                </a:solidFill>
              </a:rPr>
              <a:t> </a:t>
            </a:r>
            <a:r>
              <a:rPr lang="en-US" sz="3000" dirty="0" err="1">
                <a:solidFill>
                  <a:schemeClr val="accent1">
                    <a:lumMod val="75000"/>
                  </a:schemeClr>
                </a:solidFill>
              </a:rPr>
              <a:t>điều</a:t>
            </a:r>
            <a:r>
              <a:rPr lang="en-US" sz="3000" dirty="0">
                <a:solidFill>
                  <a:schemeClr val="accent1">
                    <a:lumMod val="75000"/>
                  </a:schemeClr>
                </a:solidFill>
              </a:rPr>
              <a:t> </a:t>
            </a:r>
            <a:r>
              <a:rPr lang="en-US" sz="3000" dirty="0" err="1">
                <a:solidFill>
                  <a:schemeClr val="accent1">
                    <a:lumMod val="75000"/>
                  </a:schemeClr>
                </a:solidFill>
              </a:rPr>
              <a:t>đó</a:t>
            </a:r>
            <a:r>
              <a:rPr lang="en-US" sz="3000" dirty="0">
                <a:solidFill>
                  <a:schemeClr val="accent5">
                    <a:lumMod val="50000"/>
                  </a:schemeClr>
                </a:solidFill>
              </a:rPr>
              <a:t>.</a:t>
            </a:r>
          </a:p>
        </p:txBody>
      </p:sp>
      <p:sp>
        <p:nvSpPr>
          <p:cNvPr id="16" name="TextBox 15">
            <a:extLst>
              <a:ext uri="{FF2B5EF4-FFF2-40B4-BE49-F238E27FC236}">
                <a16:creationId xmlns:a16="http://schemas.microsoft.com/office/drawing/2014/main" id="{A543DEB2-2ABC-41FA-BBBD-ADA036EBBD6E}"/>
              </a:ext>
            </a:extLst>
          </p:cNvPr>
          <p:cNvSpPr txBox="1"/>
          <p:nvPr/>
        </p:nvSpPr>
        <p:spPr>
          <a:xfrm>
            <a:off x="646927" y="733241"/>
            <a:ext cx="7872439" cy="523220"/>
          </a:xfrm>
          <a:prstGeom prst="rect">
            <a:avLst/>
          </a:prstGeom>
          <a:noFill/>
        </p:spPr>
        <p:txBody>
          <a:bodyPr wrap="square" rtlCol="0">
            <a:spAutoFit/>
          </a:bodyPr>
          <a:lstStyle/>
          <a:p>
            <a:pPr algn="ctr"/>
            <a:r>
              <a:rPr lang="en-US" sz="2800" b="1" dirty="0">
                <a:solidFill>
                  <a:schemeClr val="bg1">
                    <a:lumMod val="50000"/>
                  </a:schemeClr>
                </a:solidFill>
                <a:latin typeface="+mn-lt"/>
              </a:rPr>
              <a:t>Qua </a:t>
            </a:r>
            <a:r>
              <a:rPr lang="en-US" sz="2800" b="1" dirty="0" err="1">
                <a:solidFill>
                  <a:schemeClr val="bg1">
                    <a:lumMod val="50000"/>
                  </a:schemeClr>
                </a:solidFill>
                <a:latin typeface="+mn-lt"/>
              </a:rPr>
              <a:t>bài</a:t>
            </a:r>
            <a:r>
              <a:rPr lang="en-US" sz="2800" b="1" dirty="0">
                <a:solidFill>
                  <a:schemeClr val="bg1">
                    <a:lumMod val="50000"/>
                  </a:schemeClr>
                </a:solidFill>
                <a:latin typeface="+mn-lt"/>
              </a:rPr>
              <a:t> </a:t>
            </a:r>
            <a:r>
              <a:rPr lang="en-US" sz="2800" b="1" dirty="0" err="1">
                <a:solidFill>
                  <a:schemeClr val="bg1">
                    <a:lumMod val="50000"/>
                  </a:schemeClr>
                </a:solidFill>
                <a:latin typeface="+mn-lt"/>
              </a:rPr>
              <a:t>tập</a:t>
            </a:r>
            <a:r>
              <a:rPr lang="en-US" sz="2800" b="1" dirty="0">
                <a:solidFill>
                  <a:schemeClr val="bg1">
                    <a:lumMod val="50000"/>
                  </a:schemeClr>
                </a:solidFill>
                <a:latin typeface="+mn-lt"/>
              </a:rPr>
              <a:t> </a:t>
            </a:r>
            <a:r>
              <a:rPr lang="en-US" sz="2800" b="1" dirty="0" err="1">
                <a:solidFill>
                  <a:schemeClr val="bg1">
                    <a:lumMod val="50000"/>
                  </a:schemeClr>
                </a:solidFill>
                <a:latin typeface="+mn-lt"/>
              </a:rPr>
              <a:t>đọc</a:t>
            </a:r>
            <a:r>
              <a:rPr lang="en-US" sz="2800" b="1" dirty="0">
                <a:solidFill>
                  <a:schemeClr val="bg1">
                    <a:lumMod val="50000"/>
                  </a:schemeClr>
                </a:solidFill>
                <a:latin typeface="+mn-lt"/>
              </a:rPr>
              <a:t>, </a:t>
            </a:r>
            <a:r>
              <a:rPr lang="en-US" sz="2800" b="1" dirty="0" err="1">
                <a:solidFill>
                  <a:schemeClr val="bg1">
                    <a:lumMod val="50000"/>
                  </a:schemeClr>
                </a:solidFill>
                <a:latin typeface="+mn-lt"/>
              </a:rPr>
              <a:t>em</a:t>
            </a:r>
            <a:r>
              <a:rPr lang="en-US" sz="2800" b="1" dirty="0">
                <a:solidFill>
                  <a:schemeClr val="bg1">
                    <a:lumMod val="50000"/>
                  </a:schemeClr>
                </a:solidFill>
                <a:latin typeface="+mn-lt"/>
              </a:rPr>
              <a:t> </a:t>
            </a:r>
            <a:r>
              <a:rPr lang="en-US" sz="2800" b="1" dirty="0" err="1">
                <a:solidFill>
                  <a:schemeClr val="bg1">
                    <a:lumMod val="50000"/>
                  </a:schemeClr>
                </a:solidFill>
                <a:latin typeface="+mn-lt"/>
              </a:rPr>
              <a:t>hiểu</a:t>
            </a:r>
            <a:r>
              <a:rPr lang="en-US" sz="2800" b="1" dirty="0">
                <a:solidFill>
                  <a:schemeClr val="bg1">
                    <a:lumMod val="50000"/>
                  </a:schemeClr>
                </a:solidFill>
                <a:latin typeface="+mn-lt"/>
              </a:rPr>
              <a:t> đ</a:t>
            </a:r>
            <a:r>
              <a:rPr lang="vi-VN" sz="2800" b="1" dirty="0">
                <a:solidFill>
                  <a:schemeClr val="bg1">
                    <a:lumMod val="50000"/>
                  </a:schemeClr>
                </a:solidFill>
                <a:latin typeface="+mn-lt"/>
              </a:rPr>
              <a:t>ư</a:t>
            </a:r>
            <a:r>
              <a:rPr lang="en-US" sz="2800" b="1" dirty="0" err="1">
                <a:solidFill>
                  <a:schemeClr val="bg1">
                    <a:lumMod val="50000"/>
                  </a:schemeClr>
                </a:solidFill>
                <a:latin typeface="+mn-lt"/>
              </a:rPr>
              <a:t>ợc</a:t>
            </a:r>
            <a:r>
              <a:rPr lang="en-US" sz="2800" b="1" dirty="0">
                <a:solidFill>
                  <a:schemeClr val="bg1">
                    <a:lumMod val="50000"/>
                  </a:schemeClr>
                </a:solidFill>
                <a:latin typeface="+mn-lt"/>
              </a:rPr>
              <a:t> </a:t>
            </a:r>
            <a:r>
              <a:rPr lang="en-US" sz="2800" b="1" dirty="0" err="1">
                <a:solidFill>
                  <a:schemeClr val="bg1">
                    <a:lumMod val="50000"/>
                  </a:schemeClr>
                </a:solidFill>
                <a:latin typeface="+mn-lt"/>
              </a:rPr>
              <a:t>điều</a:t>
            </a:r>
            <a:r>
              <a:rPr lang="en-US" sz="2800" b="1" dirty="0">
                <a:solidFill>
                  <a:schemeClr val="bg1">
                    <a:lumMod val="50000"/>
                  </a:schemeClr>
                </a:solidFill>
                <a:latin typeface="+mn-lt"/>
              </a:rPr>
              <a:t> </a:t>
            </a:r>
            <a:r>
              <a:rPr lang="en-US" sz="2800" b="1" dirty="0" err="1">
                <a:solidFill>
                  <a:schemeClr val="bg1">
                    <a:lumMod val="50000"/>
                  </a:schemeClr>
                </a:solidFill>
                <a:latin typeface="+mn-lt"/>
              </a:rPr>
              <a:t>gì</a:t>
            </a:r>
            <a:r>
              <a:rPr lang="en-US" sz="2800" b="1" dirty="0">
                <a:solidFill>
                  <a:schemeClr val="bg1">
                    <a:lumMod val="50000"/>
                  </a:schemeClr>
                </a:solidFill>
                <a:latin typeface="+mn-lt"/>
              </a:rPr>
              <a:t>?</a:t>
            </a:r>
          </a:p>
        </p:txBody>
      </p:sp>
      <p:sp>
        <p:nvSpPr>
          <p:cNvPr id="9" name="Subtitle 2">
            <a:extLst>
              <a:ext uri="{FF2B5EF4-FFF2-40B4-BE49-F238E27FC236}">
                <a16:creationId xmlns:a16="http://schemas.microsoft.com/office/drawing/2014/main" id="{E44876CE-075C-4CEC-A975-C9D9E92C6D4F}"/>
              </a:ext>
            </a:extLst>
          </p:cNvPr>
          <p:cNvSpPr txBox="1">
            <a:spLocks/>
          </p:cNvSpPr>
          <p:nvPr/>
        </p:nvSpPr>
        <p:spPr>
          <a:xfrm>
            <a:off x="3288395" y="1424682"/>
            <a:ext cx="2564924"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chemeClr val="accent4">
                    <a:lumMod val="75000"/>
                  </a:schemeClr>
                </a:solidFill>
                <a:latin typeface="UVN Banh Mi" pitchFamily="2" charset="0"/>
              </a:rPr>
              <a:t>Nội</a:t>
            </a:r>
            <a:r>
              <a:rPr lang="en-US" sz="4400" dirty="0">
                <a:solidFill>
                  <a:schemeClr val="accent4">
                    <a:lumMod val="75000"/>
                  </a:schemeClr>
                </a:solidFill>
                <a:latin typeface="UVN Banh Mi" pitchFamily="2" charset="0"/>
              </a:rPr>
              <a:t> dung</a:t>
            </a:r>
          </a:p>
        </p:txBody>
      </p:sp>
    </p:spTree>
    <p:extLst>
      <p:ext uri="{BB962C8B-B14F-4D97-AF65-F5344CB8AC3E}">
        <p14:creationId xmlns:p14="http://schemas.microsoft.com/office/powerpoint/2010/main" val="39949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77;p36">
            <a:extLst>
              <a:ext uri="{FF2B5EF4-FFF2-40B4-BE49-F238E27FC236}">
                <a16:creationId xmlns:a16="http://schemas.microsoft.com/office/drawing/2014/main" id="{59F8445B-56D8-4945-A3BC-69417EB5AD9C}"/>
              </a:ext>
            </a:extLst>
          </p:cNvPr>
          <p:cNvSpPr txBox="1">
            <a:spLocks/>
          </p:cNvSpPr>
          <p:nvPr/>
        </p:nvSpPr>
        <p:spPr>
          <a:xfrm>
            <a:off x="1651186" y="1329973"/>
            <a:ext cx="5841628" cy="1670756"/>
          </a:xfrm>
          <a:prstGeom prst="rect">
            <a:avLst/>
          </a:prstGeom>
          <a:noFill/>
          <a:ln>
            <a:noFill/>
          </a:ln>
        </p:spPr>
        <p:txBody>
          <a:bodyPr spcFirstLastPara="1" wrap="square" lIns="91425" tIns="91425" rIns="91425" bIns="91425" numCol="1" anchor="t" anchorCtr="0">
            <a:prstTxWarp prst="textArchUp">
              <a:avLst>
                <a:gd name="adj" fmla="val 10800000"/>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5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LUYỆN ĐỌC DIỄN CẢM</a:t>
            </a:r>
          </a:p>
        </p:txBody>
      </p:sp>
      <p:pic>
        <p:nvPicPr>
          <p:cNvPr id="26" name="Picture 2" descr="Cô giáo Mây">
            <a:extLst>
              <a:ext uri="{FF2B5EF4-FFF2-40B4-BE49-F238E27FC236}">
                <a16:creationId xmlns:a16="http://schemas.microsoft.com/office/drawing/2014/main" id="{C7DA1F00-343A-4504-BD89-C0A46FA46E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1" b="93896" l="3538" r="96462">
                        <a14:foregroundMark x1="25846" y1="3591" x2="25846" y2="3591"/>
                        <a14:foregroundMark x1="94769" y1="50449" x2="94769" y2="50449"/>
                        <a14:foregroundMark x1="86308" y1="73070" x2="86308" y2="73070"/>
                        <a14:foregroundMark x1="96462" y1="71634" x2="96462" y2="71634"/>
                        <a14:foregroundMark x1="49077" y1="59425" x2="49077" y2="59425"/>
                        <a14:foregroundMark x1="63538" y1="61759" x2="63538" y2="61759"/>
                        <a14:foregroundMark x1="56000" y1="87971" x2="56000" y2="87971"/>
                        <a14:foregroundMark x1="40308" y1="86894" x2="40308" y2="86894"/>
                        <a14:foregroundMark x1="46923" y1="81508" x2="60154" y2="87971"/>
                        <a14:foregroundMark x1="60154" y1="87971" x2="60923" y2="92101"/>
                        <a14:foregroundMark x1="41846" y1="86894" x2="52769" y2="90305"/>
                        <a14:foregroundMark x1="62154" y1="93896" x2="74000" y2="87612"/>
                        <a14:foregroundMark x1="74000" y1="87612" x2="77231" y2="84381"/>
                        <a14:foregroundMark x1="31231" y1="87253" x2="31231" y2="87253"/>
                        <a14:foregroundMark x1="30000" y1="87253" x2="32769" y2="87253"/>
                        <a14:foregroundMark x1="29385" y1="87971" x2="31231" y2="87612"/>
                        <a14:foregroundMark x1="9231" y1="58348" x2="9231" y2="58348"/>
                        <a14:foregroundMark x1="11692" y1="53321" x2="11692" y2="53321"/>
                        <a14:foregroundMark x1="11077" y1="47038" x2="11077" y2="47038"/>
                        <a14:foregroundMark x1="10154" y1="46679" x2="10154" y2="46679"/>
                        <a14:foregroundMark x1="10462" y1="44524" x2="10462" y2="44524"/>
                        <a14:foregroundMark x1="22154" y1="54758" x2="22154" y2="54758"/>
                        <a14:foregroundMark x1="23692" y1="53680" x2="30000" y2="50269"/>
                        <a14:foregroundMark x1="50615" y1="58707" x2="50615" y2="58707"/>
                        <a14:foregroundMark x1="50615" y1="61041" x2="51231" y2="60144"/>
                        <a14:foregroundMark x1="39385" y1="84022" x2="39385" y2="84022"/>
                        <a14:foregroundMark x1="36462" y1="86894" x2="36462" y2="86894"/>
                        <a14:foregroundMark x1="32462" y1="86176" x2="32462" y2="86176"/>
                        <a14:foregroundMark x1="33385" y1="84740" x2="33385" y2="84740"/>
                        <a14:foregroundMark x1="35231" y1="83662" x2="35231" y2="83662"/>
                        <a14:foregroundMark x1="37846" y1="82585" x2="37846" y2="82585"/>
                        <a14:foregroundMark x1="36769" y1="82585" x2="40615" y2="81508"/>
                        <a14:foregroundMark x1="33077" y1="84740" x2="35231" y2="79533"/>
                        <a14:foregroundMark x1="50000" y1="59425" x2="52769" y2="58348"/>
                        <a14:foregroundMark x1="8923" y1="83303" x2="8308" y2="85817"/>
                        <a14:foregroundMark x1="3538" y1="80790" x2="4615" y2="88689"/>
                        <a14:foregroundMark x1="17077" y1="63196" x2="19846" y2="69659"/>
                        <a14:foregroundMark x1="39692" y1="84740" x2="43385" y2="88689"/>
                        <a14:foregroundMark x1="36462" y1="84381" x2="41538" y2="89946"/>
                      </a14:backgroundRemoval>
                    </a14:imgEffect>
                  </a14:imgLayer>
                </a14:imgProps>
              </a:ext>
              <a:ext uri="{28A0092B-C50C-407E-A947-70E740481C1C}">
                <a14:useLocalDpi xmlns:a14="http://schemas.microsoft.com/office/drawing/2010/main" val="0"/>
              </a:ext>
            </a:extLst>
          </a:blip>
          <a:srcRect/>
          <a:stretch>
            <a:fillRect/>
          </a:stretch>
        </p:blipFill>
        <p:spPr bwMode="auto">
          <a:xfrm>
            <a:off x="2625108" y="1680348"/>
            <a:ext cx="3735740" cy="320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1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DDE5F3-644D-4CAF-96FD-FBEE2597905B}"/>
              </a:ext>
            </a:extLst>
          </p:cNvPr>
          <p:cNvSpPr/>
          <p:nvPr/>
        </p:nvSpPr>
        <p:spPr>
          <a:xfrm>
            <a:off x="3036711" y="526295"/>
            <a:ext cx="3070578" cy="828371"/>
          </a:xfrm>
          <a:prstGeom prst="roundRect">
            <a:avLst/>
          </a:prstGeom>
          <a:solidFill>
            <a:schemeClr val="accent3">
              <a:lumMod val="40000"/>
              <a:lumOff val="6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5" name="Google Shape;11515;p36"/>
          <p:cNvSpPr txBox="1">
            <a:spLocks noGrp="1"/>
          </p:cNvSpPr>
          <p:nvPr>
            <p:ph type="title"/>
          </p:nvPr>
        </p:nvSpPr>
        <p:spPr>
          <a:xfrm>
            <a:off x="3255342" y="653656"/>
            <a:ext cx="2633316" cy="675126"/>
          </a:xfrm>
          <a:prstGeom prst="rect">
            <a:avLst/>
          </a:prstGeom>
          <a:effectLst>
            <a:glow rad="101600">
              <a:schemeClr val="accent4"/>
            </a:glow>
          </a:effectLst>
        </p:spPr>
        <p:txBody>
          <a:bodyPr spcFirstLastPara="1" wrap="square" lIns="0" tIns="91199" rIns="0" bIns="91199" anchor="b" anchorCtr="0">
            <a:noAutofit/>
          </a:bodyPr>
          <a:lstStyle/>
          <a:p>
            <a:pPr algn="ctr"/>
            <a:r>
              <a:rPr lang="en-US" sz="4000" dirty="0" err="1">
                <a:ln w="12700">
                  <a:noFill/>
                  <a:prstDash val="solid"/>
                </a:ln>
                <a:solidFill>
                  <a:srgbClr val="EC4940"/>
                </a:solidFill>
                <a:effectLst>
                  <a:innerShdw blurRad="177800">
                    <a:schemeClr val="accent3">
                      <a:lumMod val="50000"/>
                    </a:schemeClr>
                  </a:innerShdw>
                </a:effectLst>
                <a:latin typeface="SVN-Gretoon" panose="02040603050506020204" pitchFamily="18" charset="0"/>
              </a:rPr>
              <a:t>Mục</a:t>
            </a:r>
            <a:r>
              <a:rPr lang="en-US" sz="4000" dirty="0">
                <a:ln w="12700">
                  <a:noFill/>
                  <a:prstDash val="solid"/>
                </a:ln>
                <a:solidFill>
                  <a:srgbClr val="EC4940"/>
                </a:solidFill>
                <a:effectLst>
                  <a:innerShdw blurRad="177800">
                    <a:schemeClr val="accent3">
                      <a:lumMod val="50000"/>
                    </a:schemeClr>
                  </a:innerShdw>
                </a:effectLst>
                <a:latin typeface="SVN-Gretoon" panose="02040603050506020204" pitchFamily="18" charset="0"/>
              </a:rPr>
              <a:t> </a:t>
            </a:r>
            <a:r>
              <a:rPr lang="en-US" sz="4000" dirty="0" err="1">
                <a:ln w="12700">
                  <a:noFill/>
                  <a:prstDash val="solid"/>
                </a:ln>
                <a:solidFill>
                  <a:srgbClr val="EC4940"/>
                </a:solidFill>
                <a:effectLst>
                  <a:innerShdw blurRad="177800">
                    <a:schemeClr val="accent3">
                      <a:lumMod val="50000"/>
                    </a:schemeClr>
                  </a:innerShdw>
                </a:effectLst>
                <a:latin typeface="SVN-Gretoon" panose="02040603050506020204" pitchFamily="18" charset="0"/>
              </a:rPr>
              <a:t>tiêu</a:t>
            </a:r>
            <a:endParaRPr sz="4000" dirty="0">
              <a:ln w="12700">
                <a:noFill/>
                <a:prstDash val="solid"/>
              </a:ln>
              <a:solidFill>
                <a:srgbClr val="EC4940"/>
              </a:solidFill>
              <a:effectLst>
                <a:innerShdw blurRad="177800">
                  <a:schemeClr val="accent3">
                    <a:lumMod val="50000"/>
                  </a:schemeClr>
                </a:innerShdw>
              </a:effectLst>
              <a:latin typeface="SVN-Gretoon" panose="02040603050506020204" pitchFamily="18" charset="0"/>
            </a:endParaRPr>
          </a:p>
        </p:txBody>
      </p:sp>
      <p:sp>
        <p:nvSpPr>
          <p:cNvPr id="4" name="TextBox 3">
            <a:extLst>
              <a:ext uri="{FF2B5EF4-FFF2-40B4-BE49-F238E27FC236}">
                <a16:creationId xmlns:a16="http://schemas.microsoft.com/office/drawing/2014/main" id="{A0BBE0C8-C265-46B9-A055-F1B164EEE4BB}"/>
              </a:ext>
            </a:extLst>
          </p:cNvPr>
          <p:cNvSpPr txBox="1"/>
          <p:nvPr/>
        </p:nvSpPr>
        <p:spPr>
          <a:xfrm>
            <a:off x="2135866" y="1754111"/>
            <a:ext cx="6070174" cy="10215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Đọc</a:t>
            </a:r>
            <a:r>
              <a:rPr lang="en-US" sz="2700" dirty="0">
                <a:latin typeface="Calibri" panose="020F0502020204030204" pitchFamily="34" charset="0"/>
                <a:cs typeface="Calibri" panose="020F0502020204030204" pitchFamily="34" charset="0"/>
              </a:rPr>
              <a:t> l</a:t>
            </a:r>
            <a:r>
              <a:rPr lang="vi-VN" sz="2700" dirty="0">
                <a:latin typeface="Calibri" panose="020F0502020204030204" pitchFamily="34" charset="0"/>
                <a:cs typeface="Calibri" panose="020F0502020204030204" pitchFamily="34" charset="0"/>
              </a:rPr>
              <a:t>ư</a:t>
            </a:r>
            <a:r>
              <a:rPr lang="en-US" sz="2700" dirty="0">
                <a:latin typeface="Calibri" panose="020F0502020204030204" pitchFamily="34" charset="0"/>
                <a:cs typeface="Calibri" panose="020F0502020204030204" pitchFamily="34" charset="0"/>
              </a:rPr>
              <a:t>u </a:t>
            </a:r>
            <a:r>
              <a:rPr lang="en-US" sz="2700" dirty="0" err="1">
                <a:latin typeface="Calibri" panose="020F0502020204030204" pitchFamily="34" charset="0"/>
                <a:cs typeface="Calibri" panose="020F0502020204030204" pitchFamily="34" charset="0"/>
              </a:rPr>
              <a:t>loát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cảm</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bài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văn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giọng</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kể</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linh</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hoạt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phù</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hợp</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với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biến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truyện</a:t>
            </a:r>
            <a:r>
              <a:rPr lang="en-US" sz="27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07662198-554C-4DC3-808B-FBFF9C36585A}"/>
              </a:ext>
            </a:extLst>
          </p:cNvPr>
          <p:cNvSpPr txBox="1"/>
          <p:nvPr/>
        </p:nvSpPr>
        <p:spPr>
          <a:xfrm>
            <a:off x="2140288" y="3334988"/>
            <a:ext cx="3764339" cy="5618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Hiểu</a:t>
            </a:r>
            <a:r>
              <a:rPr lang="en-US" sz="2700" dirty="0">
                <a:latin typeface="Calibri" panose="020F0502020204030204" pitchFamily="34" charset="0"/>
                <a:cs typeface="Calibri" panose="020F0502020204030204" pitchFamily="34" charset="0"/>
              </a:rPr>
              <a:t> ý </a:t>
            </a:r>
            <a:r>
              <a:rPr lang="en-US" sz="2700" dirty="0" err="1">
                <a:latin typeface="Calibri" panose="020F0502020204030204" pitchFamily="34" charset="0"/>
                <a:cs typeface="Calibri" panose="020F0502020204030204" pitchFamily="34" charset="0"/>
              </a:rPr>
              <a:t>nghĩa</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câu</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chuyện</a:t>
            </a:r>
            <a:r>
              <a:rPr lang="en-US" sz="2700" dirty="0">
                <a:latin typeface="Calibri" panose="020F0502020204030204" pitchFamily="34" charset="0"/>
                <a:cs typeface="Calibri" panose="020F0502020204030204" pitchFamily="34" charset="0"/>
              </a:rPr>
              <a:t>.</a:t>
            </a:r>
          </a:p>
        </p:txBody>
      </p:sp>
      <p:pic>
        <p:nvPicPr>
          <p:cNvPr id="116" name="Google Shape;5821;p65">
            <a:extLst>
              <a:ext uri="{FF2B5EF4-FFF2-40B4-BE49-F238E27FC236}">
                <a16:creationId xmlns:a16="http://schemas.microsoft.com/office/drawing/2014/main" id="{B6E3DD61-B016-4372-9F60-21C24C6CB4EF}"/>
              </a:ext>
            </a:extLst>
          </p:cNvPr>
          <p:cNvPicPr preferRelativeResize="0"/>
          <p:nvPr/>
        </p:nvPicPr>
        <p:blipFill>
          <a:blip r:embed="rId3">
            <a:alphaModFix/>
          </a:blip>
          <a:stretch>
            <a:fillRect/>
          </a:stretch>
        </p:blipFill>
        <p:spPr>
          <a:xfrm>
            <a:off x="6572668" y="3175112"/>
            <a:ext cx="1326500" cy="1352924"/>
          </a:xfrm>
          <a:prstGeom prst="rect">
            <a:avLst/>
          </a:prstGeom>
          <a:noFill/>
          <a:ln>
            <a:noFill/>
          </a:ln>
        </p:spPr>
      </p:pic>
      <p:grpSp>
        <p:nvGrpSpPr>
          <p:cNvPr id="12" name="Group 11">
            <a:extLst>
              <a:ext uri="{FF2B5EF4-FFF2-40B4-BE49-F238E27FC236}">
                <a16:creationId xmlns:a16="http://schemas.microsoft.com/office/drawing/2014/main" id="{FEEE3332-08E2-4110-BAFC-16C935F31F5B}"/>
              </a:ext>
            </a:extLst>
          </p:cNvPr>
          <p:cNvGrpSpPr/>
          <p:nvPr/>
        </p:nvGrpSpPr>
        <p:grpSpPr>
          <a:xfrm>
            <a:off x="1232976" y="1851939"/>
            <a:ext cx="837615" cy="828817"/>
            <a:chOff x="1232976" y="1851939"/>
            <a:chExt cx="837615" cy="828817"/>
          </a:xfrm>
        </p:grpSpPr>
        <p:sp>
          <p:nvSpPr>
            <p:cNvPr id="119" name="Google Shape;4445;p47">
              <a:extLst>
                <a:ext uri="{FF2B5EF4-FFF2-40B4-BE49-F238E27FC236}">
                  <a16:creationId xmlns:a16="http://schemas.microsoft.com/office/drawing/2014/main" id="{95409E79-E4CA-4B45-A3F7-AF9E6C437BD2}"/>
                </a:ext>
              </a:extLst>
            </p:cNvPr>
            <p:cNvSpPr/>
            <p:nvPr/>
          </p:nvSpPr>
          <p:spPr>
            <a:xfrm>
              <a:off x="1232976" y="1851939"/>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4457;p47">
              <a:extLst>
                <a:ext uri="{FF2B5EF4-FFF2-40B4-BE49-F238E27FC236}">
                  <a16:creationId xmlns:a16="http://schemas.microsoft.com/office/drawing/2014/main" id="{8C0227BB-BEB8-4836-BC23-EEFBEB8448F9}"/>
                </a:ext>
              </a:extLst>
            </p:cNvPr>
            <p:cNvPicPr preferRelativeResize="0"/>
            <p:nvPr/>
          </p:nvPicPr>
          <p:blipFill rotWithShape="1">
            <a:blip r:embed="rId4">
              <a:alphaModFix/>
            </a:blip>
            <a:srcRect l="20088" t="4828" r="39678" b="54938"/>
            <a:stretch/>
          </p:blipFill>
          <p:spPr>
            <a:xfrm>
              <a:off x="1248591" y="1861756"/>
              <a:ext cx="822000" cy="819000"/>
            </a:xfrm>
            <a:prstGeom prst="ellipse">
              <a:avLst/>
            </a:prstGeom>
            <a:noFill/>
            <a:ln>
              <a:noFill/>
            </a:ln>
          </p:spPr>
        </p:pic>
      </p:grpSp>
      <p:grpSp>
        <p:nvGrpSpPr>
          <p:cNvPr id="3" name="Group 2">
            <a:extLst>
              <a:ext uri="{FF2B5EF4-FFF2-40B4-BE49-F238E27FC236}">
                <a16:creationId xmlns:a16="http://schemas.microsoft.com/office/drawing/2014/main" id="{99D1FA92-F24D-4770-8742-1A8CB18D5B74}"/>
              </a:ext>
            </a:extLst>
          </p:cNvPr>
          <p:cNvGrpSpPr/>
          <p:nvPr/>
        </p:nvGrpSpPr>
        <p:grpSpPr>
          <a:xfrm>
            <a:off x="1232976" y="3202966"/>
            <a:ext cx="825900" cy="854906"/>
            <a:chOff x="1232976" y="3202966"/>
            <a:chExt cx="825900" cy="854906"/>
          </a:xfrm>
        </p:grpSpPr>
        <p:sp>
          <p:nvSpPr>
            <p:cNvPr id="122" name="Google Shape;4445;p47">
              <a:extLst>
                <a:ext uri="{FF2B5EF4-FFF2-40B4-BE49-F238E27FC236}">
                  <a16:creationId xmlns:a16="http://schemas.microsoft.com/office/drawing/2014/main" id="{7A13A02F-815E-46A5-B97C-E23E60651738}"/>
                </a:ext>
              </a:extLst>
            </p:cNvPr>
            <p:cNvSpPr/>
            <p:nvPr/>
          </p:nvSpPr>
          <p:spPr>
            <a:xfrm>
              <a:off x="1232976" y="3202966"/>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4461;p47">
              <a:extLst>
                <a:ext uri="{FF2B5EF4-FFF2-40B4-BE49-F238E27FC236}">
                  <a16:creationId xmlns:a16="http://schemas.microsoft.com/office/drawing/2014/main" id="{A743B3AB-CA29-4152-861B-595C102CF7FF}"/>
                </a:ext>
              </a:extLst>
            </p:cNvPr>
            <p:cNvPicPr preferRelativeResize="0"/>
            <p:nvPr/>
          </p:nvPicPr>
          <p:blipFill rotWithShape="1">
            <a:blip r:embed="rId5">
              <a:alphaModFix/>
            </a:blip>
            <a:srcRect l="11005" t="6080" r="16969" b="23546"/>
            <a:stretch/>
          </p:blipFill>
          <p:spPr>
            <a:xfrm>
              <a:off x="1232976" y="3238872"/>
              <a:ext cx="822000" cy="819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515"/>
                                        </p:tgtEl>
                                        <p:attrNameLst>
                                          <p:attrName>style.visibility</p:attrName>
                                        </p:attrNameLst>
                                      </p:cBhvr>
                                      <p:to>
                                        <p:strVal val="visible"/>
                                      </p:to>
                                    </p:set>
                                    <p:set>
                                      <p:cBhvr>
                                        <p:cTn id="7" dur="227" fill="hold">
                                          <p:stCondLst>
                                            <p:cond delay="0"/>
                                          </p:stCondLst>
                                        </p:cTn>
                                        <p:tgtEl>
                                          <p:spTgt spid="11515"/>
                                        </p:tgtEl>
                                        <p:attrNameLst>
                                          <p:attrName>style.rotation</p:attrName>
                                        </p:attrNameLst>
                                      </p:cBhvr>
                                      <p:to>
                                        <p:strVal val="-45.0"/>
                                      </p:to>
                                    </p:set>
                                    <p:anim calcmode="lin" valueType="num">
                                      <p:cBhvr>
                                        <p:cTn id="8" dur="227" fill="hold">
                                          <p:stCondLst>
                                            <p:cond delay="227"/>
                                          </p:stCondLst>
                                        </p:cTn>
                                        <p:tgtEl>
                                          <p:spTgt spid="115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5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5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5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5" grpId="0"/>
      <p:bldP spid="4"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1551;p40">
            <a:extLst>
              <a:ext uri="{FF2B5EF4-FFF2-40B4-BE49-F238E27FC236}">
                <a16:creationId xmlns:a16="http://schemas.microsoft.com/office/drawing/2014/main" id="{52F4CF68-B7F0-410C-95A9-D116ACA526EE}"/>
              </a:ext>
            </a:extLst>
          </p:cNvPr>
          <p:cNvSpPr txBox="1">
            <a:spLocks/>
          </p:cNvSpPr>
          <p:nvPr/>
        </p:nvSpPr>
        <p:spPr>
          <a:xfrm>
            <a:off x="2694388" y="673156"/>
            <a:ext cx="3755221"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lại</a:t>
            </a:r>
            <a:endParaRPr lang="en-US" sz="4400" dirty="0">
              <a:solidFill>
                <a:srgbClr val="C00000"/>
              </a:solidFill>
              <a:latin typeface="SVN-Ready" panose="02040603050506020204" pitchFamily="18" charset="0"/>
            </a:endParaRPr>
          </a:p>
        </p:txBody>
      </p:sp>
      <p:sp>
        <p:nvSpPr>
          <p:cNvPr id="19" name="Rectangle: Rounded Corners 18">
            <a:extLst>
              <a:ext uri="{FF2B5EF4-FFF2-40B4-BE49-F238E27FC236}">
                <a16:creationId xmlns:a16="http://schemas.microsoft.com/office/drawing/2014/main" id="{98A7E4D2-F66E-427F-B26C-8F9085279605}"/>
              </a:ext>
            </a:extLst>
          </p:cNvPr>
          <p:cNvSpPr/>
          <p:nvPr/>
        </p:nvSpPr>
        <p:spPr>
          <a:xfrm>
            <a:off x="738154" y="1477134"/>
            <a:ext cx="7667691" cy="3072287"/>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21" name="TextBox 20">
            <a:extLst>
              <a:ext uri="{FF2B5EF4-FFF2-40B4-BE49-F238E27FC236}">
                <a16:creationId xmlns:a16="http://schemas.microsoft.com/office/drawing/2014/main" id="{B43E7797-699F-455A-913E-235D61EB5A43}"/>
              </a:ext>
            </a:extLst>
          </p:cNvPr>
          <p:cNvSpPr txBox="1"/>
          <p:nvPr/>
        </p:nvSpPr>
        <p:spPr>
          <a:xfrm>
            <a:off x="930322" y="1620753"/>
            <a:ext cx="6785574" cy="954107"/>
          </a:xfrm>
          <a:prstGeom prst="rect">
            <a:avLst/>
          </a:prstGeom>
          <a:noFill/>
        </p:spPr>
        <p:txBody>
          <a:bodyPr wrap="square" rtlCol="0">
            <a:spAutoFit/>
          </a:bodyPr>
          <a:lstStyle/>
          <a:p>
            <a:pPr>
              <a:buFont typeface="Wingdings" panose="05000000000000000000" pitchFamily="2" charset="2"/>
              <a:buChar char="Ø"/>
            </a:pP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đọc</a:t>
            </a:r>
            <a:r>
              <a:rPr lang="en-US" sz="2800" dirty="0">
                <a:solidFill>
                  <a:srgbClr val="002060"/>
                </a:solidFill>
                <a:latin typeface="+mn-lt"/>
                <a:cs typeface="Calibri" panose="020F0502020204030204" pitchFamily="34" charset="0"/>
              </a:rPr>
              <a:t> l</a:t>
            </a:r>
            <a:r>
              <a:rPr lang="vi-VN" sz="2800" dirty="0">
                <a:solidFill>
                  <a:srgbClr val="002060"/>
                </a:solidFill>
                <a:latin typeface="+mn-lt"/>
                <a:cs typeface="Calibri" panose="020F0502020204030204" pitchFamily="34" charset="0"/>
              </a:rPr>
              <a:t>ư</a:t>
            </a:r>
            <a:r>
              <a:rPr lang="en-US" sz="2800" dirty="0">
                <a:solidFill>
                  <a:srgbClr val="002060"/>
                </a:solidFill>
                <a:latin typeface="+mn-lt"/>
                <a:cs typeface="Calibri" panose="020F0502020204030204" pitchFamily="34" charset="0"/>
              </a:rPr>
              <a:t>u </a:t>
            </a:r>
            <a:r>
              <a:rPr lang="en-US" sz="2800" dirty="0" err="1">
                <a:solidFill>
                  <a:srgbClr val="002060"/>
                </a:solidFill>
                <a:latin typeface="+mn-lt"/>
                <a:cs typeface="Calibri" panose="020F0502020204030204" pitchFamily="34" charset="0"/>
              </a:rPr>
              <a:t>loát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cảm</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kể</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linh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hoạt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phù</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hợp</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với</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biến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truyện</a:t>
            </a:r>
            <a:r>
              <a:rPr lang="en-US" sz="2800" dirty="0">
                <a:solidFill>
                  <a:srgbClr val="002060"/>
                </a:solidFill>
                <a:latin typeface="+mn-lt"/>
                <a:cs typeface="Calibri" panose="020F0502020204030204" pitchFamily="34" charset="0"/>
              </a:rPr>
              <a:t>.</a:t>
            </a:r>
          </a:p>
        </p:txBody>
      </p:sp>
      <p:sp>
        <p:nvSpPr>
          <p:cNvPr id="22" name="TextBox 21">
            <a:extLst>
              <a:ext uri="{FF2B5EF4-FFF2-40B4-BE49-F238E27FC236}">
                <a16:creationId xmlns:a16="http://schemas.microsoft.com/office/drawing/2014/main" id="{9F93A59D-3C73-447C-AC9E-B5C26CF6F482}"/>
              </a:ext>
            </a:extLst>
          </p:cNvPr>
          <p:cNvSpPr txBox="1"/>
          <p:nvPr/>
        </p:nvSpPr>
        <p:spPr>
          <a:xfrm>
            <a:off x="930322" y="2628166"/>
            <a:ext cx="7475523" cy="1815882"/>
          </a:xfrm>
          <a:prstGeom prst="rect">
            <a:avLst/>
          </a:prstGeom>
          <a:noFill/>
        </p:spPr>
        <p:txBody>
          <a:bodyPr wrap="square" rtlCol="0">
            <a:spAutoFit/>
          </a:bodyPr>
          <a:lstStyle/>
          <a:p>
            <a:pPr algn="just">
              <a:buFont typeface="Wingdings" panose="05000000000000000000" pitchFamily="2" charset="2"/>
              <a:buChar char="Ø"/>
            </a:pPr>
            <a:r>
              <a:rPr lang="en-US" sz="2800"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Nhấn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mạnh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những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từ</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ngữ</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tả</a:t>
            </a:r>
            <a:r>
              <a:rPr lang="en-US" sz="2800" dirty="0">
                <a:solidFill>
                  <a:srgbClr val="002060"/>
                </a:solidFill>
                <a:latin typeface="+mn-lt"/>
                <a:cs typeface="Calibri" panose="020F0502020204030204" pitchFamily="34" charset="0"/>
              </a:rPr>
              <a:t> </a:t>
            </a:r>
            <a:r>
              <a:rPr lang="en-US" sz="2800" i="1" u="sng" dirty="0">
                <a:solidFill>
                  <a:srgbClr val="EC4940"/>
                </a:solidFill>
                <a:latin typeface="+mn-lt"/>
                <a:cs typeface="Calibri" panose="020F0502020204030204" pitchFamily="34" charset="0"/>
              </a:rPr>
              <a:t>c</a:t>
            </a:r>
            <a:r>
              <a:rPr lang="vi-VN" sz="2800" i="1" u="sng" dirty="0">
                <a:solidFill>
                  <a:srgbClr val="EC4940"/>
                </a:solidFill>
                <a:latin typeface="+mn-lt"/>
                <a:cs typeface="Calibri" panose="020F0502020204030204" pitchFamily="34" charset="0"/>
              </a:rPr>
              <a:t>ơ</a:t>
            </a:r>
            <a:r>
              <a:rPr lang="en-US" sz="2800" i="1" u="sng" dirty="0">
                <a:solidFill>
                  <a:srgbClr val="EC4940"/>
                </a:solidFill>
                <a:latin typeface="+mn-lt"/>
                <a:cs typeface="Calibri" panose="020F0502020204030204" pitchFamily="34" charset="0"/>
              </a:rPr>
              <a:t>n </a:t>
            </a:r>
            <a:r>
              <a:rPr lang="en-US" sz="2800" i="1" u="sng" dirty="0" err="1">
                <a:solidFill>
                  <a:srgbClr val="EC4940"/>
                </a:solidFill>
                <a:latin typeface="+mn-lt"/>
                <a:cs typeface="Calibri" panose="020F0502020204030204" pitchFamily="34" charset="0"/>
              </a:rPr>
              <a:t>đau</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Ún</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bất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lực</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học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trò</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thái</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độ</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khẩn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khoản</a:t>
            </a:r>
            <a:r>
              <a:rPr lang="en-US" sz="2800" i="1"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ng</a:t>
            </a:r>
            <a:r>
              <a:rPr lang="vi-VN" sz="2800" dirty="0">
                <a:solidFill>
                  <a:srgbClr val="002060"/>
                </a:solidFill>
                <a:latin typeface="+mn-lt"/>
                <a:cs typeface="Calibri" panose="020F0502020204030204" pitchFamily="34" charset="0"/>
              </a:rPr>
              <a:t>ư</a:t>
            </a:r>
            <a:r>
              <a:rPr lang="en-US" sz="2800" dirty="0" err="1">
                <a:solidFill>
                  <a:srgbClr val="002060"/>
                </a:solidFill>
                <a:latin typeface="+mn-lt"/>
                <a:cs typeface="Calibri" panose="020F0502020204030204" pitchFamily="34" charset="0"/>
              </a:rPr>
              <a:t>ời</a:t>
            </a:r>
            <a:r>
              <a:rPr lang="en-US" sz="2800" dirty="0">
                <a:solidFill>
                  <a:srgbClr val="002060"/>
                </a:solidFill>
                <a:latin typeface="+mn-lt"/>
                <a:cs typeface="Calibri" panose="020F0502020204030204" pitchFamily="34" charset="0"/>
              </a:rPr>
              <a:t> con </a:t>
            </a:r>
            <a:r>
              <a:rPr lang="en-US" sz="2800" dirty="0" err="1">
                <a:solidFill>
                  <a:srgbClr val="002060"/>
                </a:solidFill>
                <a:latin typeface="+mn-lt"/>
                <a:cs typeface="Calibri" panose="020F0502020204030204" pitchFamily="34" charset="0"/>
              </a:rPr>
              <a:t>trai</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tận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tình</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bác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sĩ</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dứt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khoát</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bỏ</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nghề</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thầy</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cúng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a:t>
            </a:r>
          </a:p>
        </p:txBody>
      </p:sp>
    </p:spTree>
    <p:extLst>
      <p:ext uri="{BB962C8B-B14F-4D97-AF65-F5344CB8AC3E}">
        <p14:creationId xmlns:p14="http://schemas.microsoft.com/office/powerpoint/2010/main" val="15108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56"/>
        <p:cNvGrpSpPr/>
        <p:nvPr/>
      </p:nvGrpSpPr>
      <p:grpSpPr>
        <a:xfrm>
          <a:off x="0" y="0"/>
          <a:ext cx="0" cy="0"/>
          <a:chOff x="0" y="0"/>
          <a:chExt cx="0" cy="0"/>
        </a:xfrm>
      </p:grpSpPr>
      <p:sp>
        <p:nvSpPr>
          <p:cNvPr id="28" name="Rectangle 27">
            <a:extLst>
              <a:ext uri="{FF2B5EF4-FFF2-40B4-BE49-F238E27FC236}">
                <a16:creationId xmlns:a16="http://schemas.microsoft.com/office/drawing/2014/main" id="{3AF9B8F5-457C-44F4-8469-1E4632F9C7C1}"/>
              </a:ext>
            </a:extLst>
          </p:cNvPr>
          <p:cNvSpPr/>
          <p:nvPr/>
        </p:nvSpPr>
        <p:spPr>
          <a:xfrm>
            <a:off x="620889" y="939833"/>
            <a:ext cx="7958667" cy="3693319"/>
          </a:xfrm>
          <a:prstGeom prst="rect">
            <a:avLst/>
          </a:prstGeom>
        </p:spPr>
        <p:txBody>
          <a:bodyPr wrap="square">
            <a:spAutoFit/>
          </a:bodyPr>
          <a:lstStyle/>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Thấy cha ngày càng đau nặng, con trai cụ </a:t>
            </a:r>
            <a:r>
              <a:rPr lang="vi-VN" sz="2600" u="sng" dirty="0">
                <a:solidFill>
                  <a:srgbClr val="E57920"/>
                </a:solidFill>
                <a:latin typeface="Calibri" panose="020F0502020204030204" pitchFamily="34" charset="0"/>
                <a:cs typeface="Calibri" panose="020F0502020204030204" pitchFamily="34" charset="0"/>
              </a:rPr>
              <a:t>khẩn khoản </a:t>
            </a:r>
            <a:r>
              <a:rPr lang="vi-VN" sz="2600" dirty="0">
                <a:solidFill>
                  <a:srgbClr val="002060"/>
                </a:solidFill>
                <a:latin typeface="Calibri" panose="020F0502020204030204" pitchFamily="34" charset="0"/>
                <a:cs typeface="Calibri" panose="020F0502020204030204" pitchFamily="34" charset="0"/>
              </a:rPr>
              <a:t>xin đưa cụ đi bệnh viện. Anh </a:t>
            </a:r>
            <a:r>
              <a:rPr lang="vi-VN" sz="2600" u="sng" dirty="0">
                <a:solidFill>
                  <a:srgbClr val="E57920"/>
                </a:solidFill>
                <a:latin typeface="Calibri" panose="020F0502020204030204" pitchFamily="34" charset="0"/>
                <a:cs typeface="Calibri" panose="020F0502020204030204" pitchFamily="34" charset="0"/>
              </a:rPr>
              <a:t>nói mãi</a:t>
            </a:r>
            <a:r>
              <a:rPr lang="vi-VN" sz="2600" dirty="0">
                <a:solidFill>
                  <a:srgbClr val="002060"/>
                </a:solidFill>
                <a:latin typeface="Calibri" panose="020F0502020204030204" pitchFamily="34" charset="0"/>
                <a:cs typeface="Calibri" panose="020F0502020204030204" pitchFamily="34" charset="0"/>
              </a:rPr>
              <a:t>,</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nể lời</a:t>
            </a:r>
            <a:r>
              <a:rPr lang="vi-VN" sz="2600" dirty="0">
                <a:solidFill>
                  <a:srgbClr val="002060"/>
                </a:solidFill>
                <a:latin typeface="Calibri" panose="020F0502020204030204" pitchFamily="34" charset="0"/>
                <a:cs typeface="Calibri" panose="020F0502020204030204" pitchFamily="34" charset="0"/>
              </a:rPr>
              <a:t>, cụ mới chịu đi.</a:t>
            </a:r>
          </a:p>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bảo cụ bị sỏi thận, phải </a:t>
            </a:r>
            <a:r>
              <a:rPr lang="vi-VN" sz="2600" u="sng" dirty="0">
                <a:solidFill>
                  <a:srgbClr val="E57920"/>
                </a:solidFill>
                <a:latin typeface="Calibri" panose="020F0502020204030204" pitchFamily="34" charset="0"/>
                <a:cs typeface="Calibri" panose="020F0502020204030204" pitchFamily="34" charset="0"/>
              </a:rPr>
              <a:t>mổ lấy sỏi</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ra. Cụ </a:t>
            </a:r>
            <a:r>
              <a:rPr lang="vi-VN" sz="2600" u="sng" dirty="0">
                <a:solidFill>
                  <a:srgbClr val="E57920"/>
                </a:solidFill>
                <a:latin typeface="Calibri" panose="020F0502020204030204" pitchFamily="34" charset="0"/>
                <a:cs typeface="Calibri" panose="020F0502020204030204" pitchFamily="34" charset="0"/>
              </a:rPr>
              <a:t>sợ mổ</a:t>
            </a:r>
            <a:r>
              <a:rPr lang="vi-VN" sz="2600" dirty="0">
                <a:solidFill>
                  <a:srgbClr val="002060"/>
                </a:solidFill>
                <a:latin typeface="Calibri" panose="020F0502020204030204" pitchFamily="34" charset="0"/>
                <a:cs typeface="Calibri" panose="020F0502020204030204" pitchFamily="34" charset="0"/>
              </a:rPr>
              <a:t>. Hơn nữa, cụ </a:t>
            </a:r>
            <a:r>
              <a:rPr lang="vi-VN" sz="2600" u="sng" dirty="0">
                <a:solidFill>
                  <a:srgbClr val="E57920"/>
                </a:solidFill>
                <a:latin typeface="Calibri" panose="020F0502020204030204" pitchFamily="34" charset="0"/>
                <a:cs typeface="Calibri" panose="020F0502020204030204" pitchFamily="34" charset="0"/>
              </a:rPr>
              <a:t>không tin</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người Kinh bắt được con ma người Thái. Thế là cụ </a:t>
            </a:r>
            <a:r>
              <a:rPr lang="vi-VN" sz="2600" u="sng" dirty="0">
                <a:solidFill>
                  <a:srgbClr val="E57920"/>
                </a:solidFill>
                <a:latin typeface="Calibri" panose="020F0502020204030204" pitchFamily="34" charset="0"/>
                <a:cs typeface="Calibri" panose="020F0502020204030204" pitchFamily="34" charset="0"/>
              </a:rPr>
              <a:t>trốn</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về nhà. Nhưng về đến nhà, cụ lại lên cơn đau</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quằn quại</a:t>
            </a:r>
            <a:r>
              <a:rPr lang="vi-VN" sz="2600" dirty="0">
                <a:solidFill>
                  <a:srgbClr val="002060"/>
                </a:solidFill>
                <a:latin typeface="Calibri" panose="020F0502020204030204" pitchFamily="34" charset="0"/>
                <a:cs typeface="Calibri" panose="020F0502020204030204" pitchFamily="34" charset="0"/>
              </a:rPr>
              <a:t>. Cụ bắt con mời thầy Vui, học trò giỏi nhất của cụ, đến cúng trừ ma. Cúng </a:t>
            </a:r>
            <a:r>
              <a:rPr lang="vi-VN" sz="2600" u="sng" dirty="0">
                <a:solidFill>
                  <a:srgbClr val="E57920"/>
                </a:solidFill>
                <a:latin typeface="Calibri" panose="020F0502020204030204" pitchFamily="34" charset="0"/>
                <a:cs typeface="Calibri" panose="020F0502020204030204" pitchFamily="34" charset="0"/>
              </a:rPr>
              <a:t>suốt ngày đêm</a:t>
            </a:r>
            <a:r>
              <a:rPr lang="vi-VN" sz="2600" dirty="0">
                <a:solidFill>
                  <a:srgbClr val="002060"/>
                </a:solidFill>
                <a:latin typeface="Calibri" panose="020F0502020204030204" pitchFamily="34" charset="0"/>
                <a:cs typeface="Calibri" panose="020F0502020204030204" pitchFamily="34" charset="0"/>
              </a:rPr>
              <a:t>, bệnh </a:t>
            </a:r>
            <a:r>
              <a:rPr lang="vi-VN" sz="2600" u="sng" dirty="0">
                <a:solidFill>
                  <a:srgbClr val="E57920"/>
                </a:solidFill>
                <a:latin typeface="Calibri" panose="020F0502020204030204" pitchFamily="34" charset="0"/>
                <a:cs typeface="Calibri" panose="020F0502020204030204" pitchFamily="34" charset="0"/>
              </a:rPr>
              <a:t>vẫn không lui</a:t>
            </a:r>
            <a:r>
              <a:rPr lang="vi-VN" sz="2600" dirty="0">
                <a:solidFill>
                  <a:schemeClr val="accent5">
                    <a:lumMod val="75000"/>
                  </a:schemeClr>
                </a:solidFill>
                <a:latin typeface="Calibri" panose="020F0502020204030204" pitchFamily="34" charset="0"/>
                <a:cs typeface="Calibri" panose="020F0502020204030204" pitchFamily="34" charset="0"/>
              </a:rPr>
              <a:t>.</a:t>
            </a:r>
          </a:p>
        </p:txBody>
      </p:sp>
      <p:sp>
        <p:nvSpPr>
          <p:cNvPr id="6" name="Google Shape;11551;p40">
            <a:extLst>
              <a:ext uri="{FF2B5EF4-FFF2-40B4-BE49-F238E27FC236}">
                <a16:creationId xmlns:a16="http://schemas.microsoft.com/office/drawing/2014/main" id="{E62AE9C5-7EBD-4358-961A-63D22CF72671}"/>
              </a:ext>
            </a:extLst>
          </p:cNvPr>
          <p:cNvSpPr txBox="1">
            <a:spLocks/>
          </p:cNvSpPr>
          <p:nvPr/>
        </p:nvSpPr>
        <p:spPr>
          <a:xfrm>
            <a:off x="2881049" y="482909"/>
            <a:ext cx="3381902"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400"/>
              <a:buFont typeface="Nunito"/>
              <a:buNone/>
              <a:defRPr sz="3192" b="1" i="0" u="none" strike="noStrike" cap="none">
                <a:solidFill>
                  <a:schemeClr val="accent3"/>
                </a:solidFill>
                <a:latin typeface="Nunito"/>
                <a:ea typeface="Nunito"/>
                <a:cs typeface="Nunito"/>
                <a:sym typeface="Nunito"/>
              </a:defRPr>
            </a:lvl1pPr>
            <a:lvl2pPr marR="0" lvl="1"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lại</a:t>
            </a:r>
            <a:endParaRPr lang="en-US" sz="4400" dirty="0">
              <a:solidFill>
                <a:srgbClr val="C00000"/>
              </a:solidFill>
              <a:latin typeface="SVN-Ready" panose="02040603050506020204" pitchFamily="18" charset="0"/>
            </a:endParaRPr>
          </a:p>
        </p:txBody>
      </p:sp>
      <p:sp>
        <p:nvSpPr>
          <p:cNvPr id="8" name="Oval 7">
            <a:extLst>
              <a:ext uri="{FF2B5EF4-FFF2-40B4-BE49-F238E27FC236}">
                <a16:creationId xmlns:a16="http://schemas.microsoft.com/office/drawing/2014/main" id="{3222D39A-2E94-4BE0-B113-5EB5EE1DEB04}"/>
              </a:ext>
            </a:extLst>
          </p:cNvPr>
          <p:cNvSpPr/>
          <p:nvPr/>
        </p:nvSpPr>
        <p:spPr>
          <a:xfrm>
            <a:off x="1030879" y="848029"/>
            <a:ext cx="480060" cy="548640"/>
          </a:xfrm>
          <a:prstGeom prst="ellipse">
            <a:avLst/>
          </a:prstGeom>
          <a:solidFill>
            <a:schemeClr val="accent4">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C00000"/>
                </a:solidFill>
                <a:latin typeface="SVN-Gretoon" panose="02040603050506020204" pitchFamily="18" charset="0"/>
              </a:rPr>
              <a:t>3</a:t>
            </a:r>
          </a:p>
        </p:txBody>
      </p:sp>
    </p:spTree>
    <p:extLst>
      <p:ext uri="{BB962C8B-B14F-4D97-AF65-F5344CB8AC3E}">
        <p14:creationId xmlns:p14="http://schemas.microsoft.com/office/powerpoint/2010/main" val="37286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2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B78AC17-3A17-4C22-A63C-8F7853B67DE7}"/>
              </a:ext>
            </a:extLst>
          </p:cNvPr>
          <p:cNvSpPr/>
          <p:nvPr/>
        </p:nvSpPr>
        <p:spPr>
          <a:xfrm>
            <a:off x="723201" y="1715910"/>
            <a:ext cx="7698309" cy="1986845"/>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6" name="Subtitle 2">
            <a:extLst>
              <a:ext uri="{FF2B5EF4-FFF2-40B4-BE49-F238E27FC236}">
                <a16:creationId xmlns:a16="http://schemas.microsoft.com/office/drawing/2014/main" id="{7C48C6AC-7A3A-4CB2-93DF-00160C64F359}"/>
              </a:ext>
            </a:extLst>
          </p:cNvPr>
          <p:cNvSpPr txBox="1">
            <a:spLocks/>
          </p:cNvSpPr>
          <p:nvPr/>
        </p:nvSpPr>
        <p:spPr>
          <a:xfrm>
            <a:off x="2517250" y="582037"/>
            <a:ext cx="4109499"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rgbClr val="C00000"/>
                </a:solidFill>
                <a:latin typeface="SVN-Ready" panose="02040603050506020204" pitchFamily="18" charset="0"/>
              </a:rPr>
              <a:t>Dặn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dò</a:t>
            </a:r>
            <a:endParaRPr lang="en-US" sz="4400" dirty="0">
              <a:solidFill>
                <a:srgbClr val="C00000"/>
              </a:solidFill>
              <a:latin typeface="SVN-Ready" panose="02040603050506020204" pitchFamily="18" charset="0"/>
            </a:endParaRPr>
          </a:p>
        </p:txBody>
      </p:sp>
      <p:sp>
        <p:nvSpPr>
          <p:cNvPr id="25" name="TextBox 24">
            <a:extLst>
              <a:ext uri="{FF2B5EF4-FFF2-40B4-BE49-F238E27FC236}">
                <a16:creationId xmlns:a16="http://schemas.microsoft.com/office/drawing/2014/main" id="{FF739702-3A41-42F9-91CF-398432301511}"/>
              </a:ext>
            </a:extLst>
          </p:cNvPr>
          <p:cNvSpPr txBox="1"/>
          <p:nvPr/>
        </p:nvSpPr>
        <p:spPr>
          <a:xfrm>
            <a:off x="824802" y="2017752"/>
            <a:ext cx="6821676"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Đọc</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lại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Thầy</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cúng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đi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bệnh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viện</a:t>
            </a:r>
            <a:r>
              <a:rPr lang="en-US" sz="3000" dirty="0">
                <a:solidFill>
                  <a:srgbClr val="002060"/>
                </a:solidFill>
                <a:latin typeface="+mj-lt"/>
                <a:ea typeface="Tahoma" panose="020B0604030504040204" pitchFamily="34" charset="0"/>
                <a:cs typeface="Tahoma" panose="020B0604030504040204" pitchFamily="34" charset="0"/>
              </a:rPr>
              <a:t>”.</a:t>
            </a:r>
          </a:p>
        </p:txBody>
      </p:sp>
      <p:sp>
        <p:nvSpPr>
          <p:cNvPr id="26" name="TextBox 25">
            <a:extLst>
              <a:ext uri="{FF2B5EF4-FFF2-40B4-BE49-F238E27FC236}">
                <a16:creationId xmlns:a16="http://schemas.microsoft.com/office/drawing/2014/main" id="{36D7D44F-7890-4CD5-87DF-6EF1E0C09B75}"/>
              </a:ext>
            </a:extLst>
          </p:cNvPr>
          <p:cNvSpPr txBox="1"/>
          <p:nvPr/>
        </p:nvSpPr>
        <p:spPr>
          <a:xfrm>
            <a:off x="824802" y="2742310"/>
            <a:ext cx="7821773"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Chuẩn</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bị</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Ngu</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Công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xã</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Trịnh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Tường</a:t>
            </a:r>
            <a:r>
              <a:rPr lang="en-US" sz="3000" dirty="0">
                <a:solidFill>
                  <a:srgbClr val="002060"/>
                </a:solidFill>
                <a:latin typeface="+mj-lt"/>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 calcmode="lin" valueType="num">
                                      <p:cBhvr>
                                        <p:cTn id="2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C1FA10-CC96-40EE-B7F9-10A3F7A1BB75}"/>
              </a:ext>
            </a:extLst>
          </p:cNvPr>
          <p:cNvSpPr>
            <a:spLocks noGrp="1"/>
          </p:cNvSpPr>
          <p:nvPr>
            <p:ph type="ctrTitle"/>
          </p:nvPr>
        </p:nvSpPr>
        <p:spPr>
          <a:xfrm>
            <a:off x="766143" y="784633"/>
            <a:ext cx="7470365" cy="1723800"/>
          </a:xfrm>
          <a:effectLst>
            <a:glow rad="76200">
              <a:schemeClr val="accent1"/>
            </a:glow>
          </a:effectLst>
        </p:spPr>
        <p:txBody>
          <a:bodyPr/>
          <a:lstStyle/>
          <a:p>
            <a:pPr algn="ctr"/>
            <a:r>
              <a:rPr lang="en-US" sz="4400" dirty="0" err="1">
                <a:solidFill>
                  <a:srgbClr val="EC4940"/>
                </a:solidFill>
                <a:effectLst>
                  <a:glow rad="228600">
                    <a:schemeClr val="accent6">
                      <a:satMod val="175000"/>
                      <a:alpha val="40000"/>
                    </a:schemeClr>
                  </a:glow>
                </a:effectLst>
                <a:latin typeface="UVN Banh Mi" pitchFamily="2" charset="0"/>
              </a:rPr>
              <a:t>Tiết</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học</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đến</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đây</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là</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kết</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thúc</a:t>
            </a:r>
            <a:r>
              <a:rPr lang="en-US" sz="4400" dirty="0">
                <a:solidFill>
                  <a:srgbClr val="EC4940"/>
                </a:solidFill>
                <a:effectLst>
                  <a:glow rad="228600">
                    <a:schemeClr val="accent6">
                      <a:satMod val="175000"/>
                      <a:alpha val="40000"/>
                    </a:schemeClr>
                  </a:glow>
                </a:effectLst>
                <a:latin typeface="UVN Banh Mi" pitchFamily="2" charset="0"/>
              </a:rPr>
              <a:t>!</a:t>
            </a:r>
          </a:p>
        </p:txBody>
      </p:sp>
      <p:sp>
        <p:nvSpPr>
          <p:cNvPr id="8" name="Subtitle 7">
            <a:extLst>
              <a:ext uri="{FF2B5EF4-FFF2-40B4-BE49-F238E27FC236}">
                <a16:creationId xmlns:a16="http://schemas.microsoft.com/office/drawing/2014/main" id="{36BDF136-AA5B-4A7C-969D-E2FE5C048CC7}"/>
              </a:ext>
            </a:extLst>
          </p:cNvPr>
          <p:cNvSpPr>
            <a:spLocks noGrp="1"/>
          </p:cNvSpPr>
          <p:nvPr>
            <p:ph type="subTitle" idx="1"/>
          </p:nvPr>
        </p:nvSpPr>
        <p:spPr>
          <a:xfrm>
            <a:off x="1698038" y="1620416"/>
            <a:ext cx="5888795" cy="330000"/>
          </a:xfrm>
        </p:spPr>
        <p:txBody>
          <a:bodyPr/>
          <a:lstStyle/>
          <a:p>
            <a:pPr algn="ctr"/>
            <a:r>
              <a:rPr lang="en-US" sz="3200" dirty="0" err="1">
                <a:solidFill>
                  <a:srgbClr val="002060"/>
                </a:solidFill>
                <a:latin typeface="Cambria" panose="02040503050406030204" pitchFamily="18" charset="0"/>
                <a:ea typeface="Cambria" panose="02040503050406030204" pitchFamily="18" charset="0"/>
              </a:rPr>
              <a:t>Hẹn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gặp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a:t>
            </a:r>
          </a:p>
        </p:txBody>
      </p:sp>
      <p:pic>
        <p:nvPicPr>
          <p:cNvPr id="5" name="Google Shape;5825;p65">
            <a:extLst>
              <a:ext uri="{FF2B5EF4-FFF2-40B4-BE49-F238E27FC236}">
                <a16:creationId xmlns:a16="http://schemas.microsoft.com/office/drawing/2014/main" id="{0C810396-2812-440C-AB5C-DDA2A97401BB}"/>
              </a:ext>
            </a:extLst>
          </p:cNvPr>
          <p:cNvPicPr preferRelativeResize="0"/>
          <p:nvPr/>
        </p:nvPicPr>
        <p:blipFill>
          <a:blip r:embed="rId2">
            <a:alphaModFix/>
          </a:blip>
          <a:stretch>
            <a:fillRect/>
          </a:stretch>
        </p:blipFill>
        <p:spPr>
          <a:xfrm>
            <a:off x="1824299" y="3358144"/>
            <a:ext cx="1163249" cy="1186417"/>
          </a:xfrm>
          <a:prstGeom prst="rect">
            <a:avLst/>
          </a:prstGeom>
          <a:noFill/>
          <a:ln>
            <a:noFill/>
          </a:ln>
        </p:spPr>
      </p:pic>
      <p:pic>
        <p:nvPicPr>
          <p:cNvPr id="6" name="Google Shape;5825;p65">
            <a:extLst>
              <a:ext uri="{FF2B5EF4-FFF2-40B4-BE49-F238E27FC236}">
                <a16:creationId xmlns:a16="http://schemas.microsoft.com/office/drawing/2014/main" id="{C72B1844-1EF9-4399-9DD5-6A51A90D582D}"/>
              </a:ext>
            </a:extLst>
          </p:cNvPr>
          <p:cNvPicPr preferRelativeResize="0"/>
          <p:nvPr/>
        </p:nvPicPr>
        <p:blipFill>
          <a:blip r:embed="rId2">
            <a:alphaModFix/>
          </a:blip>
          <a:stretch>
            <a:fillRect/>
          </a:stretch>
        </p:blipFill>
        <p:spPr>
          <a:xfrm rot="2054925">
            <a:off x="2299406" y="3604213"/>
            <a:ext cx="1110056" cy="1045808"/>
          </a:xfrm>
          <a:prstGeom prst="rect">
            <a:avLst/>
          </a:prstGeom>
          <a:noFill/>
          <a:ln>
            <a:noFill/>
          </a:ln>
        </p:spPr>
      </p:pic>
      <p:pic>
        <p:nvPicPr>
          <p:cNvPr id="9" name="Google Shape;3053;p29">
            <a:extLst>
              <a:ext uri="{FF2B5EF4-FFF2-40B4-BE49-F238E27FC236}">
                <a16:creationId xmlns:a16="http://schemas.microsoft.com/office/drawing/2014/main" id="{A2F0DC79-2C23-4D83-A765-4B222D1655EB}"/>
              </a:ext>
            </a:extLst>
          </p:cNvPr>
          <p:cNvPicPr preferRelativeResize="0"/>
          <p:nvPr/>
        </p:nvPicPr>
        <p:blipFill rotWithShape="1">
          <a:blip r:embed="rId3">
            <a:alphaModFix/>
          </a:blip>
          <a:srcRect/>
          <a:stretch/>
        </p:blipFill>
        <p:spPr>
          <a:xfrm>
            <a:off x="3754028" y="2307512"/>
            <a:ext cx="2402426" cy="2450299"/>
          </a:xfrm>
          <a:prstGeom prst="rect">
            <a:avLst/>
          </a:prstGeom>
          <a:noFill/>
          <a:ln>
            <a:noFill/>
          </a:ln>
        </p:spPr>
      </p:pic>
      <p:pic>
        <p:nvPicPr>
          <p:cNvPr id="14" name="Google Shape;3725;p39">
            <a:extLst>
              <a:ext uri="{FF2B5EF4-FFF2-40B4-BE49-F238E27FC236}">
                <a16:creationId xmlns:a16="http://schemas.microsoft.com/office/drawing/2014/main" id="{C1C273D5-E03A-4CD5-A619-BCBE9E64D794}"/>
              </a:ext>
            </a:extLst>
          </p:cNvPr>
          <p:cNvPicPr preferRelativeResize="0"/>
          <p:nvPr/>
        </p:nvPicPr>
        <p:blipFill>
          <a:blip r:embed="rId4">
            <a:alphaModFix/>
          </a:blip>
          <a:stretch>
            <a:fillRect/>
          </a:stretch>
        </p:blipFill>
        <p:spPr>
          <a:xfrm>
            <a:off x="6505310" y="2994025"/>
            <a:ext cx="1619552" cy="1651799"/>
          </a:xfrm>
          <a:prstGeom prst="rect">
            <a:avLst/>
          </a:prstGeom>
          <a:noFill/>
          <a:ln>
            <a:noFill/>
          </a:ln>
        </p:spPr>
      </p:pic>
    </p:spTree>
    <p:extLst>
      <p:ext uri="{BB962C8B-B14F-4D97-AF65-F5344CB8AC3E}">
        <p14:creationId xmlns:p14="http://schemas.microsoft.com/office/powerpoint/2010/main" val="29818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36"/>
          <p:cNvSpPr txBox="1">
            <a:spLocks noGrp="1"/>
          </p:cNvSpPr>
          <p:nvPr>
            <p:ph type="title" idx="2"/>
          </p:nvPr>
        </p:nvSpPr>
        <p:spPr>
          <a:xfrm>
            <a:off x="2309379" y="954498"/>
            <a:ext cx="4526100" cy="842100"/>
          </a:xfrm>
          <a:prstGeom prst="rect">
            <a:avLst/>
          </a:prstGeom>
        </p:spPr>
        <p:txBody>
          <a:bodyPr spcFirstLastPara="1" wrap="square" lIns="91425" tIns="91425" rIns="91425" bIns="91425" anchor="t" anchorCtr="0">
            <a:prstTxWarp prst="textArchUp">
              <a:avLst/>
            </a:prstTxWarp>
            <a:noAutofit/>
          </a:body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LUYỆN ĐỌC</a:t>
            </a:r>
          </a:p>
        </p:txBody>
      </p:sp>
      <p:grpSp>
        <p:nvGrpSpPr>
          <p:cNvPr id="3384" name="Google Shape;3384;p36"/>
          <p:cNvGrpSpPr/>
          <p:nvPr/>
        </p:nvGrpSpPr>
        <p:grpSpPr>
          <a:xfrm>
            <a:off x="7028224" y="486478"/>
            <a:ext cx="1591677" cy="881353"/>
            <a:chOff x="7028224" y="486478"/>
            <a:chExt cx="1591677" cy="881353"/>
          </a:xfrm>
        </p:grpSpPr>
        <p:sp>
          <p:nvSpPr>
            <p:cNvPr id="3385" name="Google Shape;3385;p36"/>
            <p:cNvSpPr/>
            <p:nvPr/>
          </p:nvSpPr>
          <p:spPr>
            <a:xfrm rot="3684608">
              <a:off x="7927520" y="5822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rot="3684608">
              <a:off x="7929692" y="5778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rot="3684608">
              <a:off x="7946241" y="6156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rot="3684608">
              <a:off x="7998868" y="7036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rot="3684608">
              <a:off x="7992549" y="7028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rot="3684608">
              <a:off x="8012119" y="7442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rot="3684608">
              <a:off x="8041765" y="5198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rot="3684608">
              <a:off x="8067554" y="5767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rot="3684608">
              <a:off x="8229593" y="10031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rot="3684608">
              <a:off x="8216221" y="10146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rot="3684608">
              <a:off x="8232263" y="10730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rot="3684608">
              <a:off x="8245610" y="10136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rot="3684608">
              <a:off x="8018197" y="9676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rot="3684608">
              <a:off x="8090539" y="11192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rot="3684608">
              <a:off x="8020328" y="11125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rot="3684608">
              <a:off x="8075285" y="8684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rot="3684608">
              <a:off x="8147647" y="10192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rot="3684608">
              <a:off x="8136076" y="7737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rot="3684608">
              <a:off x="8206716" y="9040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rot="3684608">
              <a:off x="8187357" y="6787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rot="3684608">
              <a:off x="8256930" y="7835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rot="3684608">
              <a:off x="8118998" y="8364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rot="3684608">
              <a:off x="7966279" y="9068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rot="3684608">
              <a:off x="8147470" y="8295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rot="3684608">
              <a:off x="8035564" y="10928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rot="3684608">
              <a:off x="8052499" y="9693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rot="3684608">
              <a:off x="8096475" y="11074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rot="3684608">
              <a:off x="8106521" y="8699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rot="3684608">
              <a:off x="8153631" y="10076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rot="3684608">
              <a:off x="8163987" y="7685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rot="3684608">
              <a:off x="8210700" y="8951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rot="3684608">
              <a:off x="8207884" y="6670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rot="3684608">
              <a:off x="8258597" y="7768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rot="3684608">
              <a:off x="8041949" y="6852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7030019" y="6193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7042791" y="6024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7041755" y="6449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7028224" y="6194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7322100" y="5402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7325138" y="5660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7319615" y="5393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7342465" y="5924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7394240" y="6305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7661538" y="9251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7515532" y="9186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7326380" y="7463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7414467" y="8646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7432347" y="8859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7351025" y="7601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7538935" y="9389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7707791" y="9495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7666509" y="9239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7519882" y="9179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7326380" y="7444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7417574" y="8633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7726844" y="10113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6"/>
            <p:cNvSpPr/>
            <p:nvPr/>
          </p:nvSpPr>
          <p:spPr>
            <a:xfrm>
              <a:off x="7534033" y="10041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6"/>
            <p:cNvSpPr/>
            <p:nvPr/>
          </p:nvSpPr>
          <p:spPr>
            <a:xfrm>
              <a:off x="7315335" y="7897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7421302" y="9374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36"/>
          <p:cNvGrpSpPr/>
          <p:nvPr/>
        </p:nvGrpSpPr>
        <p:grpSpPr>
          <a:xfrm>
            <a:off x="480616" y="2989870"/>
            <a:ext cx="1943586" cy="1744870"/>
            <a:chOff x="480616" y="2989870"/>
            <a:chExt cx="1943586" cy="1744870"/>
          </a:xfrm>
        </p:grpSpPr>
        <p:sp>
          <p:nvSpPr>
            <p:cNvPr id="3445" name="Google Shape;3445;p36"/>
            <p:cNvSpPr/>
            <p:nvPr/>
          </p:nvSpPr>
          <p:spPr>
            <a:xfrm rot="-7457137">
              <a:off x="1347094" y="4041956"/>
              <a:ext cx="544927" cy="589688"/>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rot="-7457137">
              <a:off x="1515785" y="4224577"/>
              <a:ext cx="323626" cy="41314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rot="-7457137">
              <a:off x="1341597" y="4036680"/>
              <a:ext cx="549761" cy="602490"/>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rot="-7457137">
              <a:off x="1385077" y="4120487"/>
              <a:ext cx="401242" cy="405450"/>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rot="-7850510">
              <a:off x="1072354" y="4052527"/>
              <a:ext cx="354060" cy="25845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rot="-7850510">
              <a:off x="1088657" y="4103883"/>
              <a:ext cx="356119" cy="190503"/>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rot="-7850510">
              <a:off x="1076248" y="4018952"/>
              <a:ext cx="268477" cy="28611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6"/>
            <p:cNvSpPr/>
            <p:nvPr/>
          </p:nvSpPr>
          <p:spPr>
            <a:xfrm rot="-7850510">
              <a:off x="1073920" y="4040357"/>
              <a:ext cx="330873" cy="26095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6"/>
            <p:cNvSpPr/>
            <p:nvPr/>
          </p:nvSpPr>
          <p:spPr>
            <a:xfrm rot="-7457137">
              <a:off x="617358" y="3887134"/>
              <a:ext cx="555759" cy="562205"/>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rot="-7457137">
              <a:off x="1085801" y="4318892"/>
              <a:ext cx="69022" cy="5478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rot="-7457137">
              <a:off x="966704" y="4360994"/>
              <a:ext cx="89434" cy="71171"/>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rot="-7457137">
              <a:off x="628278" y="4099179"/>
              <a:ext cx="128824" cy="99997"/>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rot="-7457137">
              <a:off x="700173" y="3965562"/>
              <a:ext cx="108950" cy="86211"/>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rot="-7457137">
              <a:off x="918083" y="4146453"/>
              <a:ext cx="119871" cy="95073"/>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rot="-7457137">
              <a:off x="947053" y="3989968"/>
              <a:ext cx="97133" cy="7699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rot="-7457137">
              <a:off x="1032797" y="4207296"/>
              <a:ext cx="76811" cy="60965"/>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rot="-7457137">
              <a:off x="787878" y="3833791"/>
              <a:ext cx="85405" cy="67769"/>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rot="-7457137">
              <a:off x="898856" y="3769445"/>
              <a:ext cx="118349" cy="93104"/>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rot="-7457137">
              <a:off x="1005946" y="3868250"/>
              <a:ext cx="98923" cy="78333"/>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rot="-7457137">
              <a:off x="1035403" y="3874039"/>
              <a:ext cx="40017" cy="41181"/>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rot="-7457137">
              <a:off x="947640" y="3781573"/>
              <a:ext cx="33661"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rot="-7457137">
              <a:off x="814686" y="3843332"/>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rot="-7457137">
              <a:off x="742445" y="3980046"/>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6"/>
            <p:cNvSpPr/>
            <p:nvPr/>
          </p:nvSpPr>
          <p:spPr>
            <a:xfrm rot="-7457137">
              <a:off x="681283" y="4112373"/>
              <a:ext cx="42434" cy="42792"/>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6"/>
            <p:cNvSpPr/>
            <p:nvPr/>
          </p:nvSpPr>
          <p:spPr>
            <a:xfrm rot="-7457137">
              <a:off x="982512" y="40034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rot="-7457137">
              <a:off x="963590" y="4163635"/>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rot="-7457137">
              <a:off x="1058624" y="4217509"/>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rot="-7457137">
              <a:off x="1106107" y="4325989"/>
              <a:ext cx="31333" cy="30259"/>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rot="-7457137">
              <a:off x="996372" y="4367075"/>
              <a:ext cx="30438"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rot="-7457137">
              <a:off x="1083665" y="4316610"/>
              <a:ext cx="63114"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6"/>
            <p:cNvSpPr/>
            <p:nvPr/>
          </p:nvSpPr>
          <p:spPr>
            <a:xfrm rot="-7457137">
              <a:off x="969524" y="4356355"/>
              <a:ext cx="78333" cy="71171"/>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6"/>
            <p:cNvSpPr/>
            <p:nvPr/>
          </p:nvSpPr>
          <p:spPr>
            <a:xfrm rot="-7457137">
              <a:off x="631907" y="4094825"/>
              <a:ext cx="116022" cy="100892"/>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6"/>
            <p:cNvSpPr/>
            <p:nvPr/>
          </p:nvSpPr>
          <p:spPr>
            <a:xfrm rot="-7457137">
              <a:off x="702504" y="3958350"/>
              <a:ext cx="96058" cy="85226"/>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6"/>
            <p:cNvSpPr/>
            <p:nvPr/>
          </p:nvSpPr>
          <p:spPr>
            <a:xfrm rot="-7457137">
              <a:off x="929095" y="4144008"/>
              <a:ext cx="95969" cy="93552"/>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6"/>
            <p:cNvSpPr/>
            <p:nvPr/>
          </p:nvSpPr>
          <p:spPr>
            <a:xfrm rot="-7457137">
              <a:off x="949656" y="3984305"/>
              <a:ext cx="84778" cy="76721"/>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6"/>
            <p:cNvSpPr/>
            <p:nvPr/>
          </p:nvSpPr>
          <p:spPr>
            <a:xfrm rot="-7457137">
              <a:off x="1035085" y="4206515"/>
              <a:ext cx="69380" cy="60876"/>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6"/>
            <p:cNvSpPr/>
            <p:nvPr/>
          </p:nvSpPr>
          <p:spPr>
            <a:xfrm rot="-7457137">
              <a:off x="789480" y="3829165"/>
              <a:ext cx="76542" cy="67769"/>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6"/>
            <p:cNvSpPr/>
            <p:nvPr/>
          </p:nvSpPr>
          <p:spPr>
            <a:xfrm rot="-7457137">
              <a:off x="908406" y="3765911"/>
              <a:ext cx="95969" cy="92656"/>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6"/>
            <p:cNvSpPr/>
            <p:nvPr/>
          </p:nvSpPr>
          <p:spPr>
            <a:xfrm rot="-7457137">
              <a:off x="1008379" y="3862260"/>
              <a:ext cx="86748" cy="77527"/>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4" name="Google Shape;3484;p36"/>
            <p:cNvGrpSpPr/>
            <p:nvPr/>
          </p:nvGrpSpPr>
          <p:grpSpPr>
            <a:xfrm>
              <a:off x="2009002" y="4217073"/>
              <a:ext cx="415200" cy="359002"/>
              <a:chOff x="2009002" y="4217073"/>
              <a:chExt cx="415200" cy="359002"/>
            </a:xfrm>
          </p:grpSpPr>
          <p:sp>
            <p:nvSpPr>
              <p:cNvPr id="3485" name="Google Shape;3485;p36"/>
              <p:cNvSpPr/>
              <p:nvPr/>
            </p:nvSpPr>
            <p:spPr>
              <a:xfrm rot="6683270">
                <a:off x="2100933" y="4244829"/>
                <a:ext cx="266692" cy="303491"/>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6"/>
              <p:cNvSpPr/>
              <p:nvPr/>
            </p:nvSpPr>
            <p:spPr>
              <a:xfrm rot="6683270">
                <a:off x="2114123" y="4208251"/>
                <a:ext cx="167810" cy="340290"/>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6"/>
              <p:cNvSpPr/>
              <p:nvPr/>
            </p:nvSpPr>
            <p:spPr>
              <a:xfrm rot="6683270">
                <a:off x="2124201" y="4232080"/>
                <a:ext cx="212741" cy="27748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6"/>
              <p:cNvSpPr/>
              <p:nvPr/>
            </p:nvSpPr>
            <p:spPr>
              <a:xfrm rot="6683270">
                <a:off x="2118985" y="4238884"/>
                <a:ext cx="237220" cy="306389"/>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9" name="Google Shape;3489;p36"/>
            <p:cNvSpPr/>
            <p:nvPr/>
          </p:nvSpPr>
          <p:spPr>
            <a:xfrm rot="3470581">
              <a:off x="766015" y="3113467"/>
              <a:ext cx="129400" cy="223048"/>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6"/>
            <p:cNvSpPr/>
            <p:nvPr/>
          </p:nvSpPr>
          <p:spPr>
            <a:xfrm rot="3470581">
              <a:off x="591587" y="3179053"/>
              <a:ext cx="232630" cy="70135"/>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6"/>
            <p:cNvSpPr/>
            <p:nvPr/>
          </p:nvSpPr>
          <p:spPr>
            <a:xfrm rot="3470581">
              <a:off x="707534" y="3025105"/>
              <a:ext cx="185524" cy="18512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6"/>
            <p:cNvSpPr/>
            <p:nvPr/>
          </p:nvSpPr>
          <p:spPr>
            <a:xfrm rot="3470581">
              <a:off x="743614" y="3226486"/>
              <a:ext cx="130044" cy="222404"/>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6"/>
            <p:cNvSpPr/>
            <p:nvPr/>
          </p:nvSpPr>
          <p:spPr>
            <a:xfrm rot="3470581">
              <a:off x="569927" y="3291962"/>
              <a:ext cx="232630" cy="70135"/>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6"/>
            <p:cNvSpPr/>
            <p:nvPr/>
          </p:nvSpPr>
          <p:spPr>
            <a:xfrm rot="3470581">
              <a:off x="720556" y="3341253"/>
              <a:ext cx="138499" cy="21845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6"/>
            <p:cNvSpPr/>
            <p:nvPr/>
          </p:nvSpPr>
          <p:spPr>
            <a:xfrm rot="3470581">
              <a:off x="549455" y="3430585"/>
              <a:ext cx="229329"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6"/>
            <p:cNvSpPr/>
            <p:nvPr/>
          </p:nvSpPr>
          <p:spPr>
            <a:xfrm rot="3470581">
              <a:off x="705906" y="3459237"/>
              <a:ext cx="153798" cy="211372"/>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6"/>
            <p:cNvSpPr/>
            <p:nvPr/>
          </p:nvSpPr>
          <p:spPr>
            <a:xfrm rot="3470581">
              <a:off x="541330" y="3563622"/>
              <a:ext cx="224739" cy="69330"/>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6"/>
            <p:cNvSpPr/>
            <p:nvPr/>
          </p:nvSpPr>
          <p:spPr>
            <a:xfrm rot="3470581">
              <a:off x="733886" y="3041544"/>
              <a:ext cx="152430" cy="18737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rot="3470581">
              <a:off x="800697" y="3126633"/>
              <a:ext cx="75530" cy="225303"/>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rot="3470581">
              <a:off x="596609" y="3179735"/>
              <a:ext cx="226430" cy="7367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6"/>
            <p:cNvSpPr/>
            <p:nvPr/>
          </p:nvSpPr>
          <p:spPr>
            <a:xfrm rot="3470581">
              <a:off x="778418" y="3237670"/>
              <a:ext cx="78429" cy="22457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6"/>
            <p:cNvSpPr/>
            <p:nvPr/>
          </p:nvSpPr>
          <p:spPr>
            <a:xfrm rot="3470581">
              <a:off x="574156" y="3292205"/>
              <a:ext cx="227155"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rot="3470581">
              <a:off x="754913" y="3354559"/>
              <a:ext cx="89863" cy="220310"/>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rot="3470581">
              <a:off x="551291" y="3429828"/>
              <a:ext cx="227155" cy="70457"/>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rot="3470581">
              <a:off x="740822" y="3472842"/>
              <a:ext cx="105002" cy="213546"/>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rot="3470581">
              <a:off x="541431" y="3563590"/>
              <a:ext cx="226430" cy="71343"/>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rot="3470581">
              <a:off x="529843" y="3259215"/>
              <a:ext cx="481043" cy="382080"/>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rot="3470581">
              <a:off x="784825" y="3356815"/>
              <a:ext cx="97835" cy="150255"/>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rot="3470581">
              <a:off x="641847" y="3060044"/>
              <a:ext cx="306953" cy="35148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rot="3470581">
              <a:off x="835965" y="3486253"/>
              <a:ext cx="28102"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1" name="Google Shape;3511;p36"/>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2" name="Google Shape;3512;p36"/>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6"/>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Hình ảnh Vẽ Tay Hoạt Hình Thế Giới đọc Sách Ngày đọc Sách Của Trẻ Em Có Thể  được Sử Dụng Cho Minh Họa Thương Mại, Tính Cách, Con Trai, Con Gái">
            <a:extLst>
              <a:ext uri="{FF2B5EF4-FFF2-40B4-BE49-F238E27FC236}">
                <a16:creationId xmlns:a16="http://schemas.microsoft.com/office/drawing/2014/main" id="{034E6D5E-3735-4E78-8018-74D6FD20E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438" l="2813" r="93125">
                        <a14:foregroundMark x1="32500" y1="12656" x2="32500" y2="12656"/>
                        <a14:foregroundMark x1="89063" y1="17188" x2="89063" y2="17188"/>
                        <a14:foregroundMark x1="93281" y1="28125" x2="93281" y2="28125"/>
                        <a14:foregroundMark x1="91406" y1="47813" x2="91406" y2="47813"/>
                        <a14:foregroundMark x1="7344" y1="54375" x2="7344" y2="54375"/>
                        <a14:foregroundMark x1="2813" y1="50625" x2="2813" y2="50625"/>
                        <a14:foregroundMark x1="56094" y1="79063" x2="56094" y2="79063"/>
                        <a14:foregroundMark x1="71094" y1="93438" x2="71094" y2="93438"/>
                        <a14:foregroundMark x1="91719" y1="22656" x2="91719" y2="22656"/>
                        <a14:foregroundMark x1="39063" y1="10781" x2="39063" y2="10781"/>
                        <a14:foregroundMark x1="30938" y1="12031" x2="30938" y2="12031"/>
                        <a14:foregroundMark x1="25781" y1="13594" x2="25781" y2="13594"/>
                        <a14:foregroundMark x1="88438" y1="65781" x2="88438" y2="65781"/>
                      </a14:backgroundRemoval>
                    </a14:imgEffect>
                  </a14:imgLayer>
                </a14:imgProps>
              </a:ext>
              <a:ext uri="{28A0092B-C50C-407E-A947-70E740481C1C}">
                <a14:useLocalDpi xmlns:a14="http://schemas.microsoft.com/office/drawing/2010/main" val="0"/>
              </a:ext>
            </a:extLst>
          </a:blip>
          <a:srcRect/>
          <a:stretch>
            <a:fillRect/>
          </a:stretch>
        </p:blipFill>
        <p:spPr bwMode="auto">
          <a:xfrm>
            <a:off x="2575263" y="1125369"/>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7"/>
                                        </p:tgtEl>
                                        <p:attrNameLst>
                                          <p:attrName>style.visibility</p:attrName>
                                        </p:attrNameLst>
                                      </p:cBhvr>
                                      <p:to>
                                        <p:strVal val="visible"/>
                                      </p:to>
                                    </p:set>
                                    <p:anim calcmode="lin" valueType="num">
                                      <p:cBhvr>
                                        <p:cTn id="7" dur="500" fill="hold"/>
                                        <p:tgtEl>
                                          <p:spTgt spid="3377"/>
                                        </p:tgtEl>
                                        <p:attrNameLst>
                                          <p:attrName>ppt_w</p:attrName>
                                        </p:attrNameLst>
                                      </p:cBhvr>
                                      <p:tavLst>
                                        <p:tav tm="0">
                                          <p:val>
                                            <p:fltVal val="0"/>
                                          </p:val>
                                        </p:tav>
                                        <p:tav tm="100000">
                                          <p:val>
                                            <p:strVal val="#ppt_w"/>
                                          </p:val>
                                        </p:tav>
                                      </p:tavLst>
                                    </p:anim>
                                    <p:anim calcmode="lin" valueType="num">
                                      <p:cBhvr>
                                        <p:cTn id="8" dur="500" fill="hold"/>
                                        <p:tgtEl>
                                          <p:spTgt spid="3377"/>
                                        </p:tgtEl>
                                        <p:attrNameLst>
                                          <p:attrName>ppt_h</p:attrName>
                                        </p:attrNameLst>
                                      </p:cBhvr>
                                      <p:tavLst>
                                        <p:tav tm="0">
                                          <p:val>
                                            <p:fltVal val="0"/>
                                          </p:val>
                                        </p:tav>
                                        <p:tav tm="100000">
                                          <p:val>
                                            <p:strVal val="#ppt_h"/>
                                          </p:val>
                                        </p:tav>
                                      </p:tavLst>
                                    </p:anim>
                                    <p:animEffect transition="in" filter="fade">
                                      <p:cBhvr>
                                        <p:cTn id="9" dur="500"/>
                                        <p:tgtEl>
                                          <p:spTgt spid="3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F5240E-67FA-4518-83BE-2E001A10A6D5}"/>
              </a:ext>
            </a:extLst>
          </p:cNvPr>
          <p:cNvSpPr/>
          <p:nvPr/>
        </p:nvSpPr>
        <p:spPr>
          <a:xfrm>
            <a:off x="587676" y="784398"/>
            <a:ext cx="7969301" cy="3970318"/>
          </a:xfrm>
          <a:prstGeom prst="rect">
            <a:avLst/>
          </a:prstGeom>
        </p:spPr>
        <p:txBody>
          <a:bodyPr wrap="square">
            <a:spAutoFit/>
          </a:bodyPr>
          <a:lstStyle/>
          <a:p>
            <a:pPr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Cụ Ún làm nghề thầy cúng đã lâu năm. Khắp làng xa bản gần, nhà nào có người ốm cũng nhờ cụ đến cúng để đuổi tà ma. Nhiều người tôn cụ làm thầy, cắp sách theo cụ học nghề cúng bái.</a:t>
            </a:r>
            <a:endParaRPr lang="en-US" sz="2800" dirty="0">
              <a:solidFill>
                <a:srgbClr val="002060"/>
              </a:solidFill>
              <a:latin typeface="+mj-lt"/>
              <a:cs typeface="Calibri" panose="020F0502020204030204" pitchFamily="34" charset="0"/>
            </a:endParaRPr>
          </a:p>
          <a:p>
            <a:pPr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Vậy 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p:txBody>
      </p:sp>
      <p:sp>
        <p:nvSpPr>
          <p:cNvPr id="6" name="Rectangle 5">
            <a:extLst>
              <a:ext uri="{FF2B5EF4-FFF2-40B4-BE49-F238E27FC236}">
                <a16:creationId xmlns:a16="http://schemas.microsoft.com/office/drawing/2014/main" id="{EEF43077-EE6E-4ADB-AF88-FC76EEF84337}"/>
              </a:ext>
            </a:extLst>
          </p:cNvPr>
          <p:cNvSpPr/>
          <p:nvPr/>
        </p:nvSpPr>
        <p:spPr>
          <a:xfrm>
            <a:off x="2641022" y="340015"/>
            <a:ext cx="3861955" cy="584775"/>
          </a:xfrm>
          <a:prstGeom prst="rect">
            <a:avLst/>
          </a:prstGeom>
        </p:spPr>
        <p:txBody>
          <a:bodyPr wrap="none">
            <a:spAutoFit/>
          </a:bodyPr>
          <a:lstStyle/>
          <a:p>
            <a:pPr algn="ctr"/>
            <a:r>
              <a:rPr lang="en-US" sz="3200" b="1" dirty="0" err="1">
                <a:solidFill>
                  <a:schemeClr val="accent2">
                    <a:lumMod val="60000"/>
                    <a:lumOff val="40000"/>
                  </a:schemeClr>
                </a:solidFill>
                <a:latin typeface="UVN Banh Mi" pitchFamily="2" charset="0"/>
                <a:cs typeface="Calibri" panose="020F0502020204030204" pitchFamily="34" charset="0"/>
              </a:rPr>
              <a:t>Thầy</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cúng</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đi</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bệnh</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viện</a:t>
            </a:r>
            <a:endParaRPr lang="en-US" sz="3200" b="1" dirty="0">
              <a:solidFill>
                <a:schemeClr val="accent2">
                  <a:lumMod val="60000"/>
                  <a:lumOff val="40000"/>
                </a:schemeClr>
              </a:solidFill>
              <a:latin typeface="UVN Banh Mi" pitchFamily="2" charset="0"/>
              <a:cs typeface="Calibri" panose="020F0502020204030204" pitchFamily="34" charset="0"/>
            </a:endParaRPr>
          </a:p>
        </p:txBody>
      </p:sp>
    </p:spTree>
    <p:extLst>
      <p:ext uri="{BB962C8B-B14F-4D97-AF65-F5344CB8AC3E}">
        <p14:creationId xmlns:p14="http://schemas.microsoft.com/office/powerpoint/2010/main" val="29954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E19C03-2937-45F5-81E8-D400BF0EC524}"/>
              </a:ext>
            </a:extLst>
          </p:cNvPr>
          <p:cNvSpPr/>
          <p:nvPr/>
        </p:nvSpPr>
        <p:spPr>
          <a:xfrm>
            <a:off x="418566" y="586591"/>
            <a:ext cx="8148823" cy="3970318"/>
          </a:xfrm>
          <a:prstGeom prst="rect">
            <a:avLst/>
          </a:prstGeom>
        </p:spPr>
        <p:txBody>
          <a:bodyPr wrap="square">
            <a:spAutoFit/>
          </a:bodyPr>
          <a:lstStyle/>
          <a:p>
            <a:pPr lvl="1"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Thấy cha ngày càng đau nặng, con trai cụ khẩn khoản xin đưa cụ đi bệnh viện. Anh nói mãi, nể lời, cụ mới chịu đi.</a:t>
            </a:r>
          </a:p>
          <a:p>
            <a:pPr lvl="1"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spTree>
    <p:extLst>
      <p:ext uri="{BB962C8B-B14F-4D97-AF65-F5344CB8AC3E}">
        <p14:creationId xmlns:p14="http://schemas.microsoft.com/office/powerpoint/2010/main" val="35289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0E3CA8-BE98-485F-A164-E0B2809C7154}"/>
              </a:ext>
            </a:extLst>
          </p:cNvPr>
          <p:cNvSpPr/>
          <p:nvPr/>
        </p:nvSpPr>
        <p:spPr>
          <a:xfrm>
            <a:off x="556260" y="371147"/>
            <a:ext cx="7849536" cy="4401205"/>
          </a:xfrm>
          <a:prstGeom prst="rect">
            <a:avLst/>
          </a:prstGeom>
        </p:spPr>
        <p:txBody>
          <a:bodyPr wrap="square">
            <a:spAutoFit/>
          </a:bodyPr>
          <a:lstStyle/>
          <a:p>
            <a:pPr lvl="1" algn="just"/>
            <a:r>
              <a:rPr lang="vi-VN" sz="2800" dirty="0">
                <a:solidFill>
                  <a:srgbClr val="002060"/>
                </a:solidFill>
                <a:latin typeface="Times New Roman (Headings)"/>
                <a:cs typeface="Calibri" panose="020F0502020204030204" pitchFamily="34" charset="0"/>
              </a:rPr>
              <a:t>        Sáng 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algn="just"/>
            <a:r>
              <a:rPr lang="en-US" sz="2800" dirty="0">
                <a:solidFill>
                  <a:srgbClr val="002060"/>
                </a:solidFill>
                <a:latin typeface="Times New Roman (Headings)"/>
                <a:cs typeface="Calibri" panose="020F0502020204030204" pitchFamily="34" charset="0"/>
              </a:rPr>
              <a:t>	</a:t>
            </a:r>
            <a:r>
              <a:rPr lang="vi-VN" sz="2800" dirty="0" err="1">
                <a:solidFill>
                  <a:srgbClr val="002060"/>
                </a:solidFill>
                <a:latin typeface="Times New Roman (Headings)"/>
                <a:cs typeface="Calibri" panose="020F0502020204030204" pitchFamily="34" charset="0"/>
              </a:rPr>
              <a:t>Nửa</a:t>
            </a:r>
            <a:r>
              <a:rPr lang="vi-VN" sz="2800" dirty="0">
                <a:solidFill>
                  <a:srgbClr val="002060"/>
                </a:solidFill>
                <a:latin typeface="Times New Roman (Headings)"/>
                <a:cs typeface="Calibri" panose="020F0502020204030204" pitchFamily="34" charset="0"/>
              </a:rPr>
              <a:t> tháng sau, cụ Ún khỏi bệnh. Về nhà, cụ nói với bà con:</a:t>
            </a:r>
          </a:p>
          <a:p>
            <a:pPr lvl="1" algn="just"/>
            <a:r>
              <a:rPr lang="en-US" sz="2800" dirty="0">
                <a:solidFill>
                  <a:srgbClr val="002060"/>
                </a:solidFill>
                <a:latin typeface="Times New Roman (Headings)"/>
                <a:cs typeface="Calibri" panose="020F0502020204030204" pitchFamily="34" charset="0"/>
              </a:rPr>
              <a:t>	- </a:t>
            </a:r>
            <a:r>
              <a:rPr lang="vi-VN" sz="2800" dirty="0">
                <a:solidFill>
                  <a:srgbClr val="002060"/>
                </a:solidFill>
                <a:latin typeface="Times New Roman (Headings)"/>
                <a:cs typeface="Calibri" panose="020F0502020204030204" pitchFamily="34" charset="0"/>
              </a:rPr>
              <a:t>Từ nay, tôi dứt khoát bỏ nghề thầy cúng. Bà con ốm đau nên đi bệnh viện.</a:t>
            </a:r>
          </a:p>
          <a:p>
            <a:pPr algn="r"/>
            <a:r>
              <a:rPr lang="vi-VN" sz="2800" i="1" dirty="0">
                <a:solidFill>
                  <a:srgbClr val="002060"/>
                </a:solidFill>
                <a:latin typeface="Times New Roman (Headings)"/>
                <a:cs typeface="Calibri" panose="020F0502020204030204" pitchFamily="34" charset="0"/>
              </a:rPr>
              <a:t>Theo </a:t>
            </a:r>
            <a:r>
              <a:rPr lang="vi-VN" sz="2800" b="1" i="1" dirty="0">
                <a:solidFill>
                  <a:srgbClr val="002060"/>
                </a:solidFill>
                <a:latin typeface="Times New Roman (Headings)"/>
                <a:cs typeface="Calibri" panose="020F0502020204030204" pitchFamily="34" charset="0"/>
              </a:rPr>
              <a:t>Nguyễn Lăng</a:t>
            </a:r>
            <a:endParaRPr lang="vi-VN" sz="2800" dirty="0">
              <a:solidFill>
                <a:srgbClr val="002060"/>
              </a:solidFill>
              <a:latin typeface="Times New Roman (Headings)"/>
              <a:cs typeface="Calibri" panose="020F0502020204030204" pitchFamily="34" charset="0"/>
            </a:endParaRPr>
          </a:p>
        </p:txBody>
      </p:sp>
    </p:spTree>
    <p:extLst>
      <p:ext uri="{BB962C8B-B14F-4D97-AF65-F5344CB8AC3E}">
        <p14:creationId xmlns:p14="http://schemas.microsoft.com/office/powerpoint/2010/main" val="364529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26"/>
        <p:cNvGrpSpPr/>
        <p:nvPr/>
      </p:nvGrpSpPr>
      <p:grpSpPr>
        <a:xfrm>
          <a:off x="0" y="0"/>
          <a:ext cx="0" cy="0"/>
          <a:chOff x="0" y="0"/>
          <a:chExt cx="0" cy="0"/>
        </a:xfrm>
      </p:grpSpPr>
      <p:sp>
        <p:nvSpPr>
          <p:cNvPr id="11527" name="Google Shape;11527;p38"/>
          <p:cNvSpPr txBox="1">
            <a:spLocks noGrp="1"/>
          </p:cNvSpPr>
          <p:nvPr>
            <p:ph type="title"/>
          </p:nvPr>
        </p:nvSpPr>
        <p:spPr>
          <a:xfrm>
            <a:off x="2784784" y="506800"/>
            <a:ext cx="3572150" cy="569400"/>
          </a:xfrm>
          <a:prstGeom prst="rect">
            <a:avLst/>
          </a:prstGeom>
        </p:spPr>
        <p:txBody>
          <a:bodyPr spcFirstLastPara="1" wrap="square" lIns="0" tIns="91199" rIns="0" bIns="91199" anchor="b" anchorCtr="0">
            <a:noAutofit/>
          </a:bodyPr>
          <a:lstStyle/>
          <a:p>
            <a:r>
              <a:rPr lang="en-US" sz="4400" dirty="0">
                <a:solidFill>
                  <a:srgbClr val="C00000"/>
                </a:solidFill>
                <a:latin typeface="SVN-Ready" panose="02040603050506020204" pitchFamily="18" charset="0"/>
              </a:rPr>
              <a:t>Chia </a:t>
            </a:r>
            <a:r>
              <a:rPr lang="en-US" sz="4400" dirty="0" err="1">
                <a:solidFill>
                  <a:srgbClr val="C00000"/>
                </a:solidFill>
                <a:latin typeface="SVN-Ready" panose="02040603050506020204" pitchFamily="18" charset="0"/>
              </a:rPr>
              <a:t>đoạn</a:t>
            </a:r>
            <a:endParaRPr sz="4400" dirty="0">
              <a:solidFill>
                <a:srgbClr val="C00000"/>
              </a:solidFill>
              <a:latin typeface="SVN-Ready" panose="02040603050506020204" pitchFamily="18" charset="0"/>
            </a:endParaRPr>
          </a:p>
        </p:txBody>
      </p:sp>
      <p:sp>
        <p:nvSpPr>
          <p:cNvPr id="11528" name="Google Shape;11528;p38"/>
          <p:cNvSpPr txBox="1">
            <a:spLocks noGrp="1"/>
          </p:cNvSpPr>
          <p:nvPr>
            <p:ph type="title" idx="4294967295"/>
          </p:nvPr>
        </p:nvSpPr>
        <p:spPr>
          <a:xfrm>
            <a:off x="728929" y="1356418"/>
            <a:ext cx="1676400" cy="338137"/>
          </a:xfrm>
          <a:prstGeom prst="rect">
            <a:avLst/>
          </a:prstGeom>
        </p:spPr>
        <p:txBody>
          <a:bodyPr spcFirstLastPara="1" wrap="square" lIns="0" tIns="91199" rIns="0" bIns="91199" anchor="ctr" anchorCtr="0">
            <a:noAutofit/>
          </a:bodyPr>
          <a:lstStyle/>
          <a:p>
            <a:r>
              <a:rPr lang="en-US" sz="3000" b="1" u="sng" dirty="0" err="1">
                <a:solidFill>
                  <a:srgbClr val="76B5AF"/>
                </a:solidFill>
                <a:latin typeface="+mj-lt"/>
              </a:rPr>
              <a:t>Phần</a:t>
            </a:r>
            <a:r>
              <a:rPr lang="en-US" sz="3000" b="1" u="sng" dirty="0">
                <a:solidFill>
                  <a:srgbClr val="76B5AF"/>
                </a:solidFill>
                <a:latin typeface="+mj-lt"/>
              </a:rPr>
              <a:t> 1</a:t>
            </a:r>
            <a:endParaRPr sz="3000" b="1" u="sng" dirty="0">
              <a:solidFill>
                <a:srgbClr val="76B5AF"/>
              </a:solidFill>
              <a:latin typeface="+mj-lt"/>
            </a:endParaRPr>
          </a:p>
        </p:txBody>
      </p:sp>
      <p:sp>
        <p:nvSpPr>
          <p:cNvPr id="11530" name="Google Shape;11530;p38"/>
          <p:cNvSpPr txBox="1">
            <a:spLocks noGrp="1"/>
          </p:cNvSpPr>
          <p:nvPr>
            <p:ph type="subTitle" idx="4294967295"/>
          </p:nvPr>
        </p:nvSpPr>
        <p:spPr>
          <a:xfrm>
            <a:off x="2268177" y="1186745"/>
            <a:ext cx="5543550" cy="503238"/>
          </a:xfrm>
          <a:prstGeom prst="rect">
            <a:avLst/>
          </a:prstGeom>
        </p:spPr>
        <p:txBody>
          <a:bodyPr spcFirstLastPara="1" wrap="square" lIns="0" tIns="91199" rIns="0" bIns="91199" anchor="t" anchorCtr="0">
            <a:noAutofit/>
          </a:bodyPr>
          <a:lstStyle/>
          <a:p>
            <a:pPr marL="0" indent="0" algn="l">
              <a:buNone/>
            </a:pPr>
            <a:r>
              <a:rPr lang="en-US" sz="3000" dirty="0" err="1">
                <a:solidFill>
                  <a:srgbClr val="EB9B00"/>
                </a:solidFill>
                <a:latin typeface="+mj-lt"/>
              </a:rPr>
              <a:t>Từ</a:t>
            </a:r>
            <a:r>
              <a:rPr lang="en-US" sz="3000" dirty="0">
                <a:solidFill>
                  <a:srgbClr val="EB9B00"/>
                </a:solidFill>
                <a:latin typeface="+mj-lt"/>
              </a:rPr>
              <a:t> </a:t>
            </a:r>
            <a:r>
              <a:rPr lang="en-US" sz="3000" dirty="0" err="1">
                <a:solidFill>
                  <a:srgbClr val="EB9B00"/>
                </a:solidFill>
                <a:latin typeface="+mj-lt"/>
              </a:rPr>
              <a:t>đầu</a:t>
            </a:r>
            <a:r>
              <a:rPr lang="en-US" sz="3000" dirty="0">
                <a:solidFill>
                  <a:srgbClr val="EB9B00"/>
                </a:solidFill>
                <a:latin typeface="+mj-lt"/>
              </a:rPr>
              <a:t> </a:t>
            </a:r>
            <a:r>
              <a:rPr lang="en-US" sz="3000" dirty="0" err="1">
                <a:solidFill>
                  <a:srgbClr val="EB9B00"/>
                </a:solidFill>
                <a:latin typeface="+mj-lt"/>
              </a:rPr>
              <a:t>đến</a:t>
            </a:r>
            <a:r>
              <a:rPr lang="en-US" sz="3000" dirty="0">
                <a:solidFill>
                  <a:srgbClr val="EB9B00"/>
                </a:solidFill>
                <a:latin typeface="+mj-lt"/>
              </a:rPr>
              <a:t> </a:t>
            </a:r>
            <a:r>
              <a:rPr lang="en-US" sz="3000" i="1" dirty="0" err="1">
                <a:solidFill>
                  <a:srgbClr val="EB9B00"/>
                </a:solidFill>
                <a:latin typeface="+mj-lt"/>
              </a:rPr>
              <a:t>học</a:t>
            </a:r>
            <a:r>
              <a:rPr lang="en-US" sz="3000" i="1" dirty="0">
                <a:solidFill>
                  <a:srgbClr val="EB9B00"/>
                </a:solidFill>
                <a:latin typeface="+mj-lt"/>
              </a:rPr>
              <a:t> </a:t>
            </a:r>
            <a:r>
              <a:rPr lang="en-US" sz="3000" i="1" dirty="0" err="1">
                <a:solidFill>
                  <a:srgbClr val="EB9B00"/>
                </a:solidFill>
                <a:latin typeface="+mj-lt"/>
              </a:rPr>
              <a:t>nghề</a:t>
            </a:r>
            <a:r>
              <a:rPr lang="en-US" sz="3000" i="1" dirty="0">
                <a:solidFill>
                  <a:srgbClr val="EB9B00"/>
                </a:solidFill>
                <a:latin typeface="+mj-lt"/>
              </a:rPr>
              <a:t> </a:t>
            </a:r>
            <a:r>
              <a:rPr lang="en-US" sz="3000" i="1" dirty="0" err="1">
                <a:solidFill>
                  <a:srgbClr val="EB9B00"/>
                </a:solidFill>
                <a:latin typeface="+mj-lt"/>
              </a:rPr>
              <a:t>cúng</a:t>
            </a:r>
            <a:r>
              <a:rPr lang="en-US" sz="3000" i="1" dirty="0">
                <a:solidFill>
                  <a:srgbClr val="EB9B00"/>
                </a:solidFill>
                <a:latin typeface="+mj-lt"/>
              </a:rPr>
              <a:t> </a:t>
            </a:r>
            <a:r>
              <a:rPr lang="en-US" sz="3000" i="1" dirty="0" err="1">
                <a:solidFill>
                  <a:srgbClr val="EB9B00"/>
                </a:solidFill>
                <a:latin typeface="+mj-lt"/>
              </a:rPr>
              <a:t>bái</a:t>
            </a:r>
            <a:r>
              <a:rPr lang="en-US" sz="3000" dirty="0">
                <a:solidFill>
                  <a:srgbClr val="EB9B00"/>
                </a:solidFill>
                <a:latin typeface="+mj-lt"/>
              </a:rPr>
              <a:t>.</a:t>
            </a:r>
            <a:endParaRPr sz="3000" dirty="0">
              <a:solidFill>
                <a:srgbClr val="EB9B00"/>
              </a:solidFill>
              <a:latin typeface="+mj-lt"/>
            </a:endParaRPr>
          </a:p>
        </p:txBody>
      </p:sp>
      <p:sp>
        <p:nvSpPr>
          <p:cNvPr id="11531" name="Google Shape;11531;p38"/>
          <p:cNvSpPr txBox="1">
            <a:spLocks noGrp="1"/>
          </p:cNvSpPr>
          <p:nvPr>
            <p:ph type="title" idx="4294967295"/>
          </p:nvPr>
        </p:nvSpPr>
        <p:spPr>
          <a:xfrm>
            <a:off x="728929" y="2206177"/>
            <a:ext cx="1676400"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Phần</a:t>
            </a:r>
            <a:r>
              <a:rPr lang="en-US" sz="3000" b="1" u="sng" dirty="0">
                <a:solidFill>
                  <a:srgbClr val="76B5AF"/>
                </a:solidFill>
                <a:latin typeface="+mj-lt"/>
              </a:rPr>
              <a:t> 2</a:t>
            </a:r>
            <a:endParaRPr sz="3000" b="1" u="sng" dirty="0">
              <a:solidFill>
                <a:srgbClr val="76B5AF"/>
              </a:solidFill>
              <a:latin typeface="+mj-lt"/>
            </a:endParaRPr>
          </a:p>
        </p:txBody>
      </p:sp>
      <p:sp>
        <p:nvSpPr>
          <p:cNvPr id="11533" name="Google Shape;11533;p38"/>
          <p:cNvSpPr txBox="1">
            <a:spLocks noGrp="1"/>
          </p:cNvSpPr>
          <p:nvPr>
            <p:ph type="subTitle" idx="4294967295"/>
          </p:nvPr>
        </p:nvSpPr>
        <p:spPr>
          <a:xfrm>
            <a:off x="2268177" y="2064633"/>
            <a:ext cx="6548442" cy="503237"/>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Vậy</a:t>
            </a:r>
            <a:r>
              <a:rPr lang="en-US" sz="3000" i="1" dirty="0">
                <a:solidFill>
                  <a:srgbClr val="EB9B00"/>
                </a:solidFill>
                <a:latin typeface="+mj-lt"/>
              </a:rPr>
              <a:t> </a:t>
            </a:r>
            <a:r>
              <a:rPr lang="en-US" sz="3000" i="1" dirty="0" err="1">
                <a:solidFill>
                  <a:srgbClr val="EB9B00"/>
                </a:solidFill>
                <a:latin typeface="+mj-lt"/>
              </a:rPr>
              <a:t>mà</a:t>
            </a:r>
            <a:r>
              <a:rPr lang="en-US" sz="3000" i="1" dirty="0">
                <a:solidFill>
                  <a:srgbClr val="EB9B00"/>
                </a:solidFill>
                <a:latin typeface="+mj-lt"/>
              </a:rPr>
              <a:t>…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thuyên</a:t>
            </a:r>
            <a:r>
              <a:rPr lang="en-US" sz="3000" i="1" dirty="0">
                <a:solidFill>
                  <a:srgbClr val="EB9B00"/>
                </a:solidFill>
                <a:latin typeface="+mj-lt"/>
              </a:rPr>
              <a:t> </a:t>
            </a:r>
            <a:r>
              <a:rPr lang="en-US" sz="3000" i="1" dirty="0" err="1">
                <a:solidFill>
                  <a:srgbClr val="EB9B00"/>
                </a:solidFill>
                <a:latin typeface="+mj-lt"/>
              </a:rPr>
              <a:t>giảm</a:t>
            </a:r>
            <a:r>
              <a:rPr lang="en-US" sz="3000" i="1" dirty="0">
                <a:solidFill>
                  <a:srgbClr val="EB9B00"/>
                </a:solidFill>
                <a:latin typeface="+mj-lt"/>
              </a:rPr>
              <a:t>.</a:t>
            </a:r>
            <a:endParaRPr sz="3000" i="1" dirty="0">
              <a:solidFill>
                <a:srgbClr val="EB9B00"/>
              </a:solidFill>
              <a:latin typeface="+mj-lt"/>
            </a:endParaRPr>
          </a:p>
        </p:txBody>
      </p:sp>
      <p:sp>
        <p:nvSpPr>
          <p:cNvPr id="11534" name="Google Shape;11534;p38"/>
          <p:cNvSpPr txBox="1">
            <a:spLocks noGrp="1"/>
          </p:cNvSpPr>
          <p:nvPr>
            <p:ph type="title" idx="4294967295"/>
          </p:nvPr>
        </p:nvSpPr>
        <p:spPr>
          <a:xfrm>
            <a:off x="728929" y="3124744"/>
            <a:ext cx="1676400" cy="338137"/>
          </a:xfrm>
          <a:prstGeom prst="rect">
            <a:avLst/>
          </a:prstGeom>
        </p:spPr>
        <p:txBody>
          <a:bodyPr spcFirstLastPara="1" wrap="square" lIns="0" tIns="91199" rIns="0" bIns="91199" anchor="ctr" anchorCtr="0">
            <a:noAutofit/>
          </a:bodyPr>
          <a:lstStyle/>
          <a:p>
            <a:pPr lvl="0">
              <a:buClr>
                <a:schemeClr val="dk1"/>
              </a:buClr>
              <a:buSzPts val="1100"/>
            </a:pPr>
            <a:r>
              <a:rPr lang="en-US" sz="3000" b="1" u="sng" dirty="0" err="1">
                <a:solidFill>
                  <a:srgbClr val="76B5AF"/>
                </a:solidFill>
                <a:latin typeface="+mj-lt"/>
              </a:rPr>
              <a:t>Phần</a:t>
            </a:r>
            <a:r>
              <a:rPr lang="en-US" sz="3000" b="1" u="sng" dirty="0">
                <a:solidFill>
                  <a:srgbClr val="76B5AF"/>
                </a:solidFill>
                <a:latin typeface="+mj-lt"/>
              </a:rPr>
              <a:t> 3</a:t>
            </a:r>
            <a:endParaRPr sz="3000" b="1" u="sng" dirty="0">
              <a:solidFill>
                <a:srgbClr val="76B5AF"/>
              </a:solidFill>
              <a:latin typeface="+mj-lt"/>
            </a:endParaRPr>
          </a:p>
        </p:txBody>
      </p:sp>
      <p:sp>
        <p:nvSpPr>
          <p:cNvPr id="11536" name="Google Shape;11536;p38"/>
          <p:cNvSpPr txBox="1">
            <a:spLocks noGrp="1"/>
          </p:cNvSpPr>
          <p:nvPr>
            <p:ph type="subTitle" idx="4294967295"/>
          </p:nvPr>
        </p:nvSpPr>
        <p:spPr>
          <a:xfrm>
            <a:off x="2268177" y="2944108"/>
            <a:ext cx="5898536" cy="501650"/>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Thấy</a:t>
            </a:r>
            <a:r>
              <a:rPr lang="en-US" sz="3000" i="1" dirty="0">
                <a:solidFill>
                  <a:srgbClr val="EB9B00"/>
                </a:solidFill>
                <a:latin typeface="+mj-lt"/>
              </a:rPr>
              <a:t> cha…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vẫn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lui</a:t>
            </a:r>
            <a:r>
              <a:rPr lang="en-US" sz="3000" i="1" dirty="0">
                <a:solidFill>
                  <a:srgbClr val="EB9B00"/>
                </a:solidFill>
                <a:latin typeface="+mj-lt"/>
              </a:rPr>
              <a:t>.</a:t>
            </a:r>
            <a:endParaRPr sz="3000" i="1" dirty="0">
              <a:solidFill>
                <a:srgbClr val="EB9B00"/>
              </a:solidFill>
              <a:latin typeface="+mj-lt"/>
            </a:endParaRPr>
          </a:p>
        </p:txBody>
      </p:sp>
      <p:sp>
        <p:nvSpPr>
          <p:cNvPr id="11537" name="Google Shape;11537;p38"/>
          <p:cNvSpPr txBox="1">
            <a:spLocks noGrp="1"/>
          </p:cNvSpPr>
          <p:nvPr>
            <p:ph type="title" idx="4294967295"/>
          </p:nvPr>
        </p:nvSpPr>
        <p:spPr>
          <a:xfrm>
            <a:off x="728929" y="3965663"/>
            <a:ext cx="1674813"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Phần</a:t>
            </a:r>
            <a:r>
              <a:rPr lang="en-US" sz="3000" b="1" u="sng" dirty="0">
                <a:solidFill>
                  <a:srgbClr val="76B5AF"/>
                </a:solidFill>
                <a:latin typeface="+mj-lt"/>
              </a:rPr>
              <a:t> 4</a:t>
            </a:r>
            <a:endParaRPr sz="3000" b="1" u="sng" dirty="0">
              <a:solidFill>
                <a:srgbClr val="76B5AF"/>
              </a:solidFill>
              <a:latin typeface="+mj-lt"/>
            </a:endParaRPr>
          </a:p>
        </p:txBody>
      </p:sp>
      <p:sp>
        <p:nvSpPr>
          <p:cNvPr id="11539" name="Google Shape;11539;p38"/>
          <p:cNvSpPr txBox="1">
            <a:spLocks noGrp="1"/>
          </p:cNvSpPr>
          <p:nvPr>
            <p:ph type="subTitle" idx="4294967295"/>
          </p:nvPr>
        </p:nvSpPr>
        <p:spPr>
          <a:xfrm>
            <a:off x="2268177" y="3818026"/>
            <a:ext cx="3987800" cy="503238"/>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Đoạn</a:t>
            </a:r>
            <a:r>
              <a:rPr lang="en-US" sz="3000" dirty="0">
                <a:solidFill>
                  <a:srgbClr val="EB9B00"/>
                </a:solidFill>
                <a:latin typeface="+mj-lt"/>
              </a:rPr>
              <a:t> </a:t>
            </a:r>
            <a:r>
              <a:rPr lang="en-US" sz="3000" dirty="0" err="1">
                <a:solidFill>
                  <a:srgbClr val="EB9B00"/>
                </a:solidFill>
                <a:latin typeface="+mj-lt"/>
              </a:rPr>
              <a:t>còn</a:t>
            </a:r>
            <a:r>
              <a:rPr lang="en-US" sz="3000" dirty="0">
                <a:solidFill>
                  <a:srgbClr val="EB9B00"/>
                </a:solidFill>
                <a:latin typeface="+mj-lt"/>
              </a:rPr>
              <a:t> </a:t>
            </a:r>
            <a:r>
              <a:rPr lang="en-US" sz="3000" dirty="0" err="1">
                <a:solidFill>
                  <a:srgbClr val="EB9B00"/>
                </a:solidFill>
                <a:latin typeface="+mj-lt"/>
              </a:rPr>
              <a:t>lại</a:t>
            </a:r>
            <a:r>
              <a:rPr lang="en-US" sz="3000" dirty="0">
                <a:solidFill>
                  <a:srgbClr val="EB9B00"/>
                </a:solidFill>
                <a:latin typeface="+mj-lt"/>
              </a:rPr>
              <a:t>.</a:t>
            </a:r>
            <a:endParaRPr sz="3000" dirty="0">
              <a:solidFill>
                <a:srgbClr val="EB9B00"/>
              </a:solidFill>
              <a:latin typeface="+mj-lt"/>
            </a:endParaRPr>
          </a:p>
        </p:txBody>
      </p:sp>
      <p:sp>
        <p:nvSpPr>
          <p:cNvPr id="11" name="Freeform 10">
            <a:extLst>
              <a:ext uri="{FF2B5EF4-FFF2-40B4-BE49-F238E27FC236}">
                <a16:creationId xmlns:a16="http://schemas.microsoft.com/office/drawing/2014/main" id="{FE388C74-978E-40D8-96D3-8EECAD2FA37F}"/>
              </a:ext>
            </a:extLst>
          </p:cNvPr>
          <p:cNvSpPr/>
          <p:nvPr/>
        </p:nvSpPr>
        <p:spPr>
          <a:xfrm>
            <a:off x="979433" y="723308"/>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Subtitle 2">
            <a:extLst>
              <a:ext uri="{FF2B5EF4-FFF2-40B4-BE49-F238E27FC236}">
                <a16:creationId xmlns:a16="http://schemas.microsoft.com/office/drawing/2014/main" id="{C02344A9-957E-4D6A-BDD2-71DC4A61707B}"/>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2"/>
                </a:solidFill>
                <a:latin typeface="+mj-lt"/>
              </a:rPr>
              <a:t>Theo </a:t>
            </a:r>
            <a:r>
              <a:rPr lang="en-US" sz="3000" dirty="0" err="1">
                <a:solidFill>
                  <a:schemeClr val="bg2"/>
                </a:solidFill>
                <a:latin typeface="+mj-lt"/>
              </a:rPr>
              <a:t>các</a:t>
            </a:r>
            <a:r>
              <a:rPr lang="en-US" sz="3000" dirty="0">
                <a:solidFill>
                  <a:schemeClr val="bg2"/>
                </a:solidFill>
                <a:latin typeface="+mj-lt"/>
              </a:rPr>
              <a:t> </a:t>
            </a:r>
            <a:r>
              <a:rPr lang="en-US" sz="3000" dirty="0" err="1">
                <a:solidFill>
                  <a:schemeClr val="bg2"/>
                </a:solidFill>
                <a:latin typeface="+mj-lt"/>
              </a:rPr>
              <a:t>em</a:t>
            </a:r>
            <a:r>
              <a:rPr lang="en-US" sz="3000" dirty="0">
                <a:solidFill>
                  <a:schemeClr val="bg2"/>
                </a:solidFill>
                <a:latin typeface="+mj-lt"/>
              </a:rPr>
              <a:t>, </a:t>
            </a:r>
            <a:r>
              <a:rPr lang="en-US" sz="3000" dirty="0" err="1">
                <a:solidFill>
                  <a:schemeClr val="bg2"/>
                </a:solidFill>
                <a:latin typeface="+mj-lt"/>
              </a:rPr>
              <a:t>bài</a:t>
            </a:r>
            <a:r>
              <a:rPr lang="en-US" sz="3000" dirty="0">
                <a:solidFill>
                  <a:schemeClr val="bg2"/>
                </a:solidFill>
                <a:latin typeface="+mj-lt"/>
              </a:rPr>
              <a:t> </a:t>
            </a:r>
            <a:r>
              <a:rPr lang="en-US" sz="3000" dirty="0" err="1">
                <a:solidFill>
                  <a:schemeClr val="bg2"/>
                </a:solidFill>
                <a:latin typeface="+mj-lt"/>
              </a:rPr>
              <a:t>này</a:t>
            </a:r>
            <a:r>
              <a:rPr lang="en-US" sz="3000" dirty="0">
                <a:solidFill>
                  <a:schemeClr val="bg2"/>
                </a:solidFill>
                <a:latin typeface="+mj-lt"/>
              </a:rPr>
              <a:t> </a:t>
            </a:r>
            <a:r>
              <a:rPr lang="en-US" sz="3000" dirty="0" err="1">
                <a:solidFill>
                  <a:schemeClr val="bg2"/>
                </a:solidFill>
                <a:latin typeface="+mj-lt"/>
              </a:rPr>
              <a:t>có</a:t>
            </a:r>
            <a:r>
              <a:rPr lang="en-US" sz="3000" dirty="0">
                <a:solidFill>
                  <a:schemeClr val="bg2"/>
                </a:solidFill>
                <a:latin typeface="+mj-lt"/>
              </a:rPr>
              <a:t> </a:t>
            </a:r>
            <a:r>
              <a:rPr lang="en-US" sz="3000" dirty="0" err="1">
                <a:solidFill>
                  <a:schemeClr val="bg2"/>
                </a:solidFill>
                <a:latin typeface="+mj-lt"/>
              </a:rPr>
              <a:t>thể</a:t>
            </a:r>
            <a:r>
              <a:rPr lang="en-US" sz="3000" dirty="0">
                <a:solidFill>
                  <a:schemeClr val="bg2"/>
                </a:solidFill>
                <a:latin typeface="+mj-lt"/>
              </a:rPr>
              <a:t> chia </a:t>
            </a:r>
            <a:r>
              <a:rPr lang="en-US" sz="3000" dirty="0" err="1">
                <a:solidFill>
                  <a:schemeClr val="bg2"/>
                </a:solidFill>
                <a:latin typeface="+mj-lt"/>
              </a:rPr>
              <a:t>làm</a:t>
            </a:r>
            <a:r>
              <a:rPr lang="en-US" sz="3000" dirty="0">
                <a:solidFill>
                  <a:schemeClr val="bg2"/>
                </a:solidFill>
                <a:latin typeface="+mj-lt"/>
              </a:rPr>
              <a:t> </a:t>
            </a:r>
            <a:r>
              <a:rPr lang="en-US" sz="3000" dirty="0" err="1">
                <a:solidFill>
                  <a:schemeClr val="bg2"/>
                </a:solidFill>
                <a:latin typeface="+mj-lt"/>
              </a:rPr>
              <a:t>mấy</a:t>
            </a:r>
            <a:r>
              <a:rPr lang="en-US" sz="3000" dirty="0">
                <a:solidFill>
                  <a:schemeClr val="bg2"/>
                </a:solidFill>
                <a:latin typeface="+mj-lt"/>
              </a:rPr>
              <a:t> </a:t>
            </a:r>
            <a:r>
              <a:rPr lang="en-US" sz="3000" dirty="0" err="1">
                <a:solidFill>
                  <a:schemeClr val="bg2"/>
                </a:solidFill>
                <a:latin typeface="+mj-lt"/>
              </a:rPr>
              <a:t>phần</a:t>
            </a:r>
            <a:r>
              <a:rPr lang="en-US" sz="3000" dirty="0">
                <a:solidFill>
                  <a:schemeClr val="bg2"/>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11527"/>
                                        </p:tgtEl>
                                        <p:attrNameLst>
                                          <p:attrName>style.visibility</p:attrName>
                                        </p:attrNameLst>
                                      </p:cBhvr>
                                      <p:to>
                                        <p:strVal val="visible"/>
                                      </p:to>
                                    </p:set>
                                    <p:animEffect transition="in" filter="fade">
                                      <p:cBhvr>
                                        <p:cTn id="14" dur="1000"/>
                                        <p:tgtEl>
                                          <p:spTgt spid="11527"/>
                                        </p:tgtEl>
                                      </p:cBhvr>
                                    </p:animEffect>
                                    <p:anim calcmode="lin" valueType="num">
                                      <p:cBhvr>
                                        <p:cTn id="15" dur="1000" fill="hold"/>
                                        <p:tgtEl>
                                          <p:spTgt spid="11527"/>
                                        </p:tgtEl>
                                        <p:attrNameLst>
                                          <p:attrName>ppt_x</p:attrName>
                                        </p:attrNameLst>
                                      </p:cBhvr>
                                      <p:tavLst>
                                        <p:tav tm="0">
                                          <p:val>
                                            <p:strVal val="#ppt_x"/>
                                          </p:val>
                                        </p:tav>
                                        <p:tav tm="100000">
                                          <p:val>
                                            <p:strVal val="#ppt_x"/>
                                          </p:val>
                                        </p:tav>
                                      </p:tavLst>
                                    </p:anim>
                                    <p:anim calcmode="lin" valueType="num">
                                      <p:cBhvr>
                                        <p:cTn id="16" dur="900" decel="100000" fill="hold"/>
                                        <p:tgtEl>
                                          <p:spTgt spid="1152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52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1528"/>
                                        </p:tgtEl>
                                        <p:attrNameLst>
                                          <p:attrName>style.visibility</p:attrName>
                                        </p:attrNameLst>
                                      </p:cBhvr>
                                      <p:to>
                                        <p:strVal val="visible"/>
                                      </p:to>
                                    </p:set>
                                    <p:anim calcmode="lin" valueType="num">
                                      <p:cBhvr additive="base">
                                        <p:cTn id="22" dur="500" fill="hold"/>
                                        <p:tgtEl>
                                          <p:spTgt spid="11528"/>
                                        </p:tgtEl>
                                        <p:attrNameLst>
                                          <p:attrName>ppt_x</p:attrName>
                                        </p:attrNameLst>
                                      </p:cBhvr>
                                      <p:tavLst>
                                        <p:tav tm="0">
                                          <p:val>
                                            <p:strVal val="0-#ppt_w/2"/>
                                          </p:val>
                                        </p:tav>
                                        <p:tav tm="100000">
                                          <p:val>
                                            <p:strVal val="#ppt_x"/>
                                          </p:val>
                                        </p:tav>
                                      </p:tavLst>
                                    </p:anim>
                                    <p:anim calcmode="lin" valueType="num">
                                      <p:cBhvr additive="base">
                                        <p:cTn id="23" dur="500" fill="hold"/>
                                        <p:tgtEl>
                                          <p:spTgt spid="1152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530">
                                            <p:txEl>
                                              <p:pRg st="0" end="0"/>
                                            </p:txEl>
                                          </p:spTgt>
                                        </p:tgtEl>
                                        <p:attrNameLst>
                                          <p:attrName>style.visibility</p:attrName>
                                        </p:attrNameLst>
                                      </p:cBhvr>
                                      <p:to>
                                        <p:strVal val="visible"/>
                                      </p:to>
                                    </p:set>
                                    <p:anim calcmode="lin" valueType="num">
                                      <p:cBhvr additive="base">
                                        <p:cTn id="27" dur="500" fill="hold"/>
                                        <p:tgtEl>
                                          <p:spTgt spid="1153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531"/>
                                        </p:tgtEl>
                                        <p:attrNameLst>
                                          <p:attrName>style.visibility</p:attrName>
                                        </p:attrNameLst>
                                      </p:cBhvr>
                                      <p:to>
                                        <p:strVal val="visible"/>
                                      </p:to>
                                    </p:set>
                                    <p:anim calcmode="lin" valueType="num">
                                      <p:cBhvr additive="base">
                                        <p:cTn id="33" dur="500" fill="hold"/>
                                        <p:tgtEl>
                                          <p:spTgt spid="11531"/>
                                        </p:tgtEl>
                                        <p:attrNameLst>
                                          <p:attrName>ppt_x</p:attrName>
                                        </p:attrNameLst>
                                      </p:cBhvr>
                                      <p:tavLst>
                                        <p:tav tm="0">
                                          <p:val>
                                            <p:strVal val="0-#ppt_w/2"/>
                                          </p:val>
                                        </p:tav>
                                        <p:tav tm="100000">
                                          <p:val>
                                            <p:strVal val="#ppt_x"/>
                                          </p:val>
                                        </p:tav>
                                      </p:tavLst>
                                    </p:anim>
                                    <p:anim calcmode="lin" valueType="num">
                                      <p:cBhvr additive="base">
                                        <p:cTn id="34" dur="500" fill="hold"/>
                                        <p:tgtEl>
                                          <p:spTgt spid="1153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1533">
                                            <p:txEl>
                                              <p:pRg st="0" end="0"/>
                                            </p:txEl>
                                          </p:spTgt>
                                        </p:tgtEl>
                                        <p:attrNameLst>
                                          <p:attrName>style.visibility</p:attrName>
                                        </p:attrNameLst>
                                      </p:cBhvr>
                                      <p:to>
                                        <p:strVal val="visible"/>
                                      </p:to>
                                    </p:set>
                                    <p:anim calcmode="lin" valueType="num">
                                      <p:cBhvr additive="base">
                                        <p:cTn id="38" dur="500" fill="hold"/>
                                        <p:tgtEl>
                                          <p:spTgt spid="11533">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1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1534"/>
                                        </p:tgtEl>
                                        <p:attrNameLst>
                                          <p:attrName>style.visibility</p:attrName>
                                        </p:attrNameLst>
                                      </p:cBhvr>
                                      <p:to>
                                        <p:strVal val="visible"/>
                                      </p:to>
                                    </p:set>
                                    <p:anim calcmode="lin" valueType="num">
                                      <p:cBhvr additive="base">
                                        <p:cTn id="44" dur="500" fill="hold"/>
                                        <p:tgtEl>
                                          <p:spTgt spid="11534"/>
                                        </p:tgtEl>
                                        <p:attrNameLst>
                                          <p:attrName>ppt_x</p:attrName>
                                        </p:attrNameLst>
                                      </p:cBhvr>
                                      <p:tavLst>
                                        <p:tav tm="0">
                                          <p:val>
                                            <p:strVal val="0-#ppt_w/2"/>
                                          </p:val>
                                        </p:tav>
                                        <p:tav tm="100000">
                                          <p:val>
                                            <p:strVal val="#ppt_x"/>
                                          </p:val>
                                        </p:tav>
                                      </p:tavLst>
                                    </p:anim>
                                    <p:anim calcmode="lin" valueType="num">
                                      <p:cBhvr additive="base">
                                        <p:cTn id="45" dur="500" fill="hold"/>
                                        <p:tgtEl>
                                          <p:spTgt spid="11534"/>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11536">
                                            <p:txEl>
                                              <p:pRg st="0" end="0"/>
                                            </p:txEl>
                                          </p:spTgt>
                                        </p:tgtEl>
                                        <p:attrNameLst>
                                          <p:attrName>style.visibility</p:attrName>
                                        </p:attrNameLst>
                                      </p:cBhvr>
                                      <p:to>
                                        <p:strVal val="visible"/>
                                      </p:to>
                                    </p:set>
                                    <p:anim calcmode="lin" valueType="num">
                                      <p:cBhvr additive="base">
                                        <p:cTn id="49" dur="500" fill="hold"/>
                                        <p:tgtEl>
                                          <p:spTgt spid="11536">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5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537"/>
                                        </p:tgtEl>
                                        <p:attrNameLst>
                                          <p:attrName>style.visibility</p:attrName>
                                        </p:attrNameLst>
                                      </p:cBhvr>
                                      <p:to>
                                        <p:strVal val="visible"/>
                                      </p:to>
                                    </p:set>
                                    <p:anim calcmode="lin" valueType="num">
                                      <p:cBhvr additive="base">
                                        <p:cTn id="55" dur="500" fill="hold"/>
                                        <p:tgtEl>
                                          <p:spTgt spid="11537"/>
                                        </p:tgtEl>
                                        <p:attrNameLst>
                                          <p:attrName>ppt_x</p:attrName>
                                        </p:attrNameLst>
                                      </p:cBhvr>
                                      <p:tavLst>
                                        <p:tav tm="0">
                                          <p:val>
                                            <p:strVal val="0-#ppt_w/2"/>
                                          </p:val>
                                        </p:tav>
                                        <p:tav tm="100000">
                                          <p:val>
                                            <p:strVal val="#ppt_x"/>
                                          </p:val>
                                        </p:tav>
                                      </p:tavLst>
                                    </p:anim>
                                    <p:anim calcmode="lin" valueType="num">
                                      <p:cBhvr additive="base">
                                        <p:cTn id="56" dur="500" fill="hold"/>
                                        <p:tgtEl>
                                          <p:spTgt spid="1153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11539">
                                            <p:txEl>
                                              <p:pRg st="0" end="0"/>
                                            </p:txEl>
                                          </p:spTgt>
                                        </p:tgtEl>
                                        <p:attrNameLst>
                                          <p:attrName>style.visibility</p:attrName>
                                        </p:attrNameLst>
                                      </p:cBhvr>
                                      <p:to>
                                        <p:strVal val="visible"/>
                                      </p:to>
                                    </p:set>
                                    <p:anim calcmode="lin" valueType="num">
                                      <p:cBhvr additive="base">
                                        <p:cTn id="60" dur="500" fill="hold"/>
                                        <p:tgtEl>
                                          <p:spTgt spid="11539">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15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7" grpId="0"/>
      <p:bldP spid="11528" grpId="0"/>
      <p:bldP spid="11530" grpId="0" build="p"/>
      <p:bldP spid="11531" grpId="0"/>
      <p:bldP spid="11534" grpId="0"/>
      <p:bldP spid="11536" grpId="0" build="p"/>
      <p:bldP spid="11537" grpId="0"/>
      <p:bldP spid="11539" grpId="0" build="p"/>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93"/>
        <p:cNvGrpSpPr/>
        <p:nvPr/>
      </p:nvGrpSpPr>
      <p:grpSpPr>
        <a:xfrm>
          <a:off x="0" y="0"/>
          <a:ext cx="0" cy="0"/>
          <a:chOff x="0" y="0"/>
          <a:chExt cx="0" cy="0"/>
        </a:xfrm>
      </p:grpSpPr>
      <p:sp>
        <p:nvSpPr>
          <p:cNvPr id="6" name="Rectangle 5">
            <a:extLst>
              <a:ext uri="{FF2B5EF4-FFF2-40B4-BE49-F238E27FC236}">
                <a16:creationId xmlns:a16="http://schemas.microsoft.com/office/drawing/2014/main" id="{A7647524-98B1-4755-B73C-11399058C5F4}"/>
              </a:ext>
            </a:extLst>
          </p:cNvPr>
          <p:cNvSpPr/>
          <p:nvPr/>
        </p:nvSpPr>
        <p:spPr>
          <a:xfrm>
            <a:off x="3940480" y="1053404"/>
            <a:ext cx="1287532"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quặn</a:t>
            </a:r>
            <a:endParaRPr lang="en-US" sz="3600" b="1" dirty="0">
              <a:solidFill>
                <a:schemeClr val="accent5">
                  <a:lumMod val="50000"/>
                </a:schemeClr>
              </a:solidFill>
              <a:latin typeface="+mn-lt"/>
            </a:endParaRPr>
          </a:p>
        </p:txBody>
      </p:sp>
      <p:sp>
        <p:nvSpPr>
          <p:cNvPr id="7" name="Rectangle 6">
            <a:extLst>
              <a:ext uri="{FF2B5EF4-FFF2-40B4-BE49-F238E27FC236}">
                <a16:creationId xmlns:a16="http://schemas.microsoft.com/office/drawing/2014/main" id="{E65DEEFB-4285-4CE7-8F7C-41F1BFBA5D0C}"/>
              </a:ext>
            </a:extLst>
          </p:cNvPr>
          <p:cNvSpPr/>
          <p:nvPr/>
        </p:nvSpPr>
        <p:spPr>
          <a:xfrm>
            <a:off x="3140995" y="1754674"/>
            <a:ext cx="2903359"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thuyên giảm</a:t>
            </a:r>
            <a:endParaRPr lang="en-US" sz="3600" b="1" dirty="0">
              <a:solidFill>
                <a:schemeClr val="accent5">
                  <a:lumMod val="50000"/>
                </a:schemeClr>
              </a:solidFill>
              <a:latin typeface="+mn-lt"/>
            </a:endParaRPr>
          </a:p>
        </p:txBody>
      </p:sp>
      <p:sp>
        <p:nvSpPr>
          <p:cNvPr id="8" name="Rectangle 7">
            <a:extLst>
              <a:ext uri="{FF2B5EF4-FFF2-40B4-BE49-F238E27FC236}">
                <a16:creationId xmlns:a16="http://schemas.microsoft.com/office/drawing/2014/main" id="{1408194A-FC45-41C9-82C6-585720B491F5}"/>
              </a:ext>
            </a:extLst>
          </p:cNvPr>
          <p:cNvSpPr/>
          <p:nvPr/>
        </p:nvSpPr>
        <p:spPr>
          <a:xfrm>
            <a:off x="3133144" y="2476078"/>
            <a:ext cx="2877711"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khẩn khoản </a:t>
            </a:r>
            <a:endParaRPr lang="en-US" sz="3600" b="1" dirty="0">
              <a:solidFill>
                <a:schemeClr val="accent5">
                  <a:lumMod val="50000"/>
                </a:schemeClr>
              </a:solidFill>
              <a:latin typeface="+mn-lt"/>
            </a:endParaRPr>
          </a:p>
        </p:txBody>
      </p:sp>
      <p:sp>
        <p:nvSpPr>
          <p:cNvPr id="10" name="Rectangle 9">
            <a:extLst>
              <a:ext uri="{FF2B5EF4-FFF2-40B4-BE49-F238E27FC236}">
                <a16:creationId xmlns:a16="http://schemas.microsoft.com/office/drawing/2014/main" id="{57353FC8-D6BE-44C2-B14E-C37F6725DA91}"/>
              </a:ext>
            </a:extLst>
          </p:cNvPr>
          <p:cNvSpPr/>
          <p:nvPr/>
        </p:nvSpPr>
        <p:spPr>
          <a:xfrm>
            <a:off x="3249853" y="3157214"/>
            <a:ext cx="2644294" cy="646331"/>
          </a:xfrm>
          <a:prstGeom prst="rect">
            <a:avLst/>
          </a:prstGeom>
        </p:spPr>
        <p:txBody>
          <a:bodyPr wrap="square">
            <a:spAutoFit/>
          </a:bodyPr>
          <a:lstStyle/>
          <a:p>
            <a:r>
              <a:rPr lang="vi-VN" sz="3600" b="1" dirty="0">
                <a:solidFill>
                  <a:schemeClr val="accent5">
                    <a:lumMod val="50000"/>
                  </a:schemeClr>
                </a:solidFill>
                <a:latin typeface="+mn-lt"/>
                <a:cs typeface="Calibri" panose="020F0502020204030204" pitchFamily="34" charset="0"/>
              </a:rPr>
              <a:t>quằn quại</a:t>
            </a:r>
            <a:endParaRPr lang="en-US" sz="3600" b="1" dirty="0">
              <a:solidFill>
                <a:schemeClr val="accent5">
                  <a:lumMod val="50000"/>
                </a:schemeClr>
              </a:solidFill>
              <a:latin typeface="+mn-lt"/>
            </a:endParaRPr>
          </a:p>
        </p:txBody>
      </p:sp>
      <p:sp>
        <p:nvSpPr>
          <p:cNvPr id="11" name="Rectangle 10">
            <a:extLst>
              <a:ext uri="{FF2B5EF4-FFF2-40B4-BE49-F238E27FC236}">
                <a16:creationId xmlns:a16="http://schemas.microsoft.com/office/drawing/2014/main" id="{E0D562F9-2934-4327-A50F-C1686DF30EA7}"/>
              </a:ext>
            </a:extLst>
          </p:cNvPr>
          <p:cNvSpPr/>
          <p:nvPr/>
        </p:nvSpPr>
        <p:spPr>
          <a:xfrm>
            <a:off x="3360537" y="3846256"/>
            <a:ext cx="2443298"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dứt khoát </a:t>
            </a:r>
            <a:endParaRPr lang="en-US" sz="3600" b="1" dirty="0">
              <a:solidFill>
                <a:schemeClr val="accent5">
                  <a:lumMod val="50000"/>
                </a:schemeClr>
              </a:solidFill>
              <a:latin typeface="+mn-lt"/>
            </a:endParaRPr>
          </a:p>
        </p:txBody>
      </p:sp>
      <p:sp>
        <p:nvSpPr>
          <p:cNvPr id="17" name="Google Shape;11527;p38">
            <a:extLst>
              <a:ext uri="{FF2B5EF4-FFF2-40B4-BE49-F238E27FC236}">
                <a16:creationId xmlns:a16="http://schemas.microsoft.com/office/drawing/2014/main" id="{BD9883FA-FFE4-4CA2-9BD8-7188D12A31F5}"/>
              </a:ext>
            </a:extLst>
          </p:cNvPr>
          <p:cNvSpPr txBox="1">
            <a:spLocks/>
          </p:cNvSpPr>
          <p:nvPr/>
        </p:nvSpPr>
        <p:spPr>
          <a:xfrm>
            <a:off x="2876432" y="570833"/>
            <a:ext cx="3783448" cy="569400"/>
          </a:xfrm>
          <a:prstGeom prst="rect">
            <a:avLst/>
          </a:prstGeom>
          <a:noFill/>
          <a:ln>
            <a:noFill/>
          </a:ln>
        </p:spPr>
        <p:txBody>
          <a:bodyPr spcFirstLastPara="1" wrap="square" lIns="0" tIns="91199" rIns="0" bIns="9119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35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4400" b="1" dirty="0" err="1">
                <a:solidFill>
                  <a:srgbClr val="C00000"/>
                </a:solidFill>
                <a:latin typeface="SVN-Ready" panose="02040603050506020204" pitchFamily="18" charset="0"/>
              </a:rPr>
              <a:t>Luyện</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từ</a:t>
            </a:r>
            <a:endParaRPr lang="en-US" sz="4400" b="1" dirty="0">
              <a:solidFill>
                <a:srgbClr val="C00000"/>
              </a:solidFill>
              <a:latin typeface="SVN-Ready"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4F0CF08-7BB7-4329-AE1B-03161227202A}"/>
              </a:ext>
            </a:extLst>
          </p:cNvPr>
          <p:cNvSpPr/>
          <p:nvPr/>
        </p:nvSpPr>
        <p:spPr>
          <a:xfrm>
            <a:off x="1221493" y="1490134"/>
            <a:ext cx="6700083" cy="1570400"/>
          </a:xfrm>
          <a:prstGeom prst="roundRect">
            <a:avLst/>
          </a:prstGeom>
          <a:solidFill>
            <a:schemeClr val="accent1">
              <a:lumMod val="20000"/>
              <a:lumOff val="8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1" name="Rectangle: Rounded Corners 20">
            <a:extLst>
              <a:ext uri="{FF2B5EF4-FFF2-40B4-BE49-F238E27FC236}">
                <a16:creationId xmlns:a16="http://schemas.microsoft.com/office/drawing/2014/main" id="{1D11C62E-3D71-44D3-9281-A70C39282398}"/>
              </a:ext>
            </a:extLst>
          </p:cNvPr>
          <p:cNvSpPr/>
          <p:nvPr/>
        </p:nvSpPr>
        <p:spPr>
          <a:xfrm>
            <a:off x="1358850" y="1639179"/>
            <a:ext cx="2697335" cy="12288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EC4940"/>
                </a:solidFill>
              </a:rPr>
              <a:t>Thuyên</a:t>
            </a:r>
            <a:r>
              <a:rPr lang="en-US" sz="3000" b="1" dirty="0">
                <a:solidFill>
                  <a:srgbClr val="EC4940"/>
                </a:solidFill>
              </a:rPr>
              <a:t> </a:t>
            </a:r>
            <a:r>
              <a:rPr lang="en-US" sz="3000" b="1" dirty="0" err="1">
                <a:solidFill>
                  <a:srgbClr val="EC4940"/>
                </a:solidFill>
              </a:rPr>
              <a:t>giảm</a:t>
            </a:r>
            <a:endParaRPr lang="en-US" sz="3000" b="1" dirty="0">
              <a:solidFill>
                <a:srgbClr val="EC4940"/>
              </a:solidFill>
            </a:endParaRPr>
          </a:p>
        </p:txBody>
      </p:sp>
      <p:sp>
        <p:nvSpPr>
          <p:cNvPr id="22" name="TextBox 21">
            <a:extLst>
              <a:ext uri="{FF2B5EF4-FFF2-40B4-BE49-F238E27FC236}">
                <a16:creationId xmlns:a16="http://schemas.microsoft.com/office/drawing/2014/main" id="{D470D1FF-731C-4B76-A3B6-673DE632D219}"/>
              </a:ext>
            </a:extLst>
          </p:cNvPr>
          <p:cNvSpPr txBox="1"/>
          <p:nvPr/>
        </p:nvSpPr>
        <p:spPr>
          <a:xfrm>
            <a:off x="4056185" y="1852404"/>
            <a:ext cx="4303732" cy="1015663"/>
          </a:xfrm>
          <a:prstGeom prst="rect">
            <a:avLst/>
          </a:prstGeom>
          <a:noFill/>
        </p:spPr>
        <p:txBody>
          <a:bodyPr wrap="square" rtlCol="0">
            <a:spAutoFit/>
          </a:bodyPr>
          <a:lstStyle/>
          <a:p>
            <a:r>
              <a:rPr lang="en-US" sz="3000" b="1" dirty="0">
                <a:solidFill>
                  <a:schemeClr val="accent5">
                    <a:lumMod val="50000"/>
                  </a:schemeClr>
                </a:solidFill>
              </a:rPr>
              <a:t>(</a:t>
            </a:r>
            <a:r>
              <a:rPr lang="en-US" sz="3000" b="1" dirty="0" err="1">
                <a:solidFill>
                  <a:schemeClr val="accent5">
                    <a:lumMod val="50000"/>
                  </a:schemeClr>
                </a:solidFill>
              </a:rPr>
              <a:t>bệnh</a:t>
            </a:r>
            <a:r>
              <a:rPr lang="en-US" sz="3000" b="1" dirty="0">
                <a:solidFill>
                  <a:schemeClr val="accent5">
                    <a:lumMod val="50000"/>
                  </a:schemeClr>
                </a:solidFill>
              </a:rPr>
              <a:t>) </a:t>
            </a:r>
            <a:r>
              <a:rPr lang="en-US" sz="3000" b="1" dirty="0" err="1">
                <a:solidFill>
                  <a:schemeClr val="accent5">
                    <a:lumMod val="50000"/>
                  </a:schemeClr>
                </a:solidFill>
              </a:rPr>
              <a:t>có</a:t>
            </a:r>
            <a:r>
              <a:rPr lang="en-US" sz="3000" b="1" dirty="0">
                <a:solidFill>
                  <a:schemeClr val="accent5">
                    <a:lumMod val="50000"/>
                  </a:schemeClr>
                </a:solidFill>
              </a:rPr>
              <a:t> </a:t>
            </a:r>
            <a:r>
              <a:rPr lang="en-US" sz="3000" b="1" dirty="0" err="1">
                <a:solidFill>
                  <a:schemeClr val="accent5">
                    <a:lumMod val="50000"/>
                  </a:schemeClr>
                </a:solidFill>
              </a:rPr>
              <a:t>giảm</a:t>
            </a:r>
            <a:r>
              <a:rPr lang="en-US" sz="3000" b="1" dirty="0">
                <a:solidFill>
                  <a:schemeClr val="accent5">
                    <a:lumMod val="50000"/>
                  </a:schemeClr>
                </a:solidFill>
              </a:rPr>
              <a:t> </a:t>
            </a:r>
            <a:r>
              <a:rPr lang="en-US" sz="3000" b="1" dirty="0" err="1">
                <a:solidFill>
                  <a:schemeClr val="accent5">
                    <a:lumMod val="50000"/>
                  </a:schemeClr>
                </a:solidFill>
              </a:rPr>
              <a:t>nhẹ</a:t>
            </a:r>
            <a:r>
              <a:rPr lang="en-US" sz="3000" b="1" dirty="0">
                <a:solidFill>
                  <a:schemeClr val="accent5">
                    <a:lumMod val="50000"/>
                  </a:schemeClr>
                </a:solidFill>
              </a:rPr>
              <a:t>, </a:t>
            </a:r>
            <a:r>
              <a:rPr lang="en-US" sz="3000" b="1" dirty="0" err="1">
                <a:solidFill>
                  <a:schemeClr val="accent5">
                    <a:lumMod val="50000"/>
                  </a:schemeClr>
                </a:solidFill>
              </a:rPr>
              <a:t>đỡ</a:t>
            </a:r>
            <a:r>
              <a:rPr lang="en-US" sz="3000" b="1" dirty="0">
                <a:solidFill>
                  <a:schemeClr val="accent5">
                    <a:lumMod val="50000"/>
                  </a:schemeClr>
                </a:solidFill>
              </a:rPr>
              <a:t> </a:t>
            </a:r>
            <a:r>
              <a:rPr lang="en-US" sz="3000" b="1" dirty="0" err="1">
                <a:solidFill>
                  <a:schemeClr val="accent5">
                    <a:lumMod val="50000"/>
                  </a:schemeClr>
                </a:solidFill>
              </a:rPr>
              <a:t>bớt</a:t>
            </a:r>
            <a:r>
              <a:rPr lang="en-US" sz="3000" b="1" dirty="0">
                <a:solidFill>
                  <a:schemeClr val="accent5">
                    <a:lumMod val="50000"/>
                  </a:schemeClr>
                </a:solidFill>
              </a:rPr>
              <a:t>.</a:t>
            </a:r>
          </a:p>
        </p:txBody>
      </p:sp>
      <p:sp>
        <p:nvSpPr>
          <p:cNvPr id="23" name="Google Shape;11551;p40">
            <a:extLst>
              <a:ext uri="{FF2B5EF4-FFF2-40B4-BE49-F238E27FC236}">
                <a16:creationId xmlns:a16="http://schemas.microsoft.com/office/drawing/2014/main" id="{8BAB0D32-CE10-4B89-A730-0E56C46FD9D8}"/>
              </a:ext>
            </a:extLst>
          </p:cNvPr>
          <p:cNvSpPr txBox="1">
            <a:spLocks/>
          </p:cNvSpPr>
          <p:nvPr/>
        </p:nvSpPr>
        <p:spPr>
          <a:xfrm>
            <a:off x="2693923" y="623613"/>
            <a:ext cx="3755221"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Giải</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nghĩa</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từ</a:t>
            </a:r>
            <a:endParaRPr lang="en-US" sz="4400" dirty="0">
              <a:solidFill>
                <a:srgbClr val="C00000"/>
              </a:solidFill>
              <a:latin typeface="SVN-Ready" panose="02040603050506020204" pitchFamily="18" charset="0"/>
            </a:endParaRPr>
          </a:p>
        </p:txBody>
      </p:sp>
    </p:spTree>
    <p:extLst>
      <p:ext uri="{BB962C8B-B14F-4D97-AF65-F5344CB8AC3E}">
        <p14:creationId xmlns:p14="http://schemas.microsoft.com/office/powerpoint/2010/main" val="20685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p:bldLst>
  </p:timing>
</p:sld>
</file>

<file path=ppt/theme/theme1.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989</Words>
  <Application>Microsoft Office PowerPoint</Application>
  <PresentationFormat>On-screen Show (16:9)</PresentationFormat>
  <Paragraphs>80</Paragraphs>
  <Slides>23</Slides>
  <Notes>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23</vt:i4>
      </vt:variant>
    </vt:vector>
  </HeadingPairs>
  <TitlesOfParts>
    <vt:vector size="42" baseType="lpstr">
      <vt:lpstr>Arial</vt:lpstr>
      <vt:lpstr>Cambria</vt:lpstr>
      <vt:lpstr>Grand Hotel</vt:lpstr>
      <vt:lpstr>UTM Mother</vt:lpstr>
      <vt:lpstr>UVN Mua Thu</vt:lpstr>
      <vt:lpstr>Times New Roman (Headings)</vt:lpstr>
      <vt:lpstr>Nunito</vt:lpstr>
      <vt:lpstr>Calibri</vt:lpstr>
      <vt:lpstr>Wingdings</vt:lpstr>
      <vt:lpstr>SVN-Gretoon</vt:lpstr>
      <vt:lpstr>UVN Banh Mi</vt:lpstr>
      <vt:lpstr>Open Sans</vt:lpstr>
      <vt:lpstr>Montserrat</vt:lpstr>
      <vt:lpstr>SVN-Ready</vt:lpstr>
      <vt:lpstr>Times New Roman</vt:lpstr>
      <vt:lpstr>UTM ViceroyJF</vt:lpstr>
      <vt:lpstr>UVN Sang Song Nang</vt:lpstr>
      <vt:lpstr>Nunito Black</vt:lpstr>
      <vt:lpstr>Fall Activities Binder by Slidesgo</vt:lpstr>
      <vt:lpstr>Tập đọc</vt:lpstr>
      <vt:lpstr>Mục tiêu</vt:lpstr>
      <vt:lpstr>LUYỆN ĐỌC</vt:lpstr>
      <vt:lpstr>PowerPoint Presentation</vt:lpstr>
      <vt:lpstr>PowerPoint Presentation</vt:lpstr>
      <vt:lpstr>PowerPoint Presentation</vt:lpstr>
      <vt:lpstr>Chia đoạn</vt:lpstr>
      <vt:lpstr>PowerPoint Presentation</vt:lpstr>
      <vt:lpstr>PowerPoint Presentation</vt:lpstr>
      <vt:lpstr>PowerPoint Presentation</vt:lpstr>
      <vt:lpstr>PowerPoint Presentation</vt:lpstr>
      <vt:lpstr>Lắng nghe đọc mẫu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đến đây là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Nguyen Thu Hien</cp:lastModifiedBy>
  <cp:revision>26</cp:revision>
  <dcterms:modified xsi:type="dcterms:W3CDTF">2021-12-17T16:40:35Z</dcterms:modified>
</cp:coreProperties>
</file>