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75" r:id="rId4"/>
    <p:sldId id="259" r:id="rId5"/>
    <p:sldId id="276" r:id="rId6"/>
    <p:sldId id="261" r:id="rId7"/>
    <p:sldId id="262" r:id="rId8"/>
    <p:sldId id="263" r:id="rId9"/>
    <p:sldId id="264" r:id="rId10"/>
    <p:sldId id="265" r:id="rId11"/>
    <p:sldId id="267" r:id="rId12"/>
    <p:sldId id="270" r:id="rId13"/>
    <p:sldId id="280" r:id="rId14"/>
    <p:sldId id="271" r:id="rId15"/>
    <p:sldId id="277" r:id="rId16"/>
    <p:sldId id="278" r:id="rId17"/>
    <p:sldId id="28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D9C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9" d="100"/>
          <a:sy n="49" d="100"/>
        </p:scale>
        <p:origin x="1891"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2255E-F53D-4ED9-A7E9-DBBA835A0679}"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62B10BE2-FD09-469C-AE30-86A7C149F5FD}">
      <dgm:prSet phldrT="[Text]"/>
      <dgm:spPr/>
      <dgm:t>
        <a:bodyPr/>
        <a:lstStyle/>
        <a:p>
          <a:r>
            <a:rPr lang="en-US" smtClean="0">
              <a:solidFill>
                <a:srgbClr val="FFC000"/>
              </a:solidFill>
            </a:rPr>
            <a:t>TIÊU CHÍ ĐÁNH GIÁ</a:t>
          </a:r>
          <a:endParaRPr lang="en-US">
            <a:solidFill>
              <a:srgbClr val="FFC000"/>
            </a:solidFill>
          </a:endParaRPr>
        </a:p>
      </dgm:t>
    </dgm:pt>
    <dgm:pt modelId="{2AD321C3-4201-4880-9EAF-6B552CBD8429}" type="parTrans" cxnId="{D37EC062-9F0A-40FF-8123-4E347A7EF4C1}">
      <dgm:prSet/>
      <dgm:spPr/>
      <dgm:t>
        <a:bodyPr/>
        <a:lstStyle/>
        <a:p>
          <a:endParaRPr lang="en-US"/>
        </a:p>
      </dgm:t>
    </dgm:pt>
    <dgm:pt modelId="{B0EAD7D0-B8F9-44B3-A724-DACAD766B2A9}" type="sibTrans" cxnId="{D37EC062-9F0A-40FF-8123-4E347A7EF4C1}">
      <dgm:prSet/>
      <dgm:spPr/>
      <dgm:t>
        <a:bodyPr/>
        <a:lstStyle/>
        <a:p>
          <a:endParaRPr lang="en-US"/>
        </a:p>
      </dgm:t>
    </dgm:pt>
    <dgm:pt modelId="{22E55C35-4816-46E5-A0F1-85CF5772BAF2}">
      <dgm:prSet phldrT="[Text]"/>
      <dgm:spPr/>
      <dgm:t>
        <a:bodyPr/>
        <a:lstStyle/>
        <a:p>
          <a:r>
            <a:rPr lang="en-US" smtClean="0"/>
            <a:t>Nội dung câu chuyện kể về buổi sum họp </a:t>
          </a:r>
          <a:endParaRPr lang="en-US"/>
        </a:p>
      </dgm:t>
    </dgm:pt>
    <dgm:pt modelId="{D862CE07-277D-494E-B5FC-AA850E045E9C}" type="parTrans" cxnId="{115919EE-3199-49E6-9A82-3325FED687F7}">
      <dgm:prSet/>
      <dgm:spPr/>
      <dgm:t>
        <a:bodyPr/>
        <a:lstStyle/>
        <a:p>
          <a:endParaRPr lang="en-US"/>
        </a:p>
      </dgm:t>
    </dgm:pt>
    <dgm:pt modelId="{6981FBD8-8799-40BC-A03F-CBF1B5E8A68E}" type="sibTrans" cxnId="{115919EE-3199-49E6-9A82-3325FED687F7}">
      <dgm:prSet/>
      <dgm:spPr/>
      <dgm:t>
        <a:bodyPr/>
        <a:lstStyle/>
        <a:p>
          <a:endParaRPr lang="en-US"/>
        </a:p>
      </dgm:t>
    </dgm:pt>
    <dgm:pt modelId="{98867DCB-5657-49AD-8E1B-7F19E748B2D2}">
      <dgm:prSet phldrT="[Text]"/>
      <dgm:spPr/>
      <dgm:t>
        <a:bodyPr/>
        <a:lstStyle/>
        <a:p>
          <a:r>
            <a:rPr lang="en-US" smtClean="0"/>
            <a:t>Nêu được đúng ý nghĩa buổi sum họp</a:t>
          </a:r>
          <a:endParaRPr lang="en-US"/>
        </a:p>
      </dgm:t>
    </dgm:pt>
    <dgm:pt modelId="{28A22D01-FB29-439B-9A40-37766E8EFD5A}" type="parTrans" cxnId="{51AA0450-54CE-4C85-A66F-07E0A159CEA4}">
      <dgm:prSet/>
      <dgm:spPr/>
      <dgm:t>
        <a:bodyPr/>
        <a:lstStyle/>
        <a:p>
          <a:endParaRPr lang="en-US"/>
        </a:p>
      </dgm:t>
    </dgm:pt>
    <dgm:pt modelId="{B0925F89-5950-4F77-B85E-A5198B17235E}" type="sibTrans" cxnId="{51AA0450-54CE-4C85-A66F-07E0A159CEA4}">
      <dgm:prSet/>
      <dgm:spPr/>
      <dgm:t>
        <a:bodyPr/>
        <a:lstStyle/>
        <a:p>
          <a:endParaRPr lang="en-US"/>
        </a:p>
      </dgm:t>
    </dgm:pt>
    <dgm:pt modelId="{F5EFB033-E788-466B-B1CE-C300023F1AB0}">
      <dgm:prSet phldrT="[Text]"/>
      <dgm:spPr/>
      <dgm:t>
        <a:bodyPr/>
        <a:lstStyle/>
        <a:p>
          <a:r>
            <a:rPr lang="en-US" smtClean="0"/>
            <a:t>Kể rõ ràng, mạch lạc, hấp dẫn.</a:t>
          </a:r>
          <a:endParaRPr lang="en-US"/>
        </a:p>
      </dgm:t>
    </dgm:pt>
    <dgm:pt modelId="{6962DD99-0F65-4681-9E51-377EF17BE5D0}" type="parTrans" cxnId="{4800F4EF-B55C-4548-BCC3-412EB9D1FB10}">
      <dgm:prSet/>
      <dgm:spPr/>
      <dgm:t>
        <a:bodyPr/>
        <a:lstStyle/>
        <a:p>
          <a:endParaRPr lang="en-US"/>
        </a:p>
      </dgm:t>
    </dgm:pt>
    <dgm:pt modelId="{ED088040-AE16-4B2F-B4AA-124A7944D3E5}" type="sibTrans" cxnId="{4800F4EF-B55C-4548-BCC3-412EB9D1FB10}">
      <dgm:prSet/>
      <dgm:spPr/>
      <dgm:t>
        <a:bodyPr/>
        <a:lstStyle/>
        <a:p>
          <a:endParaRPr lang="en-US"/>
        </a:p>
      </dgm:t>
    </dgm:pt>
    <dgm:pt modelId="{5896EBD9-CE86-4642-B011-5A4AD50C4935}" type="pres">
      <dgm:prSet presAssocID="{B332255E-F53D-4ED9-A7E9-DBBA835A0679}" presName="Name0" presStyleCnt="0">
        <dgm:presLayoutVars>
          <dgm:chMax val="1"/>
          <dgm:chPref val="1"/>
          <dgm:dir/>
          <dgm:animOne val="branch"/>
          <dgm:animLvl val="lvl"/>
        </dgm:presLayoutVars>
      </dgm:prSet>
      <dgm:spPr/>
      <dgm:t>
        <a:bodyPr/>
        <a:lstStyle/>
        <a:p>
          <a:endParaRPr lang="en-US"/>
        </a:p>
      </dgm:t>
    </dgm:pt>
    <dgm:pt modelId="{65ED5F25-8950-4EDA-9861-B5A46426FA5D}" type="pres">
      <dgm:prSet presAssocID="{62B10BE2-FD09-469C-AE30-86A7C149F5FD}" presName="singleCycle" presStyleCnt="0"/>
      <dgm:spPr/>
    </dgm:pt>
    <dgm:pt modelId="{165E7A0E-3857-49E1-9793-EFE656619DDF}" type="pres">
      <dgm:prSet presAssocID="{62B10BE2-FD09-469C-AE30-86A7C149F5FD}" presName="singleCenter" presStyleLbl="node1" presStyleIdx="0" presStyleCnt="4" custScaleX="141811" custScaleY="120001">
        <dgm:presLayoutVars>
          <dgm:chMax val="7"/>
          <dgm:chPref val="7"/>
        </dgm:presLayoutVars>
      </dgm:prSet>
      <dgm:spPr/>
      <dgm:t>
        <a:bodyPr/>
        <a:lstStyle/>
        <a:p>
          <a:endParaRPr lang="en-US"/>
        </a:p>
      </dgm:t>
    </dgm:pt>
    <dgm:pt modelId="{7736CACF-FB13-4077-B194-3D056BD9BE77}" type="pres">
      <dgm:prSet presAssocID="{D862CE07-277D-494E-B5FC-AA850E045E9C}" presName="Name56" presStyleLbl="parChTrans1D2" presStyleIdx="0" presStyleCnt="3"/>
      <dgm:spPr/>
      <dgm:t>
        <a:bodyPr/>
        <a:lstStyle/>
        <a:p>
          <a:endParaRPr lang="en-US"/>
        </a:p>
      </dgm:t>
    </dgm:pt>
    <dgm:pt modelId="{BC1C3074-855F-442D-A04E-02400FDEBD70}" type="pres">
      <dgm:prSet presAssocID="{22E55C35-4816-46E5-A0F1-85CF5772BAF2}" presName="text0" presStyleLbl="node1" presStyleIdx="1" presStyleCnt="4" custScaleX="566797" custScaleY="132913" custRadScaleRad="103094">
        <dgm:presLayoutVars>
          <dgm:bulletEnabled val="1"/>
        </dgm:presLayoutVars>
      </dgm:prSet>
      <dgm:spPr/>
      <dgm:t>
        <a:bodyPr/>
        <a:lstStyle/>
        <a:p>
          <a:endParaRPr lang="en-US"/>
        </a:p>
      </dgm:t>
    </dgm:pt>
    <dgm:pt modelId="{A9887DD9-D43C-41C9-A373-09CCF41D2CCC}" type="pres">
      <dgm:prSet presAssocID="{28A22D01-FB29-439B-9A40-37766E8EFD5A}" presName="Name56" presStyleLbl="parChTrans1D2" presStyleIdx="1" presStyleCnt="3"/>
      <dgm:spPr/>
      <dgm:t>
        <a:bodyPr/>
        <a:lstStyle/>
        <a:p>
          <a:endParaRPr lang="en-US"/>
        </a:p>
      </dgm:t>
    </dgm:pt>
    <dgm:pt modelId="{43C6BEE4-D77A-46F2-987C-781849451955}" type="pres">
      <dgm:prSet presAssocID="{98867DCB-5657-49AD-8E1B-7F19E748B2D2}" presName="text0" presStyleLbl="node1" presStyleIdx="2" presStyleCnt="4" custScaleX="269972" custScaleY="297397" custRadScaleRad="129848" custRadScaleInc="-33241">
        <dgm:presLayoutVars>
          <dgm:bulletEnabled val="1"/>
        </dgm:presLayoutVars>
      </dgm:prSet>
      <dgm:spPr/>
      <dgm:t>
        <a:bodyPr/>
        <a:lstStyle/>
        <a:p>
          <a:endParaRPr lang="en-US"/>
        </a:p>
      </dgm:t>
    </dgm:pt>
    <dgm:pt modelId="{CAAD71A5-7CCC-4463-874B-4DB09E57E751}" type="pres">
      <dgm:prSet presAssocID="{6962DD99-0F65-4681-9E51-377EF17BE5D0}" presName="Name56" presStyleLbl="parChTrans1D2" presStyleIdx="2" presStyleCnt="3"/>
      <dgm:spPr/>
      <dgm:t>
        <a:bodyPr/>
        <a:lstStyle/>
        <a:p>
          <a:endParaRPr lang="en-US"/>
        </a:p>
      </dgm:t>
    </dgm:pt>
    <dgm:pt modelId="{30FFA419-F9AF-4709-9092-7BB619B935F1}" type="pres">
      <dgm:prSet presAssocID="{F5EFB033-E788-466B-B1CE-C300023F1AB0}" presName="text0" presStyleLbl="node1" presStyleIdx="3" presStyleCnt="4" custScaleX="232703" custScaleY="269189" custRadScaleRad="130605" custRadScaleInc="37021">
        <dgm:presLayoutVars>
          <dgm:bulletEnabled val="1"/>
        </dgm:presLayoutVars>
      </dgm:prSet>
      <dgm:spPr/>
      <dgm:t>
        <a:bodyPr/>
        <a:lstStyle/>
        <a:p>
          <a:endParaRPr lang="en-US"/>
        </a:p>
      </dgm:t>
    </dgm:pt>
  </dgm:ptLst>
  <dgm:cxnLst>
    <dgm:cxn modelId="{EE565C78-DA9D-4258-8DC3-91741A274363}" type="presOf" srcId="{B332255E-F53D-4ED9-A7E9-DBBA835A0679}" destId="{5896EBD9-CE86-4642-B011-5A4AD50C4935}" srcOrd="0" destOrd="0" presId="urn:microsoft.com/office/officeart/2008/layout/RadialCluster"/>
    <dgm:cxn modelId="{E21B7DF2-039E-43DE-9B96-F034046AFEA7}" type="presOf" srcId="{62B10BE2-FD09-469C-AE30-86A7C149F5FD}" destId="{165E7A0E-3857-49E1-9793-EFE656619DDF}" srcOrd="0" destOrd="0" presId="urn:microsoft.com/office/officeart/2008/layout/RadialCluster"/>
    <dgm:cxn modelId="{8DA214C0-3A96-46FD-81C3-93F0AF21AC33}" type="presOf" srcId="{6962DD99-0F65-4681-9E51-377EF17BE5D0}" destId="{CAAD71A5-7CCC-4463-874B-4DB09E57E751}" srcOrd="0" destOrd="0" presId="urn:microsoft.com/office/officeart/2008/layout/RadialCluster"/>
    <dgm:cxn modelId="{51AA0450-54CE-4C85-A66F-07E0A159CEA4}" srcId="{62B10BE2-FD09-469C-AE30-86A7C149F5FD}" destId="{98867DCB-5657-49AD-8E1B-7F19E748B2D2}" srcOrd="1" destOrd="0" parTransId="{28A22D01-FB29-439B-9A40-37766E8EFD5A}" sibTransId="{B0925F89-5950-4F77-B85E-A5198B17235E}"/>
    <dgm:cxn modelId="{9A105293-028B-4200-BD30-17EA3844058B}" type="presOf" srcId="{D862CE07-277D-494E-B5FC-AA850E045E9C}" destId="{7736CACF-FB13-4077-B194-3D056BD9BE77}" srcOrd="0" destOrd="0" presId="urn:microsoft.com/office/officeart/2008/layout/RadialCluster"/>
    <dgm:cxn modelId="{115919EE-3199-49E6-9A82-3325FED687F7}" srcId="{62B10BE2-FD09-469C-AE30-86A7C149F5FD}" destId="{22E55C35-4816-46E5-A0F1-85CF5772BAF2}" srcOrd="0" destOrd="0" parTransId="{D862CE07-277D-494E-B5FC-AA850E045E9C}" sibTransId="{6981FBD8-8799-40BC-A03F-CBF1B5E8A68E}"/>
    <dgm:cxn modelId="{84142658-9818-4650-86FA-8710BBF1371B}" type="presOf" srcId="{28A22D01-FB29-439B-9A40-37766E8EFD5A}" destId="{A9887DD9-D43C-41C9-A373-09CCF41D2CCC}" srcOrd="0" destOrd="0" presId="urn:microsoft.com/office/officeart/2008/layout/RadialCluster"/>
    <dgm:cxn modelId="{AAE2884B-EBAA-4A40-8364-7D3F44B3F877}" type="presOf" srcId="{98867DCB-5657-49AD-8E1B-7F19E748B2D2}" destId="{43C6BEE4-D77A-46F2-987C-781849451955}" srcOrd="0" destOrd="0" presId="urn:microsoft.com/office/officeart/2008/layout/RadialCluster"/>
    <dgm:cxn modelId="{4800F4EF-B55C-4548-BCC3-412EB9D1FB10}" srcId="{62B10BE2-FD09-469C-AE30-86A7C149F5FD}" destId="{F5EFB033-E788-466B-B1CE-C300023F1AB0}" srcOrd="2" destOrd="0" parTransId="{6962DD99-0F65-4681-9E51-377EF17BE5D0}" sibTransId="{ED088040-AE16-4B2F-B4AA-124A7944D3E5}"/>
    <dgm:cxn modelId="{D37EC062-9F0A-40FF-8123-4E347A7EF4C1}" srcId="{B332255E-F53D-4ED9-A7E9-DBBA835A0679}" destId="{62B10BE2-FD09-469C-AE30-86A7C149F5FD}" srcOrd="0" destOrd="0" parTransId="{2AD321C3-4201-4880-9EAF-6B552CBD8429}" sibTransId="{B0EAD7D0-B8F9-44B3-A724-DACAD766B2A9}"/>
    <dgm:cxn modelId="{90728284-0154-40C7-B468-2D8B98EF949C}" type="presOf" srcId="{22E55C35-4816-46E5-A0F1-85CF5772BAF2}" destId="{BC1C3074-855F-442D-A04E-02400FDEBD70}" srcOrd="0" destOrd="0" presId="urn:microsoft.com/office/officeart/2008/layout/RadialCluster"/>
    <dgm:cxn modelId="{C8D535CC-A0A6-485D-B41B-66EC710103BA}" type="presOf" srcId="{F5EFB033-E788-466B-B1CE-C300023F1AB0}" destId="{30FFA419-F9AF-4709-9092-7BB619B935F1}" srcOrd="0" destOrd="0" presId="urn:microsoft.com/office/officeart/2008/layout/RadialCluster"/>
    <dgm:cxn modelId="{DAD5E2B5-C565-4157-8720-2D344DDA02ED}" type="presParOf" srcId="{5896EBD9-CE86-4642-B011-5A4AD50C4935}" destId="{65ED5F25-8950-4EDA-9861-B5A46426FA5D}" srcOrd="0" destOrd="0" presId="urn:microsoft.com/office/officeart/2008/layout/RadialCluster"/>
    <dgm:cxn modelId="{64C7F909-9BE9-48F8-8F5D-63228297D1F9}" type="presParOf" srcId="{65ED5F25-8950-4EDA-9861-B5A46426FA5D}" destId="{165E7A0E-3857-49E1-9793-EFE656619DDF}" srcOrd="0" destOrd="0" presId="urn:microsoft.com/office/officeart/2008/layout/RadialCluster"/>
    <dgm:cxn modelId="{B575F65F-5075-4277-888F-DFBA0A41779D}" type="presParOf" srcId="{65ED5F25-8950-4EDA-9861-B5A46426FA5D}" destId="{7736CACF-FB13-4077-B194-3D056BD9BE77}" srcOrd="1" destOrd="0" presId="urn:microsoft.com/office/officeart/2008/layout/RadialCluster"/>
    <dgm:cxn modelId="{D8FD84F5-E5F6-4011-ADBB-3CDF9149D662}" type="presParOf" srcId="{65ED5F25-8950-4EDA-9861-B5A46426FA5D}" destId="{BC1C3074-855F-442D-A04E-02400FDEBD70}" srcOrd="2" destOrd="0" presId="urn:microsoft.com/office/officeart/2008/layout/RadialCluster"/>
    <dgm:cxn modelId="{9B2E0A90-C3FB-4080-A44E-BEA45530A726}" type="presParOf" srcId="{65ED5F25-8950-4EDA-9861-B5A46426FA5D}" destId="{A9887DD9-D43C-41C9-A373-09CCF41D2CCC}" srcOrd="3" destOrd="0" presId="urn:microsoft.com/office/officeart/2008/layout/RadialCluster"/>
    <dgm:cxn modelId="{8DF128AF-2B8E-4A52-BEE2-E20A1503988E}" type="presParOf" srcId="{65ED5F25-8950-4EDA-9861-B5A46426FA5D}" destId="{43C6BEE4-D77A-46F2-987C-781849451955}" srcOrd="4" destOrd="0" presId="urn:microsoft.com/office/officeart/2008/layout/RadialCluster"/>
    <dgm:cxn modelId="{7BD6FB3A-4A9F-4A66-B25F-E43C77BE2B17}" type="presParOf" srcId="{65ED5F25-8950-4EDA-9861-B5A46426FA5D}" destId="{CAAD71A5-7CCC-4463-874B-4DB09E57E751}" srcOrd="5" destOrd="0" presId="urn:microsoft.com/office/officeart/2008/layout/RadialCluster"/>
    <dgm:cxn modelId="{6758C151-C544-44A2-865F-1E0816D67C33}" type="presParOf" srcId="{65ED5F25-8950-4EDA-9861-B5A46426FA5D}" destId="{30FFA419-F9AF-4709-9092-7BB619B935F1}"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E7A0E-3857-49E1-9793-EFE656619DDF}">
      <dsp:nvSpPr>
        <dsp:cNvPr id="0" name=""/>
        <dsp:cNvSpPr/>
      </dsp:nvSpPr>
      <dsp:spPr>
        <a:xfrm>
          <a:off x="3351509" y="1910511"/>
          <a:ext cx="2305279" cy="19507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smtClean="0">
              <a:solidFill>
                <a:srgbClr val="FFC000"/>
              </a:solidFill>
            </a:rPr>
            <a:t>TIÊU CHÍ ĐÁNH GIÁ</a:t>
          </a:r>
          <a:endParaRPr lang="en-US" sz="3500" kern="1200">
            <a:solidFill>
              <a:srgbClr val="FFC000"/>
            </a:solidFill>
          </a:endParaRPr>
        </a:p>
      </dsp:txBody>
      <dsp:txXfrm>
        <a:off x="3446736" y="2005738"/>
        <a:ext cx="2114825" cy="1760282"/>
      </dsp:txXfrm>
    </dsp:sp>
    <dsp:sp modelId="{7736CACF-FB13-4077-B194-3D056BD9BE77}">
      <dsp:nvSpPr>
        <dsp:cNvPr id="0" name=""/>
        <dsp:cNvSpPr/>
      </dsp:nvSpPr>
      <dsp:spPr>
        <a:xfrm rot="16200000">
          <a:off x="4104906" y="1511268"/>
          <a:ext cx="798486" cy="0"/>
        </a:xfrm>
        <a:custGeom>
          <a:avLst/>
          <a:gdLst/>
          <a:ahLst/>
          <a:cxnLst/>
          <a:rect l="0" t="0" r="0" b="0"/>
          <a:pathLst>
            <a:path>
              <a:moveTo>
                <a:pt x="0" y="0"/>
              </a:moveTo>
              <a:lnTo>
                <a:pt x="79848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C3074-855F-442D-A04E-02400FDEBD70}">
      <dsp:nvSpPr>
        <dsp:cNvPr id="0" name=""/>
        <dsp:cNvSpPr/>
      </dsp:nvSpPr>
      <dsp:spPr>
        <a:xfrm>
          <a:off x="1417508" y="-335599"/>
          <a:ext cx="6173281" cy="144762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smtClean="0"/>
            <a:t>Nội dung câu chuyện kể về buổi sum họp </a:t>
          </a:r>
          <a:endParaRPr lang="en-US" sz="3500" kern="1200"/>
        </a:p>
      </dsp:txBody>
      <dsp:txXfrm>
        <a:off x="1488175" y="-264932"/>
        <a:ext cx="6031947" cy="1306290"/>
      </dsp:txXfrm>
    </dsp:sp>
    <dsp:sp modelId="{A9887DD9-D43C-41C9-A373-09CCF41D2CCC}">
      <dsp:nvSpPr>
        <dsp:cNvPr id="0" name=""/>
        <dsp:cNvSpPr/>
      </dsp:nvSpPr>
      <dsp:spPr>
        <a:xfrm rot="603324">
          <a:off x="5652339" y="3140853"/>
          <a:ext cx="579410" cy="0"/>
        </a:xfrm>
        <a:custGeom>
          <a:avLst/>
          <a:gdLst/>
          <a:ahLst/>
          <a:cxnLst/>
          <a:rect l="0" t="0" r="0" b="0"/>
          <a:pathLst>
            <a:path>
              <a:moveTo>
                <a:pt x="0" y="0"/>
              </a:moveTo>
              <a:lnTo>
                <a:pt x="57941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6BEE4-D77A-46F2-987C-781849451955}">
      <dsp:nvSpPr>
        <dsp:cNvPr id="0" name=""/>
        <dsp:cNvSpPr/>
      </dsp:nvSpPr>
      <dsp:spPr>
        <a:xfrm>
          <a:off x="6227300" y="1832585"/>
          <a:ext cx="2940405" cy="323910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smtClean="0"/>
            <a:t>Nêu được đúng ý nghĩa buổi sum họp</a:t>
          </a:r>
          <a:endParaRPr lang="en-US" sz="3500" kern="1200"/>
        </a:p>
      </dsp:txBody>
      <dsp:txXfrm>
        <a:off x="6370839" y="1976124"/>
        <a:ext cx="2653327" cy="2952027"/>
      </dsp:txXfrm>
    </dsp:sp>
    <dsp:sp modelId="{CAAD71A5-7CCC-4463-874B-4DB09E57E751}">
      <dsp:nvSpPr>
        <dsp:cNvPr id="0" name=""/>
        <dsp:cNvSpPr/>
      </dsp:nvSpPr>
      <dsp:spPr>
        <a:xfrm rot="10332756">
          <a:off x="2535620" y="3099045"/>
          <a:ext cx="819668" cy="0"/>
        </a:xfrm>
        <a:custGeom>
          <a:avLst/>
          <a:gdLst/>
          <a:ahLst/>
          <a:cxnLst/>
          <a:rect l="0" t="0" r="0" b="0"/>
          <a:pathLst>
            <a:path>
              <a:moveTo>
                <a:pt x="0" y="0"/>
              </a:moveTo>
              <a:lnTo>
                <a:pt x="81966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FA419-F9AF-4709-9092-7BB619B935F1}">
      <dsp:nvSpPr>
        <dsp:cNvPr id="0" name=""/>
        <dsp:cNvSpPr/>
      </dsp:nvSpPr>
      <dsp:spPr>
        <a:xfrm>
          <a:off x="4910" y="1861945"/>
          <a:ext cx="2534489" cy="293187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smtClean="0"/>
            <a:t>Kể rõ ràng, mạch lạc, hấp dẫn.</a:t>
          </a:r>
          <a:endParaRPr lang="en-US" sz="3500" kern="1200"/>
        </a:p>
      </dsp:txBody>
      <dsp:txXfrm>
        <a:off x="128634" y="1985669"/>
        <a:ext cx="2287041" cy="268442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01EFD-B911-4B15-B6C9-D2A46728AF5E}"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2381-44C8-47DF-84DF-8EBEC8280858}" type="slidenum">
              <a:rPr lang="en-US" smtClean="0"/>
              <a:t>‹#›</a:t>
            </a:fld>
            <a:endParaRPr lang="en-US"/>
          </a:p>
        </p:txBody>
      </p:sp>
    </p:spTree>
    <p:extLst>
      <p:ext uri="{BB962C8B-B14F-4D97-AF65-F5344CB8AC3E}">
        <p14:creationId xmlns:p14="http://schemas.microsoft.com/office/powerpoint/2010/main" val="419747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a:t>
            </a:fld>
            <a:endParaRPr lang="zh-CN" altLang="en-US"/>
          </a:p>
        </p:txBody>
      </p:sp>
    </p:spTree>
    <p:extLst>
      <p:ext uri="{BB962C8B-B14F-4D97-AF65-F5344CB8AC3E}">
        <p14:creationId xmlns:p14="http://schemas.microsoft.com/office/powerpoint/2010/main" val="66738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11</a:t>
            </a:fld>
            <a:endParaRPr lang="zh-CN" altLang="en-US"/>
          </a:p>
        </p:txBody>
      </p:sp>
    </p:spTree>
    <p:extLst>
      <p:ext uri="{BB962C8B-B14F-4D97-AF65-F5344CB8AC3E}">
        <p14:creationId xmlns:p14="http://schemas.microsoft.com/office/powerpoint/2010/main" val="179429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12</a:t>
            </a:fld>
            <a:endParaRPr lang="zh-CN" altLang="en-US"/>
          </a:p>
        </p:txBody>
      </p:sp>
    </p:spTree>
    <p:extLst>
      <p:ext uri="{BB962C8B-B14F-4D97-AF65-F5344CB8AC3E}">
        <p14:creationId xmlns:p14="http://schemas.microsoft.com/office/powerpoint/2010/main" val="120431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14</a:t>
            </a:fld>
            <a:endParaRPr lang="zh-CN" altLang="en-US"/>
          </a:p>
        </p:txBody>
      </p:sp>
    </p:spTree>
    <p:extLst>
      <p:ext uri="{BB962C8B-B14F-4D97-AF65-F5344CB8AC3E}">
        <p14:creationId xmlns:p14="http://schemas.microsoft.com/office/powerpoint/2010/main" val="2500574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15</a:t>
            </a:fld>
            <a:endParaRPr lang="zh-CN" altLang="en-US"/>
          </a:p>
        </p:txBody>
      </p:sp>
    </p:spTree>
    <p:extLst>
      <p:ext uri="{BB962C8B-B14F-4D97-AF65-F5344CB8AC3E}">
        <p14:creationId xmlns:p14="http://schemas.microsoft.com/office/powerpoint/2010/main" val="307428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16</a:t>
            </a:fld>
            <a:endParaRPr lang="zh-CN" altLang="en-US"/>
          </a:p>
        </p:txBody>
      </p:sp>
    </p:spTree>
    <p:extLst>
      <p:ext uri="{BB962C8B-B14F-4D97-AF65-F5344CB8AC3E}">
        <p14:creationId xmlns:p14="http://schemas.microsoft.com/office/powerpoint/2010/main" val="405441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17</a:t>
            </a:fld>
            <a:endParaRPr lang="zh-CN" altLang="en-US"/>
          </a:p>
        </p:txBody>
      </p:sp>
    </p:spTree>
    <p:extLst>
      <p:ext uri="{BB962C8B-B14F-4D97-AF65-F5344CB8AC3E}">
        <p14:creationId xmlns:p14="http://schemas.microsoft.com/office/powerpoint/2010/main" val="60796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18</a:t>
            </a:fld>
            <a:endParaRPr lang="zh-CN" altLang="en-US"/>
          </a:p>
        </p:txBody>
      </p:sp>
    </p:spTree>
    <p:extLst>
      <p:ext uri="{BB962C8B-B14F-4D97-AF65-F5344CB8AC3E}">
        <p14:creationId xmlns:p14="http://schemas.microsoft.com/office/powerpoint/2010/main" val="353801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19</a:t>
            </a:fld>
            <a:endParaRPr lang="zh-CN" altLang="en-US"/>
          </a:p>
        </p:txBody>
      </p:sp>
    </p:spTree>
    <p:extLst>
      <p:ext uri="{BB962C8B-B14F-4D97-AF65-F5344CB8AC3E}">
        <p14:creationId xmlns:p14="http://schemas.microsoft.com/office/powerpoint/2010/main" val="228904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2</a:t>
            </a:fld>
            <a:endParaRPr lang="zh-CN" altLang="en-US"/>
          </a:p>
        </p:txBody>
      </p:sp>
    </p:spTree>
    <p:extLst>
      <p:ext uri="{BB962C8B-B14F-4D97-AF65-F5344CB8AC3E}">
        <p14:creationId xmlns:p14="http://schemas.microsoft.com/office/powerpoint/2010/main" val="71903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4</a:t>
            </a:fld>
            <a:endParaRPr lang="zh-CN" altLang="en-US"/>
          </a:p>
        </p:txBody>
      </p:sp>
    </p:spTree>
    <p:extLst>
      <p:ext uri="{BB962C8B-B14F-4D97-AF65-F5344CB8AC3E}">
        <p14:creationId xmlns:p14="http://schemas.microsoft.com/office/powerpoint/2010/main" val="351245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8d22d139c2_0_1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8d22d139c2_0_1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07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6</a:t>
            </a:fld>
            <a:endParaRPr lang="zh-CN" altLang="en-US"/>
          </a:p>
        </p:txBody>
      </p:sp>
    </p:spTree>
    <p:extLst>
      <p:ext uri="{BB962C8B-B14F-4D97-AF65-F5344CB8AC3E}">
        <p14:creationId xmlns:p14="http://schemas.microsoft.com/office/powerpoint/2010/main" val="21551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7</a:t>
            </a:fld>
            <a:endParaRPr lang="zh-CN" altLang="en-US"/>
          </a:p>
        </p:txBody>
      </p:sp>
    </p:spTree>
    <p:extLst>
      <p:ext uri="{BB962C8B-B14F-4D97-AF65-F5344CB8AC3E}">
        <p14:creationId xmlns:p14="http://schemas.microsoft.com/office/powerpoint/2010/main" val="313589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8</a:t>
            </a:fld>
            <a:endParaRPr lang="zh-CN" altLang="en-US"/>
          </a:p>
        </p:txBody>
      </p:sp>
    </p:spTree>
    <p:extLst>
      <p:ext uri="{BB962C8B-B14F-4D97-AF65-F5344CB8AC3E}">
        <p14:creationId xmlns:p14="http://schemas.microsoft.com/office/powerpoint/2010/main" val="45443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9</a:t>
            </a:fld>
            <a:endParaRPr lang="zh-CN" altLang="en-US"/>
          </a:p>
        </p:txBody>
      </p:sp>
    </p:spTree>
    <p:extLst>
      <p:ext uri="{BB962C8B-B14F-4D97-AF65-F5344CB8AC3E}">
        <p14:creationId xmlns:p14="http://schemas.microsoft.com/office/powerpoint/2010/main" val="364242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10</a:t>
            </a:fld>
            <a:endParaRPr lang="zh-CN" altLang="en-US"/>
          </a:p>
        </p:txBody>
      </p:sp>
    </p:spTree>
    <p:extLst>
      <p:ext uri="{BB962C8B-B14F-4D97-AF65-F5344CB8AC3E}">
        <p14:creationId xmlns:p14="http://schemas.microsoft.com/office/powerpoint/2010/main" val="258673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317173-1C41-4A25-ADDD-98307A3BDD5F}"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370175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17173-1C41-4A25-ADDD-98307A3BDD5F}"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307253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17173-1C41-4A25-ADDD-98307A3BDD5F}"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140329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356280837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14593539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17173-1C41-4A25-ADDD-98307A3BDD5F}"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95510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17173-1C41-4A25-ADDD-98307A3BDD5F}"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49412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17173-1C41-4A25-ADDD-98307A3BDD5F}"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485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17173-1C41-4A25-ADDD-98307A3BDD5F}"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239284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317173-1C41-4A25-ADDD-98307A3BDD5F}"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242101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17173-1C41-4A25-ADDD-98307A3BDD5F}"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189230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17173-1C41-4A25-ADDD-98307A3BDD5F}"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7939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17173-1C41-4A25-ADDD-98307A3BDD5F}"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CDAF6-0A30-4474-805D-005DC0E12EE9}" type="slidenum">
              <a:rPr lang="en-US" smtClean="0"/>
              <a:t>‹#›</a:t>
            </a:fld>
            <a:endParaRPr lang="en-US"/>
          </a:p>
        </p:txBody>
      </p:sp>
    </p:spTree>
    <p:extLst>
      <p:ext uri="{BB962C8B-B14F-4D97-AF65-F5344CB8AC3E}">
        <p14:creationId xmlns:p14="http://schemas.microsoft.com/office/powerpoint/2010/main" val="92571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17173-1C41-4A25-ADDD-98307A3BDD5F}" type="datetimeFigureOut">
              <a:rPr lang="en-US" smtClean="0"/>
              <a:t>12/16/2021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CDAF6-0A30-4474-805D-005DC0E12EE9}" type="slidenum">
              <a:rPr lang="en-US" smtClean="0"/>
              <a:t>‹#›</a:t>
            </a:fld>
            <a:endParaRPr lang="en-US"/>
          </a:p>
        </p:txBody>
      </p:sp>
    </p:spTree>
    <p:extLst>
      <p:ext uri="{BB962C8B-B14F-4D97-AF65-F5344CB8AC3E}">
        <p14:creationId xmlns:p14="http://schemas.microsoft.com/office/powerpoint/2010/main" val="421429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27">
            <a:extLst>
              <a:ext uri="{FF2B5EF4-FFF2-40B4-BE49-F238E27FC236}">
                <a16:creationId xmlns:a16="http://schemas.microsoft.com/office/drawing/2014/main" xmlns="" id="{01517409-D12D-45AC-9B23-B862D34E1040}"/>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2075464" y="4463474"/>
            <a:ext cx="13411200" cy="2419927"/>
          </a:xfrm>
          <a:prstGeom prst="rect">
            <a:avLst/>
          </a:prstGeom>
        </p:spPr>
      </p:pic>
      <p:pic>
        <p:nvPicPr>
          <p:cNvPr id="17" name="图片 28">
            <a:extLst>
              <a:ext uri="{FF2B5EF4-FFF2-40B4-BE49-F238E27FC236}">
                <a16:creationId xmlns:a16="http://schemas.microsoft.com/office/drawing/2014/main" xmlns="" id="{03858454-7124-4ED5-B52F-14CABDF2048E}"/>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4880619" y="4403265"/>
            <a:ext cx="7167419" cy="2419927"/>
          </a:xfrm>
          <a:prstGeom prst="rect">
            <a:avLst/>
          </a:prstGeom>
        </p:spPr>
      </p:pic>
      <p:grpSp>
        <p:nvGrpSpPr>
          <p:cNvPr id="2" name="Group 1"/>
          <p:cNvGrpSpPr/>
          <p:nvPr/>
        </p:nvGrpSpPr>
        <p:grpSpPr>
          <a:xfrm>
            <a:off x="871444" y="953204"/>
            <a:ext cx="10764803" cy="4867368"/>
            <a:chOff x="1080018" y="1038932"/>
            <a:chExt cx="7700866" cy="3378361"/>
          </a:xfrm>
        </p:grpSpPr>
        <p:sp>
          <p:nvSpPr>
            <p:cNvPr id="15" name="矩形: 圆角 9">
              <a:extLst>
                <a:ext uri="{FF2B5EF4-FFF2-40B4-BE49-F238E27FC236}">
                  <a16:creationId xmlns:a16="http://schemas.microsoft.com/office/drawing/2014/main" xmlns="" id="{0003EF7A-4E1F-4B65-A78C-0075F3C249C5}"/>
                </a:ext>
              </a:extLst>
            </p:cNvPr>
            <p:cNvSpPr/>
            <p:nvPr/>
          </p:nvSpPr>
          <p:spPr>
            <a:xfrm>
              <a:off x="1080018" y="1038932"/>
              <a:ext cx="7416465" cy="2975896"/>
            </a:xfrm>
            <a:prstGeom prst="roundRect">
              <a:avLst/>
            </a:prstGeom>
            <a:solidFill>
              <a:schemeClr val="bg1"/>
            </a:solidFill>
            <a:ln w="38100">
              <a:solidFill>
                <a:srgbClr val="4FA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1" name="图片 13">
              <a:extLst>
                <a:ext uri="{FF2B5EF4-FFF2-40B4-BE49-F238E27FC236}">
                  <a16:creationId xmlns:a16="http://schemas.microsoft.com/office/drawing/2014/main" xmlns="" id="{78B82ADE-99DC-F443-A91E-F5F394D47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2372" y="1238016"/>
              <a:ext cx="2288512" cy="3179277"/>
            </a:xfrm>
            <a:prstGeom prst="rect">
              <a:avLst/>
            </a:prstGeom>
          </p:spPr>
        </p:pic>
      </p:grpSp>
      <p:sp>
        <p:nvSpPr>
          <p:cNvPr id="13" name="矩形: 圆角 13">
            <a:extLst>
              <a:ext uri="{FF2B5EF4-FFF2-40B4-BE49-F238E27FC236}">
                <a16:creationId xmlns:a16="http://schemas.microsoft.com/office/drawing/2014/main" xmlns="" id="{E615EDAF-5E2B-4C21-BF81-9F622E953C13}"/>
              </a:ext>
            </a:extLst>
          </p:cNvPr>
          <p:cNvSpPr/>
          <p:nvPr/>
        </p:nvSpPr>
        <p:spPr>
          <a:xfrm>
            <a:off x="3653312" y="1479984"/>
            <a:ext cx="3981695" cy="5334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467" b="1" smtClean="0">
                <a:solidFill>
                  <a:srgbClr val="3366FF"/>
                </a:solidFill>
                <a:cs typeface="Times New Roman" pitchFamily="18" charset="0"/>
              </a:rPr>
              <a:t>Kể chuyện – Lớp 5</a:t>
            </a:r>
            <a:endParaRPr lang="zh-CN" altLang="en-US" sz="3467" b="1" dirty="0">
              <a:solidFill>
                <a:srgbClr val="3366FF"/>
              </a:solidFill>
              <a:cs typeface="Times New Roman" pitchFamily="18" charset="0"/>
            </a:endParaRPr>
          </a:p>
        </p:txBody>
      </p:sp>
      <p:sp>
        <p:nvSpPr>
          <p:cNvPr id="18" name="矩形: 圆角 13">
            <a:extLst>
              <a:ext uri="{FF2B5EF4-FFF2-40B4-BE49-F238E27FC236}">
                <a16:creationId xmlns:a16="http://schemas.microsoft.com/office/drawing/2014/main" xmlns="" id="{E615EDAF-5E2B-4C21-BF81-9F622E953C13}"/>
              </a:ext>
            </a:extLst>
          </p:cNvPr>
          <p:cNvSpPr/>
          <p:nvPr/>
        </p:nvSpPr>
        <p:spPr>
          <a:xfrm>
            <a:off x="664357" y="2538027"/>
            <a:ext cx="9596373" cy="2121952"/>
          </a:xfrm>
          <a:prstGeom prst="roundRect">
            <a:avLst/>
          </a:prstGeom>
          <a:no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40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KỂ CHUYỆN ĐƯỢC CHỨNG KIẾN HOẶC </a:t>
            </a:r>
            <a:r>
              <a:rPr lang="en-US" altLang="zh-CN" sz="4000" b="1">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THAM </a:t>
            </a:r>
            <a:r>
              <a:rPr lang="en-US" altLang="zh-CN" sz="4000" b="1"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GIA</a:t>
            </a:r>
          </a:p>
          <a:p>
            <a:pPr algn="ctr">
              <a:lnSpc>
                <a:spcPct val="150000"/>
              </a:lnSpc>
            </a:pPr>
            <a:r>
              <a:rPr lang="en-US" altLang="zh-CN" sz="3200" b="1" i="1" smtClean="0">
                <a:solidFill>
                  <a:srgbClr val="0067B4"/>
                </a:solidFill>
                <a:cs typeface="Times New Roman" pitchFamily="18" charset="0"/>
              </a:rPr>
              <a:t>(Trang 157)</a:t>
            </a:r>
            <a:endParaRPr lang="zh-CN" altLang="en-US" sz="3200" b="1" i="1" dirty="0">
              <a:solidFill>
                <a:srgbClr val="0067B4"/>
              </a:solidFill>
              <a:cs typeface="Times New Roman" pitchFamily="18" charset="0"/>
            </a:endParaRPr>
          </a:p>
        </p:txBody>
      </p:sp>
      <p:pic>
        <p:nvPicPr>
          <p:cNvPr id="22" name="淘宝网chenying0907出品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933" y="3919884"/>
            <a:ext cx="799873" cy="765469"/>
          </a:xfrm>
          <a:prstGeom prst="rect">
            <a:avLst/>
          </a:prstGeom>
        </p:spPr>
      </p:pic>
      <p:pic>
        <p:nvPicPr>
          <p:cNvPr id="19" name="淘宝网chenying0907出品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854" y="1994363"/>
            <a:ext cx="449181" cy="429861"/>
          </a:xfrm>
          <a:prstGeom prst="rect">
            <a:avLst/>
          </a:prstGeom>
        </p:spPr>
      </p:pic>
      <p:pic>
        <p:nvPicPr>
          <p:cNvPr id="21" name="淘宝网chenying0907出品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5645" y="842099"/>
            <a:ext cx="743548" cy="711567"/>
          </a:xfrm>
          <a:prstGeom prst="rect">
            <a:avLst/>
          </a:prstGeom>
        </p:spPr>
      </p:pic>
      <p:pic>
        <p:nvPicPr>
          <p:cNvPr id="27" name="淘宝网chenying0907出品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2544" y="523343"/>
            <a:ext cx="449181" cy="429861"/>
          </a:xfrm>
          <a:prstGeom prst="rect">
            <a:avLst/>
          </a:prstGeom>
        </p:spPr>
      </p:pic>
    </p:spTree>
    <p:extLst>
      <p:ext uri="{BB962C8B-B14F-4D97-AF65-F5344CB8AC3E}">
        <p14:creationId xmlns:p14="http://schemas.microsoft.com/office/powerpoint/2010/main" val="135344194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nodeType="clickEffect">
                                  <p:stCondLst>
                                    <p:cond delay="0"/>
                                  </p:stCondLst>
                                  <p:iterate type="lt">
                                    <p:tmPct val="10000"/>
                                  </p:iterate>
                                  <p:childTnLst>
                                    <p:set>
                                      <p:cBhvr>
                                        <p:cTn id="41" dur="1" fill="hold">
                                          <p:stCondLst>
                                            <p:cond delay="0"/>
                                          </p:stCondLst>
                                        </p:cTn>
                                        <p:tgtEl>
                                          <p:spTgt spid="18">
                                            <p:txEl>
                                              <p:pRg st="0" end="0"/>
                                            </p:txEl>
                                          </p:spTgt>
                                        </p:tgtEl>
                                        <p:attrNameLst>
                                          <p:attrName>style.visibility</p:attrName>
                                        </p:attrNameLst>
                                      </p:cBhvr>
                                      <p:to>
                                        <p:strVal val="visible"/>
                                      </p:to>
                                    </p:set>
                                    <p:anim by="(-#ppt_w*2)" calcmode="lin" valueType="num">
                                      <p:cBhvr rctx="PPT">
                                        <p:cTn id="42" dur="500" autoRev="1" fill="hold">
                                          <p:stCondLst>
                                            <p:cond delay="0"/>
                                          </p:stCondLst>
                                        </p:cTn>
                                        <p:tgtEl>
                                          <p:spTgt spid="18">
                                            <p:txEl>
                                              <p:pRg st="0" end="0"/>
                                            </p:txEl>
                                          </p:spTgt>
                                        </p:tgtEl>
                                        <p:attrNameLst>
                                          <p:attrName>ppt_w</p:attrName>
                                        </p:attrNameLst>
                                      </p:cBhvr>
                                    </p:anim>
                                    <p:anim by="(#ppt_w*0.50)" calcmode="lin" valueType="num">
                                      <p:cBhvr>
                                        <p:cTn id="43" dur="500" decel="50000" autoRev="1" fill="hold">
                                          <p:stCondLst>
                                            <p:cond delay="0"/>
                                          </p:stCondLst>
                                        </p:cTn>
                                        <p:tgtEl>
                                          <p:spTgt spid="18">
                                            <p:txEl>
                                              <p:pRg st="0" end="0"/>
                                            </p:txEl>
                                          </p:spTgt>
                                        </p:tgtEl>
                                        <p:attrNameLst>
                                          <p:attrName>ppt_x</p:attrName>
                                        </p:attrNameLst>
                                      </p:cBhvr>
                                    </p:anim>
                                    <p:anim from="(-#ppt_h/2)" to="(#ppt_y)" calcmode="lin" valueType="num">
                                      <p:cBhvr>
                                        <p:cTn id="44" dur="1000" fill="hold">
                                          <p:stCondLst>
                                            <p:cond delay="0"/>
                                          </p:stCondLst>
                                        </p:cTn>
                                        <p:tgtEl>
                                          <p:spTgt spid="18">
                                            <p:txEl>
                                              <p:pRg st="0" end="0"/>
                                            </p:txEl>
                                          </p:spTgt>
                                        </p:tgtEl>
                                        <p:attrNameLst>
                                          <p:attrName>ppt_y</p:attrName>
                                        </p:attrNameLst>
                                      </p:cBhvr>
                                    </p:anim>
                                    <p:animRot by="21600000">
                                      <p:cBhvr>
                                        <p:cTn id="45" dur="1000" fill="hold">
                                          <p:stCondLst>
                                            <p:cond delay="0"/>
                                          </p:stCondLst>
                                        </p:cTn>
                                        <p:tgtEl>
                                          <p:spTgt spid="18">
                                            <p:txEl>
                                              <p:pRg st="0" end="0"/>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18">
                                            <p:txEl>
                                              <p:pRg st="1" end="1"/>
                                            </p:txEl>
                                          </p:spTgt>
                                        </p:tgtEl>
                                        <p:attrNameLst>
                                          <p:attrName>style.visibility</p:attrName>
                                        </p:attrNameLst>
                                      </p:cBhvr>
                                      <p:to>
                                        <p:strVal val="visible"/>
                                      </p:to>
                                    </p:set>
                                    <p:anim by="(-#ppt_w*2)" calcmode="lin" valueType="num">
                                      <p:cBhvr rctx="PPT">
                                        <p:cTn id="50" dur="500" autoRev="1" fill="hold">
                                          <p:stCondLst>
                                            <p:cond delay="0"/>
                                          </p:stCondLst>
                                        </p:cTn>
                                        <p:tgtEl>
                                          <p:spTgt spid="18">
                                            <p:txEl>
                                              <p:pRg st="1" end="1"/>
                                            </p:txEl>
                                          </p:spTgt>
                                        </p:tgtEl>
                                        <p:attrNameLst>
                                          <p:attrName>ppt_w</p:attrName>
                                        </p:attrNameLst>
                                      </p:cBhvr>
                                    </p:anim>
                                    <p:anim by="(#ppt_w*0.50)" calcmode="lin" valueType="num">
                                      <p:cBhvr>
                                        <p:cTn id="51" dur="500" decel="50000" autoRev="1" fill="hold">
                                          <p:stCondLst>
                                            <p:cond delay="0"/>
                                          </p:stCondLst>
                                        </p:cTn>
                                        <p:tgtEl>
                                          <p:spTgt spid="18">
                                            <p:txEl>
                                              <p:pRg st="1" end="1"/>
                                            </p:txEl>
                                          </p:spTgt>
                                        </p:tgtEl>
                                        <p:attrNameLst>
                                          <p:attrName>ppt_x</p:attrName>
                                        </p:attrNameLst>
                                      </p:cBhvr>
                                    </p:anim>
                                    <p:anim from="(-#ppt_h/2)" to="(#ppt_y)" calcmode="lin" valueType="num">
                                      <p:cBhvr>
                                        <p:cTn id="52" dur="1000" fill="hold">
                                          <p:stCondLst>
                                            <p:cond delay="0"/>
                                          </p:stCondLst>
                                        </p:cTn>
                                        <p:tgtEl>
                                          <p:spTgt spid="18">
                                            <p:txEl>
                                              <p:pRg st="1" end="1"/>
                                            </p:txEl>
                                          </p:spTgt>
                                        </p:tgtEl>
                                        <p:attrNameLst>
                                          <p:attrName>ppt_y</p:attrName>
                                        </p:attrNameLst>
                                      </p:cBhvr>
                                    </p:anim>
                                    <p:animRot by="21600000">
                                      <p:cBhvr>
                                        <p:cTn id="53" dur="1000" fill="hold">
                                          <p:stCondLst>
                                            <p:cond delay="0"/>
                                          </p:stCondLst>
                                        </p:cTn>
                                        <p:tgtEl>
                                          <p:spTgt spid="1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xmlns="" id="{2E9DE2F8-A259-40AB-A5C7-25F8C345B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246"/>
          <a:stretch/>
        </p:blipFill>
        <p:spPr>
          <a:xfrm flipH="1">
            <a:off x="-283046" y="4840972"/>
            <a:ext cx="2511608" cy="2017028"/>
          </a:xfrm>
          <a:prstGeom prst="rect">
            <a:avLst/>
          </a:prstGeom>
        </p:spPr>
      </p:pic>
      <p:graphicFrame>
        <p:nvGraphicFramePr>
          <p:cNvPr id="3" name="Diagram 2"/>
          <p:cNvGraphicFramePr/>
          <p:nvPr>
            <p:extLst>
              <p:ext uri="{D42A27DB-BD31-4B8C-83A1-F6EECF244321}">
                <p14:modId xmlns:p14="http://schemas.microsoft.com/office/powerpoint/2010/main" val="2286231359"/>
              </p:ext>
            </p:extLst>
          </p:nvPr>
        </p:nvGraphicFramePr>
        <p:xfrm>
          <a:off x="2031999" y="719666"/>
          <a:ext cx="921125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2139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42" y="99633"/>
            <a:ext cx="9633001" cy="6314046"/>
          </a:xfrm>
          <a:prstGeom prst="rect">
            <a:avLst/>
          </a:prstGeom>
        </p:spPr>
      </p:pic>
      <p:sp>
        <p:nvSpPr>
          <p:cNvPr id="15" name="Line 4"/>
          <p:cNvSpPr>
            <a:spLocks noChangeShapeType="1"/>
          </p:cNvSpPr>
          <p:nvPr/>
        </p:nvSpPr>
        <p:spPr bwMode="auto">
          <a:xfrm>
            <a:off x="4500094" y="1361943"/>
            <a:ext cx="4419600" cy="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9" name="Text Box 6"/>
          <p:cNvSpPr txBox="1">
            <a:spLocks noChangeArrowheads="1"/>
          </p:cNvSpPr>
          <p:nvPr/>
        </p:nvSpPr>
        <p:spPr bwMode="auto">
          <a:xfrm>
            <a:off x="1833094" y="5095743"/>
            <a:ext cx="708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0">
                <a:solidFill>
                  <a:srgbClr val="0000CC"/>
                </a:solidFill>
              </a:rPr>
              <a:t>- Em có cảm nghĩ gì sau buổi sum họp đó.</a:t>
            </a:r>
          </a:p>
        </p:txBody>
      </p:sp>
      <p:sp>
        <p:nvSpPr>
          <p:cNvPr id="21" name="Rectangle 7"/>
          <p:cNvSpPr>
            <a:spLocks noChangeArrowheads="1"/>
          </p:cNvSpPr>
          <p:nvPr/>
        </p:nvSpPr>
        <p:spPr bwMode="auto">
          <a:xfrm>
            <a:off x="3639358" y="1514343"/>
            <a:ext cx="4287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i="0" u="sng">
                <a:solidFill>
                  <a:srgbClr val="FF0000"/>
                </a:solidFill>
              </a:rPr>
              <a:t>Khi kể chuyện cần lưu ý :</a:t>
            </a:r>
          </a:p>
        </p:txBody>
      </p:sp>
      <p:sp>
        <p:nvSpPr>
          <p:cNvPr id="22" name="Rectangle 8"/>
          <p:cNvSpPr>
            <a:spLocks noChangeArrowheads="1"/>
          </p:cNvSpPr>
          <p:nvPr/>
        </p:nvSpPr>
        <p:spPr bwMode="auto">
          <a:xfrm>
            <a:off x="1909294" y="2123943"/>
            <a:ext cx="777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i="0">
                <a:solidFill>
                  <a:srgbClr val="0000CC"/>
                </a:solidFill>
              </a:rPr>
              <a:t>- Nêu được lời nói, việc làm của từng người trong buổi sum họp.</a:t>
            </a:r>
          </a:p>
        </p:txBody>
      </p:sp>
      <p:sp>
        <p:nvSpPr>
          <p:cNvPr id="23" name="Rectangle 9"/>
          <p:cNvSpPr>
            <a:spLocks noChangeArrowheads="1"/>
          </p:cNvSpPr>
          <p:nvPr/>
        </p:nvSpPr>
        <p:spPr bwMode="auto">
          <a:xfrm>
            <a:off x="1833094" y="3114543"/>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0">
                <a:solidFill>
                  <a:srgbClr val="0000CC"/>
                </a:solidFill>
              </a:rPr>
              <a:t>- Lời nói, việc làm của từng nhân vật thể </a:t>
            </a:r>
            <a:r>
              <a:rPr lang="en-US" sz="3200" i="0" smtClean="0">
                <a:solidFill>
                  <a:srgbClr val="0000CC"/>
                </a:solidFill>
              </a:rPr>
              <a:t>hiện </a:t>
            </a:r>
            <a:r>
              <a:rPr lang="en-US" sz="3200" i="0">
                <a:solidFill>
                  <a:srgbClr val="0000CC"/>
                </a:solidFill>
              </a:rPr>
              <a:t>sự </a:t>
            </a:r>
            <a:r>
              <a:rPr lang="en-US" sz="3200" i="0" smtClean="0">
                <a:solidFill>
                  <a:srgbClr val="0000CC"/>
                </a:solidFill>
              </a:rPr>
              <a:t>yêu thương</a:t>
            </a:r>
            <a:r>
              <a:rPr lang="en-US" sz="3200" i="0">
                <a:solidFill>
                  <a:srgbClr val="0000CC"/>
                </a:solidFill>
              </a:rPr>
              <a:t>, quan tâm đến nhau.</a:t>
            </a:r>
          </a:p>
        </p:txBody>
      </p:sp>
      <p:sp>
        <p:nvSpPr>
          <p:cNvPr id="24" name="Rectangle 10"/>
          <p:cNvSpPr>
            <a:spLocks noChangeArrowheads="1"/>
          </p:cNvSpPr>
          <p:nvPr/>
        </p:nvSpPr>
        <p:spPr bwMode="auto">
          <a:xfrm>
            <a:off x="1756894" y="4105143"/>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0">
                <a:solidFill>
                  <a:srgbClr val="0000CC"/>
                </a:solidFill>
              </a:rPr>
              <a:t>- </a:t>
            </a:r>
            <a:r>
              <a:rPr lang="en-US" sz="3200" i="0" smtClean="0">
                <a:solidFill>
                  <a:srgbClr val="0000CC"/>
                </a:solidFill>
              </a:rPr>
              <a:t>Em làm </a:t>
            </a:r>
            <a:r>
              <a:rPr lang="en-US" sz="3200" i="0">
                <a:solidFill>
                  <a:srgbClr val="0000CC"/>
                </a:solidFill>
              </a:rPr>
              <a:t>gì trong buổi sum họp đó? Việc làm của em có ý nghĩa gì</a:t>
            </a:r>
            <a:r>
              <a:rPr lang="en-US" sz="3200" i="0" smtClean="0">
                <a:solidFill>
                  <a:srgbClr val="0000CC"/>
                </a:solidFill>
              </a:rPr>
              <a:t>?</a:t>
            </a:r>
            <a:endParaRPr lang="en-US" sz="3200" i="0">
              <a:solidFill>
                <a:srgbClr val="0000CC"/>
              </a:solidFill>
            </a:endParaRPr>
          </a:p>
        </p:txBody>
      </p:sp>
    </p:spTree>
    <p:extLst>
      <p:ext uri="{BB962C8B-B14F-4D97-AF65-F5344CB8AC3E}">
        <p14:creationId xmlns:p14="http://schemas.microsoft.com/office/powerpoint/2010/main" val="2117613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933B4719-92CE-4FD6-9F0E-0C7A72873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986" y="878077"/>
            <a:ext cx="4398108" cy="5101807"/>
          </a:xfrm>
          <a:prstGeom prst="rect">
            <a:avLst/>
          </a:prstGeom>
        </p:spPr>
      </p:pic>
      <p:pic>
        <p:nvPicPr>
          <p:cNvPr id="11" name="图片 10">
            <a:extLst>
              <a:ext uri="{FF2B5EF4-FFF2-40B4-BE49-F238E27FC236}">
                <a16:creationId xmlns:a16="http://schemas.microsoft.com/office/drawing/2014/main" xmlns="" id="{EB304FE4-8407-4F2D-959A-D0807B66D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0099" y="-14947"/>
            <a:ext cx="4075317" cy="5348947"/>
          </a:xfrm>
          <a:prstGeom prst="rect">
            <a:avLst/>
          </a:prstGeom>
        </p:spPr>
      </p:pic>
      <p:sp>
        <p:nvSpPr>
          <p:cNvPr id="14" name="文本框 13">
            <a:extLst>
              <a:ext uri="{FF2B5EF4-FFF2-40B4-BE49-F238E27FC236}">
                <a16:creationId xmlns:a16="http://schemas.microsoft.com/office/drawing/2014/main" xmlns="" id="{E95A0477-7BFF-4AF3-9E7F-99616232499E}"/>
              </a:ext>
            </a:extLst>
          </p:cNvPr>
          <p:cNvSpPr txBox="1"/>
          <p:nvPr/>
        </p:nvSpPr>
        <p:spPr>
          <a:xfrm>
            <a:off x="6310629" y="2266143"/>
            <a:ext cx="3867252" cy="2345001"/>
          </a:xfrm>
          <a:prstGeom prst="rect">
            <a:avLst/>
          </a:prstGeom>
          <a:noFill/>
        </p:spPr>
        <p:txBody>
          <a:bodyPr wrap="square" rtlCol="0">
            <a:spAutoFit/>
          </a:bodyPr>
          <a:lstStyle/>
          <a:p>
            <a:pPr>
              <a:lnSpc>
                <a:spcPct val="130000"/>
              </a:lnSpc>
            </a:pPr>
            <a:r>
              <a:rPr lang="en-US" altLang="zh-CN" sz="5867" b="1" err="1">
                <a:solidFill>
                  <a:srgbClr val="0067B4"/>
                </a:solidFill>
                <a:ea typeface="Tahoma" pitchFamily="34" charset="0"/>
                <a:cs typeface="Times New Roman" pitchFamily="18" charset="0"/>
              </a:rPr>
              <a:t>Thực</a:t>
            </a:r>
            <a:r>
              <a:rPr lang="en-US" altLang="zh-CN" sz="5867" b="1">
                <a:solidFill>
                  <a:srgbClr val="0067B4"/>
                </a:solidFill>
                <a:ea typeface="Tahoma" pitchFamily="34" charset="0"/>
                <a:cs typeface="Times New Roman" pitchFamily="18" charset="0"/>
              </a:rPr>
              <a:t> </a:t>
            </a:r>
            <a:r>
              <a:rPr lang="en-US" altLang="zh-CN" sz="5867" b="1" smtClean="0">
                <a:solidFill>
                  <a:srgbClr val="0067B4"/>
                </a:solidFill>
                <a:ea typeface="Tahoma" pitchFamily="34" charset="0"/>
                <a:cs typeface="Times New Roman" pitchFamily="18" charset="0"/>
              </a:rPr>
              <a:t>hành kể chuyện</a:t>
            </a:r>
            <a:endParaRPr lang="zh-CN" altLang="en-US" sz="5867" b="1" dirty="0">
              <a:solidFill>
                <a:srgbClr val="0067B4"/>
              </a:solidFill>
              <a:ea typeface="字魂27号-布丁体" panose="00000505000000000000" pitchFamily="2" charset="-122"/>
              <a:cs typeface="Times New Roman" pitchFamily="18" charset="0"/>
            </a:endParaRPr>
          </a:p>
        </p:txBody>
      </p:sp>
      <p:grpSp>
        <p:nvGrpSpPr>
          <p:cNvPr id="5" name="组合 46"/>
          <p:cNvGrpSpPr>
            <a:grpSpLocks/>
          </p:cNvGrpSpPr>
          <p:nvPr/>
        </p:nvGrpSpPr>
        <p:grpSpPr bwMode="auto">
          <a:xfrm>
            <a:off x="7368541" y="878077"/>
            <a:ext cx="1280088" cy="1265310"/>
            <a:chOff x="3885914" y="900137"/>
            <a:chExt cx="1094162" cy="1080582"/>
          </a:xfrm>
        </p:grpSpPr>
        <p:grpSp>
          <p:nvGrpSpPr>
            <p:cNvPr id="6" name="组合 47"/>
            <p:cNvGrpSpPr>
              <a:grpSpLocks/>
            </p:cNvGrpSpPr>
            <p:nvPr/>
          </p:nvGrpSpPr>
          <p:grpSpPr bwMode="auto">
            <a:xfrm>
              <a:off x="3885914" y="900137"/>
              <a:ext cx="1094162" cy="1080582"/>
              <a:chOff x="1273440" y="3314665"/>
              <a:chExt cx="1807055" cy="1784628"/>
            </a:xfrm>
          </p:grpSpPr>
          <p:sp>
            <p:nvSpPr>
              <p:cNvPr id="9" name="椭圆 222"/>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2383" kern="0">
                  <a:solidFill>
                    <a:srgbClr val="7F7F7F">
                      <a:lumMod val="50000"/>
                    </a:srgbClr>
                  </a:solidFill>
                  <a:latin typeface="Calibri"/>
                  <a:ea typeface="微软雅黑"/>
                </a:endParaRPr>
              </a:p>
            </p:txBody>
          </p:sp>
          <p:sp>
            <p:nvSpPr>
              <p:cNvPr id="10" name="椭圆 22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grpSp>
        <p:sp>
          <p:nvSpPr>
            <p:cNvPr id="7" name="Title 3"/>
            <p:cNvSpPr txBox="1">
              <a:spLocks/>
            </p:cNvSpPr>
            <p:nvPr/>
          </p:nvSpPr>
          <p:spPr bwMode="auto">
            <a:xfrm>
              <a:off x="4105483"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3762" b="1">
                  <a:solidFill>
                    <a:prstClr val="white"/>
                  </a:solidFill>
                  <a:latin typeface="微软雅黑" pitchFamily="34" charset="-122"/>
                </a:rPr>
                <a:t>03</a:t>
              </a:r>
            </a:p>
          </p:txBody>
        </p:sp>
      </p:grpSp>
    </p:spTree>
    <p:extLst>
      <p:ext uri="{BB962C8B-B14F-4D97-AF65-F5344CB8AC3E}">
        <p14:creationId xmlns:p14="http://schemas.microsoft.com/office/powerpoint/2010/main" val="213928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8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3300"/>
                            </p:stCondLst>
                            <p:childTnLst>
                              <p:par>
                                <p:cTn id="10" presetID="2" presetClass="entr" presetSubtype="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98746208"/>
              </p:ext>
            </p:extLst>
          </p:nvPr>
        </p:nvGraphicFramePr>
        <p:xfrm>
          <a:off x="1173285" y="865684"/>
          <a:ext cx="10806680" cy="4056845"/>
        </p:xfrm>
        <a:graphic>
          <a:graphicData uri="http://schemas.openxmlformats.org/drawingml/2006/table">
            <a:tbl>
              <a:tblPr firstRow="1" bandRow="1">
                <a:tableStyleId>{93296810-A885-4BE3-A3E7-6D5BEEA58F35}</a:tableStyleId>
              </a:tblPr>
              <a:tblGrid>
                <a:gridCol w="5558819"/>
                <a:gridCol w="5247861"/>
              </a:tblGrid>
              <a:tr h="764391">
                <a:tc>
                  <a:txBody>
                    <a:bodyPr/>
                    <a:lstStyle/>
                    <a:p>
                      <a:pPr algn="ctr"/>
                      <a:r>
                        <a:rPr lang="en-US" sz="2800" smtClean="0">
                          <a:latin typeface="+mn-lt"/>
                        </a:rPr>
                        <a:t>Người</a:t>
                      </a:r>
                      <a:r>
                        <a:rPr lang="en-US" sz="2800" baseline="0" smtClean="0">
                          <a:latin typeface="+mn-lt"/>
                        </a:rPr>
                        <a:t> kể chuyện</a:t>
                      </a:r>
                      <a:endParaRPr lang="en-US" sz="2800">
                        <a:latin typeface="+mn-lt"/>
                      </a:endParaRPr>
                    </a:p>
                  </a:txBody>
                  <a:tcPr anchor="ctr"/>
                </a:tc>
                <a:tc>
                  <a:txBody>
                    <a:bodyPr/>
                    <a:lstStyle/>
                    <a:p>
                      <a:pPr algn="ctr"/>
                      <a:r>
                        <a:rPr lang="en-US" sz="2800" smtClean="0">
                          <a:latin typeface="+mn-lt"/>
                        </a:rPr>
                        <a:t>Người</a:t>
                      </a:r>
                      <a:r>
                        <a:rPr lang="en-US" sz="2800" baseline="0" smtClean="0">
                          <a:latin typeface="+mn-lt"/>
                        </a:rPr>
                        <a:t> nghe</a:t>
                      </a:r>
                      <a:endParaRPr lang="en-US" sz="2800">
                        <a:latin typeface="+mn-lt"/>
                      </a:endParaRPr>
                    </a:p>
                  </a:txBody>
                  <a:tcPr anchor="ctr"/>
                </a:tc>
              </a:tr>
              <a:tr h="3292454">
                <a:tc>
                  <a:txBody>
                    <a:bodyPr/>
                    <a:lstStyle/>
                    <a:p>
                      <a:pPr marL="285750" indent="-285750">
                        <a:buFontTx/>
                        <a:buChar char="-"/>
                      </a:pPr>
                      <a:r>
                        <a:rPr lang="en-US" sz="3200" smtClean="0">
                          <a:solidFill>
                            <a:srgbClr val="0070C0"/>
                          </a:solidFill>
                        </a:rPr>
                        <a:t>Kể</a:t>
                      </a:r>
                      <a:r>
                        <a:rPr lang="en-US" sz="3200" baseline="0" smtClean="0">
                          <a:solidFill>
                            <a:srgbClr val="0070C0"/>
                          </a:solidFill>
                        </a:rPr>
                        <a:t> rõ ràng, mạch lạc, hấp dẫn.</a:t>
                      </a:r>
                    </a:p>
                    <a:p>
                      <a:pPr marL="285750" indent="-285750">
                        <a:buFontTx/>
                        <a:buChar char="-"/>
                      </a:pPr>
                      <a:r>
                        <a:rPr lang="en-US" sz="3200" baseline="0" smtClean="0">
                          <a:solidFill>
                            <a:srgbClr val="0070C0"/>
                          </a:solidFill>
                        </a:rPr>
                        <a:t>Nêu được ý nghĩa câu chuyện.</a:t>
                      </a:r>
                    </a:p>
                    <a:p>
                      <a:pPr marL="285750" indent="-285750">
                        <a:buFontTx/>
                        <a:buChar char="-"/>
                      </a:pPr>
                      <a:r>
                        <a:rPr lang="en-US" sz="3200" baseline="0" smtClean="0">
                          <a:solidFill>
                            <a:srgbClr val="0070C0"/>
                          </a:solidFill>
                        </a:rPr>
                        <a:t>Đảm bảo thời gian: 3 phút</a:t>
                      </a:r>
                      <a:endParaRPr lang="en-US" sz="3200">
                        <a:solidFill>
                          <a:srgbClr val="0070C0"/>
                        </a:solidFill>
                      </a:endParaRPr>
                    </a:p>
                  </a:txBody>
                  <a:tcPr anchor="ctr"/>
                </a:tc>
                <a:tc>
                  <a:txBody>
                    <a:bodyPr/>
                    <a:lstStyle/>
                    <a:p>
                      <a:pPr marL="285750" indent="-285750">
                        <a:buFontTx/>
                        <a:buChar char="-"/>
                      </a:pPr>
                      <a:r>
                        <a:rPr lang="en-US" sz="3200" smtClean="0">
                          <a:solidFill>
                            <a:srgbClr val="0070C0"/>
                          </a:solidFill>
                        </a:rPr>
                        <a:t>Lắng</a:t>
                      </a:r>
                      <a:r>
                        <a:rPr lang="en-US" sz="3200" baseline="0" smtClean="0">
                          <a:solidFill>
                            <a:srgbClr val="0070C0"/>
                          </a:solidFill>
                        </a:rPr>
                        <a:t> nghe chăm chú.</a:t>
                      </a:r>
                    </a:p>
                    <a:p>
                      <a:pPr marL="285750" indent="-285750">
                        <a:buFontTx/>
                        <a:buChar char="-"/>
                      </a:pPr>
                      <a:r>
                        <a:rPr lang="en-US" sz="3200" baseline="0" smtClean="0">
                          <a:solidFill>
                            <a:srgbClr val="0070C0"/>
                          </a:solidFill>
                        </a:rPr>
                        <a:t>Phản hồi tích cực:</a:t>
                      </a:r>
                    </a:p>
                    <a:p>
                      <a:pPr marL="0" indent="0">
                        <a:buFontTx/>
                        <a:buNone/>
                      </a:pPr>
                      <a:r>
                        <a:rPr lang="en-US" sz="3200" baseline="0" smtClean="0">
                          <a:solidFill>
                            <a:srgbClr val="0070C0"/>
                          </a:solidFill>
                        </a:rPr>
                        <a:t>      + Điều em ấn tượng</a:t>
                      </a:r>
                    </a:p>
                    <a:p>
                      <a:pPr marL="0" indent="0">
                        <a:buFontTx/>
                        <a:buNone/>
                      </a:pPr>
                      <a:r>
                        <a:rPr lang="en-US" sz="3200" baseline="0" smtClean="0">
                          <a:solidFill>
                            <a:srgbClr val="0070C0"/>
                          </a:solidFill>
                        </a:rPr>
                        <a:t>      + Điều em góp ý</a:t>
                      </a:r>
                    </a:p>
                    <a:p>
                      <a:pPr marL="0" indent="0">
                        <a:buFontTx/>
                        <a:buNone/>
                      </a:pPr>
                      <a:r>
                        <a:rPr lang="en-US" sz="3200" baseline="0" smtClean="0">
                          <a:solidFill>
                            <a:srgbClr val="0070C0"/>
                          </a:solidFill>
                        </a:rPr>
                        <a:t>      + Điều em thắc mắc</a:t>
                      </a:r>
                    </a:p>
                    <a:p>
                      <a:endParaRPr lang="en-US" sz="3200">
                        <a:solidFill>
                          <a:srgbClr val="0070C0"/>
                        </a:solidFill>
                      </a:endParaRPr>
                    </a:p>
                  </a:txBody>
                  <a:tcPr anchor="ct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53" y="3713313"/>
            <a:ext cx="3302718" cy="3468979"/>
          </a:xfrm>
          <a:prstGeom prst="rect">
            <a:avLst/>
          </a:prstGeom>
        </p:spPr>
      </p:pic>
    </p:spTree>
    <p:extLst>
      <p:ext uri="{BB962C8B-B14F-4D97-AF65-F5344CB8AC3E}">
        <p14:creationId xmlns:p14="http://schemas.microsoft.com/office/powerpoint/2010/main" val="3927650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BBE6C2F-198E-4084-93C2-661BEAB24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89499" y="-1689501"/>
            <a:ext cx="6653641" cy="10032644"/>
          </a:xfrm>
          <a:prstGeom prst="rect">
            <a:avLst/>
          </a:prstGeom>
        </p:spPr>
      </p:pic>
      <p:pic>
        <p:nvPicPr>
          <p:cNvPr id="9" name="图片 8">
            <a:extLst>
              <a:ext uri="{FF2B5EF4-FFF2-40B4-BE49-F238E27FC236}">
                <a16:creationId xmlns:a16="http://schemas.microsoft.com/office/drawing/2014/main" xmlns="" id="{B8F73172-2091-4440-9D50-D14B7F99A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3408">
            <a:off x="7711286" y="665769"/>
            <a:ext cx="5940787" cy="5606649"/>
          </a:xfrm>
          <a:prstGeom prst="rect">
            <a:avLst/>
          </a:prstGeom>
        </p:spPr>
      </p:pic>
      <p:sp>
        <p:nvSpPr>
          <p:cNvPr id="12" name="文本框 11">
            <a:extLst>
              <a:ext uri="{FF2B5EF4-FFF2-40B4-BE49-F238E27FC236}">
                <a16:creationId xmlns:a16="http://schemas.microsoft.com/office/drawing/2014/main" xmlns="" id="{AC6FDD0C-4248-4B97-98C4-1E69099E617D}"/>
              </a:ext>
            </a:extLst>
          </p:cNvPr>
          <p:cNvSpPr txBox="1"/>
          <p:nvPr/>
        </p:nvSpPr>
        <p:spPr>
          <a:xfrm>
            <a:off x="9228555" y="2918350"/>
            <a:ext cx="2963445" cy="1525674"/>
          </a:xfrm>
          <a:prstGeom prst="rect">
            <a:avLst/>
          </a:prstGeom>
          <a:noFill/>
        </p:spPr>
        <p:txBody>
          <a:bodyPr wrap="square" rtlCol="0">
            <a:spAutoFit/>
          </a:bodyPr>
          <a:lstStyle/>
          <a:p>
            <a:pPr>
              <a:lnSpc>
                <a:spcPct val="130000"/>
              </a:lnSpc>
            </a:pPr>
            <a:r>
              <a:rPr lang="en-US" altLang="zh-CN" sz="3733" b="1" smtClean="0">
                <a:solidFill>
                  <a:srgbClr val="0067B4"/>
                </a:solidFill>
                <a:ea typeface="字魂27号-布丁体" panose="00000505000000000000" pitchFamily="2" charset="-122"/>
                <a:cs typeface="Times New Roman" pitchFamily="18" charset="0"/>
              </a:rPr>
              <a:t>Câu chuyện tham khảo</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8" name="文本框 11">
            <a:extLst>
              <a:ext uri="{FF2B5EF4-FFF2-40B4-BE49-F238E27FC236}">
                <a16:creationId xmlns:a16="http://schemas.microsoft.com/office/drawing/2014/main" xmlns="" id="{AC6FDD0C-4248-4B97-98C4-1E69099E617D}"/>
              </a:ext>
            </a:extLst>
          </p:cNvPr>
          <p:cNvSpPr txBox="1"/>
          <p:nvPr/>
        </p:nvSpPr>
        <p:spPr>
          <a:xfrm>
            <a:off x="854287" y="714493"/>
            <a:ext cx="7851831" cy="5509200"/>
          </a:xfrm>
          <a:prstGeom prst="rect">
            <a:avLst/>
          </a:prstGeom>
          <a:noFill/>
        </p:spPr>
        <p:txBody>
          <a:bodyPr wrap="square" rtlCol="0">
            <a:spAutoFit/>
          </a:bodyPr>
          <a:lstStyle/>
          <a:p>
            <a:pPr algn="just"/>
            <a:r>
              <a:rPr lang="en-US" sz="2800" b="1">
                <a:solidFill>
                  <a:srgbClr val="0000CC"/>
                </a:solidFill>
              </a:rPr>
              <a:t> </a:t>
            </a:r>
            <a:r>
              <a:rPr lang="en-US" sz="2800" b="1" smtClean="0">
                <a:solidFill>
                  <a:srgbClr val="0000CC"/>
                </a:solidFill>
              </a:rPr>
              <a:t>	</a:t>
            </a:r>
            <a:r>
              <a:rPr lang="en-US" sz="3200" smtClean="0">
                <a:solidFill>
                  <a:srgbClr val="0000CC"/>
                </a:solidFill>
              </a:rPr>
              <a:t>Tôi </a:t>
            </a:r>
            <a:r>
              <a:rPr lang="en-US" sz="3200">
                <a:solidFill>
                  <a:srgbClr val="0000CC"/>
                </a:solidFill>
              </a:rPr>
              <a:t>muốn kể với các bạn câu chuyện về buổi sum họp đầm ấm trong gia đình ông bà nội tôi vào các chiều mùng </a:t>
            </a:r>
            <a:r>
              <a:rPr lang="en-US" sz="3200" smtClean="0">
                <a:solidFill>
                  <a:srgbClr val="0000CC"/>
                </a:solidFill>
              </a:rPr>
              <a:t>Một </a:t>
            </a:r>
            <a:r>
              <a:rPr lang="en-US" sz="3200">
                <a:solidFill>
                  <a:srgbClr val="0000CC"/>
                </a:solidFill>
              </a:rPr>
              <a:t>Tết hàng năm</a:t>
            </a:r>
            <a:r>
              <a:rPr lang="en-US" sz="3200" smtClean="0">
                <a:solidFill>
                  <a:srgbClr val="0000CC"/>
                </a:solidFill>
              </a:rPr>
              <a:t>.</a:t>
            </a:r>
          </a:p>
          <a:p>
            <a:pPr algn="just"/>
            <a:r>
              <a:rPr lang="en-US" sz="3200" smtClean="0">
                <a:solidFill>
                  <a:srgbClr val="0000CC"/>
                </a:solidFill>
              </a:rPr>
              <a:t>	Tết </a:t>
            </a:r>
            <a:r>
              <a:rPr lang="en-US" sz="3200">
                <a:solidFill>
                  <a:srgbClr val="0000CC"/>
                </a:solidFill>
              </a:rPr>
              <a:t>nào cũng vậy, theo lệ, cứ chiều mùng </a:t>
            </a:r>
            <a:r>
              <a:rPr lang="en-US" sz="3200" smtClean="0">
                <a:solidFill>
                  <a:srgbClr val="0000CC"/>
                </a:solidFill>
              </a:rPr>
              <a:t>Một </a:t>
            </a:r>
            <a:r>
              <a:rPr lang="en-US" sz="3200">
                <a:solidFill>
                  <a:srgbClr val="0000CC"/>
                </a:solidFill>
              </a:rPr>
              <a:t>là gia đình tôi cùng gia đình cô </a:t>
            </a:r>
            <a:r>
              <a:rPr lang="en-US" sz="3200" smtClean="0">
                <a:solidFill>
                  <a:srgbClr val="0000CC"/>
                </a:solidFill>
              </a:rPr>
              <a:t>Lan, </a:t>
            </a:r>
            <a:r>
              <a:rPr lang="en-US" sz="3200">
                <a:solidFill>
                  <a:srgbClr val="0000CC"/>
                </a:solidFill>
              </a:rPr>
              <a:t>em bố tôi, đến chúc Tết ông bà nội và ăn bữa cơm đầu năm cùng ông bà. Tết năm nay, </a:t>
            </a:r>
            <a:r>
              <a:rPr lang="en-US" sz="3200" smtClean="0">
                <a:solidFill>
                  <a:srgbClr val="0000CC"/>
                </a:solidFill>
              </a:rPr>
              <a:t>số thành </a:t>
            </a:r>
            <a:r>
              <a:rPr lang="en-US" sz="3200">
                <a:solidFill>
                  <a:srgbClr val="0000CC"/>
                </a:solidFill>
              </a:rPr>
              <a:t>viên trong nhà đã là </a:t>
            </a:r>
            <a:r>
              <a:rPr lang="en-US" sz="3200" smtClean="0">
                <a:solidFill>
                  <a:srgbClr val="0000CC"/>
                </a:solidFill>
              </a:rPr>
              <a:t>10, đó </a:t>
            </a:r>
            <a:r>
              <a:rPr lang="en-US" sz="3200">
                <a:solidFill>
                  <a:srgbClr val="0000CC"/>
                </a:solidFill>
              </a:rPr>
              <a:t>là ông bà tôi, cô </a:t>
            </a:r>
            <a:r>
              <a:rPr lang="en-US" sz="3200" smtClean="0">
                <a:solidFill>
                  <a:srgbClr val="0000CC"/>
                </a:solidFill>
              </a:rPr>
              <a:t>Lan, </a:t>
            </a:r>
            <a:r>
              <a:rPr lang="en-US" sz="3200">
                <a:solidFill>
                  <a:srgbClr val="0000CC"/>
                </a:solidFill>
              </a:rPr>
              <a:t>chồng cô là chú </a:t>
            </a:r>
            <a:r>
              <a:rPr lang="en-US" sz="3200" smtClean="0">
                <a:solidFill>
                  <a:srgbClr val="0000CC"/>
                </a:solidFill>
              </a:rPr>
              <a:t>Thắng </a:t>
            </a:r>
            <a:r>
              <a:rPr lang="en-US" sz="3200">
                <a:solidFill>
                  <a:srgbClr val="0000CC"/>
                </a:solidFill>
              </a:rPr>
              <a:t>cùng hai con, gia đình tôi thì có bố mẹ tôi và hai anh em tôi.</a:t>
            </a:r>
          </a:p>
          <a:p>
            <a:pPr algn="just"/>
            <a:endParaRPr lang="en-US" altLang="zh-CN" sz="3200" dirty="0">
              <a:latin typeface="Times New Roman" pitchFamily="18" charset="0"/>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32183415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BBE6C2F-198E-4084-93C2-661BEAB24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60242" y="-1962813"/>
            <a:ext cx="5512160" cy="10032644"/>
          </a:xfrm>
          <a:prstGeom prst="rect">
            <a:avLst/>
          </a:prstGeom>
        </p:spPr>
      </p:pic>
      <p:pic>
        <p:nvPicPr>
          <p:cNvPr id="9" name="图片 8">
            <a:extLst>
              <a:ext uri="{FF2B5EF4-FFF2-40B4-BE49-F238E27FC236}">
                <a16:creationId xmlns:a16="http://schemas.microsoft.com/office/drawing/2014/main" xmlns="" id="{B8F73172-2091-4440-9D50-D14B7F99A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3408">
            <a:off x="7711286" y="665769"/>
            <a:ext cx="5940787" cy="5606649"/>
          </a:xfrm>
          <a:prstGeom prst="rect">
            <a:avLst/>
          </a:prstGeom>
        </p:spPr>
      </p:pic>
      <p:sp>
        <p:nvSpPr>
          <p:cNvPr id="12" name="文本框 11">
            <a:extLst>
              <a:ext uri="{FF2B5EF4-FFF2-40B4-BE49-F238E27FC236}">
                <a16:creationId xmlns:a16="http://schemas.microsoft.com/office/drawing/2014/main" xmlns="" id="{AC6FDD0C-4248-4B97-98C4-1E69099E617D}"/>
              </a:ext>
            </a:extLst>
          </p:cNvPr>
          <p:cNvSpPr txBox="1"/>
          <p:nvPr/>
        </p:nvSpPr>
        <p:spPr>
          <a:xfrm>
            <a:off x="9228555" y="2918350"/>
            <a:ext cx="2963445" cy="1585947"/>
          </a:xfrm>
          <a:prstGeom prst="rect">
            <a:avLst/>
          </a:prstGeom>
          <a:noFill/>
        </p:spPr>
        <p:txBody>
          <a:bodyPr wrap="square" rtlCol="0">
            <a:spAutoFit/>
          </a:bodyPr>
          <a:lstStyle/>
          <a:p>
            <a:pPr>
              <a:lnSpc>
                <a:spcPct val="130000"/>
              </a:lnSpc>
            </a:pPr>
            <a:r>
              <a:rPr lang="en-US" altLang="zh-CN" sz="3733" b="1" smtClean="0">
                <a:solidFill>
                  <a:srgbClr val="0067B4"/>
                </a:solidFill>
                <a:ea typeface="字魂27号-布丁体" panose="00000505000000000000" pitchFamily="2" charset="-122"/>
                <a:cs typeface="Times New Roman" pitchFamily="18" charset="0"/>
              </a:rPr>
              <a:t>Câu chuyện tham khảo</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8" name="文本框 11">
            <a:extLst>
              <a:ext uri="{FF2B5EF4-FFF2-40B4-BE49-F238E27FC236}">
                <a16:creationId xmlns:a16="http://schemas.microsoft.com/office/drawing/2014/main" xmlns="" id="{AC6FDD0C-4248-4B97-98C4-1E69099E617D}"/>
              </a:ext>
            </a:extLst>
          </p:cNvPr>
          <p:cNvSpPr txBox="1"/>
          <p:nvPr/>
        </p:nvSpPr>
        <p:spPr>
          <a:xfrm>
            <a:off x="880045" y="1037572"/>
            <a:ext cx="7851831" cy="3539430"/>
          </a:xfrm>
          <a:prstGeom prst="rect">
            <a:avLst/>
          </a:prstGeom>
          <a:noFill/>
        </p:spPr>
        <p:txBody>
          <a:bodyPr wrap="square" rtlCol="0">
            <a:spAutoFit/>
          </a:bodyPr>
          <a:lstStyle/>
          <a:p>
            <a:pPr algn="just"/>
            <a:r>
              <a:rPr lang="en-US" sz="2800" b="1">
                <a:solidFill>
                  <a:srgbClr val="0000CC"/>
                </a:solidFill>
              </a:rPr>
              <a:t> </a:t>
            </a:r>
            <a:r>
              <a:rPr lang="en-US" sz="2800" b="1" smtClean="0">
                <a:solidFill>
                  <a:srgbClr val="0000CC"/>
                </a:solidFill>
              </a:rPr>
              <a:t>	</a:t>
            </a:r>
            <a:r>
              <a:rPr lang="en-US" sz="3200" b="1">
                <a:solidFill>
                  <a:srgbClr val="0000CC"/>
                </a:solidFill>
              </a:rPr>
              <a:t> </a:t>
            </a:r>
            <a:r>
              <a:rPr lang="en-US" sz="3200">
                <a:solidFill>
                  <a:srgbClr val="0000CC"/>
                </a:solidFill>
              </a:rPr>
              <a:t>Bữa cơm ấy đối với tôi là vui nhất và ngon nhất trong năm. Ngon nhất vì tất cả các món ăn đều do bà nấu. Bà tôi còn trẻ và nổi tiếng về tài nấu ăn. Trong bữa, bà tôi luôn miệng nhắc mọi người ăn nhưng chính bà lại chẳng ăn mấy. Nghe mẹ tôi nhận xét thế, bà đùa: “ Lúc nấu bếp, mẹ nếm nhiều rồi.”</a:t>
            </a:r>
            <a:r>
              <a:rPr lang="en-US" sz="3200" smtClean="0">
                <a:solidFill>
                  <a:srgbClr val="0000CC"/>
                </a:solidFill>
              </a:rPr>
              <a:t>	</a:t>
            </a:r>
            <a:endParaRPr lang="en-US" sz="3200">
              <a:solidFill>
                <a:srgbClr val="0000CC"/>
              </a:solidFill>
            </a:endParaRPr>
          </a:p>
        </p:txBody>
      </p:sp>
    </p:spTree>
    <p:extLst>
      <p:ext uri="{BB962C8B-B14F-4D97-AF65-F5344CB8AC3E}">
        <p14:creationId xmlns:p14="http://schemas.microsoft.com/office/powerpoint/2010/main" val="22754345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BBE6C2F-198E-4084-93C2-661BEAB24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49880" y="-1808266"/>
            <a:ext cx="5512160" cy="10032644"/>
          </a:xfrm>
          <a:prstGeom prst="rect">
            <a:avLst/>
          </a:prstGeom>
        </p:spPr>
      </p:pic>
      <p:pic>
        <p:nvPicPr>
          <p:cNvPr id="9" name="图片 8">
            <a:extLst>
              <a:ext uri="{FF2B5EF4-FFF2-40B4-BE49-F238E27FC236}">
                <a16:creationId xmlns:a16="http://schemas.microsoft.com/office/drawing/2014/main" xmlns="" id="{B8F73172-2091-4440-9D50-D14B7F99A6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3408">
            <a:off x="7711286" y="665769"/>
            <a:ext cx="5940787" cy="5606649"/>
          </a:xfrm>
          <a:prstGeom prst="rect">
            <a:avLst/>
          </a:prstGeom>
        </p:spPr>
      </p:pic>
      <p:sp>
        <p:nvSpPr>
          <p:cNvPr id="12" name="文本框 11">
            <a:extLst>
              <a:ext uri="{FF2B5EF4-FFF2-40B4-BE49-F238E27FC236}">
                <a16:creationId xmlns:a16="http://schemas.microsoft.com/office/drawing/2014/main" xmlns="" id="{AC6FDD0C-4248-4B97-98C4-1E69099E617D}"/>
              </a:ext>
            </a:extLst>
          </p:cNvPr>
          <p:cNvSpPr txBox="1"/>
          <p:nvPr/>
        </p:nvSpPr>
        <p:spPr>
          <a:xfrm>
            <a:off x="9228555" y="2918350"/>
            <a:ext cx="2963445" cy="1525674"/>
          </a:xfrm>
          <a:prstGeom prst="rect">
            <a:avLst/>
          </a:prstGeom>
          <a:noFill/>
        </p:spPr>
        <p:txBody>
          <a:bodyPr wrap="square" rtlCol="0">
            <a:spAutoFit/>
          </a:bodyPr>
          <a:lstStyle/>
          <a:p>
            <a:pPr>
              <a:lnSpc>
                <a:spcPct val="130000"/>
              </a:lnSpc>
            </a:pPr>
            <a:r>
              <a:rPr lang="en-US" altLang="zh-CN" sz="3733" b="1" smtClean="0">
                <a:solidFill>
                  <a:srgbClr val="0067B4"/>
                </a:solidFill>
                <a:ea typeface="字魂27号-布丁体" panose="00000505000000000000" pitchFamily="2" charset="-122"/>
                <a:cs typeface="Times New Roman" pitchFamily="18" charset="0"/>
              </a:rPr>
              <a:t>Câu chuyện tham khảo</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8" name="文本框 11">
            <a:extLst>
              <a:ext uri="{FF2B5EF4-FFF2-40B4-BE49-F238E27FC236}">
                <a16:creationId xmlns:a16="http://schemas.microsoft.com/office/drawing/2014/main" xmlns="" id="{AC6FDD0C-4248-4B97-98C4-1E69099E617D}"/>
              </a:ext>
            </a:extLst>
          </p:cNvPr>
          <p:cNvSpPr txBox="1"/>
          <p:nvPr/>
        </p:nvSpPr>
        <p:spPr>
          <a:xfrm>
            <a:off x="880045" y="1037572"/>
            <a:ext cx="7851831" cy="5016758"/>
          </a:xfrm>
          <a:prstGeom prst="rect">
            <a:avLst/>
          </a:prstGeom>
          <a:noFill/>
        </p:spPr>
        <p:txBody>
          <a:bodyPr wrap="square" rtlCol="0">
            <a:spAutoFit/>
          </a:bodyPr>
          <a:lstStyle/>
          <a:p>
            <a:pPr algn="just"/>
            <a:r>
              <a:rPr lang="en-US" sz="2800" b="1">
                <a:solidFill>
                  <a:srgbClr val="0000CC"/>
                </a:solidFill>
              </a:rPr>
              <a:t> 	</a:t>
            </a:r>
            <a:r>
              <a:rPr lang="en-US" sz="3200" smtClean="0">
                <a:solidFill>
                  <a:srgbClr val="0000CC"/>
                </a:solidFill>
              </a:rPr>
              <a:t>Cả </a:t>
            </a:r>
            <a:r>
              <a:rPr lang="en-US" sz="3200">
                <a:solidFill>
                  <a:srgbClr val="0000CC"/>
                </a:solidFill>
              </a:rPr>
              <a:t>nhà bật cười vui vẻ. Cười mãn nguyện nhất là bà. Hình như chỉ cần thấy mọi người ăn ngon miệng là bà cảm thấy ngon rồi. Chiều </a:t>
            </a:r>
            <a:r>
              <a:rPr lang="en-US" sz="3200" smtClean="0">
                <a:solidFill>
                  <a:srgbClr val="0000CC"/>
                </a:solidFill>
              </a:rPr>
              <a:t>mùng Một </a:t>
            </a:r>
            <a:r>
              <a:rPr lang="en-US" sz="3200">
                <a:solidFill>
                  <a:srgbClr val="0000CC"/>
                </a:solidFill>
              </a:rPr>
              <a:t>ở nhà ông bà còn vui vì anh em chúng tôi được chạy nhảy, nô đùa thỏa thích trên sân rất rộng của ông bà. Người lớn thì mãi trò chuyện, chuẩn bị bữa ăn, và ngày tết nên cũng dễ tính với những trò đùa nghịch của chúng tôi.</a:t>
            </a:r>
          </a:p>
          <a:p>
            <a:pPr algn="just"/>
            <a:endParaRPr lang="en-US" altLang="zh-CN" sz="3200" dirty="0">
              <a:latin typeface="Times New Roman" pitchFamily="18" charset="0"/>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4765907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599936" y="-2850546"/>
            <a:ext cx="5731673" cy="11659548"/>
          </a:xfrm>
          <a:prstGeom prst="rect">
            <a:avLst/>
          </a:prstGeom>
        </p:spPr>
      </p:pic>
      <p:sp>
        <p:nvSpPr>
          <p:cNvPr id="32" name="矩形 31">
            <a:extLst>
              <a:ext uri="{FF2B5EF4-FFF2-40B4-BE49-F238E27FC236}">
                <a16:creationId xmlns:a16="http://schemas.microsoft.com/office/drawing/2014/main" xmlns="" id="{4BB38787-D84F-4687-87D7-7AFE0643C671}"/>
              </a:ext>
            </a:extLst>
          </p:cNvPr>
          <p:cNvSpPr/>
          <p:nvPr/>
        </p:nvSpPr>
        <p:spPr>
          <a:xfrm>
            <a:off x="1444486" y="3946121"/>
            <a:ext cx="8713075" cy="1323439"/>
          </a:xfrm>
          <a:prstGeom prst="rect">
            <a:avLst/>
          </a:prstGeom>
        </p:spPr>
        <p:txBody>
          <a:bodyPr wrap="square">
            <a:spAutoFit/>
          </a:bodyPr>
          <a:lstStyle/>
          <a:p>
            <a:pPr marL="609585" indent="-609585" algn="just">
              <a:buFont typeface="Wingdings" pitchFamily="2" charset="2"/>
              <a:buChar char="v"/>
            </a:pPr>
            <a:r>
              <a:rPr lang="en-US" sz="4000" b="1" dirty="0">
                <a:solidFill>
                  <a:srgbClr val="0070C0"/>
                </a:solidFill>
                <a:latin typeface="Calibri" panose="020F0502020204030204" pitchFamily="34" charset="0"/>
                <a:cs typeface="Calibri" panose="020F0502020204030204" pitchFamily="34" charset="0"/>
              </a:rPr>
              <a:t>K</a:t>
            </a:r>
            <a:r>
              <a:rPr lang="vi-VN" sz="4000" b="1" dirty="0" smtClean="0">
                <a:solidFill>
                  <a:srgbClr val="0070C0"/>
                </a:solidFill>
                <a:latin typeface="Calibri" panose="020F0502020204030204" pitchFamily="34" charset="0"/>
                <a:cs typeface="Calibri" panose="020F0502020204030204" pitchFamily="34" charset="0"/>
              </a:rPr>
              <a:t>ĩ </a:t>
            </a:r>
            <a:r>
              <a:rPr lang="vi-VN" sz="4000" b="1" dirty="0">
                <a:solidFill>
                  <a:srgbClr val="0070C0"/>
                </a:solidFill>
                <a:latin typeface="Calibri" panose="020F0502020204030204" pitchFamily="34" charset="0"/>
                <a:cs typeface="Calibri" panose="020F0502020204030204" pitchFamily="34" charset="0"/>
              </a:rPr>
              <a:t>năng lắng nghe và đưa ra nhận xét phù hợp cho lời kể của </a:t>
            </a:r>
            <a:r>
              <a:rPr lang="vi-VN" sz="4000" b="1" dirty="0" smtClean="0">
                <a:solidFill>
                  <a:srgbClr val="0070C0"/>
                </a:solidFill>
                <a:latin typeface="Calibri" panose="020F0502020204030204" pitchFamily="34" charset="0"/>
                <a:cs typeface="Calibri" panose="020F0502020204030204" pitchFamily="34" charset="0"/>
              </a:rPr>
              <a:t>bạn</a:t>
            </a:r>
            <a:r>
              <a:rPr lang="en-US" sz="4000" b="1" dirty="0" smtClean="0">
                <a:solidFill>
                  <a:srgbClr val="0070C0"/>
                </a:solidFill>
                <a:latin typeface="Calibri" panose="020F0502020204030204" pitchFamily="34" charset="0"/>
                <a:cs typeface="Calibri" panose="020F0502020204030204" pitchFamily="34" charset="0"/>
              </a:rPr>
              <a:t>.</a:t>
            </a:r>
            <a:endParaRPr lang="zh-CN" altLang="en-US" sz="3733" b="1" dirty="0">
              <a:solidFill>
                <a:srgbClr val="0070C0"/>
              </a:solidFill>
              <a:latin typeface="Calibri" panose="020F0502020204030204" pitchFamily="34" charset="0"/>
              <a:ea typeface="字魂27号-布丁体" panose="00000505000000000000" pitchFamily="2" charset="-122"/>
              <a:cs typeface="Calibri" panose="020F0502020204030204" pitchFamily="34" charset="0"/>
            </a:endParaRPr>
          </a:p>
        </p:txBody>
      </p:sp>
      <p:sp>
        <p:nvSpPr>
          <p:cNvPr id="57" name="矩形 56">
            <a:extLst>
              <a:ext uri="{FF2B5EF4-FFF2-40B4-BE49-F238E27FC236}">
                <a16:creationId xmlns:a16="http://schemas.microsoft.com/office/drawing/2014/main" xmlns="" id="{6B5456CA-CD9A-490A-892B-4EFAA8D729AE}"/>
              </a:ext>
            </a:extLst>
          </p:cNvPr>
          <p:cNvSpPr/>
          <p:nvPr/>
        </p:nvSpPr>
        <p:spPr>
          <a:xfrm>
            <a:off x="1444486" y="3020537"/>
            <a:ext cx="8713075" cy="666786"/>
          </a:xfrm>
          <a:prstGeom prst="rect">
            <a:avLst/>
          </a:prstGeom>
        </p:spPr>
        <p:txBody>
          <a:bodyPr wrap="square">
            <a:spAutoFit/>
          </a:bodyPr>
          <a:lstStyle/>
          <a:p>
            <a:pPr marL="609585" indent="-609585" algn="just">
              <a:buFont typeface="Wingdings" pitchFamily="2" charset="2"/>
              <a:buChar char="v"/>
            </a:pPr>
            <a:r>
              <a:rPr lang="en-US" altLang="zh-CN" sz="3733" b="1" dirty="0" err="1" smtClean="0">
                <a:solidFill>
                  <a:srgbClr val="0067B4"/>
                </a:solidFill>
                <a:ea typeface="字魂27号-布丁体" panose="00000505000000000000" pitchFamily="2" charset="-122"/>
                <a:cs typeface="Times New Roman" pitchFamily="18" charset="0"/>
              </a:rPr>
              <a:t>Trình</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bày</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được</a:t>
            </a:r>
            <a:r>
              <a:rPr lang="en-US" altLang="zh-CN" sz="3733" b="1" dirty="0" smtClean="0">
                <a:solidFill>
                  <a:srgbClr val="0067B4"/>
                </a:solidFill>
                <a:ea typeface="字魂27号-布丁体" panose="00000505000000000000" pitchFamily="2" charset="-122"/>
                <a:cs typeface="Times New Roman" pitchFamily="18" charset="0"/>
              </a:rPr>
              <a:t> ý </a:t>
            </a:r>
            <a:r>
              <a:rPr lang="en-US" altLang="zh-CN" sz="3733" b="1" dirty="0" err="1" smtClean="0">
                <a:solidFill>
                  <a:srgbClr val="0067B4"/>
                </a:solidFill>
                <a:ea typeface="字魂27号-布丁体" panose="00000505000000000000" pitchFamily="2" charset="-122"/>
                <a:cs typeface="Times New Roman" pitchFamily="18" charset="0"/>
              </a:rPr>
              <a:t>nghĩa</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câu</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chuyện</a:t>
            </a:r>
            <a:r>
              <a:rPr lang="en-US" altLang="zh-CN" sz="3733" b="1" dirty="0" smtClean="0">
                <a:solidFill>
                  <a:srgbClr val="0067B4"/>
                </a:solidFill>
                <a:ea typeface="字魂27号-布丁体" panose="00000505000000000000" pitchFamily="2" charset="-122"/>
                <a:cs typeface="Times New Roman" pitchFamily="18" charset="0"/>
              </a:rPr>
              <a:t>.</a:t>
            </a:r>
            <a:endParaRPr lang="zh-CN" altLang="en-US" sz="3733" b="1" dirty="0">
              <a:solidFill>
                <a:srgbClr val="0067B4"/>
              </a:solidFill>
              <a:ea typeface="字魂27号-布丁体" panose="00000505000000000000" pitchFamily="2" charset="-122"/>
              <a:cs typeface="Times New Roman" pitchFamily="18" charset="0"/>
            </a:endParaRPr>
          </a:p>
        </p:txBody>
      </p:sp>
      <p:pic>
        <p:nvPicPr>
          <p:cNvPr id="10" name="图片 6">
            <a:extLst>
              <a:ext uri="{FF2B5EF4-FFF2-40B4-BE49-F238E27FC236}">
                <a16:creationId xmlns:a16="http://schemas.microsoft.com/office/drawing/2014/main" xmlns="" id="{381AC937-4D6C-DA42-B178-D660F538D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68864">
            <a:off x="-269827" y="5033088"/>
            <a:ext cx="1980410" cy="1980410"/>
          </a:xfrm>
          <a:prstGeom prst="rect">
            <a:avLst/>
          </a:prstGeom>
        </p:spPr>
      </p:pic>
      <p:sp>
        <p:nvSpPr>
          <p:cNvPr id="3" name="Rectangle 2"/>
          <p:cNvSpPr/>
          <p:nvPr/>
        </p:nvSpPr>
        <p:spPr>
          <a:xfrm>
            <a:off x="3260036" y="719601"/>
            <a:ext cx="6069495" cy="771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ĐÁNH GIÁ MỤC TIÊU</a:t>
            </a:r>
            <a:endParaRPr lang="en-US" sz="4000" b="1"/>
          </a:p>
        </p:txBody>
      </p:sp>
      <p:sp>
        <p:nvSpPr>
          <p:cNvPr id="11" name="Hình chữ nhật 21">
            <a:extLst>
              <a:ext uri="{FF2B5EF4-FFF2-40B4-BE49-F238E27FC236}">
                <a16:creationId xmlns:a16="http://schemas.microsoft.com/office/drawing/2014/main" xmlns="" id="{D4C8B18A-183C-4595-828F-8BB2906983E8}"/>
              </a:ext>
            </a:extLst>
          </p:cNvPr>
          <p:cNvSpPr/>
          <p:nvPr/>
        </p:nvSpPr>
        <p:spPr>
          <a:xfrm>
            <a:off x="10396574" y="3038977"/>
            <a:ext cx="629235" cy="627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Vector Icon check">
            <a:extLst>
              <a:ext uri="{FF2B5EF4-FFF2-40B4-BE49-F238E27FC236}">
                <a16:creationId xmlns:a16="http://schemas.microsoft.com/office/drawing/2014/main" xmlns="" id="{7807DFF8-BE7A-4F77-9B0D-BEC7E258BB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50" b="32186" l="72509" r="95533">
                        <a14:foregroundMark x1="81443" y1="24441" x2="81443" y2="24441"/>
                        <a14:foregroundMark x1="80928" y1="24613" x2="89691" y2="17384"/>
                        <a14:foregroundMark x1="76632" y1="19621" x2="82131" y2="26162"/>
                        <a14:foregroundMark x1="90034" y1="15318" x2="80412" y2="20482"/>
                        <a14:foregroundMark x1="80412" y1="20482" x2="80241" y2="20654"/>
                        <a14:foregroundMark x1="79553" y1="30465" x2="89003" y2="30465"/>
                        <a14:foregroundMark x1="81100" y1="31842" x2="84021" y2="32186"/>
                        <a14:foregroundMark x1="84021" y1="31842" x2="86082" y2="31325"/>
                        <a14:foregroundMark x1="72509" y1="22892" x2="72852" y2="18933"/>
                      </a14:backgroundRemoval>
                    </a14:imgEffect>
                  </a14:imgLayer>
                </a14:imgProps>
              </a:ext>
              <a:ext uri="{28A0092B-C50C-407E-A947-70E740481C1C}">
                <a14:useLocalDpi xmlns:a14="http://schemas.microsoft.com/office/drawing/2010/main" val="0"/>
              </a:ext>
            </a:extLst>
          </a:blip>
          <a:srcRect l="69976" t="6581" r="1615" b="66982"/>
          <a:stretch/>
        </p:blipFill>
        <p:spPr bwMode="auto">
          <a:xfrm>
            <a:off x="10407269" y="3014703"/>
            <a:ext cx="701080" cy="651309"/>
          </a:xfrm>
          <a:prstGeom prst="rect">
            <a:avLst/>
          </a:prstGeom>
          <a:noFill/>
          <a:extLst>
            <a:ext uri="{909E8E84-426E-40DD-AFC4-6F175D3DCCD1}">
              <a14:hiddenFill xmlns:a14="http://schemas.microsoft.com/office/drawing/2010/main">
                <a:solidFill>
                  <a:srgbClr val="FFFFFF"/>
                </a:solidFill>
              </a14:hiddenFill>
            </a:ext>
          </a:extLst>
        </p:spPr>
      </p:pic>
      <p:sp>
        <p:nvSpPr>
          <p:cNvPr id="13" name="Hình chữ nhật 21">
            <a:extLst>
              <a:ext uri="{FF2B5EF4-FFF2-40B4-BE49-F238E27FC236}">
                <a16:creationId xmlns:a16="http://schemas.microsoft.com/office/drawing/2014/main" xmlns="" id="{D4C8B18A-183C-4595-828F-8BB2906983E8}"/>
              </a:ext>
            </a:extLst>
          </p:cNvPr>
          <p:cNvSpPr/>
          <p:nvPr/>
        </p:nvSpPr>
        <p:spPr>
          <a:xfrm>
            <a:off x="10407269" y="4341585"/>
            <a:ext cx="631792" cy="627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Vector Icon check">
            <a:extLst>
              <a:ext uri="{FF2B5EF4-FFF2-40B4-BE49-F238E27FC236}">
                <a16:creationId xmlns:a16="http://schemas.microsoft.com/office/drawing/2014/main" xmlns="" id="{7807DFF8-BE7A-4F77-9B0D-BEC7E258BB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50" b="32186" l="72509" r="95533">
                        <a14:foregroundMark x1="81443" y1="24441" x2="81443" y2="24441"/>
                        <a14:foregroundMark x1="80928" y1="24613" x2="89691" y2="17384"/>
                        <a14:foregroundMark x1="76632" y1="19621" x2="82131" y2="26162"/>
                        <a14:foregroundMark x1="90034" y1="15318" x2="80412" y2="20482"/>
                        <a14:foregroundMark x1="80412" y1="20482" x2="80241" y2="20654"/>
                        <a14:foregroundMark x1="79553" y1="30465" x2="89003" y2="30465"/>
                        <a14:foregroundMark x1="81100" y1="31842" x2="84021" y2="32186"/>
                        <a14:foregroundMark x1="84021" y1="31842" x2="86082" y2="31325"/>
                        <a14:foregroundMark x1="72509" y1="22892" x2="72852" y2="18933"/>
                      </a14:backgroundRemoval>
                    </a14:imgEffect>
                  </a14:imgLayer>
                </a14:imgProps>
              </a:ext>
              <a:ext uri="{28A0092B-C50C-407E-A947-70E740481C1C}">
                <a14:useLocalDpi xmlns:a14="http://schemas.microsoft.com/office/drawing/2010/main" val="0"/>
              </a:ext>
            </a:extLst>
          </a:blip>
          <a:srcRect l="69976" t="6581" r="1615" b="66982"/>
          <a:stretch/>
        </p:blipFill>
        <p:spPr bwMode="auto">
          <a:xfrm>
            <a:off x="10407269" y="4341585"/>
            <a:ext cx="701080" cy="65130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56">
            <a:extLst>
              <a:ext uri="{FF2B5EF4-FFF2-40B4-BE49-F238E27FC236}">
                <a16:creationId xmlns:a16="http://schemas.microsoft.com/office/drawing/2014/main" xmlns="" id="{6B5456CA-CD9A-490A-892B-4EFAA8D729AE}"/>
              </a:ext>
            </a:extLst>
          </p:cNvPr>
          <p:cNvSpPr/>
          <p:nvPr/>
        </p:nvSpPr>
        <p:spPr>
          <a:xfrm>
            <a:off x="1444486" y="1675683"/>
            <a:ext cx="8164463" cy="1241237"/>
          </a:xfrm>
          <a:prstGeom prst="rect">
            <a:avLst/>
          </a:prstGeom>
        </p:spPr>
        <p:txBody>
          <a:bodyPr wrap="square">
            <a:spAutoFit/>
          </a:bodyPr>
          <a:lstStyle/>
          <a:p>
            <a:pPr marL="609585" indent="-609585" algn="just">
              <a:buFont typeface="Wingdings" pitchFamily="2" charset="2"/>
              <a:buChar char="v"/>
            </a:pPr>
            <a:r>
              <a:rPr lang="en-US" altLang="zh-CN" sz="3733" b="1" dirty="0" err="1" smtClean="0">
                <a:solidFill>
                  <a:srgbClr val="0067B4"/>
                </a:solidFill>
                <a:ea typeface="字魂27号-布丁体" panose="00000505000000000000" pitchFamily="2" charset="-122"/>
                <a:cs typeface="Times New Roman" pitchFamily="18" charset="0"/>
              </a:rPr>
              <a:t>Kể</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được</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câu</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chuyện</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smtClean="0">
                <a:solidFill>
                  <a:srgbClr val="0067B4"/>
                </a:solidFill>
                <a:ea typeface="字魂27号-布丁体" panose="00000505000000000000" pitchFamily="2" charset="-122"/>
                <a:cs typeface="Times New Roman" pitchFamily="18" charset="0"/>
              </a:rPr>
              <a:t>về</a:t>
            </a:r>
            <a:r>
              <a:rPr lang="en-US" altLang="zh-CN" sz="3733" b="1" dirty="0" smtClean="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một</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buổi</a:t>
            </a:r>
            <a:r>
              <a:rPr lang="en-US" altLang="zh-CN" sz="3733" b="1" dirty="0">
                <a:solidFill>
                  <a:srgbClr val="0067B4"/>
                </a:solidFill>
                <a:ea typeface="字魂27号-布丁体" panose="00000505000000000000" pitchFamily="2" charset="-122"/>
                <a:cs typeface="Times New Roman" pitchFamily="18" charset="0"/>
              </a:rPr>
              <a:t> sum </a:t>
            </a:r>
            <a:r>
              <a:rPr lang="en-US" altLang="zh-CN" sz="3733" b="1" dirty="0" err="1">
                <a:solidFill>
                  <a:srgbClr val="0067B4"/>
                </a:solidFill>
                <a:ea typeface="字魂27号-布丁体" panose="00000505000000000000" pitchFamily="2" charset="-122"/>
                <a:cs typeface="Times New Roman" pitchFamily="18" charset="0"/>
              </a:rPr>
              <a:t>họp</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đầm</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ấm</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bên</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gia</a:t>
            </a:r>
            <a:r>
              <a:rPr lang="en-US" altLang="zh-CN" sz="3733" b="1" dirty="0">
                <a:solidFill>
                  <a:srgbClr val="0067B4"/>
                </a:solidFill>
                <a:ea typeface="字魂27号-布丁体" panose="00000505000000000000" pitchFamily="2" charset="-122"/>
                <a:cs typeface="Times New Roman" pitchFamily="18" charset="0"/>
              </a:rPr>
              <a:t> </a:t>
            </a:r>
            <a:r>
              <a:rPr lang="en-US" altLang="zh-CN" sz="3733" b="1" dirty="0" err="1">
                <a:solidFill>
                  <a:srgbClr val="0067B4"/>
                </a:solidFill>
                <a:ea typeface="字魂27号-布丁体" panose="00000505000000000000" pitchFamily="2" charset="-122"/>
                <a:cs typeface="Times New Roman" pitchFamily="18" charset="0"/>
              </a:rPr>
              <a:t>đình</a:t>
            </a:r>
            <a:endParaRPr lang="zh-CN" altLang="en-US" sz="3733" b="1" dirty="0">
              <a:solidFill>
                <a:srgbClr val="0067B4"/>
              </a:solidFill>
              <a:ea typeface="字魂27号-布丁体" panose="00000505000000000000" pitchFamily="2" charset="-122"/>
              <a:cs typeface="Times New Roman" pitchFamily="18" charset="0"/>
            </a:endParaRPr>
          </a:p>
        </p:txBody>
      </p:sp>
      <p:sp>
        <p:nvSpPr>
          <p:cNvPr id="16" name="Hình chữ nhật 21">
            <a:extLst>
              <a:ext uri="{FF2B5EF4-FFF2-40B4-BE49-F238E27FC236}">
                <a16:creationId xmlns:a16="http://schemas.microsoft.com/office/drawing/2014/main" xmlns="" id="{D4C8B18A-183C-4595-828F-8BB2906983E8}"/>
              </a:ext>
            </a:extLst>
          </p:cNvPr>
          <p:cNvSpPr/>
          <p:nvPr/>
        </p:nvSpPr>
        <p:spPr>
          <a:xfrm>
            <a:off x="10396574" y="1808914"/>
            <a:ext cx="629235" cy="627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Vector Icon check">
            <a:extLst>
              <a:ext uri="{FF2B5EF4-FFF2-40B4-BE49-F238E27FC236}">
                <a16:creationId xmlns:a16="http://schemas.microsoft.com/office/drawing/2014/main" xmlns="" id="{7807DFF8-BE7A-4F77-9B0D-BEC7E258BB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50" b="32186" l="72509" r="95533">
                        <a14:foregroundMark x1="81443" y1="24441" x2="81443" y2="24441"/>
                        <a14:foregroundMark x1="80928" y1="24613" x2="89691" y2="17384"/>
                        <a14:foregroundMark x1="76632" y1="19621" x2="82131" y2="26162"/>
                        <a14:foregroundMark x1="90034" y1="15318" x2="80412" y2="20482"/>
                        <a14:foregroundMark x1="80412" y1="20482" x2="80241" y2="20654"/>
                        <a14:foregroundMark x1="79553" y1="30465" x2="89003" y2="30465"/>
                        <a14:foregroundMark x1="81100" y1="31842" x2="84021" y2="32186"/>
                        <a14:foregroundMark x1="84021" y1="31842" x2="86082" y2="31325"/>
                        <a14:foregroundMark x1="72509" y1="22892" x2="72852" y2="18933"/>
                      </a14:backgroundRemoval>
                    </a14:imgEffect>
                  </a14:imgLayer>
                </a14:imgProps>
              </a:ext>
              <a:ext uri="{28A0092B-C50C-407E-A947-70E740481C1C}">
                <a14:useLocalDpi xmlns:a14="http://schemas.microsoft.com/office/drawing/2010/main" val="0"/>
              </a:ext>
            </a:extLst>
          </a:blip>
          <a:srcRect l="69976" t="6581" r="1615" b="66982"/>
          <a:stretch/>
        </p:blipFill>
        <p:spPr bwMode="auto">
          <a:xfrm>
            <a:off x="10407269" y="1784640"/>
            <a:ext cx="701080" cy="65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381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nextCondLst>
                <p:cond evt="onClick" delay="0">
                  <p:tgtEl>
                    <p:spTgt spid="16"/>
                  </p:tgtEl>
                </p:cond>
              </p:nextCondLst>
            </p:seq>
          </p:childTnLst>
        </p:cTn>
      </p:par>
    </p:tnLst>
    <p:bldLst>
      <p:bldP spid="32" grpId="0"/>
      <p:bldP spid="57" grpId="0"/>
      <p:bldP spid="11" grpId="0" animBg="1"/>
      <p:bldP spid="13"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0003EF7A-4E1F-4B65-A78C-0075F3C249C5}"/>
              </a:ext>
            </a:extLst>
          </p:cNvPr>
          <p:cNvSpPr/>
          <p:nvPr/>
        </p:nvSpPr>
        <p:spPr>
          <a:xfrm>
            <a:off x="2305521" y="1841098"/>
            <a:ext cx="8883708" cy="3967861"/>
          </a:xfrm>
          <a:prstGeom prst="roundRect">
            <a:avLst/>
          </a:prstGeom>
          <a:solidFill>
            <a:schemeClr val="bg1"/>
          </a:solidFill>
          <a:ln w="38100">
            <a:solidFill>
              <a:srgbClr val="4FA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a:extLst>
              <a:ext uri="{FF2B5EF4-FFF2-40B4-BE49-F238E27FC236}">
                <a16:creationId xmlns:a16="http://schemas.microsoft.com/office/drawing/2014/main" xmlns="" id="{C0EE2F2A-EE89-4478-871E-687D243FA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46" y="411945"/>
            <a:ext cx="4721857" cy="3591271"/>
          </a:xfrm>
          <a:prstGeom prst="rect">
            <a:avLst/>
          </a:prstGeom>
        </p:spPr>
      </p:pic>
      <p:sp>
        <p:nvSpPr>
          <p:cNvPr id="11" name="文本框 10">
            <a:extLst>
              <a:ext uri="{FF2B5EF4-FFF2-40B4-BE49-F238E27FC236}">
                <a16:creationId xmlns:a16="http://schemas.microsoft.com/office/drawing/2014/main" xmlns="" id="{B9087144-17A4-4F19-801B-E5A5F6778204}"/>
              </a:ext>
            </a:extLst>
          </p:cNvPr>
          <p:cNvSpPr txBox="1"/>
          <p:nvPr/>
        </p:nvSpPr>
        <p:spPr>
          <a:xfrm>
            <a:off x="2690652" y="3182267"/>
            <a:ext cx="8113440" cy="2103012"/>
          </a:xfrm>
          <a:prstGeom prst="rect">
            <a:avLst/>
          </a:prstGeom>
          <a:noFill/>
        </p:spPr>
        <p:txBody>
          <a:bodyPr wrap="square" rtlCol="0">
            <a:spAutoFit/>
          </a:bodyPr>
          <a:lstStyle/>
          <a:p>
            <a:pPr marL="609585" indent="-609585">
              <a:lnSpc>
                <a:spcPct val="150000"/>
              </a:lnSpc>
              <a:spcBef>
                <a:spcPct val="50000"/>
              </a:spcBef>
              <a:buFont typeface="Wingdings" pitchFamily="2" charset="2"/>
              <a:buChar char="v"/>
            </a:pPr>
            <a:r>
              <a:rPr lang="en-US" sz="3733" b="1" dirty="0" err="1">
                <a:cs typeface="Times New Roman" pitchFamily="18" charset="0"/>
              </a:rPr>
              <a:t>Tập</a:t>
            </a:r>
            <a:r>
              <a:rPr lang="en-US" sz="3733" b="1" dirty="0">
                <a:cs typeface="Times New Roman" pitchFamily="18" charset="0"/>
              </a:rPr>
              <a:t> </a:t>
            </a:r>
            <a:r>
              <a:rPr lang="en-US" sz="3733" b="1" dirty="0" err="1">
                <a:cs typeface="Times New Roman" pitchFamily="18" charset="0"/>
              </a:rPr>
              <a:t>kể</a:t>
            </a:r>
            <a:r>
              <a:rPr lang="en-US" sz="3733" b="1" dirty="0">
                <a:cs typeface="Times New Roman" pitchFamily="18" charset="0"/>
              </a:rPr>
              <a:t> </a:t>
            </a:r>
            <a:r>
              <a:rPr lang="en-US" sz="3733" b="1" err="1">
                <a:cs typeface="Times New Roman" pitchFamily="18" charset="0"/>
              </a:rPr>
              <a:t>cho</a:t>
            </a:r>
            <a:r>
              <a:rPr lang="en-US" sz="3733" b="1">
                <a:cs typeface="Times New Roman" pitchFamily="18" charset="0"/>
              </a:rPr>
              <a:t> </a:t>
            </a:r>
            <a:r>
              <a:rPr lang="en-US" sz="3733" b="1" smtClean="0">
                <a:cs typeface="Times New Roman" pitchFamily="18" charset="0"/>
              </a:rPr>
              <a:t>bạn bè, người thân nghe. </a:t>
            </a:r>
            <a:endParaRPr lang="en-US" sz="3733" b="1" dirty="0">
              <a:cs typeface="Times New Roman" pitchFamily="18" charset="0"/>
            </a:endParaRPr>
          </a:p>
          <a:p>
            <a:pPr marL="609585" indent="-609585">
              <a:lnSpc>
                <a:spcPct val="150000"/>
              </a:lnSpc>
              <a:spcBef>
                <a:spcPct val="50000"/>
              </a:spcBef>
              <a:buFont typeface="Wingdings" pitchFamily="2" charset="2"/>
              <a:buChar char="v"/>
            </a:pPr>
            <a:r>
              <a:rPr lang="en-US" sz="3733" b="1" err="1">
                <a:cs typeface="Times New Roman" pitchFamily="18" charset="0"/>
              </a:rPr>
              <a:t>Chuẩn</a:t>
            </a:r>
            <a:r>
              <a:rPr lang="en-US" sz="3733" b="1">
                <a:cs typeface="Times New Roman" pitchFamily="18" charset="0"/>
              </a:rPr>
              <a:t> </a:t>
            </a:r>
            <a:r>
              <a:rPr lang="en-US" sz="3733" b="1" smtClean="0">
                <a:cs typeface="Times New Roman" pitchFamily="18" charset="0"/>
              </a:rPr>
              <a:t>bị</a:t>
            </a:r>
            <a:r>
              <a:rPr lang="en-US" sz="3733" b="1">
                <a:cs typeface="Times New Roman" pitchFamily="18" charset="0"/>
              </a:rPr>
              <a:t> </a:t>
            </a:r>
            <a:r>
              <a:rPr lang="en-US" sz="3733" b="1" smtClean="0">
                <a:cs typeface="Times New Roman" pitchFamily="18" charset="0"/>
              </a:rPr>
              <a:t>bài tiếp theo.</a:t>
            </a:r>
            <a:endParaRPr lang="en-US" sz="3733" b="1" dirty="0">
              <a:cs typeface="Times New Roman" pitchFamily="18" charset="0"/>
            </a:endParaRPr>
          </a:p>
        </p:txBody>
      </p:sp>
      <p:sp>
        <p:nvSpPr>
          <p:cNvPr id="15" name="文本框 14">
            <a:extLst>
              <a:ext uri="{FF2B5EF4-FFF2-40B4-BE49-F238E27FC236}">
                <a16:creationId xmlns:a16="http://schemas.microsoft.com/office/drawing/2014/main" xmlns="" id="{0C515499-ADDE-4C24-9F48-3B4E1E8FD24D}"/>
              </a:ext>
            </a:extLst>
          </p:cNvPr>
          <p:cNvSpPr txBox="1"/>
          <p:nvPr/>
        </p:nvSpPr>
        <p:spPr>
          <a:xfrm>
            <a:off x="5323448" y="2055179"/>
            <a:ext cx="2847849" cy="913007"/>
          </a:xfrm>
          <a:prstGeom prst="rect">
            <a:avLst/>
          </a:prstGeom>
          <a:noFill/>
        </p:spPr>
        <p:txBody>
          <a:bodyPr wrap="square" rtlCol="0">
            <a:spAutoFit/>
          </a:bodyPr>
          <a:lstStyle/>
          <a:p>
            <a:r>
              <a:rPr lang="en-US" altLang="zh-CN" sz="5333" b="1" dirty="0" err="1">
                <a:solidFill>
                  <a:srgbClr val="0070C0"/>
                </a:solidFill>
                <a:ea typeface="字魂27号-布丁体" panose="00000505000000000000" pitchFamily="2" charset="-122"/>
                <a:cs typeface="Times New Roman" pitchFamily="18" charset="0"/>
              </a:rPr>
              <a:t>Dặn</a:t>
            </a:r>
            <a:r>
              <a:rPr lang="en-US" altLang="zh-CN" sz="5333" b="1" dirty="0">
                <a:solidFill>
                  <a:srgbClr val="0070C0"/>
                </a:solidFill>
                <a:ea typeface="字魂27号-布丁体" panose="00000505000000000000" pitchFamily="2" charset="-122"/>
                <a:cs typeface="Times New Roman" pitchFamily="18" charset="0"/>
              </a:rPr>
              <a:t> </a:t>
            </a:r>
            <a:r>
              <a:rPr lang="en-US" altLang="zh-CN" sz="5333" b="1" dirty="0" err="1">
                <a:solidFill>
                  <a:srgbClr val="0070C0"/>
                </a:solidFill>
                <a:ea typeface="字魂27号-布丁体" panose="00000505000000000000" pitchFamily="2" charset="-122"/>
                <a:cs typeface="Times New Roman" pitchFamily="18" charset="0"/>
              </a:rPr>
              <a:t>dò</a:t>
            </a:r>
            <a:endParaRPr lang="zh-CN" altLang="en-US" sz="5333" b="1" dirty="0">
              <a:solidFill>
                <a:srgbClr val="0070C0"/>
              </a:solidFill>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15539241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xmlns="" id="{53401403-DBEE-4395-94BA-4E4E99DE1C90}"/>
              </a:ext>
            </a:extLst>
          </p:cNvPr>
          <p:cNvSpPr txBox="1"/>
          <p:nvPr/>
        </p:nvSpPr>
        <p:spPr>
          <a:xfrm>
            <a:off x="2830314" y="2044847"/>
            <a:ext cx="8313488" cy="2554545"/>
          </a:xfrm>
          <a:prstGeom prst="rect">
            <a:avLst/>
          </a:prstGeom>
          <a:noFill/>
        </p:spPr>
        <p:txBody>
          <a:bodyPr wrap="square" rtlCol="0">
            <a:spAutoFit/>
          </a:bodyPr>
          <a:lstStyle/>
          <a:p>
            <a:pPr algn="ctr"/>
            <a:r>
              <a:rPr lang="en-US" altLang="zh-CN" sz="8000" b="1" dirty="0">
                <a:solidFill>
                  <a:schemeClr val="bg1"/>
                </a:solidFill>
                <a:effectLst>
                  <a:outerShdw blurRad="228600" dist="38100" sx="102000" sy="102000" algn="ctr" rotWithShape="0">
                    <a:prstClr val="black">
                      <a:alpha val="16000"/>
                    </a:prstClr>
                  </a:outerShdw>
                </a:effectLst>
                <a:ea typeface="字魂27号-布丁体" panose="00000505000000000000" pitchFamily="2" charset="-122"/>
                <a:cs typeface="Times New Roman" pitchFamily="18" charset="0"/>
              </a:rPr>
              <a:t>CHÚC CÁC BẠN HỌC TỐT!</a:t>
            </a:r>
            <a:endParaRPr lang="zh-CN" altLang="en-US" sz="8000" b="1" dirty="0">
              <a:solidFill>
                <a:schemeClr val="bg1"/>
              </a:solidFill>
              <a:effectLst>
                <a:outerShdw blurRad="228600" dist="38100" sx="102000" sy="102000" algn="ctr" rotWithShape="0">
                  <a:prstClr val="black">
                    <a:alpha val="16000"/>
                  </a:prstClr>
                </a:outerShdw>
              </a:effectLst>
              <a:ea typeface="字魂27号-布丁体" panose="00000505000000000000" pitchFamily="2" charset="-122"/>
              <a:cs typeface="Times New Roman" pitchFamily="18" charset="0"/>
            </a:endParaRPr>
          </a:p>
        </p:txBody>
      </p:sp>
      <p:pic>
        <p:nvPicPr>
          <p:cNvPr id="3" name="图片 2">
            <a:extLst>
              <a:ext uri="{FF2B5EF4-FFF2-40B4-BE49-F238E27FC236}">
                <a16:creationId xmlns:a16="http://schemas.microsoft.com/office/drawing/2014/main" xmlns="" id="{AA574498-DC94-4DEE-8EAD-F8F687BDA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72" y="33165"/>
            <a:ext cx="4721857" cy="3591271"/>
          </a:xfrm>
          <a:prstGeom prst="rect">
            <a:avLst/>
          </a:prstGeom>
        </p:spPr>
      </p:pic>
    </p:spTree>
    <p:extLst>
      <p:ext uri="{BB962C8B-B14F-4D97-AF65-F5344CB8AC3E}">
        <p14:creationId xmlns:p14="http://schemas.microsoft.com/office/powerpoint/2010/main" val="53513906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361318" y="-2162994"/>
            <a:ext cx="5329423" cy="10749580"/>
          </a:xfrm>
          <a:prstGeom prst="rect">
            <a:avLst/>
          </a:prstGeom>
        </p:spPr>
      </p:pic>
      <p:sp>
        <p:nvSpPr>
          <p:cNvPr id="32" name="矩形 31">
            <a:extLst>
              <a:ext uri="{FF2B5EF4-FFF2-40B4-BE49-F238E27FC236}">
                <a16:creationId xmlns:a16="http://schemas.microsoft.com/office/drawing/2014/main" xmlns="" id="{4BB38787-D84F-4687-87D7-7AFE0643C671}"/>
              </a:ext>
            </a:extLst>
          </p:cNvPr>
          <p:cNvSpPr/>
          <p:nvPr/>
        </p:nvSpPr>
        <p:spPr>
          <a:xfrm>
            <a:off x="1733323" y="3981185"/>
            <a:ext cx="7844630" cy="1200329"/>
          </a:xfrm>
          <a:prstGeom prst="rect">
            <a:avLst/>
          </a:prstGeom>
        </p:spPr>
        <p:txBody>
          <a:bodyPr wrap="square">
            <a:spAutoFit/>
          </a:bodyPr>
          <a:lstStyle/>
          <a:p>
            <a:pPr marL="609585" indent="-609585" algn="just">
              <a:buFont typeface="Wingdings" pitchFamily="2" charset="2"/>
              <a:buChar char="v"/>
            </a:pPr>
            <a:r>
              <a:rPr lang="vi-VN" sz="3600" b="1" dirty="0">
                <a:solidFill>
                  <a:srgbClr val="0070C0"/>
                </a:solidFill>
                <a:latin typeface="Calibri" panose="020F0502020204030204" pitchFamily="34" charset="0"/>
                <a:cs typeface="Calibri" panose="020F0502020204030204" pitchFamily="34" charset="0"/>
              </a:rPr>
              <a:t>Rèn kĩ năng lắng nghe và đưa ra nhận xét phù hợp cho lời kể của </a:t>
            </a:r>
            <a:r>
              <a:rPr lang="vi-VN" sz="3600" b="1" dirty="0" smtClean="0">
                <a:solidFill>
                  <a:srgbClr val="0070C0"/>
                </a:solidFill>
                <a:latin typeface="Calibri" panose="020F0502020204030204" pitchFamily="34" charset="0"/>
                <a:cs typeface="Calibri" panose="020F0502020204030204" pitchFamily="34" charset="0"/>
              </a:rPr>
              <a:t>bạn</a:t>
            </a:r>
            <a:r>
              <a:rPr lang="en-US" sz="3600" b="1" dirty="0" smtClean="0">
                <a:solidFill>
                  <a:srgbClr val="0070C0"/>
                </a:solidFill>
                <a:latin typeface="Calibri" panose="020F0502020204030204" pitchFamily="34" charset="0"/>
                <a:cs typeface="Calibri" panose="020F0502020204030204" pitchFamily="34" charset="0"/>
              </a:rPr>
              <a:t>.</a:t>
            </a:r>
            <a:endParaRPr lang="zh-CN" altLang="en-US" sz="3600" b="1" dirty="0">
              <a:solidFill>
                <a:srgbClr val="0070C0"/>
              </a:solidFill>
              <a:latin typeface="Calibri" panose="020F0502020204030204" pitchFamily="34" charset="0"/>
              <a:ea typeface="字魂27号-布丁体" panose="00000505000000000000" pitchFamily="2" charset="-122"/>
              <a:cs typeface="Calibri" panose="020F0502020204030204" pitchFamily="34" charset="0"/>
            </a:endParaRPr>
          </a:p>
        </p:txBody>
      </p:sp>
      <p:sp>
        <p:nvSpPr>
          <p:cNvPr id="57" name="矩形 56">
            <a:extLst>
              <a:ext uri="{FF2B5EF4-FFF2-40B4-BE49-F238E27FC236}">
                <a16:creationId xmlns:a16="http://schemas.microsoft.com/office/drawing/2014/main" xmlns="" id="{6B5456CA-CD9A-490A-892B-4EFAA8D729AE}"/>
              </a:ext>
            </a:extLst>
          </p:cNvPr>
          <p:cNvSpPr/>
          <p:nvPr/>
        </p:nvSpPr>
        <p:spPr>
          <a:xfrm>
            <a:off x="1733323" y="3133167"/>
            <a:ext cx="8713075" cy="666786"/>
          </a:xfrm>
          <a:prstGeom prst="rect">
            <a:avLst/>
          </a:prstGeom>
        </p:spPr>
        <p:txBody>
          <a:bodyPr wrap="square">
            <a:spAutoFit/>
          </a:bodyPr>
          <a:lstStyle/>
          <a:p>
            <a:pPr marL="609585" indent="-609585" algn="just">
              <a:buFont typeface="Wingdings" pitchFamily="2" charset="2"/>
              <a:buChar char="v"/>
            </a:pPr>
            <a:r>
              <a:rPr lang="en-US" altLang="zh-CN" sz="3600" b="1" dirty="0" err="1" smtClean="0">
                <a:solidFill>
                  <a:srgbClr val="0067B4"/>
                </a:solidFill>
                <a:ea typeface="字魂27号-布丁体" panose="00000505000000000000" pitchFamily="2" charset="-122"/>
                <a:cs typeface="Times New Roman" pitchFamily="18" charset="0"/>
              </a:rPr>
              <a:t>Trình</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bày</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được</a:t>
            </a:r>
            <a:r>
              <a:rPr lang="en-US" altLang="zh-CN" sz="3600" b="1" dirty="0" smtClean="0">
                <a:solidFill>
                  <a:srgbClr val="0067B4"/>
                </a:solidFill>
                <a:ea typeface="字魂27号-布丁体" panose="00000505000000000000" pitchFamily="2" charset="-122"/>
                <a:cs typeface="Times New Roman" pitchFamily="18" charset="0"/>
              </a:rPr>
              <a:t> ý </a:t>
            </a:r>
            <a:r>
              <a:rPr lang="en-US" altLang="zh-CN" sz="3600" b="1" dirty="0" err="1" smtClean="0">
                <a:solidFill>
                  <a:srgbClr val="0067B4"/>
                </a:solidFill>
                <a:ea typeface="字魂27号-布丁体" panose="00000505000000000000" pitchFamily="2" charset="-122"/>
                <a:cs typeface="Times New Roman" pitchFamily="18" charset="0"/>
              </a:rPr>
              <a:t>nghĩa</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câu</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chuyện</a:t>
            </a:r>
            <a:endParaRPr lang="zh-CN" altLang="en-US" sz="3600" b="1" dirty="0">
              <a:solidFill>
                <a:srgbClr val="0067B4"/>
              </a:solidFill>
              <a:ea typeface="字魂27号-布丁体" panose="00000505000000000000" pitchFamily="2" charset="-122"/>
              <a:cs typeface="Times New Roman" pitchFamily="18" charset="0"/>
            </a:endParaRPr>
          </a:p>
        </p:txBody>
      </p:sp>
      <p:sp>
        <p:nvSpPr>
          <p:cNvPr id="7" name="椭圆 3">
            <a:extLst>
              <a:ext uri="{FF2B5EF4-FFF2-40B4-BE49-F238E27FC236}">
                <a16:creationId xmlns:a16="http://schemas.microsoft.com/office/drawing/2014/main" xmlns="" id="{591C7235-2E7A-4A4E-8F97-054024EF2FAD}"/>
              </a:ext>
            </a:extLst>
          </p:cNvPr>
          <p:cNvSpPr/>
          <p:nvPr/>
        </p:nvSpPr>
        <p:spPr>
          <a:xfrm>
            <a:off x="4210084" y="150959"/>
            <a:ext cx="1701977" cy="1511272"/>
          </a:xfrm>
          <a:prstGeom prst="ellipse">
            <a:avLst/>
          </a:prstGeom>
          <a:solidFill>
            <a:srgbClr val="0067B4"/>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733" b="1" dirty="0" err="1">
                <a:solidFill>
                  <a:schemeClr val="bg1"/>
                </a:solidFill>
                <a:cs typeface="Times New Roman" pitchFamily="18" charset="0"/>
              </a:rPr>
              <a:t>Mục</a:t>
            </a:r>
            <a:endParaRPr kumimoji="1" lang="zh-CN" altLang="en-US" sz="3733" b="1" dirty="0">
              <a:solidFill>
                <a:schemeClr val="bg1"/>
              </a:solidFill>
              <a:cs typeface="Times New Roman" pitchFamily="18" charset="0"/>
            </a:endParaRPr>
          </a:p>
        </p:txBody>
      </p:sp>
      <p:sp>
        <p:nvSpPr>
          <p:cNvPr id="9" name="椭圆 4">
            <a:extLst>
              <a:ext uri="{FF2B5EF4-FFF2-40B4-BE49-F238E27FC236}">
                <a16:creationId xmlns:a16="http://schemas.microsoft.com/office/drawing/2014/main" xmlns="" id="{7F73E308-ADF1-E141-A72F-09A25C317F34}"/>
              </a:ext>
            </a:extLst>
          </p:cNvPr>
          <p:cNvSpPr/>
          <p:nvPr/>
        </p:nvSpPr>
        <p:spPr>
          <a:xfrm>
            <a:off x="6089861" y="138231"/>
            <a:ext cx="1701977" cy="1511272"/>
          </a:xfrm>
          <a:prstGeom prst="ellipse">
            <a:avLst/>
          </a:prstGeom>
          <a:solidFill>
            <a:srgbClr val="0067B4"/>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733" b="1" dirty="0" err="1">
                <a:solidFill>
                  <a:schemeClr val="bg1"/>
                </a:solidFill>
                <a:cs typeface="Times New Roman" pitchFamily="18" charset="0"/>
              </a:rPr>
              <a:t>tiêu</a:t>
            </a:r>
            <a:endParaRPr kumimoji="1" lang="zh-CN" altLang="en-US" sz="3733" b="1" dirty="0">
              <a:solidFill>
                <a:schemeClr val="bg1"/>
              </a:solidFill>
              <a:cs typeface="Times New Roman" pitchFamily="18" charset="0"/>
            </a:endParaRPr>
          </a:p>
        </p:txBody>
      </p:sp>
      <p:pic>
        <p:nvPicPr>
          <p:cNvPr id="10" name="图片 6">
            <a:extLst>
              <a:ext uri="{FF2B5EF4-FFF2-40B4-BE49-F238E27FC236}">
                <a16:creationId xmlns:a16="http://schemas.microsoft.com/office/drawing/2014/main" xmlns="" id="{381AC937-4D6C-DA42-B178-D660F538D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68864">
            <a:off x="-689139" y="3767874"/>
            <a:ext cx="3392524" cy="3392524"/>
          </a:xfrm>
          <a:prstGeom prst="rect">
            <a:avLst/>
          </a:prstGeom>
        </p:spPr>
      </p:pic>
      <p:sp>
        <p:nvSpPr>
          <p:cNvPr id="11" name="矩形 56">
            <a:extLst>
              <a:ext uri="{FF2B5EF4-FFF2-40B4-BE49-F238E27FC236}">
                <a16:creationId xmlns:a16="http://schemas.microsoft.com/office/drawing/2014/main" xmlns="" id="{6B5456CA-CD9A-490A-892B-4EFAA8D729AE}"/>
              </a:ext>
            </a:extLst>
          </p:cNvPr>
          <p:cNvSpPr/>
          <p:nvPr/>
        </p:nvSpPr>
        <p:spPr>
          <a:xfrm>
            <a:off x="1733323" y="1801314"/>
            <a:ext cx="8164463" cy="1241237"/>
          </a:xfrm>
          <a:prstGeom prst="rect">
            <a:avLst/>
          </a:prstGeom>
        </p:spPr>
        <p:txBody>
          <a:bodyPr wrap="square">
            <a:spAutoFit/>
          </a:bodyPr>
          <a:lstStyle/>
          <a:p>
            <a:pPr marL="609585" indent="-609585" algn="just">
              <a:buFont typeface="Wingdings" pitchFamily="2" charset="2"/>
              <a:buChar char="v"/>
            </a:pPr>
            <a:r>
              <a:rPr lang="en-US" altLang="zh-CN" sz="3600" b="1" dirty="0" err="1" smtClean="0">
                <a:solidFill>
                  <a:srgbClr val="0067B4"/>
                </a:solidFill>
                <a:ea typeface="字魂27号-布丁体" panose="00000505000000000000" pitchFamily="2" charset="-122"/>
                <a:cs typeface="Times New Roman" pitchFamily="18" charset="0"/>
              </a:rPr>
              <a:t>Kể</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được</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câu</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chuyện</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smtClean="0">
                <a:solidFill>
                  <a:srgbClr val="0067B4"/>
                </a:solidFill>
                <a:ea typeface="字魂27号-布丁体" panose="00000505000000000000" pitchFamily="2" charset="-122"/>
                <a:cs typeface="Times New Roman" pitchFamily="18" charset="0"/>
              </a:rPr>
              <a:t>về</a:t>
            </a:r>
            <a:r>
              <a:rPr lang="en-US" altLang="zh-CN" sz="3600" b="1" dirty="0" smtClean="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một</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buổi</a:t>
            </a:r>
            <a:r>
              <a:rPr lang="en-US" altLang="zh-CN" sz="3600" b="1" dirty="0">
                <a:solidFill>
                  <a:srgbClr val="0067B4"/>
                </a:solidFill>
                <a:ea typeface="字魂27号-布丁体" panose="00000505000000000000" pitchFamily="2" charset="-122"/>
                <a:cs typeface="Times New Roman" pitchFamily="18" charset="0"/>
              </a:rPr>
              <a:t> sum </a:t>
            </a:r>
            <a:r>
              <a:rPr lang="en-US" altLang="zh-CN" sz="3600" b="1" dirty="0" err="1">
                <a:solidFill>
                  <a:srgbClr val="0067B4"/>
                </a:solidFill>
                <a:ea typeface="字魂27号-布丁体" panose="00000505000000000000" pitchFamily="2" charset="-122"/>
                <a:cs typeface="Times New Roman" pitchFamily="18" charset="0"/>
              </a:rPr>
              <a:t>họp</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đầm</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ấm</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bên</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gia</a:t>
            </a:r>
            <a:r>
              <a:rPr lang="en-US" altLang="zh-CN" sz="3600" b="1" dirty="0">
                <a:solidFill>
                  <a:srgbClr val="0067B4"/>
                </a:solidFill>
                <a:ea typeface="字魂27号-布丁体" panose="00000505000000000000" pitchFamily="2" charset="-122"/>
                <a:cs typeface="Times New Roman" pitchFamily="18" charset="0"/>
              </a:rPr>
              <a:t> </a:t>
            </a:r>
            <a:r>
              <a:rPr lang="en-US" altLang="zh-CN" sz="3600" b="1" dirty="0" err="1">
                <a:solidFill>
                  <a:srgbClr val="0067B4"/>
                </a:solidFill>
                <a:ea typeface="字魂27号-布丁体" panose="00000505000000000000" pitchFamily="2" charset="-122"/>
                <a:cs typeface="Times New Roman" pitchFamily="18" charset="0"/>
              </a:rPr>
              <a:t>đình</a:t>
            </a:r>
            <a:endParaRPr lang="zh-CN" altLang="en-US" sz="3600" b="1" dirty="0">
              <a:solidFill>
                <a:srgbClr val="0067B4"/>
              </a:solidFill>
              <a:ea typeface="字魂27号-布丁体" panose="00000505000000000000" pitchFamily="2" charset="-122"/>
              <a:cs typeface="Times New Roman" pitchFamily="18" charset="0"/>
            </a:endParaRPr>
          </a:p>
        </p:txBody>
      </p:sp>
    </p:spTree>
    <p:extLst>
      <p:ext uri="{BB962C8B-B14F-4D97-AF65-F5344CB8AC3E}">
        <p14:creationId xmlns:p14="http://schemas.microsoft.com/office/powerpoint/2010/main" val="9063080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9"/>
                                        </p:tgtEl>
                                        <p:attrNameLst>
                                          <p:attrName>style.visibility</p:attrName>
                                        </p:attrNameLst>
                                      </p:cBhvr>
                                      <p:to>
                                        <p:strVal val="visible"/>
                                      </p:to>
                                    </p:set>
                                    <p:set>
                                      <p:cBhvr>
                                        <p:cTn id="16" dur="455" fill="hold">
                                          <p:stCondLst>
                                            <p:cond delay="0"/>
                                          </p:stCondLst>
                                        </p:cTn>
                                        <p:tgtEl>
                                          <p:spTgt spid="9"/>
                                        </p:tgtEl>
                                        <p:attrNameLst>
                                          <p:attrName>style.rotation</p:attrName>
                                        </p:attrNameLst>
                                      </p:cBhvr>
                                      <p:to>
                                        <p:strVal val="-45.0"/>
                                      </p:to>
                                    </p:set>
                                    <p:anim calcmode="lin" valueType="num">
                                      <p:cBhvr>
                                        <p:cTn id="17"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7" grpId="0"/>
      <p:bldP spid="7" grpId="0" animBg="1"/>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rot="11700000">
            <a:off x="1549406" y="577692"/>
            <a:ext cx="5032404" cy="4317100"/>
            <a:chOff x="2916361" y="1809821"/>
            <a:chExt cx="3694679" cy="3169309"/>
          </a:xfrm>
          <a:solidFill>
            <a:srgbClr val="FFFFFF">
              <a:alpha val="60000"/>
            </a:srgbClr>
          </a:solidFill>
        </p:grpSpPr>
        <p:sp>
          <p:nvSpPr>
            <p:cNvPr id="4" name="椭圆 198"/>
            <p:cNvSpPr/>
            <p:nvPr/>
          </p:nvSpPr>
          <p:spPr>
            <a:xfrm>
              <a:off x="2916361" y="2065130"/>
              <a:ext cx="1224000" cy="1224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sp>
          <p:nvSpPr>
            <p:cNvPr id="5" name="椭圆 199"/>
            <p:cNvSpPr/>
            <p:nvPr/>
          </p:nvSpPr>
          <p:spPr>
            <a:xfrm>
              <a:off x="4898025" y="1809821"/>
              <a:ext cx="1713015" cy="171301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sp>
          <p:nvSpPr>
            <p:cNvPr id="7" name="椭圆 203"/>
            <p:cNvSpPr/>
            <p:nvPr/>
          </p:nvSpPr>
          <p:spPr>
            <a:xfrm>
              <a:off x="3606368" y="3510024"/>
              <a:ext cx="936000" cy="936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sp>
          <p:nvSpPr>
            <p:cNvPr id="8" name="椭圆 205"/>
            <p:cNvSpPr/>
            <p:nvPr/>
          </p:nvSpPr>
          <p:spPr>
            <a:xfrm>
              <a:off x="4787756" y="4042758"/>
              <a:ext cx="936372" cy="93637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grpSp>
      <p:sp>
        <p:nvSpPr>
          <p:cNvPr id="9" name="TextBox 8"/>
          <p:cNvSpPr txBox="1"/>
          <p:nvPr/>
        </p:nvSpPr>
        <p:spPr>
          <a:xfrm>
            <a:off x="4513077" y="821701"/>
            <a:ext cx="3786971" cy="543675"/>
          </a:xfrm>
          <a:prstGeom prst="rect">
            <a:avLst/>
          </a:prstGeom>
          <a:solidFill>
            <a:schemeClr val="accent4">
              <a:lumMod val="40000"/>
              <a:lumOff val="60000"/>
            </a:schemeClr>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defTabSz="609630">
              <a:defRPr/>
            </a:pPr>
            <a:r>
              <a:rPr lang="en-US" altLang="zh-CN" sz="2933" err="1">
                <a:solidFill>
                  <a:prstClr val="black"/>
                </a:solidFill>
                <a:latin typeface="Arial" panose="020B0604020202020204" pitchFamily="34" charset="0"/>
                <a:ea typeface="华文新魏" panose="02010800040101010101" pitchFamily="2" charset="-122"/>
                <a:cs typeface="Arial" panose="020B0604020202020204" pitchFamily="34" charset="0"/>
              </a:rPr>
              <a:t>Tìm</a:t>
            </a:r>
            <a:r>
              <a:rPr lang="en-US" altLang="zh-CN" sz="2933">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smtClean="0">
                <a:solidFill>
                  <a:prstClr val="black"/>
                </a:solidFill>
                <a:latin typeface="Arial" panose="020B0604020202020204" pitchFamily="34" charset="0"/>
                <a:ea typeface="华文新魏" panose="02010800040101010101" pitchFamily="2" charset="-122"/>
                <a:cs typeface="Arial" panose="020B0604020202020204" pitchFamily="34" charset="0"/>
              </a:rPr>
              <a:t>hiểu đề</a:t>
            </a:r>
            <a:endParaRPr lang="zh-CN" altLang="en-US" sz="2933" dirty="0">
              <a:solidFill>
                <a:prstClr val="black"/>
              </a:solidFill>
              <a:latin typeface="Arial" panose="020B0604020202020204" pitchFamily="34" charset="0"/>
              <a:ea typeface="华文新魏" panose="02010800040101010101" pitchFamily="2" charset="-122"/>
              <a:cs typeface="Arial" panose="020B0604020202020204" pitchFamily="34" charset="0"/>
            </a:endParaRPr>
          </a:p>
        </p:txBody>
      </p:sp>
      <p:sp>
        <p:nvSpPr>
          <p:cNvPr id="11" name="TextBox 10"/>
          <p:cNvSpPr txBox="1"/>
          <p:nvPr/>
        </p:nvSpPr>
        <p:spPr>
          <a:xfrm>
            <a:off x="6107486" y="2089394"/>
            <a:ext cx="4197317" cy="543675"/>
          </a:xfrm>
          <a:prstGeom prst="rect">
            <a:avLst/>
          </a:prstGeom>
          <a:solidFill>
            <a:schemeClr val="accent3">
              <a:lumMod val="60000"/>
              <a:lumOff val="40000"/>
            </a:schemeClr>
          </a:solidFill>
        </p:spPr>
        <p:txBody>
          <a:bodyPr wrap="square">
            <a:spAutoFit/>
          </a:bodyPr>
          <a:lstStyle/>
          <a:p>
            <a:pPr defTabSz="609630">
              <a:defRPr/>
            </a:pP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Các</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bước</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kể</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chuyện</a:t>
            </a:r>
            <a:endParaRPr lang="zh-CN" altLang="en-US" sz="2933" dirty="0">
              <a:solidFill>
                <a:prstClr val="black"/>
              </a:solidFill>
              <a:latin typeface="Arial" panose="020B0604020202020204" pitchFamily="34" charset="0"/>
              <a:ea typeface="华文新魏" panose="02010800040101010101" pitchFamily="2" charset="-122"/>
              <a:cs typeface="Arial" panose="020B0604020202020204" pitchFamily="34" charset="0"/>
            </a:endParaRPr>
          </a:p>
        </p:txBody>
      </p:sp>
      <p:sp>
        <p:nvSpPr>
          <p:cNvPr id="12" name="TextBox 11"/>
          <p:cNvSpPr txBox="1"/>
          <p:nvPr/>
        </p:nvSpPr>
        <p:spPr>
          <a:xfrm>
            <a:off x="6488757" y="3816225"/>
            <a:ext cx="4878358" cy="543675"/>
          </a:xfrm>
          <a:prstGeom prst="rect">
            <a:avLst/>
          </a:prstGeom>
          <a:solidFill>
            <a:srgbClr val="CC99FF"/>
          </a:solidFill>
        </p:spPr>
        <p:txBody>
          <a:bodyPr wrap="square">
            <a:spAutoFit/>
          </a:bodyPr>
          <a:lstStyle/>
          <a:p>
            <a:pPr defTabSz="609630">
              <a:defRPr/>
            </a:pP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Thực</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hành</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kể</a:t>
            </a:r>
            <a:r>
              <a:rPr lang="en-US" altLang="zh-CN" sz="2933" dirty="0">
                <a:solidFill>
                  <a:prstClr val="black"/>
                </a:solidFill>
                <a:latin typeface="Arial" panose="020B0604020202020204" pitchFamily="34" charset="0"/>
                <a:ea typeface="华文新魏" panose="02010800040101010101" pitchFamily="2" charset="-122"/>
                <a:cs typeface="Arial" panose="020B0604020202020204" pitchFamily="34" charset="0"/>
              </a:rPr>
              <a:t> </a:t>
            </a:r>
            <a:r>
              <a:rPr lang="en-US" altLang="zh-CN" sz="2933" dirty="0" err="1">
                <a:solidFill>
                  <a:prstClr val="black"/>
                </a:solidFill>
                <a:latin typeface="Arial" panose="020B0604020202020204" pitchFamily="34" charset="0"/>
                <a:ea typeface="华文新魏" panose="02010800040101010101" pitchFamily="2" charset="-122"/>
                <a:cs typeface="Arial" panose="020B0604020202020204" pitchFamily="34" charset="0"/>
              </a:rPr>
              <a:t>chuyện</a:t>
            </a:r>
            <a:endParaRPr lang="zh-CN" altLang="en-US" sz="2933" dirty="0">
              <a:solidFill>
                <a:prstClr val="black"/>
              </a:solidFill>
              <a:latin typeface="Arial" panose="020B0604020202020204" pitchFamily="34" charset="0"/>
              <a:ea typeface="华文新魏" panose="02010800040101010101" pitchFamily="2" charset="-122"/>
              <a:cs typeface="Arial" panose="020B0604020202020204" pitchFamily="34" charset="0"/>
            </a:endParaRPr>
          </a:p>
        </p:txBody>
      </p:sp>
      <p:grpSp>
        <p:nvGrpSpPr>
          <p:cNvPr id="13" name="组合 35"/>
          <p:cNvGrpSpPr>
            <a:grpSpLocks/>
          </p:cNvGrpSpPr>
          <p:nvPr/>
        </p:nvGrpSpPr>
        <p:grpSpPr bwMode="auto">
          <a:xfrm>
            <a:off x="1448558" y="2241276"/>
            <a:ext cx="2101277" cy="2099557"/>
            <a:chOff x="3091333" y="1182834"/>
            <a:chExt cx="3298687" cy="3298688"/>
          </a:xfrm>
        </p:grpSpPr>
        <p:sp>
          <p:nvSpPr>
            <p:cNvPr id="14" name="椭圆 210"/>
            <p:cNvSpPr/>
            <p:nvPr/>
          </p:nvSpPr>
          <p:spPr>
            <a:xfrm>
              <a:off x="3337297" y="1443291"/>
              <a:ext cx="2811417" cy="25864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r>
                <a:rPr lang="en-US" altLang="zh-CN" sz="2800" b="1" dirty="0">
                  <a:solidFill>
                    <a:srgbClr val="FF0000"/>
                  </a:solidFill>
                  <a:latin typeface="Tahoma" panose="020B0604030504040204" pitchFamily="34" charset="0"/>
                  <a:ea typeface="Tahoma" panose="020B0604030504040204" pitchFamily="34" charset="0"/>
                  <a:cs typeface="Tahoma" panose="020B0604030504040204" pitchFamily="34" charset="0"/>
                </a:rPr>
                <a:t>NỘI DUNG</a:t>
              </a:r>
              <a:endParaRPr lang="zh-CN" altLang="en-US" sz="2800" b="1" dirty="0">
                <a:solidFill>
                  <a:srgbClr val="FF0000"/>
                </a:solidFill>
                <a:latin typeface="Tahoma" panose="020B0604030504040204" pitchFamily="34" charset="0"/>
                <a:ea typeface="微软雅黑"/>
                <a:cs typeface="Tahoma" panose="020B0604030504040204" pitchFamily="34" charset="0"/>
              </a:endParaRPr>
            </a:p>
          </p:txBody>
        </p:sp>
        <p:grpSp>
          <p:nvGrpSpPr>
            <p:cNvPr id="15" name="组合 38"/>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6" name="同心圆 21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black"/>
                  </a:solidFill>
                  <a:latin typeface="Arial"/>
                  <a:ea typeface="微软雅黑"/>
                </a:endParaRPr>
              </a:p>
            </p:txBody>
          </p:sp>
          <p:sp>
            <p:nvSpPr>
              <p:cNvPr id="17" name="同心圆 213"/>
              <p:cNvSpPr/>
              <p:nvPr/>
            </p:nvSpPr>
            <p:spPr>
              <a:xfrm>
                <a:off x="2614637" y="974427"/>
                <a:ext cx="1826501"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black"/>
                  </a:solidFill>
                  <a:latin typeface="Arial"/>
                  <a:ea typeface="微软雅黑"/>
                </a:endParaRPr>
              </a:p>
            </p:txBody>
          </p:sp>
        </p:grpSp>
      </p:grpSp>
      <p:grpSp>
        <p:nvGrpSpPr>
          <p:cNvPr id="18" name="组合 41"/>
          <p:cNvGrpSpPr>
            <a:grpSpLocks/>
          </p:cNvGrpSpPr>
          <p:nvPr/>
        </p:nvGrpSpPr>
        <p:grpSpPr bwMode="auto">
          <a:xfrm>
            <a:off x="3308310" y="589499"/>
            <a:ext cx="1021843" cy="1008904"/>
            <a:chOff x="3885914" y="900137"/>
            <a:chExt cx="1094162" cy="1080582"/>
          </a:xfrm>
        </p:grpSpPr>
        <p:grpSp>
          <p:nvGrpSpPr>
            <p:cNvPr id="19" name="组合 42"/>
            <p:cNvGrpSpPr>
              <a:grpSpLocks/>
            </p:cNvGrpSpPr>
            <p:nvPr/>
          </p:nvGrpSpPr>
          <p:grpSpPr bwMode="auto">
            <a:xfrm>
              <a:off x="3885914" y="900137"/>
              <a:ext cx="1094162" cy="1080582"/>
              <a:chOff x="1273440" y="3314665"/>
              <a:chExt cx="1807055" cy="1784628"/>
            </a:xfrm>
          </p:grpSpPr>
          <p:sp>
            <p:nvSpPr>
              <p:cNvPr id="21" name="椭圆 21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22" name="椭圆 218"/>
              <p:cNvSpPr/>
              <p:nvPr/>
            </p:nvSpPr>
            <p:spPr>
              <a:xfrm>
                <a:off x="1404541" y="3440720"/>
                <a:ext cx="1532516" cy="1532516"/>
              </a:xfrm>
              <a:prstGeom prst="ellipse">
                <a:avLst/>
              </a:prstGeom>
              <a:solidFill>
                <a:schemeClr val="accent4"/>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20" name="Title 3"/>
            <p:cNvSpPr txBox="1">
              <a:spLocks/>
            </p:cNvSpPr>
            <p:nvPr/>
          </p:nvSpPr>
          <p:spPr bwMode="auto">
            <a:xfrm>
              <a:off x="4157221" y="1148836"/>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dirty="0">
                  <a:solidFill>
                    <a:prstClr val="white"/>
                  </a:solidFill>
                  <a:latin typeface="微软雅黑" pitchFamily="34" charset="-122"/>
                </a:rPr>
                <a:t>01</a:t>
              </a:r>
            </a:p>
          </p:txBody>
        </p:sp>
      </p:grpSp>
      <p:grpSp>
        <p:nvGrpSpPr>
          <p:cNvPr id="23" name="组合 46"/>
          <p:cNvGrpSpPr>
            <a:grpSpLocks/>
          </p:cNvGrpSpPr>
          <p:nvPr/>
        </p:nvGrpSpPr>
        <p:grpSpPr bwMode="auto">
          <a:xfrm>
            <a:off x="4792767" y="3484287"/>
            <a:ext cx="1280088" cy="1265310"/>
            <a:chOff x="3885914" y="900137"/>
            <a:chExt cx="1094162" cy="1080582"/>
          </a:xfrm>
        </p:grpSpPr>
        <p:grpSp>
          <p:nvGrpSpPr>
            <p:cNvPr id="24" name="组合 47"/>
            <p:cNvGrpSpPr>
              <a:grpSpLocks/>
            </p:cNvGrpSpPr>
            <p:nvPr/>
          </p:nvGrpSpPr>
          <p:grpSpPr bwMode="auto">
            <a:xfrm>
              <a:off x="3885914" y="900137"/>
              <a:ext cx="1094162" cy="1080582"/>
              <a:chOff x="1273440" y="3314665"/>
              <a:chExt cx="1807055" cy="1784628"/>
            </a:xfrm>
          </p:grpSpPr>
          <p:sp>
            <p:nvSpPr>
              <p:cNvPr id="26" name="椭圆 222"/>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2383" kern="0">
                  <a:solidFill>
                    <a:srgbClr val="7F7F7F">
                      <a:lumMod val="50000"/>
                    </a:srgbClr>
                  </a:solidFill>
                  <a:latin typeface="Calibri"/>
                  <a:ea typeface="微软雅黑"/>
                </a:endParaRPr>
              </a:p>
            </p:txBody>
          </p:sp>
          <p:sp>
            <p:nvSpPr>
              <p:cNvPr id="27" name="椭圆 22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2383">
                  <a:solidFill>
                    <a:prstClr val="white"/>
                  </a:solidFill>
                  <a:latin typeface="Arial"/>
                  <a:ea typeface="微软雅黑"/>
                </a:endParaRPr>
              </a:p>
            </p:txBody>
          </p:sp>
        </p:grpSp>
        <p:sp>
          <p:nvSpPr>
            <p:cNvPr id="25" name="Title 3"/>
            <p:cNvSpPr txBox="1">
              <a:spLocks/>
            </p:cNvSpPr>
            <p:nvPr/>
          </p:nvSpPr>
          <p:spPr bwMode="auto">
            <a:xfrm>
              <a:off x="4105483"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3762" b="1">
                  <a:solidFill>
                    <a:prstClr val="white"/>
                  </a:solidFill>
                  <a:latin typeface="微软雅黑" pitchFamily="34" charset="-122"/>
                </a:rPr>
                <a:t>03</a:t>
              </a:r>
            </a:p>
          </p:txBody>
        </p:sp>
      </p:grpSp>
      <p:grpSp>
        <p:nvGrpSpPr>
          <p:cNvPr id="33" name="组合 56"/>
          <p:cNvGrpSpPr>
            <a:grpSpLocks/>
          </p:cNvGrpSpPr>
          <p:nvPr/>
        </p:nvGrpSpPr>
        <p:grpSpPr bwMode="auto">
          <a:xfrm>
            <a:off x="4688726" y="1715278"/>
            <a:ext cx="1021843" cy="1010761"/>
            <a:chOff x="3885916" y="900137"/>
            <a:chExt cx="1094162" cy="1080582"/>
          </a:xfrm>
          <a:effectLst/>
        </p:grpSpPr>
        <p:grpSp>
          <p:nvGrpSpPr>
            <p:cNvPr id="34" name="组合 57"/>
            <p:cNvGrpSpPr>
              <a:grpSpLocks/>
            </p:cNvGrpSpPr>
            <p:nvPr/>
          </p:nvGrpSpPr>
          <p:grpSpPr bwMode="auto">
            <a:xfrm>
              <a:off x="3885916" y="900137"/>
              <a:ext cx="1094162" cy="1080582"/>
              <a:chOff x="1273443" y="3314665"/>
              <a:chExt cx="1807056" cy="1784628"/>
            </a:xfrm>
          </p:grpSpPr>
          <p:sp>
            <p:nvSpPr>
              <p:cNvPr id="36" name="椭圆 232"/>
              <p:cNvSpPr/>
              <p:nvPr/>
            </p:nvSpPr>
            <p:spPr>
              <a:xfrm rot="1245109">
                <a:off x="1273443" y="3314665"/>
                <a:ext cx="1807056"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37" name="椭圆 233"/>
              <p:cNvSpPr/>
              <p:nvPr/>
            </p:nvSpPr>
            <p:spPr>
              <a:xfrm>
                <a:off x="1404541" y="3440720"/>
                <a:ext cx="1532516" cy="1532516"/>
              </a:xfrm>
              <a:prstGeom prst="ellipse">
                <a:avLst/>
              </a:prstGeom>
              <a:solidFill>
                <a:schemeClr val="accent1"/>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35" name="Title 3"/>
            <p:cNvSpPr txBox="1">
              <a:spLocks/>
            </p:cNvSpPr>
            <p:nvPr/>
          </p:nvSpPr>
          <p:spPr bwMode="auto">
            <a:xfrm>
              <a:off x="4068837"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a:solidFill>
                    <a:prstClr val="white"/>
                  </a:solidFill>
                  <a:latin typeface="微软雅黑" pitchFamily="34" charset="-122"/>
                </a:rPr>
                <a:t>02</a:t>
              </a:r>
            </a:p>
          </p:txBody>
        </p:sp>
      </p:grpSp>
    </p:spTree>
    <p:extLst>
      <p:ext uri="{BB962C8B-B14F-4D97-AF65-F5344CB8AC3E}">
        <p14:creationId xmlns:p14="http://schemas.microsoft.com/office/powerpoint/2010/main" val="2078657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 presetClass="entr" presetSubtype="1" decel="10000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 presetClass="entr" presetSubtype="3" decel="10000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F27B8C4A-B651-4B12-A69C-67DD5CB1D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05" y="505980"/>
            <a:ext cx="11001131" cy="4569604"/>
          </a:xfrm>
          <a:prstGeom prst="rect">
            <a:avLst/>
          </a:prstGeom>
        </p:spPr>
      </p:pic>
      <p:sp>
        <p:nvSpPr>
          <p:cNvPr id="10" name="文本框 9">
            <a:extLst>
              <a:ext uri="{FF2B5EF4-FFF2-40B4-BE49-F238E27FC236}">
                <a16:creationId xmlns:a16="http://schemas.microsoft.com/office/drawing/2014/main" xmlns="" id="{2A18FB44-691F-498A-8EA3-E38329C4BDEF}"/>
              </a:ext>
            </a:extLst>
          </p:cNvPr>
          <p:cNvSpPr txBox="1"/>
          <p:nvPr/>
        </p:nvSpPr>
        <p:spPr>
          <a:xfrm>
            <a:off x="3387492" y="1427675"/>
            <a:ext cx="4625008" cy="830997"/>
          </a:xfrm>
          <a:prstGeom prst="rect">
            <a:avLst/>
          </a:prstGeom>
          <a:noFill/>
        </p:spPr>
        <p:txBody>
          <a:bodyPr wrap="square" rtlCol="0">
            <a:spAutoFit/>
          </a:bodyPr>
          <a:lstStyle/>
          <a:p>
            <a:r>
              <a:rPr lang="en-US" altLang="zh-CN" sz="4800" b="1" smtClean="0">
                <a:solidFill>
                  <a:srgbClr val="FF0000"/>
                </a:solidFill>
                <a:ea typeface="字魂27号-布丁体" panose="00000505000000000000" pitchFamily="2" charset="-122"/>
                <a:cs typeface="Times New Roman" pitchFamily="18" charset="0"/>
              </a:rPr>
              <a:t>Tìm hiểu đ</a:t>
            </a:r>
            <a:r>
              <a:rPr lang="vi-VN" altLang="zh-CN" sz="4800" b="1" smtClean="0">
                <a:solidFill>
                  <a:srgbClr val="FF0000"/>
                </a:solidFill>
                <a:ea typeface="字魂27号-布丁体" panose="00000505000000000000" pitchFamily="2" charset="-122"/>
                <a:cs typeface="Times New Roman" pitchFamily="18" charset="0"/>
              </a:rPr>
              <a:t>ề </a:t>
            </a:r>
            <a:r>
              <a:rPr lang="vi-VN" altLang="zh-CN" sz="4800" b="1" dirty="0">
                <a:solidFill>
                  <a:srgbClr val="FF0000"/>
                </a:solidFill>
                <a:ea typeface="字魂27号-布丁体" panose="00000505000000000000" pitchFamily="2" charset="-122"/>
                <a:cs typeface="Times New Roman" pitchFamily="18" charset="0"/>
              </a:rPr>
              <a:t>bài:</a:t>
            </a:r>
            <a:endParaRPr lang="zh-CN" altLang="en-US" sz="4800" b="1" dirty="0">
              <a:solidFill>
                <a:srgbClr val="FF0000"/>
              </a:solidFill>
              <a:ea typeface="字魂27号-布丁体" panose="00000505000000000000" pitchFamily="2" charset="-122"/>
              <a:cs typeface="Times New Roman" pitchFamily="18" charset="0"/>
            </a:endParaRPr>
          </a:p>
        </p:txBody>
      </p:sp>
      <p:sp>
        <p:nvSpPr>
          <p:cNvPr id="11" name="文本框 10">
            <a:extLst>
              <a:ext uri="{FF2B5EF4-FFF2-40B4-BE49-F238E27FC236}">
                <a16:creationId xmlns:a16="http://schemas.microsoft.com/office/drawing/2014/main" xmlns="" id="{6C13B488-96D5-43DA-91ED-780E43D97E41}"/>
              </a:ext>
            </a:extLst>
          </p:cNvPr>
          <p:cNvSpPr txBox="1"/>
          <p:nvPr/>
        </p:nvSpPr>
        <p:spPr>
          <a:xfrm>
            <a:off x="1408389" y="2806447"/>
            <a:ext cx="8744607" cy="1561325"/>
          </a:xfrm>
          <a:prstGeom prst="rect">
            <a:avLst/>
          </a:prstGeom>
          <a:noFill/>
        </p:spPr>
        <p:txBody>
          <a:bodyPr wrap="square" rtlCol="0">
            <a:spAutoFit/>
          </a:bodyPr>
          <a:lstStyle/>
          <a:p>
            <a:pPr lvl="0" algn="just"/>
            <a:r>
              <a:rPr lang="en-US" altLang="zh-CN" sz="3733" b="1" dirty="0" err="1">
                <a:solidFill>
                  <a:srgbClr val="0070C0"/>
                </a:solidFill>
                <a:ea typeface="字魂27号-布丁体" panose="00000505000000000000" pitchFamily="2" charset="-122"/>
                <a:cs typeface="Times New Roman" pitchFamily="18" charset="0"/>
              </a:rPr>
              <a:t>Kể</a:t>
            </a:r>
            <a:r>
              <a:rPr lang="en-US" altLang="zh-CN" sz="3733" b="1" dirty="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chuyện</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về</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một</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buổi</a:t>
            </a:r>
            <a:r>
              <a:rPr lang="en-US" altLang="zh-CN" sz="3733" b="1" dirty="0" smtClean="0">
                <a:solidFill>
                  <a:srgbClr val="0070C0"/>
                </a:solidFill>
                <a:ea typeface="字魂27号-布丁体" panose="00000505000000000000" pitchFamily="2" charset="-122"/>
                <a:cs typeface="Times New Roman" pitchFamily="18" charset="0"/>
              </a:rPr>
              <a:t> sum </a:t>
            </a:r>
            <a:r>
              <a:rPr lang="en-US" altLang="zh-CN" sz="3733" b="1" dirty="0" err="1" smtClean="0">
                <a:solidFill>
                  <a:srgbClr val="0070C0"/>
                </a:solidFill>
                <a:ea typeface="字魂27号-布丁体" panose="00000505000000000000" pitchFamily="2" charset="-122"/>
                <a:cs typeface="Times New Roman" pitchFamily="18" charset="0"/>
              </a:rPr>
              <a:t>họp</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đầm</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ấm</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bên</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gia</a:t>
            </a:r>
            <a:r>
              <a:rPr lang="en-US" altLang="zh-CN" sz="3733" b="1" dirty="0" smtClean="0">
                <a:solidFill>
                  <a:srgbClr val="0070C0"/>
                </a:solidFill>
                <a:ea typeface="字魂27号-布丁体" panose="00000505000000000000" pitchFamily="2" charset="-122"/>
                <a:cs typeface="Times New Roman" pitchFamily="18" charset="0"/>
              </a:rPr>
              <a:t> </a:t>
            </a:r>
            <a:r>
              <a:rPr lang="en-US" altLang="zh-CN" sz="3733" b="1" dirty="0" err="1" smtClean="0">
                <a:solidFill>
                  <a:srgbClr val="0070C0"/>
                </a:solidFill>
                <a:ea typeface="字魂27号-布丁体" panose="00000505000000000000" pitchFamily="2" charset="-122"/>
                <a:cs typeface="Times New Roman" pitchFamily="18" charset="0"/>
              </a:rPr>
              <a:t>đình</a:t>
            </a:r>
            <a:r>
              <a:rPr lang="en-US" altLang="zh-CN" sz="3733" b="1" dirty="0" smtClean="0">
                <a:solidFill>
                  <a:srgbClr val="0070C0"/>
                </a:solidFill>
                <a:ea typeface="字魂27号-布丁体" panose="00000505000000000000" pitchFamily="2" charset="-122"/>
                <a:cs typeface="Times New Roman" pitchFamily="18" charset="0"/>
              </a:rPr>
              <a:t>.</a:t>
            </a:r>
            <a:endParaRPr lang="zh-CN" altLang="en-US" sz="3733" b="1" dirty="0">
              <a:solidFill>
                <a:srgbClr val="0070C0"/>
              </a:solidFill>
              <a:ea typeface="字魂27号-布丁体" panose="00000505000000000000" pitchFamily="2" charset="-122"/>
              <a:cs typeface="Times New Roman" pitchFamily="18" charset="0"/>
            </a:endParaRPr>
          </a:p>
          <a:p>
            <a:pPr>
              <a:lnSpc>
                <a:spcPct val="130000"/>
              </a:lnSpc>
            </a:pPr>
            <a:endParaRPr lang="zh-CN" altLang="en-US" sz="1600" dirty="0">
              <a:ea typeface="字魂27号-布丁体" panose="00000505000000000000" pitchFamily="2" charset="-122"/>
            </a:endParaRPr>
          </a:p>
        </p:txBody>
      </p:sp>
      <p:cxnSp>
        <p:nvCxnSpPr>
          <p:cNvPr id="3" name="Straight Connector 2"/>
          <p:cNvCxnSpPr/>
          <p:nvPr/>
        </p:nvCxnSpPr>
        <p:spPr>
          <a:xfrm>
            <a:off x="4386470" y="3379304"/>
            <a:ext cx="56454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84244" y="3949148"/>
            <a:ext cx="2438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组合 41"/>
          <p:cNvGrpSpPr>
            <a:grpSpLocks/>
          </p:cNvGrpSpPr>
          <p:nvPr/>
        </p:nvGrpSpPr>
        <p:grpSpPr bwMode="auto">
          <a:xfrm>
            <a:off x="2040816" y="1313527"/>
            <a:ext cx="1021843" cy="1008904"/>
            <a:chOff x="3885914" y="900137"/>
            <a:chExt cx="1094162" cy="1080582"/>
          </a:xfrm>
        </p:grpSpPr>
        <p:grpSp>
          <p:nvGrpSpPr>
            <p:cNvPr id="18" name="组合 42"/>
            <p:cNvGrpSpPr>
              <a:grpSpLocks/>
            </p:cNvGrpSpPr>
            <p:nvPr/>
          </p:nvGrpSpPr>
          <p:grpSpPr bwMode="auto">
            <a:xfrm>
              <a:off x="3885914" y="900137"/>
              <a:ext cx="1094162" cy="1080582"/>
              <a:chOff x="1273440" y="3314665"/>
              <a:chExt cx="1807055" cy="1784628"/>
            </a:xfrm>
          </p:grpSpPr>
          <p:sp>
            <p:nvSpPr>
              <p:cNvPr id="20" name="椭圆 21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21" name="椭圆 218"/>
              <p:cNvSpPr/>
              <p:nvPr/>
            </p:nvSpPr>
            <p:spPr>
              <a:xfrm>
                <a:off x="1404541" y="3440720"/>
                <a:ext cx="1532516" cy="1532516"/>
              </a:xfrm>
              <a:prstGeom prst="ellipse">
                <a:avLst/>
              </a:prstGeom>
              <a:solidFill>
                <a:schemeClr val="accent4"/>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19" name="Title 3"/>
            <p:cNvSpPr txBox="1">
              <a:spLocks/>
            </p:cNvSpPr>
            <p:nvPr/>
          </p:nvSpPr>
          <p:spPr bwMode="auto">
            <a:xfrm>
              <a:off x="4157221" y="1148836"/>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dirty="0">
                  <a:solidFill>
                    <a:prstClr val="white"/>
                  </a:solidFill>
                  <a:latin typeface="微软雅黑" pitchFamily="34" charset="-122"/>
                </a:rPr>
                <a:t>01</a:t>
              </a:r>
            </a:p>
          </p:txBody>
        </p:sp>
      </p:grpSp>
    </p:spTree>
    <p:extLst>
      <p:ext uri="{BB962C8B-B14F-4D97-AF65-F5344CB8AC3E}">
        <p14:creationId xmlns:p14="http://schemas.microsoft.com/office/powerpoint/2010/main" val="2145017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barn(inVertical)">
                                      <p:cBhvr>
                                        <p:cTn id="16" dur="500"/>
                                        <p:tgtEl>
                                          <p:spTgt spid="11">
                                            <p:txEl>
                                              <p:pRg st="0" end="0"/>
                                            </p:txEl>
                                          </p:spTgt>
                                        </p:tgtEl>
                                      </p:cBhvr>
                                    </p:animEffect>
                                  </p:childTnLst>
                                </p:cTn>
                              </p:par>
                            </p:childTnLst>
                          </p:cTn>
                        </p:par>
                        <p:par>
                          <p:cTn id="17" fill="hold">
                            <p:stCondLst>
                              <p:cond delay="500"/>
                            </p:stCondLst>
                            <p:childTnLst>
                              <p:par>
                                <p:cTn id="18" presetID="2" presetClass="entr" presetSubtype="1" decel="1000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cxnSp>
        <p:nvCxnSpPr>
          <p:cNvPr id="736" name="Google Shape;736;p22"/>
          <p:cNvCxnSpPr>
            <a:cxnSpLocks/>
          </p:cNvCxnSpPr>
          <p:nvPr/>
        </p:nvCxnSpPr>
        <p:spPr>
          <a:xfrm flipH="1">
            <a:off x="1742500" y="3075250"/>
            <a:ext cx="1144413" cy="4885"/>
          </a:xfrm>
          <a:prstGeom prst="straightConnector1">
            <a:avLst/>
          </a:prstGeom>
          <a:noFill/>
          <a:ln w="19050" cap="flat" cmpd="sng">
            <a:solidFill>
              <a:schemeClr val="tx1"/>
            </a:solidFill>
            <a:prstDash val="solid"/>
            <a:round/>
            <a:headEnd type="none" w="med" len="med"/>
            <a:tailEnd type="oval" w="med" len="med"/>
          </a:ln>
        </p:spPr>
      </p:cxnSp>
      <p:sp>
        <p:nvSpPr>
          <p:cNvPr id="737" name="Google Shape;737;p22"/>
          <p:cNvSpPr/>
          <p:nvPr/>
        </p:nvSpPr>
        <p:spPr>
          <a:xfrm>
            <a:off x="2863906" y="2758644"/>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02</a:t>
            </a:r>
            <a:endParaRPr sz="2800" dirty="0">
              <a:solidFill>
                <a:prstClr val="white"/>
              </a:solidFill>
              <a:cs typeface="+mn-ea"/>
              <a:sym typeface="+mn-lt"/>
            </a:endParaRPr>
          </a:p>
        </p:txBody>
      </p:sp>
      <p:cxnSp>
        <p:nvCxnSpPr>
          <p:cNvPr id="740" name="Google Shape;740;p22"/>
          <p:cNvCxnSpPr>
            <a:cxnSpLocks/>
          </p:cNvCxnSpPr>
          <p:nvPr/>
        </p:nvCxnSpPr>
        <p:spPr>
          <a:xfrm flipH="1">
            <a:off x="1742501" y="4406364"/>
            <a:ext cx="1286432" cy="6657"/>
          </a:xfrm>
          <a:prstGeom prst="straightConnector1">
            <a:avLst/>
          </a:prstGeom>
          <a:noFill/>
          <a:ln w="19050" cap="flat" cmpd="sng">
            <a:solidFill>
              <a:schemeClr val="tx1"/>
            </a:solidFill>
            <a:prstDash val="solid"/>
            <a:round/>
            <a:headEnd type="none" w="med" len="med"/>
            <a:tailEnd type="oval" w="med" len="med"/>
          </a:ln>
        </p:spPr>
      </p:cxnSp>
      <p:sp>
        <p:nvSpPr>
          <p:cNvPr id="741" name="Google Shape;741;p22"/>
          <p:cNvSpPr/>
          <p:nvPr/>
        </p:nvSpPr>
        <p:spPr>
          <a:xfrm>
            <a:off x="2863906" y="4084192"/>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03</a:t>
            </a:r>
            <a:endParaRPr sz="2800" dirty="0">
              <a:solidFill>
                <a:prstClr val="white"/>
              </a:solidFill>
              <a:cs typeface="+mn-ea"/>
              <a:sym typeface="+mn-lt"/>
            </a:endParaRPr>
          </a:p>
        </p:txBody>
      </p:sp>
      <p:cxnSp>
        <p:nvCxnSpPr>
          <p:cNvPr id="744" name="Google Shape;744;p22"/>
          <p:cNvCxnSpPr>
            <a:cxnSpLocks/>
          </p:cNvCxnSpPr>
          <p:nvPr/>
        </p:nvCxnSpPr>
        <p:spPr>
          <a:xfrm flipH="1">
            <a:off x="1743950" y="5538748"/>
            <a:ext cx="1418288" cy="6606"/>
          </a:xfrm>
          <a:prstGeom prst="straightConnector1">
            <a:avLst/>
          </a:prstGeom>
          <a:noFill/>
          <a:ln w="19050" cap="flat" cmpd="sng">
            <a:solidFill>
              <a:schemeClr val="tx1"/>
            </a:solidFill>
            <a:prstDash val="solid"/>
            <a:round/>
            <a:headEnd type="none" w="med" len="med"/>
            <a:tailEnd type="oval" w="med" len="med"/>
          </a:ln>
        </p:spPr>
      </p:cxnSp>
      <p:sp>
        <p:nvSpPr>
          <p:cNvPr id="745" name="Google Shape;745;p22"/>
          <p:cNvSpPr/>
          <p:nvPr/>
        </p:nvSpPr>
        <p:spPr>
          <a:xfrm>
            <a:off x="2863906" y="5211640"/>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04</a:t>
            </a:r>
            <a:endParaRPr sz="2800" dirty="0">
              <a:solidFill>
                <a:prstClr val="white"/>
              </a:solidFill>
              <a:cs typeface="+mn-ea"/>
              <a:sym typeface="+mn-lt"/>
            </a:endParaRPr>
          </a:p>
        </p:txBody>
      </p:sp>
      <p:cxnSp>
        <p:nvCxnSpPr>
          <p:cNvPr id="748" name="Google Shape;748;p22"/>
          <p:cNvCxnSpPr>
            <a:cxnSpLocks/>
          </p:cNvCxnSpPr>
          <p:nvPr/>
        </p:nvCxnSpPr>
        <p:spPr>
          <a:xfrm flipH="1">
            <a:off x="1742500" y="1819541"/>
            <a:ext cx="1144413" cy="0"/>
          </a:xfrm>
          <a:prstGeom prst="straightConnector1">
            <a:avLst/>
          </a:prstGeom>
          <a:noFill/>
          <a:ln w="19050" cap="flat" cmpd="sng">
            <a:solidFill>
              <a:schemeClr val="tx1"/>
            </a:solidFill>
            <a:prstDash val="solid"/>
            <a:round/>
            <a:headEnd type="none" w="med" len="med"/>
            <a:tailEnd type="oval" w="med" len="med"/>
          </a:ln>
        </p:spPr>
      </p:cxnSp>
      <p:sp>
        <p:nvSpPr>
          <p:cNvPr id="749" name="Google Shape;749;p22"/>
          <p:cNvSpPr/>
          <p:nvPr/>
        </p:nvSpPr>
        <p:spPr>
          <a:xfrm>
            <a:off x="2863907" y="1508458"/>
            <a:ext cx="596664" cy="596664"/>
          </a:xfrm>
          <a:custGeom>
            <a:avLst/>
            <a:gdLst/>
            <a:ahLst/>
            <a:cxnLst/>
            <a:rect l="l" t="t" r="r" b="b"/>
            <a:pathLst>
              <a:path w="18444" h="18444" extrusionOk="0">
                <a:moveTo>
                  <a:pt x="9216" y="0"/>
                </a:moveTo>
                <a:cubicBezTo>
                  <a:pt x="4132" y="0"/>
                  <a:pt x="1" y="4132"/>
                  <a:pt x="1" y="9228"/>
                </a:cubicBezTo>
                <a:cubicBezTo>
                  <a:pt x="1" y="14312"/>
                  <a:pt x="4132" y="18443"/>
                  <a:pt x="9216" y="18443"/>
                </a:cubicBezTo>
                <a:cubicBezTo>
                  <a:pt x="14312" y="18443"/>
                  <a:pt x="18443" y="14312"/>
                  <a:pt x="18443" y="9228"/>
                </a:cubicBezTo>
                <a:cubicBezTo>
                  <a:pt x="18443" y="4132"/>
                  <a:pt x="14312" y="0"/>
                  <a:pt x="9216"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sz="2800" dirty="0">
                <a:solidFill>
                  <a:prstClr val="white"/>
                </a:solidFill>
                <a:cs typeface="+mn-ea"/>
                <a:sym typeface="+mn-lt"/>
              </a:rPr>
              <a:t>01</a:t>
            </a:r>
            <a:endParaRPr sz="2800" dirty="0">
              <a:solidFill>
                <a:prstClr val="white"/>
              </a:solidFill>
              <a:cs typeface="+mn-ea"/>
              <a:sym typeface="+mn-lt"/>
            </a:endParaRPr>
          </a:p>
        </p:txBody>
      </p:sp>
      <p:sp>
        <p:nvSpPr>
          <p:cNvPr id="31" name="文本框 44">
            <a:extLst>
              <a:ext uri="{FF2B5EF4-FFF2-40B4-BE49-F238E27FC236}">
                <a16:creationId xmlns="" xmlns:a16="http://schemas.microsoft.com/office/drawing/2014/main" id="{B6446BFD-8C22-0245-87D9-937B93115889}"/>
              </a:ext>
            </a:extLst>
          </p:cNvPr>
          <p:cNvSpPr txBox="1">
            <a:spLocks noChangeArrowheads="1"/>
          </p:cNvSpPr>
          <p:nvPr>
            <p:custDataLst>
              <p:tags r:id="rId1"/>
            </p:custDataLst>
          </p:nvPr>
        </p:nvSpPr>
        <p:spPr bwMode="auto">
          <a:xfrm>
            <a:off x="3566973" y="1268203"/>
            <a:ext cx="8320227" cy="11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smtClean="0">
                <a:latin typeface="+mn-lt"/>
                <a:ea typeface="华文新魏" panose="02010800040101010101" pitchFamily="2" charset="-122"/>
                <a:cs typeface="Arial" panose="020B0604020202020204" pitchFamily="34" charset="0"/>
              </a:rPr>
              <a:t>Đó là buổi sum họp của gia đình ai?</a:t>
            </a:r>
            <a:r>
              <a:rPr lang="en-US" sz="2800" b="1">
                <a:solidFill>
                  <a:srgbClr val="FF0000"/>
                </a:solidFill>
                <a:latin typeface="Times New Roman" panose="02020603050405020304" pitchFamily="18" charset="0"/>
              </a:rPr>
              <a:t> </a:t>
            </a:r>
            <a:r>
              <a:rPr lang="en-US" sz="2800" smtClean="0">
                <a:solidFill>
                  <a:srgbClr val="C00000"/>
                </a:solidFill>
                <a:latin typeface="+mn-lt"/>
              </a:rPr>
              <a:t>(Gia </a:t>
            </a:r>
            <a:r>
              <a:rPr lang="en-US" sz="2800">
                <a:solidFill>
                  <a:srgbClr val="C00000"/>
                </a:solidFill>
                <a:latin typeface="+mn-lt"/>
              </a:rPr>
              <a:t>đình em hay gia đình bạn em, gia đình họ hàng, hàng xóm,…)</a:t>
            </a:r>
            <a:r>
              <a:rPr lang="en-US" sz="2400">
                <a:solidFill>
                  <a:srgbClr val="C00000"/>
                </a:solidFill>
                <a:latin typeface="+mn-lt"/>
              </a:rPr>
              <a:t> </a:t>
            </a:r>
          </a:p>
        </p:txBody>
      </p:sp>
      <p:sp>
        <p:nvSpPr>
          <p:cNvPr id="32" name="文本框 44">
            <a:extLst>
              <a:ext uri="{FF2B5EF4-FFF2-40B4-BE49-F238E27FC236}">
                <a16:creationId xmlns="" xmlns:a16="http://schemas.microsoft.com/office/drawing/2014/main" id="{1E6F105C-B8E5-2141-B0D6-B827CEDFCA47}"/>
              </a:ext>
            </a:extLst>
          </p:cNvPr>
          <p:cNvSpPr txBox="1">
            <a:spLocks noChangeArrowheads="1"/>
          </p:cNvSpPr>
          <p:nvPr>
            <p:custDataLst>
              <p:tags r:id="rId2"/>
            </p:custDataLst>
          </p:nvPr>
        </p:nvSpPr>
        <p:spPr bwMode="auto">
          <a:xfrm>
            <a:off x="3589015" y="3031405"/>
            <a:ext cx="8443959"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2800"/>
              <a:t>Buổi sum họp đó diễn ra vào thời gian nào? Vào dịp nào</a:t>
            </a:r>
            <a:r>
              <a:rPr lang="en-US" sz="2800" smtClean="0"/>
              <a:t>?</a:t>
            </a:r>
            <a:r>
              <a:rPr lang="en-US" sz="2800" b="1"/>
              <a:t> </a:t>
            </a:r>
            <a:r>
              <a:rPr lang="en-US" sz="2800" smtClean="0">
                <a:solidFill>
                  <a:srgbClr val="C00000"/>
                </a:solidFill>
              </a:rPr>
              <a:t>(Vào </a:t>
            </a:r>
            <a:r>
              <a:rPr lang="en-US" sz="2800">
                <a:solidFill>
                  <a:srgbClr val="C00000"/>
                </a:solidFill>
              </a:rPr>
              <a:t>Thời gian buổi sáng, tối,… vào dịp bữa cơm thường ngày, dịp lễ tết, sinh nhật, mừng thọ, ngày giỗ,…) </a:t>
            </a:r>
          </a:p>
          <a:p>
            <a:endParaRPr lang="en-US" sz="2800">
              <a:solidFill>
                <a:srgbClr val="C00000"/>
              </a:solidFill>
            </a:endParaRPr>
          </a:p>
        </p:txBody>
      </p:sp>
      <p:sp>
        <p:nvSpPr>
          <p:cNvPr id="33" name="文本框 44">
            <a:extLst>
              <a:ext uri="{FF2B5EF4-FFF2-40B4-BE49-F238E27FC236}">
                <a16:creationId xmlns="" xmlns:a16="http://schemas.microsoft.com/office/drawing/2014/main" id="{70CC850A-4E3A-0D43-91C3-E92483A62D41}"/>
              </a:ext>
            </a:extLst>
          </p:cNvPr>
          <p:cNvSpPr txBox="1">
            <a:spLocks noChangeArrowheads="1"/>
          </p:cNvSpPr>
          <p:nvPr>
            <p:custDataLst>
              <p:tags r:id="rId3"/>
            </p:custDataLst>
          </p:nvPr>
        </p:nvSpPr>
        <p:spPr bwMode="auto">
          <a:xfrm>
            <a:off x="3640264" y="4164624"/>
            <a:ext cx="8246936"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sz="2800">
                <a:latin typeface="+mn-lt"/>
              </a:rPr>
              <a:t>Trong buổi sum họp gia đình có những ai? Mọi người trò chuyện, thể hiện tình cảm thương yêu, quan tâm đến nhau ra sao ?</a:t>
            </a:r>
          </a:p>
        </p:txBody>
      </p:sp>
      <p:sp>
        <p:nvSpPr>
          <p:cNvPr id="34" name="文本框 44">
            <a:extLst>
              <a:ext uri="{FF2B5EF4-FFF2-40B4-BE49-F238E27FC236}">
                <a16:creationId xmlns="" xmlns:a16="http://schemas.microsoft.com/office/drawing/2014/main" id="{BF9E8ED5-5994-244A-94B6-1C6EDCC2A897}"/>
              </a:ext>
            </a:extLst>
          </p:cNvPr>
          <p:cNvSpPr txBox="1">
            <a:spLocks noChangeArrowheads="1"/>
          </p:cNvSpPr>
          <p:nvPr>
            <p:custDataLst>
              <p:tags r:id="rId4"/>
            </p:custDataLst>
          </p:nvPr>
        </p:nvSpPr>
        <p:spPr bwMode="auto">
          <a:xfrm>
            <a:off x="3640263" y="5297844"/>
            <a:ext cx="8392711"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sz="2800"/>
              <a:t>Không khí đầm ấm của buổi sum họp gia đình đó gợi lên cho em suy nghĩ gì ?</a:t>
            </a:r>
          </a:p>
        </p:txBody>
      </p:sp>
      <p:grpSp>
        <p:nvGrpSpPr>
          <p:cNvPr id="4" name="Group 3">
            <a:extLst>
              <a:ext uri="{FF2B5EF4-FFF2-40B4-BE49-F238E27FC236}">
                <a16:creationId xmlns="" xmlns:a16="http://schemas.microsoft.com/office/drawing/2014/main" id="{CEDBAAD0-51E5-3B48-B1C5-FE614DCDE16C}"/>
              </a:ext>
            </a:extLst>
          </p:cNvPr>
          <p:cNvGrpSpPr/>
          <p:nvPr/>
        </p:nvGrpSpPr>
        <p:grpSpPr>
          <a:xfrm>
            <a:off x="0" y="386788"/>
            <a:ext cx="12192000" cy="566057"/>
            <a:chOff x="0" y="717652"/>
            <a:chExt cx="12192000" cy="566057"/>
          </a:xfrm>
        </p:grpSpPr>
        <p:grpSp>
          <p:nvGrpSpPr>
            <p:cNvPr id="93" name="组合 92">
              <a:extLst>
                <a:ext uri="{FF2B5EF4-FFF2-40B4-BE49-F238E27FC236}">
                  <a16:creationId xmlns="" xmlns:a16="http://schemas.microsoft.com/office/drawing/2014/main" id="{DCB469EB-9D72-41AC-B6C7-5B365939B4AD}"/>
                </a:ext>
              </a:extLst>
            </p:cNvPr>
            <p:cNvGrpSpPr/>
            <p:nvPr/>
          </p:nvGrpSpPr>
          <p:grpSpPr>
            <a:xfrm>
              <a:off x="0" y="717652"/>
              <a:ext cx="12192000" cy="566057"/>
              <a:chOff x="0" y="686244"/>
              <a:chExt cx="12192000" cy="566057"/>
            </a:xfrm>
          </p:grpSpPr>
          <p:cxnSp>
            <p:nvCxnSpPr>
              <p:cNvPr id="94" name="Straight Connector 13">
                <a:extLst>
                  <a:ext uri="{FF2B5EF4-FFF2-40B4-BE49-F238E27FC236}">
                    <a16:creationId xmlns="" xmlns:a16="http://schemas.microsoft.com/office/drawing/2014/main" id="{65F455A3-8049-4A3E-A216-4F9D0B2816B6}"/>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95" name="Rectangle: Rounded Corners 165">
                <a:extLst>
                  <a:ext uri="{FF2B5EF4-FFF2-40B4-BE49-F238E27FC236}">
                    <a16:creationId xmlns="" xmlns:a16="http://schemas.microsoft.com/office/drawing/2014/main" id="{C83FAE9E-CB42-411A-93CE-420933C2D84D}"/>
                  </a:ext>
                </a:extLst>
              </p:cNvPr>
              <p:cNvSpPr/>
              <p:nvPr/>
            </p:nvSpPr>
            <p:spPr>
              <a:xfrm>
                <a:off x="4228697" y="686244"/>
                <a:ext cx="3734606"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cs typeface="+mn-ea"/>
                    <a:sym typeface="+mn-lt"/>
                  </a:rPr>
                  <a:t> </a:t>
                </a:r>
              </a:p>
            </p:txBody>
          </p:sp>
          <p:sp>
            <p:nvSpPr>
              <p:cNvPr id="96" name="Title 1">
                <a:extLst>
                  <a:ext uri="{FF2B5EF4-FFF2-40B4-BE49-F238E27FC236}">
                    <a16:creationId xmlns="" xmlns:a16="http://schemas.microsoft.com/office/drawing/2014/main" id="{E988D542-040D-4E87-BFD9-F7231AEBF516}"/>
                  </a:ext>
                </a:extLst>
              </p:cNvPr>
              <p:cNvSpPr txBox="1">
                <a:spLocks/>
              </p:cNvSpPr>
              <p:nvPr/>
            </p:nvSpPr>
            <p:spPr>
              <a:xfrm>
                <a:off x="4982047" y="858472"/>
                <a:ext cx="2227905"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grpSp>
        <p:sp>
          <p:nvSpPr>
            <p:cNvPr id="3" name="Rounded Rectangle 2">
              <a:extLst>
                <a:ext uri="{FF2B5EF4-FFF2-40B4-BE49-F238E27FC236}">
                  <a16:creationId xmlns="" xmlns:a16="http://schemas.microsoft.com/office/drawing/2014/main" id="{FA0D7D6A-0864-2446-9A41-7D18F3194880}"/>
                </a:ext>
              </a:extLst>
            </p:cNvPr>
            <p:cNvSpPr/>
            <p:nvPr/>
          </p:nvSpPr>
          <p:spPr>
            <a:xfrm>
              <a:off x="4490283" y="769740"/>
              <a:ext cx="3319885" cy="446374"/>
            </a:xfrm>
            <a:prstGeom prst="roundRect">
              <a:avLst/>
            </a:prstGeom>
            <a:solidFill>
              <a:srgbClr val="EE7971"/>
            </a:solidFill>
            <a:ln>
              <a:solidFill>
                <a:srgbClr val="EE7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000"/>
            </a:p>
          </p:txBody>
        </p:sp>
      </p:grpSp>
      <p:sp>
        <p:nvSpPr>
          <p:cNvPr id="35" name="文本框 4">
            <a:extLst>
              <a:ext uri="{FF2B5EF4-FFF2-40B4-BE49-F238E27FC236}">
                <a16:creationId xmlns="" xmlns:a16="http://schemas.microsoft.com/office/drawing/2014/main" id="{8EA75307-0AE8-3443-8841-AB112A5AD269}"/>
              </a:ext>
            </a:extLst>
          </p:cNvPr>
          <p:cNvSpPr txBox="1"/>
          <p:nvPr/>
        </p:nvSpPr>
        <p:spPr>
          <a:xfrm>
            <a:off x="4908757" y="306514"/>
            <a:ext cx="2374483" cy="646331"/>
          </a:xfrm>
          <a:prstGeom prst="rect">
            <a:avLst/>
          </a:prstGeom>
          <a:noFill/>
        </p:spPr>
        <p:txBody>
          <a:bodyPr wrap="square" rtlCol="0">
            <a:spAutoFit/>
          </a:bodyPr>
          <a:lstStyle/>
          <a:p>
            <a:pPr algn="ctr"/>
            <a:r>
              <a:rPr lang="en-US" altLang="zh-CN" sz="3600" b="1" smtClean="0">
                <a:solidFill>
                  <a:srgbClr val="FFFF00"/>
                </a:solidFill>
                <a:cs typeface="Arial" panose="020B0604020202020204" pitchFamily="34" charset="0"/>
              </a:rPr>
              <a:t>Gợi ý</a:t>
            </a:r>
            <a:endParaRPr lang="en-US" altLang="zh-CN" sz="3600" b="1" dirty="0">
              <a:solidFill>
                <a:srgbClr val="FFFF00"/>
              </a:solidFill>
              <a:cs typeface="Arial" panose="020B0604020202020204" pitchFamily="34" charset="0"/>
            </a:endParaRPr>
          </a:p>
        </p:txBody>
      </p:sp>
      <p:sp>
        <p:nvSpPr>
          <p:cNvPr id="49" name="Google Shape;13;p2">
            <a:extLst>
              <a:ext uri="{FF2B5EF4-FFF2-40B4-BE49-F238E27FC236}">
                <a16:creationId xmlns="" xmlns:a16="http://schemas.microsoft.com/office/drawing/2014/main" id="{A28E6A30-A1AF-C542-9499-F978A16A601E}"/>
              </a:ext>
            </a:extLst>
          </p:cNvPr>
          <p:cNvSpPr/>
          <p:nvPr/>
        </p:nvSpPr>
        <p:spPr>
          <a:xfrm rot="12770">
            <a:off x="9754261" y="5749178"/>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rgbClr val="EE7971"/>
              </a:solidFill>
              <a:cs typeface="+mn-ea"/>
              <a:sym typeface="+mn-lt"/>
            </a:endParaRPr>
          </a:p>
        </p:txBody>
      </p:sp>
      <p:sp>
        <p:nvSpPr>
          <p:cNvPr id="50" name="Google Shape;14;p2">
            <a:extLst>
              <a:ext uri="{FF2B5EF4-FFF2-40B4-BE49-F238E27FC236}">
                <a16:creationId xmlns="" xmlns:a16="http://schemas.microsoft.com/office/drawing/2014/main" id="{EE130680-968E-B84B-8371-DBA8D3BC3805}"/>
              </a:ext>
            </a:extLst>
          </p:cNvPr>
          <p:cNvSpPr/>
          <p:nvPr/>
        </p:nvSpPr>
        <p:spPr>
          <a:xfrm rot="12770">
            <a:off x="10177000" y="543037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EE7971"/>
              </a:solidFill>
              <a:cs typeface="+mn-ea"/>
              <a:sym typeface="+mn-lt"/>
            </a:endParaRPr>
          </a:p>
        </p:txBody>
      </p:sp>
      <p:sp>
        <p:nvSpPr>
          <p:cNvPr id="51" name="Google Shape;13;p2">
            <a:extLst>
              <a:ext uri="{FF2B5EF4-FFF2-40B4-BE49-F238E27FC236}">
                <a16:creationId xmlns="" xmlns:a16="http://schemas.microsoft.com/office/drawing/2014/main" id="{706A350F-F91D-244E-8A2E-4A659E5E90CD}"/>
              </a:ext>
            </a:extLst>
          </p:cNvPr>
          <p:cNvSpPr/>
          <p:nvPr/>
        </p:nvSpPr>
        <p:spPr>
          <a:xfrm rot="12770">
            <a:off x="641027" y="475178"/>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rgbClr val="EE7971"/>
              </a:solidFill>
              <a:cs typeface="+mn-ea"/>
              <a:sym typeface="+mn-lt"/>
            </a:endParaRPr>
          </a:p>
        </p:txBody>
      </p:sp>
      <p:sp>
        <p:nvSpPr>
          <p:cNvPr id="52" name="Google Shape;14;p2">
            <a:extLst>
              <a:ext uri="{FF2B5EF4-FFF2-40B4-BE49-F238E27FC236}">
                <a16:creationId xmlns="" xmlns:a16="http://schemas.microsoft.com/office/drawing/2014/main" id="{F3F4621A-CFC1-A64F-99BB-E946B7339CC4}"/>
              </a:ext>
            </a:extLst>
          </p:cNvPr>
          <p:cNvSpPr/>
          <p:nvPr/>
        </p:nvSpPr>
        <p:spPr>
          <a:xfrm rot="12770">
            <a:off x="1063766" y="15637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EE7971"/>
              </a:solidFill>
              <a:cs typeface="+mn-ea"/>
              <a:sym typeface="+mn-lt"/>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374" y="2536469"/>
            <a:ext cx="4590686" cy="4596782"/>
          </a:xfrm>
          <a:prstGeom prst="rect">
            <a:avLst/>
          </a:prstGeom>
        </p:spPr>
      </p:pic>
    </p:spTree>
    <p:extLst>
      <p:ext uri="{BB962C8B-B14F-4D97-AF65-F5344CB8AC3E}">
        <p14:creationId xmlns:p14="http://schemas.microsoft.com/office/powerpoint/2010/main" val="4094674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dissolve">
                                      <p:cBhvr>
                                        <p:cTn id="13" dur="500"/>
                                        <p:tgtEl>
                                          <p:spTgt spid="5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dissolv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48"/>
                                        </p:tgtEl>
                                        <p:attrNameLst>
                                          <p:attrName>style.visibility</p:attrName>
                                        </p:attrNameLst>
                                      </p:cBhvr>
                                      <p:to>
                                        <p:strVal val="visible"/>
                                      </p:to>
                                    </p:set>
                                    <p:animEffect transition="in" filter="randombar(horizontal)">
                                      <p:cBhvr>
                                        <p:cTn id="29" dur="500"/>
                                        <p:tgtEl>
                                          <p:spTgt spid="74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randombar(horizontal)">
                                      <p:cBhvr>
                                        <p:cTn id="32" dur="500"/>
                                        <p:tgtEl>
                                          <p:spTgt spid="74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37"/>
                                        </p:tgtEl>
                                        <p:attrNameLst>
                                          <p:attrName>style.visibility</p:attrName>
                                        </p:attrNameLst>
                                      </p:cBhvr>
                                      <p:to>
                                        <p:strVal val="visible"/>
                                      </p:to>
                                    </p:set>
                                    <p:animEffect transition="in" filter="randombar(horizontal)">
                                      <p:cBhvr>
                                        <p:cTn id="35" dur="500"/>
                                        <p:tgtEl>
                                          <p:spTgt spid="737"/>
                                        </p:tgtEl>
                                      </p:cBhvr>
                                    </p:animEffect>
                                  </p:childTnLst>
                                </p:cTn>
                              </p:par>
                              <p:par>
                                <p:cTn id="36" presetID="14" presetClass="entr" presetSubtype="10" fill="hold" nodeType="withEffect">
                                  <p:stCondLst>
                                    <p:cond delay="0"/>
                                  </p:stCondLst>
                                  <p:childTnLst>
                                    <p:set>
                                      <p:cBhvr>
                                        <p:cTn id="37" dur="1" fill="hold">
                                          <p:stCondLst>
                                            <p:cond delay="0"/>
                                          </p:stCondLst>
                                        </p:cTn>
                                        <p:tgtEl>
                                          <p:spTgt spid="736"/>
                                        </p:tgtEl>
                                        <p:attrNameLst>
                                          <p:attrName>style.visibility</p:attrName>
                                        </p:attrNameLst>
                                      </p:cBhvr>
                                      <p:to>
                                        <p:strVal val="visible"/>
                                      </p:to>
                                    </p:set>
                                    <p:animEffect transition="in" filter="randombar(horizontal)">
                                      <p:cBhvr>
                                        <p:cTn id="38" dur="500"/>
                                        <p:tgtEl>
                                          <p:spTgt spid="736"/>
                                        </p:tgtEl>
                                      </p:cBhvr>
                                    </p:animEffect>
                                  </p:childTnLst>
                                </p:cTn>
                              </p:par>
                              <p:par>
                                <p:cTn id="39" presetID="14" presetClass="entr" presetSubtype="10" fill="hold" nodeType="withEffect">
                                  <p:stCondLst>
                                    <p:cond delay="0"/>
                                  </p:stCondLst>
                                  <p:childTnLst>
                                    <p:set>
                                      <p:cBhvr>
                                        <p:cTn id="40" dur="1" fill="hold">
                                          <p:stCondLst>
                                            <p:cond delay="0"/>
                                          </p:stCondLst>
                                        </p:cTn>
                                        <p:tgtEl>
                                          <p:spTgt spid="740"/>
                                        </p:tgtEl>
                                        <p:attrNameLst>
                                          <p:attrName>style.visibility</p:attrName>
                                        </p:attrNameLst>
                                      </p:cBhvr>
                                      <p:to>
                                        <p:strVal val="visible"/>
                                      </p:to>
                                    </p:set>
                                    <p:animEffect transition="in" filter="randombar(horizontal)">
                                      <p:cBhvr>
                                        <p:cTn id="41" dur="500"/>
                                        <p:tgtEl>
                                          <p:spTgt spid="7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741"/>
                                        </p:tgtEl>
                                        <p:attrNameLst>
                                          <p:attrName>style.visibility</p:attrName>
                                        </p:attrNameLst>
                                      </p:cBhvr>
                                      <p:to>
                                        <p:strVal val="visible"/>
                                      </p:to>
                                    </p:set>
                                    <p:animEffect transition="in" filter="randombar(horizontal)">
                                      <p:cBhvr>
                                        <p:cTn id="44" dur="500"/>
                                        <p:tgtEl>
                                          <p:spTgt spid="741"/>
                                        </p:tgtEl>
                                      </p:cBhvr>
                                    </p:animEffect>
                                  </p:childTnLst>
                                </p:cTn>
                              </p:par>
                              <p:par>
                                <p:cTn id="45" presetID="14" presetClass="entr" presetSubtype="10" fill="hold" nodeType="withEffect">
                                  <p:stCondLst>
                                    <p:cond delay="0"/>
                                  </p:stCondLst>
                                  <p:childTnLst>
                                    <p:set>
                                      <p:cBhvr>
                                        <p:cTn id="46" dur="1" fill="hold">
                                          <p:stCondLst>
                                            <p:cond delay="0"/>
                                          </p:stCondLst>
                                        </p:cTn>
                                        <p:tgtEl>
                                          <p:spTgt spid="744"/>
                                        </p:tgtEl>
                                        <p:attrNameLst>
                                          <p:attrName>style.visibility</p:attrName>
                                        </p:attrNameLst>
                                      </p:cBhvr>
                                      <p:to>
                                        <p:strVal val="visible"/>
                                      </p:to>
                                    </p:set>
                                    <p:animEffect transition="in" filter="randombar(horizontal)">
                                      <p:cBhvr>
                                        <p:cTn id="47" dur="500"/>
                                        <p:tgtEl>
                                          <p:spTgt spid="74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745"/>
                                        </p:tgtEl>
                                        <p:attrNameLst>
                                          <p:attrName>style.visibility</p:attrName>
                                        </p:attrNameLst>
                                      </p:cBhvr>
                                      <p:to>
                                        <p:strVal val="visible"/>
                                      </p:to>
                                    </p:set>
                                    <p:animEffect transition="in" filter="randombar(horizontal)">
                                      <p:cBhvr>
                                        <p:cTn id="50" dur="500"/>
                                        <p:tgtEl>
                                          <p:spTgt spid="74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32">
                                            <p:txEl>
                                              <p:pRg st="0" end="0"/>
                                            </p:txEl>
                                          </p:spTgt>
                                        </p:tgtEl>
                                        <p:attrNameLst>
                                          <p:attrName>style.visibility</p:attrName>
                                        </p:attrNameLst>
                                      </p:cBhvr>
                                      <p:to>
                                        <p:strVal val="visible"/>
                                      </p:to>
                                    </p:set>
                                    <p:animEffect transition="in" filter="dissolve">
                                      <p:cBhvr>
                                        <p:cTn id="60" dur="500"/>
                                        <p:tgtEl>
                                          <p:spTgt spid="3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dissolv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dissolv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 grpId="0" animBg="1"/>
      <p:bldP spid="741" grpId="0" animBg="1"/>
      <p:bldP spid="745" grpId="0" animBg="1"/>
      <p:bldP spid="749" grpId="0" animBg="1"/>
      <p:bldP spid="31" grpId="0"/>
      <p:bldP spid="33" grpId="0"/>
      <p:bldP spid="34" grpId="0"/>
      <p:bldP spid="35" grpId="0"/>
      <p:bldP spid="49" grpId="0" animBg="1"/>
      <p:bldP spid="50"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ho bữa cơm gia đình hiện đại luôn ngon trọn vẹ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99580">
            <a:off x="6415134" y="2364823"/>
            <a:ext cx="4901135" cy="32674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1" name="Group 10"/>
          <p:cNvGrpSpPr/>
          <p:nvPr/>
        </p:nvGrpSpPr>
        <p:grpSpPr>
          <a:xfrm>
            <a:off x="3121790" y="424706"/>
            <a:ext cx="5464498" cy="907614"/>
            <a:chOff x="141924" y="3916674"/>
            <a:chExt cx="3433763" cy="1219199"/>
          </a:xfrm>
        </p:grpSpPr>
        <p:sp>
          <p:nvSpPr>
            <p:cNvPr id="9" name="Rectangle 8"/>
            <p:cNvSpPr/>
            <p:nvPr/>
          </p:nvSpPr>
          <p:spPr>
            <a:xfrm>
              <a:off x="141924" y="3916674"/>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67B4"/>
                  </a:solidFill>
                  <a:cs typeface="Times New Roman" pitchFamily="18" charset="0"/>
                </a:rPr>
                <a:t>Bữa cơm thường ngày</a:t>
              </a:r>
              <a:endParaRPr lang="vi-VN" sz="3200" b="1" dirty="0">
                <a:solidFill>
                  <a:srgbClr val="0067B4"/>
                </a:solidFill>
                <a:cs typeface="Times New Roman" pitchFamily="18" charset="0"/>
              </a:endParaRPr>
            </a:p>
          </p:txBody>
        </p:sp>
        <p:sp>
          <p:nvSpPr>
            <p:cNvPr id="10" name="Rectangle 9"/>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p>
          </p:txBody>
        </p:sp>
      </p:grpSp>
      <p:pic>
        <p:nvPicPr>
          <p:cNvPr id="12" name="Picture 11"/>
          <p:cNvPicPr>
            <a:picLocks noChangeAspect="1"/>
          </p:cNvPicPr>
          <p:nvPr/>
        </p:nvPicPr>
        <p:blipFill>
          <a:blip r:embed="rId4"/>
          <a:stretch>
            <a:fillRect/>
          </a:stretch>
        </p:blipFill>
        <p:spPr>
          <a:xfrm rot="356163">
            <a:off x="1565222" y="2545442"/>
            <a:ext cx="4359278" cy="290618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032" y="1498872"/>
            <a:ext cx="10738863" cy="1313626"/>
          </a:xfrm>
          <a:prstGeom prst="rect">
            <a:avLst/>
          </a:prstGeom>
        </p:spPr>
      </p:pic>
    </p:spTree>
    <p:extLst>
      <p:ext uri="{BB962C8B-B14F-4D97-AF65-F5344CB8AC3E}">
        <p14:creationId xmlns:p14="http://schemas.microsoft.com/office/powerpoint/2010/main" val="132154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3" name="Group 12"/>
          <p:cNvGrpSpPr/>
          <p:nvPr/>
        </p:nvGrpSpPr>
        <p:grpSpPr>
          <a:xfrm>
            <a:off x="4531301" y="1270291"/>
            <a:ext cx="3141926" cy="1299797"/>
            <a:chOff x="128587" y="3871411"/>
            <a:chExt cx="3433763" cy="1219199"/>
          </a:xfrm>
        </p:grpSpPr>
        <p:sp>
          <p:nvSpPr>
            <p:cNvPr id="14" name="Rectangle 13"/>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smtClean="0">
                  <a:solidFill>
                    <a:srgbClr val="0067B4"/>
                  </a:solidFill>
                  <a:cs typeface="Times New Roman" pitchFamily="18" charset="0"/>
                </a:rPr>
                <a:t>Dịp lễ Tết</a:t>
              </a:r>
              <a:endParaRPr lang="vi-VN" sz="4267" b="1" dirty="0">
                <a:solidFill>
                  <a:srgbClr val="0067B4"/>
                </a:solidFill>
                <a:cs typeface="Times New Roman" pitchFamily="18" charset="0"/>
              </a:endParaRPr>
            </a:p>
          </p:txBody>
        </p:sp>
        <p:sp>
          <p:nvSpPr>
            <p:cNvPr id="16" name="Rectangle 15"/>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grpSp>
        <p:nvGrpSpPr>
          <p:cNvPr id="17" name="Group 16"/>
          <p:cNvGrpSpPr/>
          <p:nvPr/>
        </p:nvGrpSpPr>
        <p:grpSpPr>
          <a:xfrm>
            <a:off x="4479363" y="4617251"/>
            <a:ext cx="3235634" cy="1299006"/>
            <a:chOff x="128587" y="3871411"/>
            <a:chExt cx="3433763" cy="1219199"/>
          </a:xfrm>
        </p:grpSpPr>
        <p:sp>
          <p:nvSpPr>
            <p:cNvPr id="18" name="Rectangle 17"/>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smtClean="0">
                  <a:solidFill>
                    <a:srgbClr val="0067B4"/>
                  </a:solidFill>
                  <a:cs typeface="Times New Roman" pitchFamily="18" charset="0"/>
                </a:rPr>
                <a:t>Lễ sinh nhật</a:t>
              </a:r>
              <a:endParaRPr lang="vi-VN" sz="4267" b="1" dirty="0">
                <a:solidFill>
                  <a:srgbClr val="0067B4"/>
                </a:solidFill>
                <a:cs typeface="Times New Roman" pitchFamily="18" charset="0"/>
              </a:endParaRPr>
            </a:p>
          </p:txBody>
        </p:sp>
        <p:sp>
          <p:nvSpPr>
            <p:cNvPr id="19" name="Rectangle 18"/>
            <p:cNvSpPr/>
            <p:nvPr/>
          </p:nvSpPr>
          <p:spPr>
            <a:xfrm>
              <a:off x="273498" y="3981450"/>
              <a:ext cx="3193603" cy="1021064"/>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pic>
        <p:nvPicPr>
          <p:cNvPr id="1026" name="Picture 2" descr="Ký ức sum vầy ngày Tết là tài sản quý giá nhất - CafeLan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3" y="300781"/>
            <a:ext cx="4238626" cy="2827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ịnh Kim Chi cùng chồng con gói bánh chưng, chuẩn bị ăn Tết - Ngôi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935" y="300781"/>
            <a:ext cx="4144423" cy="2827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ọc kỹ năng từ bữa tiệc sinh nhật » Báo Phụ Nữ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56" y="3765750"/>
            <a:ext cx="4017180" cy="26814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nh nghiệm tổ chức Sinh Nhật cho Bé ở lớp theo từng độ tuổ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455" y="3815219"/>
            <a:ext cx="3950903" cy="263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18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75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21" presetClass="entr" presetSubtype="1"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heel(1)">
                                      <p:cBhvr>
                                        <p:cTn id="21" dur="2000"/>
                                        <p:tgtEl>
                                          <p:spTgt spid="1030"/>
                                        </p:tgtEl>
                                      </p:cBhvr>
                                    </p:animEffect>
                                  </p:childTnLst>
                                </p:cTn>
                              </p:par>
                              <p:par>
                                <p:cTn id="22" presetID="21" presetClass="entr" presetSubtype="1"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wheel(1)">
                                      <p:cBhvr>
                                        <p:cTn id="24"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7BDE7B32-733C-4B2C-BAAF-A23106F40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94" y="3215885"/>
            <a:ext cx="3366876" cy="4762500"/>
          </a:xfrm>
          <a:prstGeom prst="rect">
            <a:avLst/>
          </a:prstGeom>
        </p:spPr>
      </p:pic>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1" name="Group 10"/>
          <p:cNvGrpSpPr/>
          <p:nvPr/>
        </p:nvGrpSpPr>
        <p:grpSpPr>
          <a:xfrm>
            <a:off x="3540640" y="4494727"/>
            <a:ext cx="4779934" cy="1034255"/>
            <a:chOff x="128587" y="3871411"/>
            <a:chExt cx="3433763" cy="1219199"/>
          </a:xfrm>
        </p:grpSpPr>
        <p:sp>
          <p:nvSpPr>
            <p:cNvPr id="12" name="Rectangle 11"/>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0067B4"/>
                  </a:solidFill>
                  <a:cs typeface="Times New Roman" pitchFamily="18" charset="0"/>
                </a:rPr>
                <a:t>Lễ mừng thọ </a:t>
              </a:r>
              <a:endParaRPr lang="vi-VN" sz="4800" b="1" dirty="0">
                <a:solidFill>
                  <a:srgbClr val="0067B4"/>
                </a:solidFill>
                <a:cs typeface="Times New Roman" pitchFamily="18" charset="0"/>
              </a:endParaRPr>
            </a:p>
          </p:txBody>
        </p:sp>
        <p:sp>
          <p:nvSpPr>
            <p:cNvPr id="13" name="Rectangle 12"/>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pic>
        <p:nvPicPr>
          <p:cNvPr id="2052" name="Picture 4" descr="Lễ mừng thọ - Nét đẹp văn hóa truyền thống của người Việt đầu Xu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45" y="416984"/>
            <a:ext cx="5370262" cy="35750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4" descr="tettanm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494" y="416984"/>
            <a:ext cx="5121033" cy="3575061"/>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33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ĐẤT 03 LÀ GÌ ? ĐẤT 03 CÓ ĐƯỢC XÂY NHÀ KHÔNG? CÓ ĐƯỢC LÀM SỔ ĐỎ? - CÔNG TY  CP TƯ VẤN ĐO ĐẠC TÀI NGUYÊN MÔI TRƯỜNG KTC"/>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3" name="AutoShape 6" descr="ĐẤT 03 LÀ GÌ ? ĐẤT 03 CÓ ĐƯỢC XÂY NHÀ KHÔNG? CÓ ĐƯỢC LÀM SỔ ĐỎ? - CÔNG TY  CP TƯ VẤN ĐO ĐẠC TÀI NGUYÊN MÔI TRƯỜNG KTC"/>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4" name="AutoShape 8" descr="ĐẤT 03 LÀ GÌ ? ĐẤT 03 CÓ ĐƯỢC XÂY NHÀ KHÔNG? CÓ ĐƯỢC LÀM SỔ ĐỎ? - CÔNG TY  CP TƯ VẤN ĐO ĐẠC TÀI NGUYÊN MÔI TRƯỜNG KTC"/>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5" name="AutoShape 10" descr="ĐẤT 03 LÀ GÌ ? ĐẤT 03 CÓ ĐƯỢC XÂY NHÀ KHÔNG? CÓ ĐƯỢC LÀM SỔ ĐỎ? - CÔNG TY  CP TƯ VẤN ĐO ĐẠC TÀI NGUYÊN MÔI TRƯỜNG KTC"/>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7" name="AutoShape 12" descr="ĐẤT 03 LÀ GÌ ? ĐẤT 03 CÓ ĐƯỢC XÂY NHÀ KHÔNG? CÓ ĐƯỢC LÀM SỔ ĐỎ? - CÔNG TY  CP TƯ VẤN ĐO ĐẠC TÀI NGUYÊN MÔI TRƯỜNG KTC"/>
          <p:cNvSpPr>
            <a:spLocks noChangeAspect="1" noChangeArrowheads="1"/>
          </p:cNvSpPr>
          <p:nvPr/>
        </p:nvSpPr>
        <p:spPr bwMode="auto">
          <a:xfrm>
            <a:off x="1020233"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8" name="AutoShape 14" descr="ĐẤT 03 LÀ GÌ ? ĐẤT 03 CÓ ĐƯỢC XÂY NHÀ KHÔNG? CÓ ĐƯỢC LÀM SỔ ĐỎ? - CÔNG TY  CP TƯ VẤN ĐO ĐẠC TÀI NGUYÊN MÔI TRƯỜNG KTC"/>
          <p:cNvSpPr>
            <a:spLocks noChangeAspect="1" noChangeArrowheads="1"/>
          </p:cNvSpPr>
          <p:nvPr/>
        </p:nvSpPr>
        <p:spPr bwMode="auto">
          <a:xfrm>
            <a:off x="1223433" y="8233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9" name="AutoShape 4" descr="Hồ Xuân Hương | Du lịch Đà Lạt | Dulich24"/>
          <p:cNvSpPr>
            <a:spLocks noChangeAspect="1" noChangeArrowheads="1"/>
          </p:cNvSpPr>
          <p:nvPr/>
        </p:nvSpPr>
        <p:spPr bwMode="auto">
          <a:xfrm>
            <a:off x="1426633" y="1026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sp>
        <p:nvSpPr>
          <p:cNvPr id="10" name="AutoShape 6" descr="Hồ Xuân Hương | Du lịch Đà Lạt | Dulich24"/>
          <p:cNvSpPr>
            <a:spLocks noChangeAspect="1" noChangeArrowheads="1"/>
          </p:cNvSpPr>
          <p:nvPr/>
        </p:nvSpPr>
        <p:spPr bwMode="auto">
          <a:xfrm>
            <a:off x="1629833" y="1229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vi-VN" sz="2400"/>
          </a:p>
        </p:txBody>
      </p:sp>
      <p:grpSp>
        <p:nvGrpSpPr>
          <p:cNvPr id="13" name="Group 12"/>
          <p:cNvGrpSpPr/>
          <p:nvPr/>
        </p:nvGrpSpPr>
        <p:grpSpPr>
          <a:xfrm>
            <a:off x="2916864" y="308973"/>
            <a:ext cx="6021074" cy="1186880"/>
            <a:chOff x="128587" y="3871411"/>
            <a:chExt cx="3433763" cy="1219199"/>
          </a:xfrm>
        </p:grpSpPr>
        <p:sp>
          <p:nvSpPr>
            <p:cNvPr id="14" name="Rectangle 13"/>
            <p:cNvSpPr/>
            <p:nvPr/>
          </p:nvSpPr>
          <p:spPr>
            <a:xfrm>
              <a:off x="128587" y="3871411"/>
              <a:ext cx="3433763" cy="1219199"/>
            </a:xfrm>
            <a:prstGeom prst="rect">
              <a:avLst/>
            </a:prstGeom>
            <a:solidFill>
              <a:schemeClr val="bg1"/>
            </a:solidFill>
            <a:ln w="190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FF0000"/>
                  </a:solidFill>
                  <a:cs typeface="Times New Roman" pitchFamily="18" charset="0"/>
                </a:rPr>
                <a:t>Các bước kể chuyện</a:t>
              </a:r>
              <a:endParaRPr lang="vi-VN" sz="4800" b="1" dirty="0">
                <a:solidFill>
                  <a:srgbClr val="FF0000"/>
                </a:solidFill>
                <a:cs typeface="Times New Roman" pitchFamily="18" charset="0"/>
              </a:endParaRPr>
            </a:p>
          </p:txBody>
        </p:sp>
        <p:sp>
          <p:nvSpPr>
            <p:cNvPr id="16" name="Rectangle 15"/>
            <p:cNvSpPr/>
            <p:nvPr/>
          </p:nvSpPr>
          <p:spPr>
            <a:xfrm>
              <a:off x="212725" y="3981450"/>
              <a:ext cx="3254375" cy="103296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grpSp>
        <p:nvGrpSpPr>
          <p:cNvPr id="22" name="组合 56"/>
          <p:cNvGrpSpPr>
            <a:grpSpLocks/>
          </p:cNvGrpSpPr>
          <p:nvPr/>
        </p:nvGrpSpPr>
        <p:grpSpPr bwMode="auto">
          <a:xfrm>
            <a:off x="1660827" y="397033"/>
            <a:ext cx="1021843" cy="1010761"/>
            <a:chOff x="3885916" y="900137"/>
            <a:chExt cx="1094162" cy="1080582"/>
          </a:xfrm>
          <a:effectLst/>
        </p:grpSpPr>
        <p:grpSp>
          <p:nvGrpSpPr>
            <p:cNvPr id="23" name="组合 57"/>
            <p:cNvGrpSpPr>
              <a:grpSpLocks/>
            </p:cNvGrpSpPr>
            <p:nvPr/>
          </p:nvGrpSpPr>
          <p:grpSpPr bwMode="auto">
            <a:xfrm>
              <a:off x="3885916" y="900137"/>
              <a:ext cx="1094162" cy="1080582"/>
              <a:chOff x="1273443" y="3314665"/>
              <a:chExt cx="1807056" cy="1784628"/>
            </a:xfrm>
          </p:grpSpPr>
          <p:sp>
            <p:nvSpPr>
              <p:cNvPr id="25" name="椭圆 232"/>
              <p:cNvSpPr/>
              <p:nvPr/>
            </p:nvSpPr>
            <p:spPr>
              <a:xfrm rot="1245109">
                <a:off x="1273443" y="3314665"/>
                <a:ext cx="1807056"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1132421">
                  <a:defRPr/>
                </a:pPr>
                <a:endParaRPr lang="en-US" sz="1881" kern="0">
                  <a:solidFill>
                    <a:srgbClr val="7F7F7F">
                      <a:lumMod val="50000"/>
                    </a:srgbClr>
                  </a:solidFill>
                  <a:latin typeface="Calibri"/>
                  <a:ea typeface="微软雅黑"/>
                </a:endParaRPr>
              </a:p>
            </p:txBody>
          </p:sp>
          <p:sp>
            <p:nvSpPr>
              <p:cNvPr id="26" name="椭圆 233"/>
              <p:cNvSpPr/>
              <p:nvPr/>
            </p:nvSpPr>
            <p:spPr>
              <a:xfrm>
                <a:off x="1404541" y="3440720"/>
                <a:ext cx="1532516" cy="1532516"/>
              </a:xfrm>
              <a:prstGeom prst="ellipse">
                <a:avLst/>
              </a:prstGeom>
              <a:solidFill>
                <a:schemeClr val="accent1"/>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32421">
                  <a:defRPr/>
                </a:pPr>
                <a:endParaRPr lang="zh-CN" altLang="en-US" sz="1881">
                  <a:solidFill>
                    <a:prstClr val="white"/>
                  </a:solidFill>
                  <a:latin typeface="Arial"/>
                  <a:ea typeface="微软雅黑"/>
                </a:endParaRPr>
              </a:p>
            </p:txBody>
          </p:sp>
        </p:grpSp>
        <p:sp>
          <p:nvSpPr>
            <p:cNvPr id="24" name="Title 3"/>
            <p:cNvSpPr txBox="1">
              <a:spLocks/>
            </p:cNvSpPr>
            <p:nvPr/>
          </p:nvSpPr>
          <p:spPr bwMode="auto">
            <a:xfrm>
              <a:off x="4068837"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1212477" fontAlgn="base">
                <a:spcBef>
                  <a:spcPct val="0"/>
                </a:spcBef>
                <a:spcAft>
                  <a:spcPct val="0"/>
                </a:spcAft>
                <a:defRPr/>
              </a:pPr>
              <a:r>
                <a:rPr lang="en-US" altLang="zh-CN" sz="2383" b="1">
                  <a:solidFill>
                    <a:prstClr val="white"/>
                  </a:solidFill>
                  <a:latin typeface="微软雅黑" pitchFamily="34" charset="-122"/>
                </a:rPr>
                <a:t>02</a:t>
              </a:r>
            </a:p>
          </p:txBody>
        </p:sp>
      </p:grpSp>
      <p:sp>
        <p:nvSpPr>
          <p:cNvPr id="27" name="Google Shape;60;p15"/>
          <p:cNvSpPr/>
          <p:nvPr/>
        </p:nvSpPr>
        <p:spPr>
          <a:xfrm>
            <a:off x="-850006" y="2584063"/>
            <a:ext cx="11262973" cy="3150967"/>
          </a:xfrm>
          <a:custGeom>
            <a:avLst/>
            <a:gdLst/>
            <a:ahLst/>
            <a:cxnLst/>
            <a:rect l="l" t="t" r="r" b="b"/>
            <a:pathLst>
              <a:path w="337866" h="94529" extrusionOk="0">
                <a:moveTo>
                  <a:pt x="0" y="36334"/>
                </a:moveTo>
                <a:cubicBezTo>
                  <a:pt x="9202" y="44277"/>
                  <a:pt x="28628" y="86117"/>
                  <a:pt x="55210" y="83994"/>
                </a:cubicBezTo>
                <a:cubicBezTo>
                  <a:pt x="81793" y="81871"/>
                  <a:pt x="126070" y="21864"/>
                  <a:pt x="159495" y="23594"/>
                </a:cubicBezTo>
                <a:cubicBezTo>
                  <a:pt x="192920" y="25324"/>
                  <a:pt x="226031" y="98308"/>
                  <a:pt x="255759" y="94376"/>
                </a:cubicBezTo>
                <a:cubicBezTo>
                  <a:pt x="285488" y="90444"/>
                  <a:pt x="324182" y="15729"/>
                  <a:pt x="337866" y="0"/>
                </a:cubicBezTo>
              </a:path>
            </a:pathLst>
          </a:custGeom>
          <a:noFill/>
          <a:ln w="19050" cap="rnd" cmpd="sng">
            <a:solidFill>
              <a:schemeClr val="dk1"/>
            </a:solidFill>
            <a:prstDash val="solid"/>
            <a:round/>
            <a:headEnd type="none" w="med" len="med"/>
            <a:tailEnd type="none" w="med" len="med"/>
          </a:ln>
        </p:spPr>
        <p:txBody>
          <a:bodyPr/>
          <a:lstStyle/>
          <a:p>
            <a:endParaRPr lang="zh-CN" altLang="en-US">
              <a:cs typeface="+mn-ea"/>
              <a:sym typeface="+mn-lt"/>
            </a:endParaRPr>
          </a:p>
        </p:txBody>
      </p:sp>
      <p:sp>
        <p:nvSpPr>
          <p:cNvPr id="28" name="Google Shape;64;p15"/>
          <p:cNvSpPr/>
          <p:nvPr/>
        </p:nvSpPr>
        <p:spPr>
          <a:xfrm>
            <a:off x="10130474" y="3460339"/>
            <a:ext cx="1454807" cy="927412"/>
          </a:xfrm>
          <a:custGeom>
            <a:avLst/>
            <a:gdLst/>
            <a:ahLst/>
            <a:cxnLst/>
            <a:rect l="l" t="t" r="r" b="b"/>
            <a:pathLst>
              <a:path w="48472" h="30900" extrusionOk="0">
                <a:moveTo>
                  <a:pt x="27985" y="0"/>
                </a:moveTo>
                <a:cubicBezTo>
                  <a:pt x="24718" y="0"/>
                  <a:pt x="21478" y="2184"/>
                  <a:pt x="20413" y="5290"/>
                </a:cubicBezTo>
                <a:cubicBezTo>
                  <a:pt x="18763" y="3365"/>
                  <a:pt x="16295" y="1993"/>
                  <a:pt x="13827" y="1993"/>
                </a:cubicBezTo>
                <a:cubicBezTo>
                  <a:pt x="13227" y="1993"/>
                  <a:pt x="12627" y="2074"/>
                  <a:pt x="12040" y="2248"/>
                </a:cubicBezTo>
                <a:cubicBezTo>
                  <a:pt x="8998" y="3137"/>
                  <a:pt x="7016" y="7067"/>
                  <a:pt x="8759" y="9698"/>
                </a:cubicBezTo>
                <a:cubicBezTo>
                  <a:pt x="7901" y="9292"/>
                  <a:pt x="7017" y="9104"/>
                  <a:pt x="6155" y="9104"/>
                </a:cubicBezTo>
                <a:cubicBezTo>
                  <a:pt x="3034" y="9104"/>
                  <a:pt x="219" y="11567"/>
                  <a:pt x="112" y="14996"/>
                </a:cubicBezTo>
                <a:cubicBezTo>
                  <a:pt x="1" y="18554"/>
                  <a:pt x="2897" y="21254"/>
                  <a:pt x="6171" y="21254"/>
                </a:cubicBezTo>
                <a:cubicBezTo>
                  <a:pt x="6922" y="21254"/>
                  <a:pt x="7692" y="21112"/>
                  <a:pt x="8451" y="20806"/>
                </a:cubicBezTo>
                <a:lnTo>
                  <a:pt x="8451" y="20806"/>
                </a:lnTo>
                <a:cubicBezTo>
                  <a:pt x="8212" y="24975"/>
                  <a:pt x="10741" y="29384"/>
                  <a:pt x="14774" y="30614"/>
                </a:cubicBezTo>
                <a:cubicBezTo>
                  <a:pt x="15408" y="30808"/>
                  <a:pt x="16064" y="30899"/>
                  <a:pt x="16721" y="30899"/>
                </a:cubicBezTo>
                <a:cubicBezTo>
                  <a:pt x="20241" y="30899"/>
                  <a:pt x="23782" y="28279"/>
                  <a:pt x="24070" y="24736"/>
                </a:cubicBezTo>
                <a:cubicBezTo>
                  <a:pt x="25505" y="27163"/>
                  <a:pt x="27897" y="29111"/>
                  <a:pt x="30666" y="29658"/>
                </a:cubicBezTo>
                <a:cubicBezTo>
                  <a:pt x="31167" y="29757"/>
                  <a:pt x="31679" y="29805"/>
                  <a:pt x="32193" y="29805"/>
                </a:cubicBezTo>
                <a:cubicBezTo>
                  <a:pt x="34514" y="29805"/>
                  <a:pt x="36853" y="28811"/>
                  <a:pt x="38253" y="26992"/>
                </a:cubicBezTo>
                <a:cubicBezTo>
                  <a:pt x="40133" y="24599"/>
                  <a:pt x="39859" y="21558"/>
                  <a:pt x="38253" y="19131"/>
                </a:cubicBezTo>
                <a:lnTo>
                  <a:pt x="38253" y="19131"/>
                </a:lnTo>
                <a:cubicBezTo>
                  <a:pt x="39869" y="19365"/>
                  <a:pt x="41421" y="20049"/>
                  <a:pt x="43008" y="20049"/>
                </a:cubicBezTo>
                <a:cubicBezTo>
                  <a:pt x="43736" y="20049"/>
                  <a:pt x="44472" y="19905"/>
                  <a:pt x="45225" y="19507"/>
                </a:cubicBezTo>
                <a:cubicBezTo>
                  <a:pt x="46353" y="18858"/>
                  <a:pt x="47241" y="17798"/>
                  <a:pt x="47651" y="16534"/>
                </a:cubicBezTo>
                <a:cubicBezTo>
                  <a:pt x="48472" y="14449"/>
                  <a:pt x="48267" y="12125"/>
                  <a:pt x="47139" y="10211"/>
                </a:cubicBezTo>
                <a:cubicBezTo>
                  <a:pt x="46100" y="8559"/>
                  <a:pt x="44000" y="7934"/>
                  <a:pt x="41808" y="7934"/>
                </a:cubicBezTo>
                <a:cubicBezTo>
                  <a:pt x="39601" y="7934"/>
                  <a:pt x="37301" y="8568"/>
                  <a:pt x="35895" y="9425"/>
                </a:cubicBezTo>
                <a:cubicBezTo>
                  <a:pt x="36202" y="9186"/>
                  <a:pt x="36271" y="8707"/>
                  <a:pt x="36168" y="8092"/>
                </a:cubicBezTo>
                <a:cubicBezTo>
                  <a:pt x="35826" y="6588"/>
                  <a:pt x="35245" y="5119"/>
                  <a:pt x="34425" y="3786"/>
                </a:cubicBezTo>
                <a:cubicBezTo>
                  <a:pt x="33195" y="2077"/>
                  <a:pt x="31588" y="608"/>
                  <a:pt x="29504" y="163"/>
                </a:cubicBezTo>
                <a:cubicBezTo>
                  <a:pt x="29002" y="53"/>
                  <a:pt x="28494" y="0"/>
                  <a:pt x="2798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9" name="Google Shape;65;p15"/>
          <p:cNvSpPr/>
          <p:nvPr/>
        </p:nvSpPr>
        <p:spPr>
          <a:xfrm>
            <a:off x="10145268" y="3857774"/>
            <a:ext cx="1422723" cy="468118"/>
          </a:xfrm>
          <a:custGeom>
            <a:avLst/>
            <a:gdLst/>
            <a:ahLst/>
            <a:cxnLst/>
            <a:rect l="l" t="t" r="r" b="b"/>
            <a:pathLst>
              <a:path w="47403" h="15597" extrusionOk="0">
                <a:moveTo>
                  <a:pt x="0" y="0"/>
                </a:moveTo>
                <a:lnTo>
                  <a:pt x="0" y="0"/>
                </a:lnTo>
                <a:cubicBezTo>
                  <a:pt x="34" y="1231"/>
                  <a:pt x="410" y="2427"/>
                  <a:pt x="1128" y="3452"/>
                </a:cubicBezTo>
                <a:cubicBezTo>
                  <a:pt x="2328" y="5020"/>
                  <a:pt x="4177" y="5885"/>
                  <a:pt x="6072" y="5885"/>
                </a:cubicBezTo>
                <a:cubicBezTo>
                  <a:pt x="6822" y="5885"/>
                  <a:pt x="7578" y="5750"/>
                  <a:pt x="8305" y="5469"/>
                </a:cubicBezTo>
                <a:lnTo>
                  <a:pt x="8305" y="5469"/>
                </a:lnTo>
                <a:cubicBezTo>
                  <a:pt x="8066" y="9672"/>
                  <a:pt x="10595" y="14081"/>
                  <a:pt x="14628" y="15311"/>
                </a:cubicBezTo>
                <a:cubicBezTo>
                  <a:pt x="15262" y="15505"/>
                  <a:pt x="15918" y="15596"/>
                  <a:pt x="16575" y="15596"/>
                </a:cubicBezTo>
                <a:cubicBezTo>
                  <a:pt x="20095" y="15596"/>
                  <a:pt x="23636" y="12976"/>
                  <a:pt x="23924" y="9433"/>
                </a:cubicBezTo>
                <a:cubicBezTo>
                  <a:pt x="25359" y="11860"/>
                  <a:pt x="27751" y="13774"/>
                  <a:pt x="30520" y="14355"/>
                </a:cubicBezTo>
                <a:cubicBezTo>
                  <a:pt x="31021" y="14454"/>
                  <a:pt x="31533" y="14502"/>
                  <a:pt x="32047" y="14502"/>
                </a:cubicBezTo>
                <a:cubicBezTo>
                  <a:pt x="34368" y="14502"/>
                  <a:pt x="36707" y="13508"/>
                  <a:pt x="38107" y="11689"/>
                </a:cubicBezTo>
                <a:cubicBezTo>
                  <a:pt x="39987" y="9296"/>
                  <a:pt x="39713" y="6255"/>
                  <a:pt x="38107" y="3828"/>
                </a:cubicBezTo>
                <a:lnTo>
                  <a:pt x="38107" y="3828"/>
                </a:lnTo>
                <a:cubicBezTo>
                  <a:pt x="39723" y="4062"/>
                  <a:pt x="41275" y="4746"/>
                  <a:pt x="42862" y="4746"/>
                </a:cubicBezTo>
                <a:cubicBezTo>
                  <a:pt x="43590" y="4746"/>
                  <a:pt x="44326" y="4602"/>
                  <a:pt x="45079" y="4204"/>
                </a:cubicBezTo>
                <a:cubicBezTo>
                  <a:pt x="46138" y="3589"/>
                  <a:pt x="46924" y="2666"/>
                  <a:pt x="47403" y="1538"/>
                </a:cubicBezTo>
                <a:lnTo>
                  <a:pt x="47403" y="1538"/>
                </a:lnTo>
                <a:cubicBezTo>
                  <a:pt x="46343" y="1778"/>
                  <a:pt x="45284" y="1983"/>
                  <a:pt x="44190" y="2085"/>
                </a:cubicBezTo>
                <a:cubicBezTo>
                  <a:pt x="43694" y="2129"/>
                  <a:pt x="43195" y="2152"/>
                  <a:pt x="42695" y="2152"/>
                </a:cubicBezTo>
                <a:cubicBezTo>
                  <a:pt x="40094" y="2152"/>
                  <a:pt x="37483" y="1536"/>
                  <a:pt x="35304" y="103"/>
                </a:cubicBezTo>
                <a:lnTo>
                  <a:pt x="35304" y="103"/>
                </a:lnTo>
                <a:cubicBezTo>
                  <a:pt x="35509" y="2154"/>
                  <a:pt x="35168" y="4238"/>
                  <a:pt x="34313" y="6118"/>
                </a:cubicBezTo>
                <a:cubicBezTo>
                  <a:pt x="33698" y="7519"/>
                  <a:pt x="32673" y="8886"/>
                  <a:pt x="31237" y="9296"/>
                </a:cubicBezTo>
                <a:cubicBezTo>
                  <a:pt x="30942" y="9379"/>
                  <a:pt x="30641" y="9417"/>
                  <a:pt x="30337" y="9417"/>
                </a:cubicBezTo>
                <a:cubicBezTo>
                  <a:pt x="29130" y="9417"/>
                  <a:pt x="27901" y="8810"/>
                  <a:pt x="27000" y="7964"/>
                </a:cubicBezTo>
                <a:cubicBezTo>
                  <a:pt x="25872" y="6904"/>
                  <a:pt x="25154" y="5503"/>
                  <a:pt x="24470" y="4136"/>
                </a:cubicBezTo>
                <a:cubicBezTo>
                  <a:pt x="24095" y="5879"/>
                  <a:pt x="23719" y="7690"/>
                  <a:pt x="22591" y="9091"/>
                </a:cubicBezTo>
                <a:cubicBezTo>
                  <a:pt x="21820" y="10025"/>
                  <a:pt x="20587" y="10672"/>
                  <a:pt x="19403" y="10672"/>
                </a:cubicBezTo>
                <a:cubicBezTo>
                  <a:pt x="18855" y="10672"/>
                  <a:pt x="18317" y="10533"/>
                  <a:pt x="17840" y="10219"/>
                </a:cubicBezTo>
                <a:cubicBezTo>
                  <a:pt x="16644" y="9433"/>
                  <a:pt x="16234" y="7827"/>
                  <a:pt x="16200" y="6391"/>
                </a:cubicBezTo>
                <a:cubicBezTo>
                  <a:pt x="16200" y="4956"/>
                  <a:pt x="16405" y="3486"/>
                  <a:pt x="16063" y="2085"/>
                </a:cubicBezTo>
                <a:cubicBezTo>
                  <a:pt x="13873" y="3108"/>
                  <a:pt x="11513" y="3622"/>
                  <a:pt x="9152" y="3622"/>
                </a:cubicBezTo>
                <a:cubicBezTo>
                  <a:pt x="7018" y="3622"/>
                  <a:pt x="4883" y="3202"/>
                  <a:pt x="2871" y="2359"/>
                </a:cubicBezTo>
                <a:cubicBezTo>
                  <a:pt x="1504" y="1778"/>
                  <a:pt x="820" y="889"/>
                  <a:pt x="0"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0" name="Google Shape;66;p15"/>
          <p:cNvSpPr/>
          <p:nvPr/>
        </p:nvSpPr>
        <p:spPr>
          <a:xfrm>
            <a:off x="10091621" y="3469493"/>
            <a:ext cx="1532511" cy="909104"/>
          </a:xfrm>
          <a:custGeom>
            <a:avLst/>
            <a:gdLst/>
            <a:ahLst/>
            <a:cxnLst/>
            <a:rect l="l" t="t" r="r" b="b"/>
            <a:pathLst>
              <a:path w="51061" h="30290" extrusionOk="0">
                <a:moveTo>
                  <a:pt x="29647" y="888"/>
                </a:moveTo>
                <a:cubicBezTo>
                  <a:pt x="32140" y="888"/>
                  <a:pt x="34404" y="2601"/>
                  <a:pt x="35442" y="4860"/>
                </a:cubicBezTo>
                <a:cubicBezTo>
                  <a:pt x="36125" y="6364"/>
                  <a:pt x="36330" y="8038"/>
                  <a:pt x="36057" y="9645"/>
                </a:cubicBezTo>
                <a:cubicBezTo>
                  <a:pt x="35983" y="9988"/>
                  <a:pt x="36244" y="10261"/>
                  <a:pt x="36537" y="10261"/>
                </a:cubicBezTo>
                <a:cubicBezTo>
                  <a:pt x="36652" y="10261"/>
                  <a:pt x="36771" y="10219"/>
                  <a:pt x="36877" y="10123"/>
                </a:cubicBezTo>
                <a:cubicBezTo>
                  <a:pt x="38415" y="8585"/>
                  <a:pt x="40295" y="7321"/>
                  <a:pt x="42482" y="6945"/>
                </a:cubicBezTo>
                <a:cubicBezTo>
                  <a:pt x="42841" y="6879"/>
                  <a:pt x="43203" y="6847"/>
                  <a:pt x="43563" y="6847"/>
                </a:cubicBezTo>
                <a:cubicBezTo>
                  <a:pt x="45089" y="6847"/>
                  <a:pt x="46566" y="7437"/>
                  <a:pt x="47506" y="8654"/>
                </a:cubicBezTo>
                <a:cubicBezTo>
                  <a:pt x="48531" y="10055"/>
                  <a:pt x="48907" y="11798"/>
                  <a:pt x="48565" y="13472"/>
                </a:cubicBezTo>
                <a:cubicBezTo>
                  <a:pt x="48155" y="15250"/>
                  <a:pt x="46959" y="16719"/>
                  <a:pt x="45319" y="17505"/>
                </a:cubicBezTo>
                <a:cubicBezTo>
                  <a:pt x="44278" y="17998"/>
                  <a:pt x="43149" y="18247"/>
                  <a:pt x="42021" y="18247"/>
                </a:cubicBezTo>
                <a:cubicBezTo>
                  <a:pt x="41038" y="18247"/>
                  <a:pt x="40056" y="18058"/>
                  <a:pt x="39133" y="17676"/>
                </a:cubicBezTo>
                <a:cubicBezTo>
                  <a:pt x="39051" y="17632"/>
                  <a:pt x="38968" y="17612"/>
                  <a:pt x="38888" y="17612"/>
                </a:cubicBezTo>
                <a:cubicBezTo>
                  <a:pt x="38536" y="17612"/>
                  <a:pt x="38254" y="17997"/>
                  <a:pt x="38449" y="18360"/>
                </a:cubicBezTo>
                <a:cubicBezTo>
                  <a:pt x="39611" y="20855"/>
                  <a:pt x="38723" y="23965"/>
                  <a:pt x="36809" y="25810"/>
                </a:cubicBezTo>
                <a:cubicBezTo>
                  <a:pt x="35817" y="26767"/>
                  <a:pt x="34553" y="27348"/>
                  <a:pt x="33186" y="27451"/>
                </a:cubicBezTo>
                <a:cubicBezTo>
                  <a:pt x="33122" y="27452"/>
                  <a:pt x="33059" y="27453"/>
                  <a:pt x="32995" y="27453"/>
                </a:cubicBezTo>
                <a:cubicBezTo>
                  <a:pt x="31661" y="27453"/>
                  <a:pt x="30363" y="27110"/>
                  <a:pt x="29221" y="26425"/>
                </a:cubicBezTo>
                <a:cubicBezTo>
                  <a:pt x="27854" y="25639"/>
                  <a:pt x="26829" y="24375"/>
                  <a:pt x="26385" y="22871"/>
                </a:cubicBezTo>
                <a:cubicBezTo>
                  <a:pt x="26309" y="22643"/>
                  <a:pt x="26118" y="22537"/>
                  <a:pt x="25927" y="22537"/>
                </a:cubicBezTo>
                <a:cubicBezTo>
                  <a:pt x="25688" y="22537"/>
                  <a:pt x="25447" y="22704"/>
                  <a:pt x="25428" y="23008"/>
                </a:cubicBezTo>
                <a:cubicBezTo>
                  <a:pt x="25291" y="25981"/>
                  <a:pt x="22762" y="28510"/>
                  <a:pt x="19891" y="29159"/>
                </a:cubicBezTo>
                <a:cubicBezTo>
                  <a:pt x="19434" y="29268"/>
                  <a:pt x="18969" y="29322"/>
                  <a:pt x="18506" y="29322"/>
                </a:cubicBezTo>
                <a:cubicBezTo>
                  <a:pt x="17518" y="29322"/>
                  <a:pt x="16538" y="29078"/>
                  <a:pt x="15653" y="28613"/>
                </a:cubicBezTo>
                <a:cubicBezTo>
                  <a:pt x="14355" y="27895"/>
                  <a:pt x="13261" y="26835"/>
                  <a:pt x="12577" y="25503"/>
                </a:cubicBezTo>
                <a:cubicBezTo>
                  <a:pt x="11723" y="24067"/>
                  <a:pt x="11450" y="22358"/>
                  <a:pt x="11723" y="20718"/>
                </a:cubicBezTo>
                <a:cubicBezTo>
                  <a:pt x="11812" y="20392"/>
                  <a:pt x="11566" y="20117"/>
                  <a:pt x="11277" y="20117"/>
                </a:cubicBezTo>
                <a:cubicBezTo>
                  <a:pt x="11232" y="20117"/>
                  <a:pt x="11187" y="20123"/>
                  <a:pt x="11142" y="20137"/>
                </a:cubicBezTo>
                <a:cubicBezTo>
                  <a:pt x="10114" y="20289"/>
                  <a:pt x="9054" y="20410"/>
                  <a:pt x="7997" y="20410"/>
                </a:cubicBezTo>
                <a:cubicBezTo>
                  <a:pt x="7157" y="20410"/>
                  <a:pt x="6320" y="20334"/>
                  <a:pt x="5503" y="20137"/>
                </a:cubicBezTo>
                <a:cubicBezTo>
                  <a:pt x="4033" y="19795"/>
                  <a:pt x="2735" y="18941"/>
                  <a:pt x="1812" y="17744"/>
                </a:cubicBezTo>
                <a:cubicBezTo>
                  <a:pt x="1026" y="16548"/>
                  <a:pt x="821" y="15045"/>
                  <a:pt x="1231" y="13677"/>
                </a:cubicBezTo>
                <a:cubicBezTo>
                  <a:pt x="1641" y="12242"/>
                  <a:pt x="2632" y="11046"/>
                  <a:pt x="3931" y="10362"/>
                </a:cubicBezTo>
                <a:cubicBezTo>
                  <a:pt x="4976" y="9805"/>
                  <a:pt x="6115" y="9532"/>
                  <a:pt x="7275" y="9532"/>
                </a:cubicBezTo>
                <a:cubicBezTo>
                  <a:pt x="7822" y="9532"/>
                  <a:pt x="8373" y="9592"/>
                  <a:pt x="8921" y="9713"/>
                </a:cubicBezTo>
                <a:cubicBezTo>
                  <a:pt x="8960" y="9722"/>
                  <a:pt x="8999" y="9726"/>
                  <a:pt x="9038" y="9726"/>
                </a:cubicBezTo>
                <a:cubicBezTo>
                  <a:pt x="9295" y="9726"/>
                  <a:pt x="9506" y="9532"/>
                  <a:pt x="9536" y="9235"/>
                </a:cubicBezTo>
                <a:cubicBezTo>
                  <a:pt x="9467" y="8688"/>
                  <a:pt x="9502" y="8141"/>
                  <a:pt x="9604" y="7594"/>
                </a:cubicBezTo>
                <a:cubicBezTo>
                  <a:pt x="9741" y="7047"/>
                  <a:pt x="9946" y="6535"/>
                  <a:pt x="10185" y="6056"/>
                </a:cubicBezTo>
                <a:cubicBezTo>
                  <a:pt x="10732" y="5065"/>
                  <a:pt x="11484" y="4211"/>
                  <a:pt x="12407" y="3595"/>
                </a:cubicBezTo>
                <a:cubicBezTo>
                  <a:pt x="13410" y="2964"/>
                  <a:pt x="14554" y="2645"/>
                  <a:pt x="15698" y="2645"/>
                </a:cubicBezTo>
                <a:cubicBezTo>
                  <a:pt x="16658" y="2645"/>
                  <a:pt x="17617" y="2870"/>
                  <a:pt x="18490" y="3322"/>
                </a:cubicBezTo>
                <a:cubicBezTo>
                  <a:pt x="19618" y="3835"/>
                  <a:pt x="20575" y="4621"/>
                  <a:pt x="21292" y="5646"/>
                </a:cubicBezTo>
                <a:cubicBezTo>
                  <a:pt x="21375" y="5760"/>
                  <a:pt x="21487" y="5808"/>
                  <a:pt x="21596" y="5808"/>
                </a:cubicBezTo>
                <a:cubicBezTo>
                  <a:pt x="21597" y="5808"/>
                  <a:pt x="21599" y="5808"/>
                  <a:pt x="21600" y="5808"/>
                </a:cubicBezTo>
                <a:lnTo>
                  <a:pt x="21600" y="5808"/>
                </a:lnTo>
                <a:cubicBezTo>
                  <a:pt x="21634" y="5845"/>
                  <a:pt x="21668" y="5882"/>
                  <a:pt x="21703" y="5919"/>
                </a:cubicBezTo>
                <a:cubicBezTo>
                  <a:pt x="21771" y="5988"/>
                  <a:pt x="21865" y="6022"/>
                  <a:pt x="21955" y="6022"/>
                </a:cubicBezTo>
                <a:cubicBezTo>
                  <a:pt x="22044" y="6022"/>
                  <a:pt x="22130" y="5988"/>
                  <a:pt x="22181" y="5919"/>
                </a:cubicBezTo>
                <a:cubicBezTo>
                  <a:pt x="23856" y="3800"/>
                  <a:pt x="25906" y="1442"/>
                  <a:pt x="28743" y="964"/>
                </a:cubicBezTo>
                <a:cubicBezTo>
                  <a:pt x="29046" y="913"/>
                  <a:pt x="29348" y="888"/>
                  <a:pt x="29647" y="888"/>
                </a:cubicBezTo>
                <a:close/>
                <a:moveTo>
                  <a:pt x="29673" y="0"/>
                </a:moveTo>
                <a:cubicBezTo>
                  <a:pt x="29568" y="0"/>
                  <a:pt x="29463" y="2"/>
                  <a:pt x="29358" y="7"/>
                </a:cubicBezTo>
                <a:cubicBezTo>
                  <a:pt x="27854" y="178"/>
                  <a:pt x="26419" y="759"/>
                  <a:pt x="25223" y="1716"/>
                </a:cubicBezTo>
                <a:cubicBezTo>
                  <a:pt x="23969" y="2750"/>
                  <a:pt x="22860" y="3899"/>
                  <a:pt x="21920" y="5162"/>
                </a:cubicBezTo>
                <a:lnTo>
                  <a:pt x="21920" y="5162"/>
                </a:lnTo>
                <a:cubicBezTo>
                  <a:pt x="21885" y="5125"/>
                  <a:pt x="21849" y="5088"/>
                  <a:pt x="21814" y="5051"/>
                </a:cubicBezTo>
                <a:lnTo>
                  <a:pt x="21814" y="5051"/>
                </a:lnTo>
                <a:cubicBezTo>
                  <a:pt x="21210" y="4053"/>
                  <a:pt x="20398" y="3212"/>
                  <a:pt x="19379" y="2638"/>
                </a:cubicBezTo>
                <a:cubicBezTo>
                  <a:pt x="18285" y="2023"/>
                  <a:pt x="17055" y="1682"/>
                  <a:pt x="15824" y="1682"/>
                </a:cubicBezTo>
                <a:cubicBezTo>
                  <a:pt x="13261" y="1682"/>
                  <a:pt x="10903" y="3014"/>
                  <a:pt x="9638" y="5202"/>
                </a:cubicBezTo>
                <a:cubicBezTo>
                  <a:pt x="8987" y="6267"/>
                  <a:pt x="8618" y="7461"/>
                  <a:pt x="8553" y="8671"/>
                </a:cubicBezTo>
                <a:lnTo>
                  <a:pt x="8553" y="8671"/>
                </a:lnTo>
                <a:cubicBezTo>
                  <a:pt x="8130" y="8605"/>
                  <a:pt x="7705" y="8572"/>
                  <a:pt x="7281" y="8572"/>
                </a:cubicBezTo>
                <a:cubicBezTo>
                  <a:pt x="6151" y="8572"/>
                  <a:pt x="5032" y="8807"/>
                  <a:pt x="3999" y="9269"/>
                </a:cubicBezTo>
                <a:cubicBezTo>
                  <a:pt x="2461" y="9952"/>
                  <a:pt x="1231" y="11251"/>
                  <a:pt x="616" y="12857"/>
                </a:cubicBezTo>
                <a:cubicBezTo>
                  <a:pt x="0" y="14361"/>
                  <a:pt x="35" y="16104"/>
                  <a:pt x="718" y="17574"/>
                </a:cubicBezTo>
                <a:cubicBezTo>
                  <a:pt x="1538" y="19112"/>
                  <a:pt x="2940" y="20239"/>
                  <a:pt x="4580" y="20786"/>
                </a:cubicBezTo>
                <a:cubicBezTo>
                  <a:pt x="5708" y="21192"/>
                  <a:pt x="6882" y="21333"/>
                  <a:pt x="8069" y="21333"/>
                </a:cubicBezTo>
                <a:cubicBezTo>
                  <a:pt x="8945" y="21333"/>
                  <a:pt x="9828" y="21256"/>
                  <a:pt x="10704" y="21151"/>
                </a:cubicBezTo>
                <a:lnTo>
                  <a:pt x="10704" y="21151"/>
                </a:lnTo>
                <a:cubicBezTo>
                  <a:pt x="10425" y="24283"/>
                  <a:pt x="12058" y="27475"/>
                  <a:pt x="14696" y="29159"/>
                </a:cubicBezTo>
                <a:cubicBezTo>
                  <a:pt x="15877" y="29901"/>
                  <a:pt x="17212" y="30289"/>
                  <a:pt x="18578" y="30289"/>
                </a:cubicBezTo>
                <a:cubicBezTo>
                  <a:pt x="18912" y="30289"/>
                  <a:pt x="19248" y="30266"/>
                  <a:pt x="19584" y="30219"/>
                </a:cubicBezTo>
                <a:cubicBezTo>
                  <a:pt x="21258" y="29980"/>
                  <a:pt x="22796" y="29194"/>
                  <a:pt x="24027" y="28032"/>
                </a:cubicBezTo>
                <a:cubicBezTo>
                  <a:pt x="25023" y="27108"/>
                  <a:pt x="25742" y="25926"/>
                  <a:pt x="26112" y="24632"/>
                </a:cubicBezTo>
                <a:lnTo>
                  <a:pt x="26112" y="24632"/>
                </a:lnTo>
                <a:cubicBezTo>
                  <a:pt x="27438" y="26895"/>
                  <a:pt x="30009" y="28391"/>
                  <a:pt x="32673" y="28476"/>
                </a:cubicBezTo>
                <a:cubicBezTo>
                  <a:pt x="32721" y="28477"/>
                  <a:pt x="32768" y="28477"/>
                  <a:pt x="32815" y="28477"/>
                </a:cubicBezTo>
                <a:cubicBezTo>
                  <a:pt x="34372" y="28477"/>
                  <a:pt x="35889" y="27934"/>
                  <a:pt x="37116" y="26972"/>
                </a:cubicBezTo>
                <a:cubicBezTo>
                  <a:pt x="38347" y="25947"/>
                  <a:pt x="39235" y="24614"/>
                  <a:pt x="39679" y="23076"/>
                </a:cubicBezTo>
                <a:cubicBezTo>
                  <a:pt x="40085" y="21697"/>
                  <a:pt x="40084" y="20254"/>
                  <a:pt x="39694" y="18898"/>
                </a:cubicBezTo>
                <a:lnTo>
                  <a:pt x="39694" y="18898"/>
                </a:lnTo>
                <a:cubicBezTo>
                  <a:pt x="40484" y="19129"/>
                  <a:pt x="41300" y="19242"/>
                  <a:pt x="42115" y="19242"/>
                </a:cubicBezTo>
                <a:cubicBezTo>
                  <a:pt x="43118" y="19242"/>
                  <a:pt x="44121" y="19071"/>
                  <a:pt x="45079" y="18736"/>
                </a:cubicBezTo>
                <a:cubicBezTo>
                  <a:pt x="49283" y="17334"/>
                  <a:pt x="51060" y="12379"/>
                  <a:pt x="48702" y="8619"/>
                </a:cubicBezTo>
                <a:cubicBezTo>
                  <a:pt x="47622" y="6904"/>
                  <a:pt x="45744" y="5867"/>
                  <a:pt x="43728" y="5867"/>
                </a:cubicBezTo>
                <a:cubicBezTo>
                  <a:pt x="43575" y="5867"/>
                  <a:pt x="43422" y="5873"/>
                  <a:pt x="43268" y="5885"/>
                </a:cubicBezTo>
                <a:cubicBezTo>
                  <a:pt x="41935" y="5988"/>
                  <a:pt x="40636" y="6398"/>
                  <a:pt x="39440" y="7047"/>
                </a:cubicBezTo>
                <a:cubicBezTo>
                  <a:pt x="38612" y="7497"/>
                  <a:pt x="37833" y="8012"/>
                  <a:pt x="37115" y="8604"/>
                </a:cubicBezTo>
                <a:lnTo>
                  <a:pt x="37115" y="8604"/>
                </a:lnTo>
                <a:cubicBezTo>
                  <a:pt x="37217" y="5791"/>
                  <a:pt x="36127" y="2961"/>
                  <a:pt x="33733" y="1306"/>
                </a:cubicBezTo>
                <a:cubicBezTo>
                  <a:pt x="32553" y="444"/>
                  <a:pt x="31135" y="0"/>
                  <a:pt x="29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1" name="Google Shape;68;p15"/>
          <p:cNvSpPr/>
          <p:nvPr/>
        </p:nvSpPr>
        <p:spPr>
          <a:xfrm>
            <a:off x="4271599" y="4729735"/>
            <a:ext cx="1802270" cy="1043324"/>
          </a:xfrm>
          <a:custGeom>
            <a:avLst/>
            <a:gdLst/>
            <a:ahLst/>
            <a:cxnLst/>
            <a:rect l="l" t="t" r="r" b="b"/>
            <a:pathLst>
              <a:path w="60049" h="34762" extrusionOk="0">
                <a:moveTo>
                  <a:pt x="33763" y="1"/>
                </a:moveTo>
                <a:cubicBezTo>
                  <a:pt x="31706" y="1"/>
                  <a:pt x="29624" y="840"/>
                  <a:pt x="28094" y="2248"/>
                </a:cubicBezTo>
                <a:cubicBezTo>
                  <a:pt x="26119" y="4096"/>
                  <a:pt x="25094" y="7250"/>
                  <a:pt x="24853" y="10050"/>
                </a:cubicBezTo>
                <a:lnTo>
                  <a:pt x="24853" y="10050"/>
                </a:lnTo>
                <a:cubicBezTo>
                  <a:pt x="24859" y="7656"/>
                  <a:pt x="23079" y="5342"/>
                  <a:pt x="20746" y="4743"/>
                </a:cubicBezTo>
                <a:cubicBezTo>
                  <a:pt x="20310" y="4647"/>
                  <a:pt x="19873" y="4600"/>
                  <a:pt x="19440" y="4600"/>
                </a:cubicBezTo>
                <a:cubicBezTo>
                  <a:pt x="17258" y="4600"/>
                  <a:pt x="15194" y="5783"/>
                  <a:pt x="14081" y="7750"/>
                </a:cubicBezTo>
                <a:cubicBezTo>
                  <a:pt x="12646" y="10416"/>
                  <a:pt x="13774" y="14107"/>
                  <a:pt x="15380" y="16705"/>
                </a:cubicBezTo>
                <a:cubicBezTo>
                  <a:pt x="13253" y="16073"/>
                  <a:pt x="11029" y="15506"/>
                  <a:pt x="8841" y="15506"/>
                </a:cubicBezTo>
                <a:cubicBezTo>
                  <a:pt x="7830" y="15506"/>
                  <a:pt x="6827" y="15627"/>
                  <a:pt x="5845" y="15919"/>
                </a:cubicBezTo>
                <a:cubicBezTo>
                  <a:pt x="2701" y="16841"/>
                  <a:pt x="1" y="19815"/>
                  <a:pt x="548" y="23027"/>
                </a:cubicBezTo>
                <a:cubicBezTo>
                  <a:pt x="1386" y="27756"/>
                  <a:pt x="6495" y="29389"/>
                  <a:pt x="11464" y="29389"/>
                </a:cubicBezTo>
                <a:cubicBezTo>
                  <a:pt x="14396" y="29389"/>
                  <a:pt x="17280" y="28820"/>
                  <a:pt x="19208" y="27983"/>
                </a:cubicBezTo>
                <a:cubicBezTo>
                  <a:pt x="19408" y="27883"/>
                  <a:pt x="19645" y="27819"/>
                  <a:pt x="19878" y="27819"/>
                </a:cubicBezTo>
                <a:cubicBezTo>
                  <a:pt x="19963" y="27819"/>
                  <a:pt x="20048" y="27828"/>
                  <a:pt x="20131" y="27846"/>
                </a:cubicBezTo>
                <a:cubicBezTo>
                  <a:pt x="20370" y="27983"/>
                  <a:pt x="20575" y="28222"/>
                  <a:pt x="20678" y="28461"/>
                </a:cubicBezTo>
                <a:cubicBezTo>
                  <a:pt x="23021" y="32712"/>
                  <a:pt x="27339" y="34762"/>
                  <a:pt x="31786" y="34762"/>
                </a:cubicBezTo>
                <a:cubicBezTo>
                  <a:pt x="34668" y="34762"/>
                  <a:pt x="37603" y="33901"/>
                  <a:pt x="40090" y="32221"/>
                </a:cubicBezTo>
                <a:cubicBezTo>
                  <a:pt x="42004" y="30922"/>
                  <a:pt x="44157" y="29008"/>
                  <a:pt x="44704" y="26753"/>
                </a:cubicBezTo>
                <a:cubicBezTo>
                  <a:pt x="46687" y="27799"/>
                  <a:pt x="48892" y="28331"/>
                  <a:pt x="51108" y="28331"/>
                </a:cubicBezTo>
                <a:cubicBezTo>
                  <a:pt x="52366" y="28331"/>
                  <a:pt x="53628" y="28159"/>
                  <a:pt x="54854" y="27812"/>
                </a:cubicBezTo>
                <a:cubicBezTo>
                  <a:pt x="56905" y="27265"/>
                  <a:pt x="58921" y="26035"/>
                  <a:pt x="59639" y="24053"/>
                </a:cubicBezTo>
                <a:cubicBezTo>
                  <a:pt x="59981" y="23130"/>
                  <a:pt x="60049" y="22139"/>
                  <a:pt x="59844" y="21148"/>
                </a:cubicBezTo>
                <a:cubicBezTo>
                  <a:pt x="59253" y="17694"/>
                  <a:pt x="55914" y="14948"/>
                  <a:pt x="52432" y="14948"/>
                </a:cubicBezTo>
                <a:cubicBezTo>
                  <a:pt x="52089" y="14948"/>
                  <a:pt x="51745" y="14975"/>
                  <a:pt x="51402" y="15030"/>
                </a:cubicBezTo>
                <a:cubicBezTo>
                  <a:pt x="51607" y="13390"/>
                  <a:pt x="51778" y="11749"/>
                  <a:pt x="51402" y="10143"/>
                </a:cubicBezTo>
                <a:cubicBezTo>
                  <a:pt x="50787" y="7887"/>
                  <a:pt x="49010" y="6110"/>
                  <a:pt x="46754" y="5461"/>
                </a:cubicBezTo>
                <a:cubicBezTo>
                  <a:pt x="46295" y="5342"/>
                  <a:pt x="45811" y="5286"/>
                  <a:pt x="45317" y="5286"/>
                </a:cubicBezTo>
                <a:cubicBezTo>
                  <a:pt x="43384" y="5286"/>
                  <a:pt x="41308" y="6143"/>
                  <a:pt x="40056" y="7477"/>
                </a:cubicBezTo>
                <a:cubicBezTo>
                  <a:pt x="40808" y="4640"/>
                  <a:pt x="38962" y="1496"/>
                  <a:pt x="36228" y="437"/>
                </a:cubicBezTo>
                <a:cubicBezTo>
                  <a:pt x="35436" y="140"/>
                  <a:pt x="34602" y="1"/>
                  <a:pt x="3376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2" name="Google Shape;69;p15"/>
          <p:cNvSpPr/>
          <p:nvPr/>
        </p:nvSpPr>
        <p:spPr>
          <a:xfrm>
            <a:off x="4283904" y="5294676"/>
            <a:ext cx="1786904" cy="478383"/>
          </a:xfrm>
          <a:custGeom>
            <a:avLst/>
            <a:gdLst/>
            <a:ahLst/>
            <a:cxnLst/>
            <a:rect l="l" t="t" r="r" b="b"/>
            <a:pathLst>
              <a:path w="59537" h="15939" extrusionOk="0">
                <a:moveTo>
                  <a:pt x="41799" y="1"/>
                </a:moveTo>
                <a:cubicBezTo>
                  <a:pt x="39748" y="4204"/>
                  <a:pt x="35544" y="7485"/>
                  <a:pt x="30862" y="7725"/>
                </a:cubicBezTo>
                <a:cubicBezTo>
                  <a:pt x="30676" y="7735"/>
                  <a:pt x="30489" y="7741"/>
                  <a:pt x="30303" y="7741"/>
                </a:cubicBezTo>
                <a:cubicBezTo>
                  <a:pt x="25834" y="7741"/>
                  <a:pt x="21354" y="4636"/>
                  <a:pt x="20370" y="240"/>
                </a:cubicBezTo>
                <a:cubicBezTo>
                  <a:pt x="18149" y="2188"/>
                  <a:pt x="15688" y="3931"/>
                  <a:pt x="12885" y="4888"/>
                </a:cubicBezTo>
                <a:cubicBezTo>
                  <a:pt x="11473" y="5370"/>
                  <a:pt x="9974" y="5644"/>
                  <a:pt x="8489" y="5644"/>
                </a:cubicBezTo>
                <a:cubicBezTo>
                  <a:pt x="7027" y="5644"/>
                  <a:pt x="5578" y="5379"/>
                  <a:pt x="4239" y="4785"/>
                </a:cubicBezTo>
                <a:cubicBezTo>
                  <a:pt x="2769" y="4136"/>
                  <a:pt x="1539" y="3111"/>
                  <a:pt x="616" y="1812"/>
                </a:cubicBezTo>
                <a:cubicBezTo>
                  <a:pt x="548" y="1675"/>
                  <a:pt x="479" y="1573"/>
                  <a:pt x="445" y="1436"/>
                </a:cubicBezTo>
                <a:cubicBezTo>
                  <a:pt x="103" y="2325"/>
                  <a:pt x="1" y="3282"/>
                  <a:pt x="138" y="4204"/>
                </a:cubicBezTo>
                <a:cubicBezTo>
                  <a:pt x="976" y="8933"/>
                  <a:pt x="6085" y="10566"/>
                  <a:pt x="11054" y="10566"/>
                </a:cubicBezTo>
                <a:cubicBezTo>
                  <a:pt x="13986" y="10566"/>
                  <a:pt x="16870" y="9997"/>
                  <a:pt x="18798" y="9160"/>
                </a:cubicBezTo>
                <a:cubicBezTo>
                  <a:pt x="18998" y="9060"/>
                  <a:pt x="19235" y="8996"/>
                  <a:pt x="19468" y="8996"/>
                </a:cubicBezTo>
                <a:cubicBezTo>
                  <a:pt x="19553" y="8996"/>
                  <a:pt x="19638" y="9005"/>
                  <a:pt x="19721" y="9023"/>
                </a:cubicBezTo>
                <a:cubicBezTo>
                  <a:pt x="19960" y="9160"/>
                  <a:pt x="20165" y="9399"/>
                  <a:pt x="20268" y="9638"/>
                </a:cubicBezTo>
                <a:cubicBezTo>
                  <a:pt x="22590" y="13889"/>
                  <a:pt x="26913" y="15939"/>
                  <a:pt x="31366" y="15939"/>
                </a:cubicBezTo>
                <a:cubicBezTo>
                  <a:pt x="34253" y="15939"/>
                  <a:pt x="37193" y="15078"/>
                  <a:pt x="39680" y="13398"/>
                </a:cubicBezTo>
                <a:cubicBezTo>
                  <a:pt x="41594" y="12099"/>
                  <a:pt x="43747" y="10185"/>
                  <a:pt x="44294" y="7930"/>
                </a:cubicBezTo>
                <a:cubicBezTo>
                  <a:pt x="46282" y="9000"/>
                  <a:pt x="48494" y="9540"/>
                  <a:pt x="50715" y="9540"/>
                </a:cubicBezTo>
                <a:cubicBezTo>
                  <a:pt x="51968" y="9540"/>
                  <a:pt x="53224" y="9368"/>
                  <a:pt x="54444" y="9023"/>
                </a:cubicBezTo>
                <a:cubicBezTo>
                  <a:pt x="56495" y="8442"/>
                  <a:pt x="58511" y="7212"/>
                  <a:pt x="59229" y="5230"/>
                </a:cubicBezTo>
                <a:cubicBezTo>
                  <a:pt x="59400" y="4785"/>
                  <a:pt x="59502" y="4341"/>
                  <a:pt x="59536" y="3897"/>
                </a:cubicBezTo>
                <a:lnTo>
                  <a:pt x="59536" y="3897"/>
                </a:lnTo>
                <a:cubicBezTo>
                  <a:pt x="58000" y="4232"/>
                  <a:pt x="56426" y="4398"/>
                  <a:pt x="54853" y="4398"/>
                </a:cubicBezTo>
                <a:cubicBezTo>
                  <a:pt x="50165" y="4398"/>
                  <a:pt x="45484" y="2918"/>
                  <a:pt x="41799" y="1"/>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3" name="Google Shape;70;p15"/>
          <p:cNvSpPr/>
          <p:nvPr/>
        </p:nvSpPr>
        <p:spPr>
          <a:xfrm>
            <a:off x="4242876" y="4733758"/>
            <a:ext cx="1884357" cy="1027236"/>
          </a:xfrm>
          <a:custGeom>
            <a:avLst/>
            <a:gdLst/>
            <a:ahLst/>
            <a:cxnLst/>
            <a:rect l="l" t="t" r="r" b="b"/>
            <a:pathLst>
              <a:path w="62784" h="34226" extrusionOk="0">
                <a:moveTo>
                  <a:pt x="34326" y="979"/>
                </a:moveTo>
                <a:cubicBezTo>
                  <a:pt x="34676" y="979"/>
                  <a:pt x="35027" y="1016"/>
                  <a:pt x="35374" y="1089"/>
                </a:cubicBezTo>
                <a:cubicBezTo>
                  <a:pt x="36672" y="1430"/>
                  <a:pt x="37800" y="2217"/>
                  <a:pt x="38552" y="3344"/>
                </a:cubicBezTo>
                <a:cubicBezTo>
                  <a:pt x="39475" y="4780"/>
                  <a:pt x="40056" y="6420"/>
                  <a:pt x="40192" y="8129"/>
                </a:cubicBezTo>
                <a:cubicBezTo>
                  <a:pt x="40192" y="8368"/>
                  <a:pt x="40363" y="8573"/>
                  <a:pt x="40568" y="8642"/>
                </a:cubicBezTo>
                <a:cubicBezTo>
                  <a:pt x="40618" y="8656"/>
                  <a:pt x="40668" y="8663"/>
                  <a:pt x="40717" y="8663"/>
                </a:cubicBezTo>
                <a:cubicBezTo>
                  <a:pt x="40901" y="8663"/>
                  <a:pt x="41068" y="8565"/>
                  <a:pt x="41149" y="8402"/>
                </a:cubicBezTo>
                <a:cubicBezTo>
                  <a:pt x="41979" y="6659"/>
                  <a:pt x="43728" y="5588"/>
                  <a:pt x="45597" y="5588"/>
                </a:cubicBezTo>
                <a:cubicBezTo>
                  <a:pt x="46037" y="5588"/>
                  <a:pt x="46483" y="5647"/>
                  <a:pt x="46925" y="5771"/>
                </a:cubicBezTo>
                <a:cubicBezTo>
                  <a:pt x="49249" y="6420"/>
                  <a:pt x="50514" y="8539"/>
                  <a:pt x="50753" y="10863"/>
                </a:cubicBezTo>
                <a:cubicBezTo>
                  <a:pt x="50890" y="12162"/>
                  <a:pt x="50787" y="13529"/>
                  <a:pt x="50445" y="14793"/>
                </a:cubicBezTo>
                <a:cubicBezTo>
                  <a:pt x="50391" y="15119"/>
                  <a:pt x="50638" y="15402"/>
                  <a:pt x="50931" y="15402"/>
                </a:cubicBezTo>
                <a:cubicBezTo>
                  <a:pt x="51007" y="15402"/>
                  <a:pt x="51086" y="15383"/>
                  <a:pt x="51163" y="15340"/>
                </a:cubicBezTo>
                <a:cubicBezTo>
                  <a:pt x="51986" y="14838"/>
                  <a:pt x="52877" y="14619"/>
                  <a:pt x="53778" y="14619"/>
                </a:cubicBezTo>
                <a:cubicBezTo>
                  <a:pt x="56432" y="14619"/>
                  <a:pt x="59175" y="16521"/>
                  <a:pt x="60527" y="18690"/>
                </a:cubicBezTo>
                <a:cubicBezTo>
                  <a:pt x="61074" y="19510"/>
                  <a:pt x="61348" y="20501"/>
                  <a:pt x="61245" y="21458"/>
                </a:cubicBezTo>
                <a:cubicBezTo>
                  <a:pt x="61040" y="22415"/>
                  <a:pt x="60596" y="23269"/>
                  <a:pt x="59946" y="23953"/>
                </a:cubicBezTo>
                <a:cubicBezTo>
                  <a:pt x="59263" y="24671"/>
                  <a:pt x="58477" y="25320"/>
                  <a:pt x="57657" y="25901"/>
                </a:cubicBezTo>
                <a:cubicBezTo>
                  <a:pt x="56768" y="26482"/>
                  <a:pt x="55811" y="26960"/>
                  <a:pt x="54820" y="27234"/>
                </a:cubicBezTo>
                <a:cubicBezTo>
                  <a:pt x="54332" y="27361"/>
                  <a:pt x="53848" y="27418"/>
                  <a:pt x="53369" y="27418"/>
                </a:cubicBezTo>
                <a:cubicBezTo>
                  <a:pt x="51665" y="27418"/>
                  <a:pt x="50025" y="26701"/>
                  <a:pt x="48531" y="25901"/>
                </a:cubicBezTo>
                <a:cubicBezTo>
                  <a:pt x="48053" y="25593"/>
                  <a:pt x="47575" y="25320"/>
                  <a:pt x="47062" y="25115"/>
                </a:cubicBezTo>
                <a:cubicBezTo>
                  <a:pt x="46915" y="25066"/>
                  <a:pt x="46765" y="25042"/>
                  <a:pt x="46617" y="25042"/>
                </a:cubicBezTo>
                <a:cubicBezTo>
                  <a:pt x="46250" y="25042"/>
                  <a:pt x="45895" y="25188"/>
                  <a:pt x="45626" y="25457"/>
                </a:cubicBezTo>
                <a:cubicBezTo>
                  <a:pt x="45285" y="25798"/>
                  <a:pt x="44977" y="26174"/>
                  <a:pt x="44738" y="26584"/>
                </a:cubicBezTo>
                <a:cubicBezTo>
                  <a:pt x="44464" y="26995"/>
                  <a:pt x="44157" y="27370"/>
                  <a:pt x="43849" y="27746"/>
                </a:cubicBezTo>
                <a:cubicBezTo>
                  <a:pt x="41320" y="30788"/>
                  <a:pt x="37698" y="33010"/>
                  <a:pt x="33665" y="33180"/>
                </a:cubicBezTo>
                <a:cubicBezTo>
                  <a:pt x="33530" y="33185"/>
                  <a:pt x="33395" y="33187"/>
                  <a:pt x="33261" y="33187"/>
                </a:cubicBezTo>
                <a:cubicBezTo>
                  <a:pt x="31384" y="33187"/>
                  <a:pt x="29547" y="32743"/>
                  <a:pt x="27889" y="31882"/>
                </a:cubicBezTo>
                <a:cubicBezTo>
                  <a:pt x="26009" y="30856"/>
                  <a:pt x="24608" y="29216"/>
                  <a:pt x="23412" y="27507"/>
                </a:cubicBezTo>
                <a:cubicBezTo>
                  <a:pt x="23104" y="27063"/>
                  <a:pt x="22797" y="26619"/>
                  <a:pt x="22523" y="26140"/>
                </a:cubicBezTo>
                <a:cubicBezTo>
                  <a:pt x="22421" y="25986"/>
                  <a:pt x="22258" y="25909"/>
                  <a:pt x="22100" y="25909"/>
                </a:cubicBezTo>
                <a:cubicBezTo>
                  <a:pt x="21942" y="25909"/>
                  <a:pt x="21788" y="25986"/>
                  <a:pt x="21703" y="26140"/>
                </a:cubicBezTo>
                <a:cubicBezTo>
                  <a:pt x="20131" y="28464"/>
                  <a:pt x="17568" y="29865"/>
                  <a:pt x="14936" y="30515"/>
                </a:cubicBezTo>
                <a:cubicBezTo>
                  <a:pt x="13678" y="30825"/>
                  <a:pt x="12343" y="31002"/>
                  <a:pt x="11009" y="31002"/>
                </a:cubicBezTo>
                <a:cubicBezTo>
                  <a:pt x="9262" y="31002"/>
                  <a:pt x="7517" y="30700"/>
                  <a:pt x="5948" y="30002"/>
                </a:cubicBezTo>
                <a:cubicBezTo>
                  <a:pt x="3487" y="28874"/>
                  <a:pt x="1265" y="26584"/>
                  <a:pt x="1094" y="23748"/>
                </a:cubicBezTo>
                <a:cubicBezTo>
                  <a:pt x="958" y="21082"/>
                  <a:pt x="2530" y="18485"/>
                  <a:pt x="4820" y="17152"/>
                </a:cubicBezTo>
                <a:cubicBezTo>
                  <a:pt x="6120" y="16390"/>
                  <a:pt x="7627" y="15982"/>
                  <a:pt x="9149" y="15982"/>
                </a:cubicBezTo>
                <a:cubicBezTo>
                  <a:pt x="9266" y="15982"/>
                  <a:pt x="9384" y="15985"/>
                  <a:pt x="9502" y="15990"/>
                </a:cubicBezTo>
                <a:cubicBezTo>
                  <a:pt x="11245" y="16024"/>
                  <a:pt x="12920" y="16434"/>
                  <a:pt x="14492" y="17152"/>
                </a:cubicBezTo>
                <a:cubicBezTo>
                  <a:pt x="14571" y="17207"/>
                  <a:pt x="14653" y="17231"/>
                  <a:pt x="14732" y="17231"/>
                </a:cubicBezTo>
                <a:cubicBezTo>
                  <a:pt x="14996" y="17231"/>
                  <a:pt x="15220" y="16962"/>
                  <a:pt x="15141" y="16673"/>
                </a:cubicBezTo>
                <a:cubicBezTo>
                  <a:pt x="14287" y="12982"/>
                  <a:pt x="13364" y="8505"/>
                  <a:pt x="15893" y="5224"/>
                </a:cubicBezTo>
                <a:cubicBezTo>
                  <a:pt x="17097" y="3738"/>
                  <a:pt x="18850" y="2966"/>
                  <a:pt x="20616" y="2966"/>
                </a:cubicBezTo>
                <a:cubicBezTo>
                  <a:pt x="22058" y="2966"/>
                  <a:pt x="23509" y="3481"/>
                  <a:pt x="24676" y="4541"/>
                </a:cubicBezTo>
                <a:cubicBezTo>
                  <a:pt x="25941" y="5873"/>
                  <a:pt x="26590" y="7685"/>
                  <a:pt x="26453" y="9496"/>
                </a:cubicBezTo>
                <a:cubicBezTo>
                  <a:pt x="26453" y="9800"/>
                  <a:pt x="26686" y="9967"/>
                  <a:pt x="26922" y="9967"/>
                </a:cubicBezTo>
                <a:cubicBezTo>
                  <a:pt x="27078" y="9967"/>
                  <a:pt x="27236" y="9893"/>
                  <a:pt x="27329" y="9738"/>
                </a:cubicBezTo>
                <a:lnTo>
                  <a:pt x="27329" y="9738"/>
                </a:lnTo>
                <a:cubicBezTo>
                  <a:pt x="27448" y="9711"/>
                  <a:pt x="27549" y="9624"/>
                  <a:pt x="27581" y="9462"/>
                </a:cubicBezTo>
                <a:cubicBezTo>
                  <a:pt x="27752" y="8676"/>
                  <a:pt x="27821" y="7890"/>
                  <a:pt x="28060" y="7138"/>
                </a:cubicBezTo>
                <a:cubicBezTo>
                  <a:pt x="28265" y="6386"/>
                  <a:pt x="28538" y="5668"/>
                  <a:pt x="28880" y="4951"/>
                </a:cubicBezTo>
                <a:cubicBezTo>
                  <a:pt x="29461" y="3652"/>
                  <a:pt x="30418" y="2558"/>
                  <a:pt x="31614" y="1806"/>
                </a:cubicBezTo>
                <a:cubicBezTo>
                  <a:pt x="32416" y="1255"/>
                  <a:pt x="33365" y="979"/>
                  <a:pt x="34326" y="979"/>
                </a:cubicBezTo>
                <a:close/>
                <a:moveTo>
                  <a:pt x="34413" y="1"/>
                </a:moveTo>
                <a:cubicBezTo>
                  <a:pt x="32007" y="1"/>
                  <a:pt x="29819" y="1720"/>
                  <a:pt x="28641" y="3857"/>
                </a:cubicBezTo>
                <a:cubicBezTo>
                  <a:pt x="28162" y="4677"/>
                  <a:pt x="27786" y="5532"/>
                  <a:pt x="27513" y="6454"/>
                </a:cubicBezTo>
                <a:cubicBezTo>
                  <a:pt x="27443" y="6691"/>
                  <a:pt x="27375" y="6927"/>
                  <a:pt x="27310" y="7163"/>
                </a:cubicBezTo>
                <a:lnTo>
                  <a:pt x="27310" y="7163"/>
                </a:lnTo>
                <a:cubicBezTo>
                  <a:pt x="27289" y="7063"/>
                  <a:pt x="27265" y="6964"/>
                  <a:pt x="27240" y="6865"/>
                </a:cubicBezTo>
                <a:cubicBezTo>
                  <a:pt x="26966" y="5976"/>
                  <a:pt x="26522" y="5122"/>
                  <a:pt x="25941" y="4370"/>
                </a:cubicBezTo>
                <a:cubicBezTo>
                  <a:pt x="24621" y="2670"/>
                  <a:pt x="22661" y="1803"/>
                  <a:pt x="20692" y="1803"/>
                </a:cubicBezTo>
                <a:cubicBezTo>
                  <a:pt x="18939" y="1803"/>
                  <a:pt x="17179" y="2491"/>
                  <a:pt x="15859" y="3891"/>
                </a:cubicBezTo>
                <a:cubicBezTo>
                  <a:pt x="14560" y="5327"/>
                  <a:pt x="13740" y="7104"/>
                  <a:pt x="13501" y="9018"/>
                </a:cubicBezTo>
                <a:cubicBezTo>
                  <a:pt x="13170" y="11362"/>
                  <a:pt x="13553" y="13707"/>
                  <a:pt x="14046" y="15982"/>
                </a:cubicBezTo>
                <a:lnTo>
                  <a:pt x="14046" y="15982"/>
                </a:lnTo>
                <a:cubicBezTo>
                  <a:pt x="12797" y="15388"/>
                  <a:pt x="11440" y="15013"/>
                  <a:pt x="10083" y="14930"/>
                </a:cubicBezTo>
                <a:cubicBezTo>
                  <a:pt x="9817" y="14909"/>
                  <a:pt x="9552" y="14898"/>
                  <a:pt x="9288" y="14898"/>
                </a:cubicBezTo>
                <a:cubicBezTo>
                  <a:pt x="7856" y="14898"/>
                  <a:pt x="6460" y="15208"/>
                  <a:pt x="5161" y="15785"/>
                </a:cubicBezTo>
                <a:cubicBezTo>
                  <a:pt x="2427" y="17083"/>
                  <a:pt x="582" y="19681"/>
                  <a:pt x="274" y="22654"/>
                </a:cubicBezTo>
                <a:cubicBezTo>
                  <a:pt x="1" y="25696"/>
                  <a:pt x="1846" y="28498"/>
                  <a:pt x="4375" y="30070"/>
                </a:cubicBezTo>
                <a:cubicBezTo>
                  <a:pt x="6370" y="31335"/>
                  <a:pt x="8763" y="31839"/>
                  <a:pt x="11148" y="31839"/>
                </a:cubicBezTo>
                <a:cubicBezTo>
                  <a:pt x="12114" y="31839"/>
                  <a:pt x="13078" y="31756"/>
                  <a:pt x="14013" y="31608"/>
                </a:cubicBezTo>
                <a:cubicBezTo>
                  <a:pt x="17078" y="31103"/>
                  <a:pt x="20085" y="29691"/>
                  <a:pt x="22061" y="27266"/>
                </a:cubicBezTo>
                <a:lnTo>
                  <a:pt x="22061" y="27266"/>
                </a:lnTo>
                <a:cubicBezTo>
                  <a:pt x="23185" y="28998"/>
                  <a:pt x="24426" y="30662"/>
                  <a:pt x="26078" y="31916"/>
                </a:cubicBezTo>
                <a:cubicBezTo>
                  <a:pt x="27821" y="33215"/>
                  <a:pt x="29871" y="34001"/>
                  <a:pt x="32058" y="34172"/>
                </a:cubicBezTo>
                <a:cubicBezTo>
                  <a:pt x="32445" y="34208"/>
                  <a:pt x="32830" y="34226"/>
                  <a:pt x="33214" y="34226"/>
                </a:cubicBezTo>
                <a:cubicBezTo>
                  <a:pt x="37132" y="34226"/>
                  <a:pt x="40836" y="32363"/>
                  <a:pt x="43576" y="29592"/>
                </a:cubicBezTo>
                <a:cubicBezTo>
                  <a:pt x="44328" y="28806"/>
                  <a:pt x="45011" y="27986"/>
                  <a:pt x="45626" y="27131"/>
                </a:cubicBezTo>
                <a:cubicBezTo>
                  <a:pt x="45866" y="26789"/>
                  <a:pt x="46105" y="26208"/>
                  <a:pt x="46515" y="26072"/>
                </a:cubicBezTo>
                <a:cubicBezTo>
                  <a:pt x="46548" y="26061"/>
                  <a:pt x="46580" y="26056"/>
                  <a:pt x="46613" y="26056"/>
                </a:cubicBezTo>
                <a:cubicBezTo>
                  <a:pt x="46785" y="26056"/>
                  <a:pt x="46952" y="26191"/>
                  <a:pt x="47096" y="26277"/>
                </a:cubicBezTo>
                <a:lnTo>
                  <a:pt x="47882" y="26755"/>
                </a:lnTo>
                <a:cubicBezTo>
                  <a:pt x="49571" y="27697"/>
                  <a:pt x="51394" y="28503"/>
                  <a:pt x="53334" y="28503"/>
                </a:cubicBezTo>
                <a:cubicBezTo>
                  <a:pt x="53789" y="28503"/>
                  <a:pt x="54250" y="28459"/>
                  <a:pt x="54717" y="28362"/>
                </a:cubicBezTo>
                <a:cubicBezTo>
                  <a:pt x="55811" y="28122"/>
                  <a:pt x="56836" y="27678"/>
                  <a:pt x="57793" y="27029"/>
                </a:cubicBezTo>
                <a:cubicBezTo>
                  <a:pt x="58716" y="26448"/>
                  <a:pt x="59571" y="25764"/>
                  <a:pt x="60357" y="24978"/>
                </a:cubicBezTo>
                <a:cubicBezTo>
                  <a:pt x="61826" y="23440"/>
                  <a:pt x="62783" y="21321"/>
                  <a:pt x="61963" y="19202"/>
                </a:cubicBezTo>
                <a:cubicBezTo>
                  <a:pt x="61211" y="17254"/>
                  <a:pt x="59502" y="15648"/>
                  <a:pt x="57622" y="14691"/>
                </a:cubicBezTo>
                <a:cubicBezTo>
                  <a:pt x="56443" y="14054"/>
                  <a:pt x="55084" y="13629"/>
                  <a:pt x="53737" y="13629"/>
                </a:cubicBezTo>
                <a:cubicBezTo>
                  <a:pt x="53133" y="13629"/>
                  <a:pt x="52531" y="13714"/>
                  <a:pt x="51949" y="13905"/>
                </a:cubicBezTo>
                <a:cubicBezTo>
                  <a:pt x="51811" y="13954"/>
                  <a:pt x="51678" y="14007"/>
                  <a:pt x="51549" y="14062"/>
                </a:cubicBezTo>
                <a:lnTo>
                  <a:pt x="51549" y="14062"/>
                </a:lnTo>
                <a:cubicBezTo>
                  <a:pt x="51899" y="11806"/>
                  <a:pt x="51869" y="9402"/>
                  <a:pt x="50650" y="7411"/>
                </a:cubicBezTo>
                <a:cubicBezTo>
                  <a:pt x="49525" y="5647"/>
                  <a:pt x="47596" y="4629"/>
                  <a:pt x="45580" y="4629"/>
                </a:cubicBezTo>
                <a:cubicBezTo>
                  <a:pt x="44901" y="4629"/>
                  <a:pt x="44213" y="4744"/>
                  <a:pt x="43542" y="4985"/>
                </a:cubicBezTo>
                <a:cubicBezTo>
                  <a:pt x="42568" y="5341"/>
                  <a:pt x="41693" y="5945"/>
                  <a:pt x="41021" y="6739"/>
                </a:cubicBezTo>
                <a:lnTo>
                  <a:pt x="41021" y="6739"/>
                </a:lnTo>
                <a:cubicBezTo>
                  <a:pt x="40774" y="5530"/>
                  <a:pt x="40334" y="4367"/>
                  <a:pt x="39714" y="3276"/>
                </a:cubicBezTo>
                <a:cubicBezTo>
                  <a:pt x="38894" y="1943"/>
                  <a:pt x="37698" y="884"/>
                  <a:pt x="36228" y="337"/>
                </a:cubicBezTo>
                <a:cubicBezTo>
                  <a:pt x="35617" y="106"/>
                  <a:pt x="35008" y="1"/>
                  <a:pt x="34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34" name="Google Shape;73;p15"/>
          <p:cNvSpPr/>
          <p:nvPr/>
        </p:nvSpPr>
        <p:spPr>
          <a:xfrm>
            <a:off x="810177" y="3962249"/>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nvGrpSpPr>
          <p:cNvPr id="36" name="Google Shape;85;p15"/>
          <p:cNvGrpSpPr/>
          <p:nvPr/>
        </p:nvGrpSpPr>
        <p:grpSpPr>
          <a:xfrm>
            <a:off x="2752878" y="3460339"/>
            <a:ext cx="748332" cy="748332"/>
            <a:chOff x="459325" y="3292175"/>
            <a:chExt cx="630900" cy="630900"/>
          </a:xfrm>
          <a:solidFill>
            <a:srgbClr val="EE7971"/>
          </a:solidFill>
        </p:grpSpPr>
        <p:sp>
          <p:nvSpPr>
            <p:cNvPr id="37" name="Google Shape;86;p15"/>
            <p:cNvSpPr/>
            <p:nvPr/>
          </p:nvSpPr>
          <p:spPr>
            <a:xfrm>
              <a:off x="459325" y="3292175"/>
              <a:ext cx="630900" cy="63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38" name="Google Shape;87;p15"/>
            <p:cNvSpPr/>
            <p:nvPr/>
          </p:nvSpPr>
          <p:spPr>
            <a:xfrm>
              <a:off x="537475" y="3370324"/>
              <a:ext cx="474600" cy="47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prstClr val="white"/>
                  </a:solidFill>
                  <a:cs typeface="+mn-ea"/>
                  <a:sym typeface="+mn-lt"/>
                </a:rPr>
                <a:t>1</a:t>
              </a:r>
              <a:endParaRPr sz="3200" dirty="0">
                <a:solidFill>
                  <a:prstClr val="white"/>
                </a:solidFill>
                <a:cs typeface="+mn-ea"/>
                <a:sym typeface="+mn-lt"/>
              </a:endParaRPr>
            </a:p>
          </p:txBody>
        </p:sp>
      </p:grpSp>
      <p:grpSp>
        <p:nvGrpSpPr>
          <p:cNvPr id="39" name="Google Shape;93;p15"/>
          <p:cNvGrpSpPr/>
          <p:nvPr/>
        </p:nvGrpSpPr>
        <p:grpSpPr>
          <a:xfrm>
            <a:off x="8919395" y="3637566"/>
            <a:ext cx="748332" cy="748332"/>
            <a:chOff x="459325" y="3292175"/>
            <a:chExt cx="630900" cy="630900"/>
          </a:xfrm>
          <a:solidFill>
            <a:srgbClr val="EE7971"/>
          </a:solidFill>
        </p:grpSpPr>
        <p:sp>
          <p:nvSpPr>
            <p:cNvPr id="40" name="Google Shape;94;p15"/>
            <p:cNvSpPr/>
            <p:nvPr/>
          </p:nvSpPr>
          <p:spPr>
            <a:xfrm>
              <a:off x="459325" y="3292175"/>
              <a:ext cx="630900" cy="63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41" name="Google Shape;95;p15"/>
            <p:cNvSpPr/>
            <p:nvPr/>
          </p:nvSpPr>
          <p:spPr>
            <a:xfrm>
              <a:off x="537475" y="3370324"/>
              <a:ext cx="474600" cy="47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prstClr val="white"/>
                  </a:solidFill>
                  <a:cs typeface="+mn-ea"/>
                  <a:sym typeface="+mn-lt"/>
                </a:rPr>
                <a:t>3</a:t>
              </a:r>
              <a:endParaRPr sz="3200" dirty="0">
                <a:solidFill>
                  <a:prstClr val="white"/>
                </a:solidFill>
                <a:cs typeface="+mn-ea"/>
                <a:sym typeface="+mn-lt"/>
              </a:endParaRPr>
            </a:p>
          </p:txBody>
        </p:sp>
      </p:grpSp>
      <p:grpSp>
        <p:nvGrpSpPr>
          <p:cNvPr id="42" name="Google Shape;101;p15"/>
          <p:cNvGrpSpPr/>
          <p:nvPr/>
        </p:nvGrpSpPr>
        <p:grpSpPr>
          <a:xfrm>
            <a:off x="5721835" y="4134841"/>
            <a:ext cx="748332" cy="748332"/>
            <a:chOff x="459325" y="3292175"/>
            <a:chExt cx="630900" cy="630900"/>
          </a:xfrm>
          <a:solidFill>
            <a:srgbClr val="EE7971"/>
          </a:solidFill>
        </p:grpSpPr>
        <p:sp>
          <p:nvSpPr>
            <p:cNvPr id="43" name="Google Shape;102;p15"/>
            <p:cNvSpPr/>
            <p:nvPr/>
          </p:nvSpPr>
          <p:spPr>
            <a:xfrm>
              <a:off x="459325" y="3292175"/>
              <a:ext cx="630900" cy="63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44" name="Google Shape;103;p15"/>
            <p:cNvSpPr/>
            <p:nvPr/>
          </p:nvSpPr>
          <p:spPr>
            <a:xfrm>
              <a:off x="537475" y="3370324"/>
              <a:ext cx="474600" cy="474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prstClr val="white"/>
                  </a:solidFill>
                  <a:cs typeface="+mn-ea"/>
                  <a:sym typeface="+mn-lt"/>
                </a:rPr>
                <a:t>2</a:t>
              </a:r>
              <a:endParaRPr sz="3200" dirty="0">
                <a:solidFill>
                  <a:prstClr val="white"/>
                </a:solidFill>
                <a:cs typeface="+mn-ea"/>
                <a:sym typeface="+mn-lt"/>
              </a:endParaRPr>
            </a:p>
          </p:txBody>
        </p:sp>
      </p:grpSp>
      <p:sp>
        <p:nvSpPr>
          <p:cNvPr id="45" name="Synergistically utilize technically sound portals with frictionless chains. Dramatically customize…">
            <a:extLst>
              <a:ext uri="{FF2B5EF4-FFF2-40B4-BE49-F238E27FC236}">
                <a16:creationId xmlns:a16="http://schemas.microsoft.com/office/drawing/2014/main" xmlns="" id="{BB9C0896-4B30-4002-B4EC-751D750B5025}"/>
              </a:ext>
            </a:extLst>
          </p:cNvPr>
          <p:cNvSpPr txBox="1"/>
          <p:nvPr/>
        </p:nvSpPr>
        <p:spPr>
          <a:xfrm>
            <a:off x="408190" y="1777707"/>
            <a:ext cx="3680705" cy="17235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en-US" sz="2800" b="1" dirty="0">
                <a:solidFill>
                  <a:schemeClr val="accent2">
                    <a:lumMod val="75000"/>
                  </a:schemeClr>
                </a:solidFill>
              </a:rPr>
              <a:t>- </a:t>
            </a:r>
            <a:r>
              <a:rPr lang="en-US" sz="2800" b="1" dirty="0" err="1">
                <a:solidFill>
                  <a:schemeClr val="accent2">
                    <a:lumMod val="75000"/>
                  </a:schemeClr>
                </a:solidFill>
              </a:rPr>
              <a:t>Giới</a:t>
            </a:r>
            <a:r>
              <a:rPr lang="en-US" sz="2800" b="1" dirty="0">
                <a:solidFill>
                  <a:schemeClr val="accent2">
                    <a:lumMod val="75000"/>
                  </a:schemeClr>
                </a:solidFill>
              </a:rPr>
              <a:t> </a:t>
            </a:r>
            <a:r>
              <a:rPr lang="en-US" sz="2800" b="1" dirty="0" err="1">
                <a:solidFill>
                  <a:schemeClr val="accent2">
                    <a:lumMod val="75000"/>
                  </a:schemeClr>
                </a:solidFill>
              </a:rPr>
              <a:t>thiệu</a:t>
            </a:r>
            <a:r>
              <a:rPr lang="en-US" sz="2800" b="1" dirty="0">
                <a:solidFill>
                  <a:schemeClr val="accent2">
                    <a:lumMod val="75000"/>
                  </a:schemeClr>
                </a:solidFill>
              </a:rPr>
              <a:t> </a:t>
            </a:r>
            <a:r>
              <a:rPr lang="en-US" sz="2800" b="1" dirty="0" err="1">
                <a:solidFill>
                  <a:schemeClr val="accent2">
                    <a:lumMod val="75000"/>
                  </a:schemeClr>
                </a:solidFill>
              </a:rPr>
              <a:t>câu</a:t>
            </a:r>
            <a:r>
              <a:rPr lang="en-US" sz="2800" b="1" dirty="0">
                <a:solidFill>
                  <a:schemeClr val="accent2">
                    <a:lumMod val="75000"/>
                  </a:schemeClr>
                </a:solidFill>
              </a:rPr>
              <a:t> </a:t>
            </a:r>
            <a:r>
              <a:rPr lang="en-US" sz="2800" b="1" dirty="0" err="1">
                <a:solidFill>
                  <a:schemeClr val="accent2">
                    <a:lumMod val="75000"/>
                  </a:schemeClr>
                </a:solidFill>
              </a:rPr>
              <a:t>chuyện</a:t>
            </a:r>
            <a:r>
              <a:rPr lang="en-US" sz="2800" b="1" dirty="0">
                <a:solidFill>
                  <a:schemeClr val="accent2">
                    <a:lumMod val="75000"/>
                  </a:schemeClr>
                </a:solidFill>
              </a:rPr>
              <a:t>:</a:t>
            </a:r>
          </a:p>
          <a:p>
            <a:r>
              <a:rPr lang="en-US" sz="2800" dirty="0">
                <a:solidFill>
                  <a:srgbClr val="0070C0"/>
                </a:solidFill>
              </a:rPr>
              <a:t>+ </a:t>
            </a:r>
            <a:r>
              <a:rPr lang="en-US" sz="2800" dirty="0" err="1">
                <a:solidFill>
                  <a:srgbClr val="0070C0"/>
                </a:solidFill>
              </a:rPr>
              <a:t>Nêu</a:t>
            </a:r>
            <a:r>
              <a:rPr lang="en-US" sz="2800" dirty="0">
                <a:solidFill>
                  <a:srgbClr val="0070C0"/>
                </a:solidFill>
              </a:rPr>
              <a:t> </a:t>
            </a:r>
            <a:r>
              <a:rPr lang="en-US" sz="2800" dirty="0" err="1">
                <a:solidFill>
                  <a:srgbClr val="0070C0"/>
                </a:solidFill>
              </a:rPr>
              <a:t>tên</a:t>
            </a:r>
            <a:r>
              <a:rPr lang="en-US" sz="2800" dirty="0">
                <a:solidFill>
                  <a:srgbClr val="0070C0"/>
                </a:solidFill>
              </a:rPr>
              <a:t> </a:t>
            </a:r>
            <a:r>
              <a:rPr lang="en-US" sz="2800" dirty="0" err="1">
                <a:solidFill>
                  <a:srgbClr val="0070C0"/>
                </a:solidFill>
              </a:rPr>
              <a:t>câu</a:t>
            </a:r>
            <a:r>
              <a:rPr lang="en-US" sz="2800" dirty="0">
                <a:solidFill>
                  <a:srgbClr val="0070C0"/>
                </a:solidFill>
              </a:rPr>
              <a:t> </a:t>
            </a:r>
            <a:r>
              <a:rPr lang="en-US" sz="2800" dirty="0" err="1">
                <a:solidFill>
                  <a:srgbClr val="0070C0"/>
                </a:solidFill>
              </a:rPr>
              <a:t>chuyện</a:t>
            </a:r>
            <a:endParaRPr lang="en-US" sz="2800" dirty="0">
              <a:solidFill>
                <a:srgbClr val="0070C0"/>
              </a:solidFill>
            </a:endParaRPr>
          </a:p>
          <a:p>
            <a:r>
              <a:rPr lang="en-US" sz="2800" dirty="0">
                <a:solidFill>
                  <a:srgbClr val="0070C0"/>
                </a:solidFill>
              </a:rPr>
              <a:t>+ </a:t>
            </a:r>
            <a:r>
              <a:rPr lang="en-US" sz="2800" dirty="0" err="1">
                <a:solidFill>
                  <a:srgbClr val="0070C0"/>
                </a:solidFill>
              </a:rPr>
              <a:t>Nêu</a:t>
            </a:r>
            <a:r>
              <a:rPr lang="en-US" sz="2800" dirty="0">
                <a:solidFill>
                  <a:srgbClr val="0070C0"/>
                </a:solidFill>
              </a:rPr>
              <a:t> </a:t>
            </a:r>
            <a:r>
              <a:rPr lang="en-US" sz="2800" dirty="0" err="1">
                <a:solidFill>
                  <a:srgbClr val="0070C0"/>
                </a:solidFill>
              </a:rPr>
              <a:t>tên</a:t>
            </a:r>
            <a:r>
              <a:rPr lang="en-US" sz="2800" dirty="0">
                <a:solidFill>
                  <a:srgbClr val="0070C0"/>
                </a:solidFill>
              </a:rPr>
              <a:t> </a:t>
            </a:r>
            <a:r>
              <a:rPr lang="en-US" sz="2800" dirty="0" err="1">
                <a:solidFill>
                  <a:srgbClr val="0070C0"/>
                </a:solidFill>
              </a:rPr>
              <a:t>nhân</a:t>
            </a:r>
            <a:r>
              <a:rPr lang="en-US" sz="2800" dirty="0">
                <a:solidFill>
                  <a:srgbClr val="0070C0"/>
                </a:solidFill>
              </a:rPr>
              <a:t> </a:t>
            </a:r>
            <a:r>
              <a:rPr lang="en-US" sz="2800" dirty="0" err="1">
                <a:solidFill>
                  <a:srgbClr val="0070C0"/>
                </a:solidFill>
              </a:rPr>
              <a:t>vật</a:t>
            </a:r>
            <a:endParaRPr lang="en-US" sz="2800" dirty="0">
              <a:solidFill>
                <a:srgbClr val="0070C0"/>
              </a:solidFill>
            </a:endParaRPr>
          </a:p>
          <a:p>
            <a:r>
              <a:rPr lang="en-US" sz="2800" dirty="0">
                <a:solidFill>
                  <a:srgbClr val="0070C0"/>
                </a:solidFill>
              </a:rPr>
              <a:t>+ </a:t>
            </a:r>
            <a:r>
              <a:rPr lang="en-US" sz="2800" dirty="0" err="1">
                <a:solidFill>
                  <a:srgbClr val="0070C0"/>
                </a:solidFill>
              </a:rPr>
              <a:t>Hoàn</a:t>
            </a:r>
            <a:r>
              <a:rPr lang="en-US" sz="2800" dirty="0">
                <a:solidFill>
                  <a:srgbClr val="0070C0"/>
                </a:solidFill>
              </a:rPr>
              <a:t> </a:t>
            </a:r>
            <a:r>
              <a:rPr lang="en-US" sz="2800" dirty="0" err="1">
                <a:solidFill>
                  <a:srgbClr val="0070C0"/>
                </a:solidFill>
              </a:rPr>
              <a:t>cảnh</a:t>
            </a:r>
            <a:r>
              <a:rPr lang="en-US" sz="2800" dirty="0">
                <a:solidFill>
                  <a:srgbClr val="0070C0"/>
                </a:solidFill>
              </a:rPr>
              <a:t> </a:t>
            </a:r>
            <a:r>
              <a:rPr lang="en-US" sz="2800" dirty="0" err="1">
                <a:solidFill>
                  <a:srgbClr val="0070C0"/>
                </a:solidFill>
              </a:rPr>
              <a:t>sự</a:t>
            </a:r>
            <a:r>
              <a:rPr lang="en-US" sz="2800" dirty="0">
                <a:solidFill>
                  <a:srgbClr val="0070C0"/>
                </a:solidFill>
              </a:rPr>
              <a:t> </a:t>
            </a:r>
            <a:r>
              <a:rPr lang="en-US" sz="2800" dirty="0" err="1">
                <a:solidFill>
                  <a:srgbClr val="0070C0"/>
                </a:solidFill>
              </a:rPr>
              <a:t>việc</a:t>
            </a:r>
            <a:endParaRPr lang="en-US" sz="2800" dirty="0">
              <a:solidFill>
                <a:srgbClr val="0070C0"/>
              </a:solidFill>
            </a:endParaRPr>
          </a:p>
        </p:txBody>
      </p:sp>
      <p:sp>
        <p:nvSpPr>
          <p:cNvPr id="46" name="Synergistically utilize technically sound portals with frictionless chains. Dramatically customize…">
            <a:extLst>
              <a:ext uri="{FF2B5EF4-FFF2-40B4-BE49-F238E27FC236}">
                <a16:creationId xmlns:a16="http://schemas.microsoft.com/office/drawing/2014/main" xmlns="" id="{79807A18-5423-6949-90E4-430A786C070D}"/>
              </a:ext>
            </a:extLst>
          </p:cNvPr>
          <p:cNvSpPr txBox="1"/>
          <p:nvPr/>
        </p:nvSpPr>
        <p:spPr>
          <a:xfrm>
            <a:off x="3118837" y="5891343"/>
            <a:ext cx="4414077"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1" dirty="0" err="1">
                <a:solidFill>
                  <a:schemeClr val="accent2">
                    <a:lumMod val="75000"/>
                  </a:schemeClr>
                </a:solidFill>
              </a:rPr>
              <a:t>Kể</a:t>
            </a:r>
            <a:r>
              <a:rPr lang="en-US" sz="2800" b="1" dirty="0">
                <a:solidFill>
                  <a:schemeClr val="accent2">
                    <a:lumMod val="75000"/>
                  </a:schemeClr>
                </a:solidFill>
              </a:rPr>
              <a:t> </a:t>
            </a:r>
            <a:r>
              <a:rPr lang="en-US" sz="2800" b="1" dirty="0" err="1">
                <a:solidFill>
                  <a:schemeClr val="accent2">
                    <a:lumMod val="75000"/>
                  </a:schemeClr>
                </a:solidFill>
              </a:rPr>
              <a:t>diễn</a:t>
            </a:r>
            <a:r>
              <a:rPr lang="en-US" sz="2800" b="1" dirty="0">
                <a:solidFill>
                  <a:schemeClr val="accent2">
                    <a:lumMod val="75000"/>
                  </a:schemeClr>
                </a:solidFill>
              </a:rPr>
              <a:t> </a:t>
            </a:r>
            <a:r>
              <a:rPr lang="en-US" sz="2800" b="1" dirty="0" err="1">
                <a:solidFill>
                  <a:schemeClr val="accent2">
                    <a:lumMod val="75000"/>
                  </a:schemeClr>
                </a:solidFill>
              </a:rPr>
              <a:t>biến</a:t>
            </a:r>
            <a:r>
              <a:rPr lang="en-US" sz="2800" b="1" dirty="0">
                <a:solidFill>
                  <a:schemeClr val="accent2">
                    <a:lumMod val="75000"/>
                  </a:schemeClr>
                </a:solidFill>
              </a:rPr>
              <a:t> </a:t>
            </a:r>
            <a:r>
              <a:rPr lang="en-US" sz="2800" b="1" dirty="0" err="1">
                <a:solidFill>
                  <a:schemeClr val="accent2">
                    <a:lumMod val="75000"/>
                  </a:schemeClr>
                </a:solidFill>
              </a:rPr>
              <a:t>của</a:t>
            </a:r>
            <a:r>
              <a:rPr lang="en-US" sz="2800" b="1" dirty="0">
                <a:solidFill>
                  <a:schemeClr val="accent2">
                    <a:lumMod val="75000"/>
                  </a:schemeClr>
                </a:solidFill>
              </a:rPr>
              <a:t> </a:t>
            </a:r>
            <a:r>
              <a:rPr lang="en-US" sz="2800" b="1" dirty="0" err="1">
                <a:solidFill>
                  <a:schemeClr val="accent2">
                    <a:lumMod val="75000"/>
                  </a:schemeClr>
                </a:solidFill>
              </a:rPr>
              <a:t>câu</a:t>
            </a:r>
            <a:r>
              <a:rPr lang="en-US" sz="2800" b="1" dirty="0">
                <a:solidFill>
                  <a:schemeClr val="accent2">
                    <a:lumMod val="75000"/>
                  </a:schemeClr>
                </a:solidFill>
              </a:rPr>
              <a:t> </a:t>
            </a:r>
            <a:r>
              <a:rPr lang="en-US" sz="2800" b="1" dirty="0" err="1">
                <a:solidFill>
                  <a:schemeClr val="accent2">
                    <a:lumMod val="75000"/>
                  </a:schemeClr>
                </a:solidFill>
              </a:rPr>
              <a:t>chuyện</a:t>
            </a:r>
            <a:r>
              <a:rPr lang="en-US" sz="2800" b="1" dirty="0">
                <a:solidFill>
                  <a:schemeClr val="accent2">
                    <a:lumMod val="75000"/>
                  </a:schemeClr>
                </a:solidFill>
              </a:rPr>
              <a:t>.</a:t>
            </a:r>
          </a:p>
        </p:txBody>
      </p:sp>
      <p:sp>
        <p:nvSpPr>
          <p:cNvPr id="47" name="Synergistically utilize technically sound portals with frictionless chains. Dramatically customize…">
            <a:extLst>
              <a:ext uri="{FF2B5EF4-FFF2-40B4-BE49-F238E27FC236}">
                <a16:creationId xmlns:a16="http://schemas.microsoft.com/office/drawing/2014/main" xmlns="" id="{0FF0A480-2654-BB42-B0B4-E619601CF34D}"/>
              </a:ext>
            </a:extLst>
          </p:cNvPr>
          <p:cNvSpPr txBox="1"/>
          <p:nvPr/>
        </p:nvSpPr>
        <p:spPr>
          <a:xfrm>
            <a:off x="9150893" y="4534059"/>
            <a:ext cx="2989503"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1" dirty="0" err="1">
                <a:solidFill>
                  <a:schemeClr val="accent2">
                    <a:lumMod val="75000"/>
                  </a:schemeClr>
                </a:solidFill>
              </a:rPr>
              <a:t>Kể</a:t>
            </a:r>
            <a:r>
              <a:rPr lang="en-US" sz="2800" b="1" dirty="0">
                <a:solidFill>
                  <a:schemeClr val="accent2">
                    <a:lumMod val="75000"/>
                  </a:schemeClr>
                </a:solidFill>
              </a:rPr>
              <a:t> </a:t>
            </a:r>
            <a:r>
              <a:rPr lang="en-US" sz="2800" b="1" dirty="0" err="1">
                <a:solidFill>
                  <a:schemeClr val="accent2">
                    <a:lumMod val="75000"/>
                  </a:schemeClr>
                </a:solidFill>
              </a:rPr>
              <a:t>kết</a:t>
            </a:r>
            <a:r>
              <a:rPr lang="en-US" sz="2800" b="1" dirty="0">
                <a:solidFill>
                  <a:schemeClr val="accent2">
                    <a:lumMod val="75000"/>
                  </a:schemeClr>
                </a:solidFill>
              </a:rPr>
              <a:t> </a:t>
            </a:r>
            <a:r>
              <a:rPr lang="en-US" sz="2800" b="1" dirty="0" err="1">
                <a:solidFill>
                  <a:schemeClr val="accent2">
                    <a:lumMod val="75000"/>
                  </a:schemeClr>
                </a:solidFill>
              </a:rPr>
              <a:t>thúc</a:t>
            </a:r>
            <a:r>
              <a:rPr lang="en-US" sz="2800" b="1" dirty="0">
                <a:solidFill>
                  <a:schemeClr val="accent2">
                    <a:lumMod val="75000"/>
                  </a:schemeClr>
                </a:solidFill>
              </a:rPr>
              <a:t> </a:t>
            </a:r>
            <a:r>
              <a:rPr lang="en-US" sz="2800" b="1" dirty="0" err="1">
                <a:solidFill>
                  <a:schemeClr val="accent2">
                    <a:lumMod val="75000"/>
                  </a:schemeClr>
                </a:solidFill>
              </a:rPr>
              <a:t>và</a:t>
            </a:r>
            <a:r>
              <a:rPr lang="en-US" sz="2800" b="1" dirty="0">
                <a:solidFill>
                  <a:schemeClr val="accent2">
                    <a:lumMod val="75000"/>
                  </a:schemeClr>
                </a:solidFill>
              </a:rPr>
              <a:t> </a:t>
            </a:r>
            <a:r>
              <a:rPr lang="en-US" sz="2800" b="1" dirty="0" err="1">
                <a:solidFill>
                  <a:schemeClr val="accent2">
                    <a:lumMod val="75000"/>
                  </a:schemeClr>
                </a:solidFill>
              </a:rPr>
              <a:t>nêu</a:t>
            </a:r>
            <a:r>
              <a:rPr lang="en-US" sz="2800" b="1" dirty="0">
                <a:solidFill>
                  <a:schemeClr val="accent2">
                    <a:lumMod val="75000"/>
                  </a:schemeClr>
                </a:solidFill>
              </a:rPr>
              <a:t> </a:t>
            </a:r>
          </a:p>
          <a:p>
            <a:pPr algn="ctr"/>
            <a:r>
              <a:rPr lang="en-US" sz="2800" b="1" dirty="0" err="1">
                <a:solidFill>
                  <a:schemeClr val="accent2">
                    <a:lumMod val="75000"/>
                  </a:schemeClr>
                </a:solidFill>
              </a:rPr>
              <a:t>ý</a:t>
            </a:r>
            <a:r>
              <a:rPr lang="en-US" sz="2800" b="1" dirty="0">
                <a:solidFill>
                  <a:schemeClr val="accent2">
                    <a:lumMod val="75000"/>
                  </a:schemeClr>
                </a:solidFill>
              </a:rPr>
              <a:t> </a:t>
            </a:r>
            <a:r>
              <a:rPr lang="en-US" sz="2800" b="1" dirty="0" err="1">
                <a:solidFill>
                  <a:schemeClr val="accent2">
                    <a:lumMod val="75000"/>
                  </a:schemeClr>
                </a:solidFill>
              </a:rPr>
              <a:t>nghĩa</a:t>
            </a:r>
            <a:r>
              <a:rPr lang="en-US" sz="2800" b="1" dirty="0">
                <a:solidFill>
                  <a:schemeClr val="accent2">
                    <a:lumMod val="75000"/>
                  </a:schemeClr>
                </a:solidFill>
              </a:rPr>
              <a:t> </a:t>
            </a:r>
            <a:r>
              <a:rPr lang="en-US" sz="2800" b="1" dirty="0" err="1">
                <a:solidFill>
                  <a:schemeClr val="accent2">
                    <a:lumMod val="75000"/>
                  </a:schemeClr>
                </a:solidFill>
              </a:rPr>
              <a:t>câu</a:t>
            </a:r>
            <a:r>
              <a:rPr lang="en-US" sz="2800" b="1" dirty="0">
                <a:solidFill>
                  <a:schemeClr val="accent2">
                    <a:lumMod val="75000"/>
                  </a:schemeClr>
                </a:solidFill>
              </a:rPr>
              <a:t> </a:t>
            </a:r>
            <a:r>
              <a:rPr lang="en-US" sz="2800" b="1" dirty="0" err="1">
                <a:solidFill>
                  <a:schemeClr val="accent2">
                    <a:lumMod val="75000"/>
                  </a:schemeClr>
                </a:solidFill>
              </a:rPr>
              <a:t>chuyện</a:t>
            </a:r>
            <a:r>
              <a:rPr lang="en-US" sz="2800" b="1" dirty="0">
                <a:solidFill>
                  <a:schemeClr val="accent2">
                    <a:lumMod val="75000"/>
                  </a:schemeClr>
                </a:solidFill>
              </a:rPr>
              <a:t>.</a:t>
            </a:r>
          </a:p>
        </p:txBody>
      </p:sp>
      <p:grpSp>
        <p:nvGrpSpPr>
          <p:cNvPr id="48" name="Group 47"/>
          <p:cNvGrpSpPr/>
          <p:nvPr/>
        </p:nvGrpSpPr>
        <p:grpSpPr>
          <a:xfrm>
            <a:off x="9745044" y="1202885"/>
            <a:ext cx="1840237" cy="1362936"/>
            <a:chOff x="9843763" y="300000"/>
            <a:chExt cx="1840237" cy="1362936"/>
          </a:xfrm>
        </p:grpSpPr>
        <p:sp>
          <p:nvSpPr>
            <p:cNvPr id="49" name="Google Shape;76;p15"/>
            <p:cNvSpPr/>
            <p:nvPr/>
          </p:nvSpPr>
          <p:spPr>
            <a:xfrm>
              <a:off x="9913514" y="457000"/>
              <a:ext cx="1465821" cy="672899"/>
            </a:xfrm>
            <a:custGeom>
              <a:avLst/>
              <a:gdLst/>
              <a:ahLst/>
              <a:cxnLst/>
              <a:rect l="l" t="t" r="r" b="b"/>
              <a:pathLst>
                <a:path w="48839" h="22420" extrusionOk="0">
                  <a:moveTo>
                    <a:pt x="48839" y="0"/>
                  </a:moveTo>
                  <a:lnTo>
                    <a:pt x="45524" y="1333"/>
                  </a:lnTo>
                  <a:cubicBezTo>
                    <a:pt x="38039" y="4340"/>
                    <a:pt x="30384" y="6938"/>
                    <a:pt x="22591" y="9057"/>
                  </a:cubicBezTo>
                  <a:cubicBezTo>
                    <a:pt x="15141" y="11005"/>
                    <a:pt x="7622" y="12474"/>
                    <a:pt x="1" y="13466"/>
                  </a:cubicBezTo>
                  <a:cubicBezTo>
                    <a:pt x="787" y="14047"/>
                    <a:pt x="1539" y="14628"/>
                    <a:pt x="2359" y="15140"/>
                  </a:cubicBezTo>
                  <a:cubicBezTo>
                    <a:pt x="7143" y="18216"/>
                    <a:pt x="12441" y="20335"/>
                    <a:pt x="17670" y="22420"/>
                  </a:cubicBezTo>
                  <a:cubicBezTo>
                    <a:pt x="20301" y="20096"/>
                    <a:pt x="23001" y="17840"/>
                    <a:pt x="25770" y="15687"/>
                  </a:cubicBezTo>
                  <a:cubicBezTo>
                    <a:pt x="30794" y="11723"/>
                    <a:pt x="36023" y="7997"/>
                    <a:pt x="41423" y="4511"/>
                  </a:cubicBezTo>
                  <a:cubicBezTo>
                    <a:pt x="43849" y="2939"/>
                    <a:pt x="46310" y="1435"/>
                    <a:pt x="48839" y="0"/>
                  </a:cubicBezTo>
                  <a:close/>
                </a:path>
              </a:pathLst>
            </a:custGeom>
            <a:solidFill>
              <a:srgbClr val="FFFFFF"/>
            </a:solidFill>
            <a:ln>
              <a:solidFill>
                <a:schemeClr val="accent1">
                  <a:lumMod val="20000"/>
                  <a:lumOff val="80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50" name="Google Shape;77;p15"/>
            <p:cNvSpPr/>
            <p:nvPr/>
          </p:nvSpPr>
          <p:spPr>
            <a:xfrm>
              <a:off x="10446821" y="414304"/>
              <a:ext cx="1079100" cy="1142728"/>
            </a:xfrm>
            <a:custGeom>
              <a:avLst/>
              <a:gdLst/>
              <a:ahLst/>
              <a:cxnLst/>
              <a:rect l="l" t="t" r="r" b="b"/>
              <a:pathLst>
                <a:path w="35954" h="38074" extrusionOk="0">
                  <a:moveTo>
                    <a:pt x="35954" y="1"/>
                  </a:moveTo>
                  <a:lnTo>
                    <a:pt x="35954" y="1"/>
                  </a:lnTo>
                  <a:cubicBezTo>
                    <a:pt x="34211" y="958"/>
                    <a:pt x="32468" y="1915"/>
                    <a:pt x="30759" y="2940"/>
                  </a:cubicBezTo>
                  <a:cubicBezTo>
                    <a:pt x="25223" y="6153"/>
                    <a:pt x="19857" y="9639"/>
                    <a:pt x="14662" y="13432"/>
                  </a:cubicBezTo>
                  <a:cubicBezTo>
                    <a:pt x="9604" y="17123"/>
                    <a:pt x="4682" y="21019"/>
                    <a:pt x="0" y="25189"/>
                  </a:cubicBezTo>
                  <a:cubicBezTo>
                    <a:pt x="718" y="29461"/>
                    <a:pt x="1265" y="33801"/>
                    <a:pt x="1880" y="38074"/>
                  </a:cubicBezTo>
                  <a:cubicBezTo>
                    <a:pt x="2119" y="36843"/>
                    <a:pt x="2358" y="35613"/>
                    <a:pt x="2598" y="34348"/>
                  </a:cubicBezTo>
                  <a:cubicBezTo>
                    <a:pt x="2837" y="33255"/>
                    <a:pt x="3042" y="32195"/>
                    <a:pt x="3247" y="31136"/>
                  </a:cubicBezTo>
                  <a:cubicBezTo>
                    <a:pt x="3418" y="30179"/>
                    <a:pt x="3726" y="29222"/>
                    <a:pt x="4101" y="28333"/>
                  </a:cubicBezTo>
                  <a:cubicBezTo>
                    <a:pt x="4888" y="26727"/>
                    <a:pt x="6494" y="25599"/>
                    <a:pt x="7793" y="24505"/>
                  </a:cubicBezTo>
                  <a:lnTo>
                    <a:pt x="12372" y="20541"/>
                  </a:lnTo>
                  <a:cubicBezTo>
                    <a:pt x="15414" y="17944"/>
                    <a:pt x="18421" y="15346"/>
                    <a:pt x="21429" y="12715"/>
                  </a:cubicBezTo>
                  <a:cubicBezTo>
                    <a:pt x="26282" y="8477"/>
                    <a:pt x="31101" y="4239"/>
                    <a:pt x="359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51" name="Google Shape;78;p15"/>
            <p:cNvSpPr/>
            <p:nvPr/>
          </p:nvSpPr>
          <p:spPr>
            <a:xfrm>
              <a:off x="10544364" y="1243739"/>
              <a:ext cx="323124" cy="369284"/>
            </a:xfrm>
            <a:custGeom>
              <a:avLst/>
              <a:gdLst/>
              <a:ahLst/>
              <a:cxnLst/>
              <a:rect l="l" t="t" r="r" b="b"/>
              <a:pathLst>
                <a:path w="10766" h="12304" extrusionOk="0">
                  <a:moveTo>
                    <a:pt x="3110" y="0"/>
                  </a:moveTo>
                  <a:cubicBezTo>
                    <a:pt x="2734" y="547"/>
                    <a:pt x="2495" y="1128"/>
                    <a:pt x="2290" y="1743"/>
                  </a:cubicBezTo>
                  <a:cubicBezTo>
                    <a:pt x="2051" y="2632"/>
                    <a:pt x="1880" y="3486"/>
                    <a:pt x="1675" y="4443"/>
                  </a:cubicBezTo>
                  <a:cubicBezTo>
                    <a:pt x="1504" y="5400"/>
                    <a:pt x="1299" y="6357"/>
                    <a:pt x="1094" y="7314"/>
                  </a:cubicBezTo>
                  <a:cubicBezTo>
                    <a:pt x="752" y="8989"/>
                    <a:pt x="376" y="10629"/>
                    <a:pt x="0" y="12304"/>
                  </a:cubicBezTo>
                  <a:lnTo>
                    <a:pt x="1709" y="10766"/>
                  </a:lnTo>
                  <a:lnTo>
                    <a:pt x="2222" y="10219"/>
                  </a:lnTo>
                  <a:cubicBezTo>
                    <a:pt x="3213" y="9262"/>
                    <a:pt x="4204" y="8271"/>
                    <a:pt x="5229" y="7280"/>
                  </a:cubicBezTo>
                  <a:cubicBezTo>
                    <a:pt x="6289" y="6289"/>
                    <a:pt x="7314" y="5332"/>
                    <a:pt x="8373" y="4375"/>
                  </a:cubicBezTo>
                  <a:cubicBezTo>
                    <a:pt x="8886" y="3931"/>
                    <a:pt x="9399" y="3452"/>
                    <a:pt x="9911" y="3008"/>
                  </a:cubicBezTo>
                  <a:cubicBezTo>
                    <a:pt x="10185" y="2769"/>
                    <a:pt x="10458" y="2529"/>
                    <a:pt x="10766" y="2256"/>
                  </a:cubicBezTo>
                  <a:cubicBezTo>
                    <a:pt x="8168" y="1607"/>
                    <a:pt x="5605" y="923"/>
                    <a:pt x="3110"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cs typeface="+mn-ea"/>
                <a:sym typeface="+mn-lt"/>
              </a:endParaRPr>
            </a:p>
          </p:txBody>
        </p:sp>
        <p:sp>
          <p:nvSpPr>
            <p:cNvPr id="52" name="Google Shape;79;p15"/>
            <p:cNvSpPr/>
            <p:nvPr/>
          </p:nvSpPr>
          <p:spPr>
            <a:xfrm>
              <a:off x="10653072" y="395443"/>
              <a:ext cx="939628" cy="967300"/>
            </a:xfrm>
            <a:custGeom>
              <a:avLst/>
              <a:gdLst/>
              <a:ahLst/>
              <a:cxnLst/>
              <a:rect l="l" t="t" r="r" b="b"/>
              <a:pathLst>
                <a:path w="31307" h="32229" extrusionOk="0">
                  <a:moveTo>
                    <a:pt x="31307" y="0"/>
                  </a:moveTo>
                  <a:lnTo>
                    <a:pt x="31307" y="0"/>
                  </a:lnTo>
                  <a:cubicBezTo>
                    <a:pt x="28846" y="2119"/>
                    <a:pt x="26385" y="4238"/>
                    <a:pt x="23959" y="6391"/>
                  </a:cubicBezTo>
                  <a:cubicBezTo>
                    <a:pt x="17978" y="11586"/>
                    <a:pt x="12031" y="16849"/>
                    <a:pt x="6084" y="22078"/>
                  </a:cubicBezTo>
                  <a:lnTo>
                    <a:pt x="1607" y="26043"/>
                  </a:lnTo>
                  <a:cubicBezTo>
                    <a:pt x="1060" y="26521"/>
                    <a:pt x="514" y="27034"/>
                    <a:pt x="1" y="27581"/>
                  </a:cubicBezTo>
                  <a:cubicBezTo>
                    <a:pt x="1368" y="27923"/>
                    <a:pt x="2735" y="28299"/>
                    <a:pt x="4102" y="28640"/>
                  </a:cubicBezTo>
                  <a:cubicBezTo>
                    <a:pt x="9604" y="30076"/>
                    <a:pt x="15175" y="31272"/>
                    <a:pt x="20780" y="32229"/>
                  </a:cubicBezTo>
                  <a:cubicBezTo>
                    <a:pt x="20951" y="29563"/>
                    <a:pt x="21259" y="26931"/>
                    <a:pt x="21703" y="24300"/>
                  </a:cubicBezTo>
                  <a:cubicBezTo>
                    <a:pt x="22523" y="19413"/>
                    <a:pt x="23924" y="14628"/>
                    <a:pt x="25838" y="10082"/>
                  </a:cubicBezTo>
                  <a:cubicBezTo>
                    <a:pt x="27342" y="6528"/>
                    <a:pt x="29153" y="3179"/>
                    <a:pt x="313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53" name="Google Shape;80;p15"/>
            <p:cNvSpPr/>
            <p:nvPr/>
          </p:nvSpPr>
          <p:spPr>
            <a:xfrm>
              <a:off x="9843763" y="300000"/>
              <a:ext cx="1840237" cy="1362936"/>
            </a:xfrm>
            <a:custGeom>
              <a:avLst/>
              <a:gdLst/>
              <a:ahLst/>
              <a:cxnLst/>
              <a:rect l="l" t="t" r="r" b="b"/>
              <a:pathLst>
                <a:path w="61314" h="45411" extrusionOk="0">
                  <a:moveTo>
                    <a:pt x="51163" y="5231"/>
                  </a:moveTo>
                  <a:lnTo>
                    <a:pt x="51163" y="5231"/>
                  </a:lnTo>
                  <a:cubicBezTo>
                    <a:pt x="48634" y="6666"/>
                    <a:pt x="46173" y="8170"/>
                    <a:pt x="43747" y="9742"/>
                  </a:cubicBezTo>
                  <a:cubicBezTo>
                    <a:pt x="38347" y="13228"/>
                    <a:pt x="33118" y="16954"/>
                    <a:pt x="28094" y="20918"/>
                  </a:cubicBezTo>
                  <a:cubicBezTo>
                    <a:pt x="25325" y="23071"/>
                    <a:pt x="22625" y="25327"/>
                    <a:pt x="19994" y="27651"/>
                  </a:cubicBezTo>
                  <a:cubicBezTo>
                    <a:pt x="14765" y="25566"/>
                    <a:pt x="9467" y="23447"/>
                    <a:pt x="4683" y="20371"/>
                  </a:cubicBezTo>
                  <a:cubicBezTo>
                    <a:pt x="3863" y="19859"/>
                    <a:pt x="3111" y="19278"/>
                    <a:pt x="2325" y="18697"/>
                  </a:cubicBezTo>
                  <a:cubicBezTo>
                    <a:pt x="9946" y="17705"/>
                    <a:pt x="17465" y="16236"/>
                    <a:pt x="24915" y="14288"/>
                  </a:cubicBezTo>
                  <a:cubicBezTo>
                    <a:pt x="32708" y="12169"/>
                    <a:pt x="40363" y="9571"/>
                    <a:pt x="47848" y="6564"/>
                  </a:cubicBezTo>
                  <a:lnTo>
                    <a:pt x="51163" y="5231"/>
                  </a:lnTo>
                  <a:close/>
                  <a:moveTo>
                    <a:pt x="19652" y="28744"/>
                  </a:moveTo>
                  <a:lnTo>
                    <a:pt x="19960" y="28847"/>
                  </a:lnTo>
                  <a:cubicBezTo>
                    <a:pt x="19994" y="28881"/>
                    <a:pt x="20028" y="28881"/>
                    <a:pt x="20096" y="28881"/>
                  </a:cubicBezTo>
                  <a:cubicBezTo>
                    <a:pt x="20131" y="29291"/>
                    <a:pt x="20199" y="29701"/>
                    <a:pt x="20233" y="30111"/>
                  </a:cubicBezTo>
                  <a:cubicBezTo>
                    <a:pt x="20199" y="30009"/>
                    <a:pt x="20165" y="29906"/>
                    <a:pt x="20131" y="29804"/>
                  </a:cubicBezTo>
                  <a:lnTo>
                    <a:pt x="20131" y="29770"/>
                  </a:lnTo>
                  <a:cubicBezTo>
                    <a:pt x="19994" y="29428"/>
                    <a:pt x="19823" y="29052"/>
                    <a:pt x="19652" y="28744"/>
                  </a:cubicBezTo>
                  <a:close/>
                  <a:moveTo>
                    <a:pt x="58272" y="3180"/>
                  </a:moveTo>
                  <a:lnTo>
                    <a:pt x="58272" y="3180"/>
                  </a:lnTo>
                  <a:cubicBezTo>
                    <a:pt x="56118" y="6359"/>
                    <a:pt x="54307" y="9708"/>
                    <a:pt x="52803" y="13262"/>
                  </a:cubicBezTo>
                  <a:cubicBezTo>
                    <a:pt x="50889" y="17808"/>
                    <a:pt x="49488" y="22593"/>
                    <a:pt x="48668" y="27480"/>
                  </a:cubicBezTo>
                  <a:cubicBezTo>
                    <a:pt x="48224" y="30111"/>
                    <a:pt x="47916" y="32743"/>
                    <a:pt x="47745" y="35409"/>
                  </a:cubicBezTo>
                  <a:cubicBezTo>
                    <a:pt x="42140" y="34452"/>
                    <a:pt x="36569" y="33256"/>
                    <a:pt x="31067" y="31820"/>
                  </a:cubicBezTo>
                  <a:cubicBezTo>
                    <a:pt x="29700" y="31479"/>
                    <a:pt x="28333" y="31103"/>
                    <a:pt x="26966" y="30761"/>
                  </a:cubicBezTo>
                  <a:cubicBezTo>
                    <a:pt x="27479" y="30214"/>
                    <a:pt x="28025" y="29701"/>
                    <a:pt x="28572" y="29223"/>
                  </a:cubicBezTo>
                  <a:lnTo>
                    <a:pt x="33049" y="25258"/>
                  </a:lnTo>
                  <a:cubicBezTo>
                    <a:pt x="38996" y="20029"/>
                    <a:pt x="44943" y="14766"/>
                    <a:pt x="50924" y="9571"/>
                  </a:cubicBezTo>
                  <a:cubicBezTo>
                    <a:pt x="53350" y="7418"/>
                    <a:pt x="55811" y="5299"/>
                    <a:pt x="58272" y="3180"/>
                  </a:cubicBezTo>
                  <a:close/>
                  <a:moveTo>
                    <a:pt x="56802" y="3283"/>
                  </a:moveTo>
                  <a:lnTo>
                    <a:pt x="56802" y="3283"/>
                  </a:lnTo>
                  <a:cubicBezTo>
                    <a:pt x="51949" y="7521"/>
                    <a:pt x="47130" y="11759"/>
                    <a:pt x="42277" y="15997"/>
                  </a:cubicBezTo>
                  <a:cubicBezTo>
                    <a:pt x="39269" y="18628"/>
                    <a:pt x="36262" y="21226"/>
                    <a:pt x="33220" y="23823"/>
                  </a:cubicBezTo>
                  <a:lnTo>
                    <a:pt x="28641" y="27787"/>
                  </a:lnTo>
                  <a:cubicBezTo>
                    <a:pt x="27342" y="28881"/>
                    <a:pt x="25736" y="30009"/>
                    <a:pt x="24949" y="31615"/>
                  </a:cubicBezTo>
                  <a:cubicBezTo>
                    <a:pt x="24574" y="32504"/>
                    <a:pt x="24266" y="33461"/>
                    <a:pt x="24095" y="34418"/>
                  </a:cubicBezTo>
                  <a:cubicBezTo>
                    <a:pt x="23890" y="35477"/>
                    <a:pt x="23685" y="36537"/>
                    <a:pt x="23446" y="37630"/>
                  </a:cubicBezTo>
                  <a:cubicBezTo>
                    <a:pt x="23206" y="38895"/>
                    <a:pt x="22967" y="40125"/>
                    <a:pt x="22728" y="41356"/>
                  </a:cubicBezTo>
                  <a:lnTo>
                    <a:pt x="22728" y="41321"/>
                  </a:lnTo>
                  <a:cubicBezTo>
                    <a:pt x="22113" y="37049"/>
                    <a:pt x="21566" y="32709"/>
                    <a:pt x="20848" y="28437"/>
                  </a:cubicBezTo>
                  <a:cubicBezTo>
                    <a:pt x="25530" y="24301"/>
                    <a:pt x="30452" y="20405"/>
                    <a:pt x="35510" y="16714"/>
                  </a:cubicBezTo>
                  <a:cubicBezTo>
                    <a:pt x="40705" y="12921"/>
                    <a:pt x="46071" y="9435"/>
                    <a:pt x="51607" y="6222"/>
                  </a:cubicBezTo>
                  <a:cubicBezTo>
                    <a:pt x="53316" y="5197"/>
                    <a:pt x="55059" y="4240"/>
                    <a:pt x="56802" y="3283"/>
                  </a:cubicBezTo>
                  <a:close/>
                  <a:moveTo>
                    <a:pt x="26453" y="31410"/>
                  </a:moveTo>
                  <a:cubicBezTo>
                    <a:pt x="28948" y="32333"/>
                    <a:pt x="31511" y="33016"/>
                    <a:pt x="34109" y="33666"/>
                  </a:cubicBezTo>
                  <a:cubicBezTo>
                    <a:pt x="33801" y="33973"/>
                    <a:pt x="33528" y="34213"/>
                    <a:pt x="33254" y="34452"/>
                  </a:cubicBezTo>
                  <a:lnTo>
                    <a:pt x="33254" y="34418"/>
                  </a:lnTo>
                  <a:cubicBezTo>
                    <a:pt x="32742" y="34862"/>
                    <a:pt x="32229" y="35340"/>
                    <a:pt x="31716" y="35785"/>
                  </a:cubicBezTo>
                  <a:cubicBezTo>
                    <a:pt x="30657" y="36742"/>
                    <a:pt x="29632" y="37699"/>
                    <a:pt x="28572" y="38690"/>
                  </a:cubicBezTo>
                  <a:cubicBezTo>
                    <a:pt x="27547" y="39681"/>
                    <a:pt x="26556" y="40672"/>
                    <a:pt x="25565" y="41629"/>
                  </a:cubicBezTo>
                  <a:lnTo>
                    <a:pt x="25052" y="42176"/>
                  </a:lnTo>
                  <a:lnTo>
                    <a:pt x="23343" y="43714"/>
                  </a:lnTo>
                  <a:cubicBezTo>
                    <a:pt x="23719" y="42039"/>
                    <a:pt x="24095" y="40399"/>
                    <a:pt x="24437" y="38724"/>
                  </a:cubicBezTo>
                  <a:cubicBezTo>
                    <a:pt x="24642" y="37767"/>
                    <a:pt x="24847" y="36810"/>
                    <a:pt x="25018" y="35853"/>
                  </a:cubicBezTo>
                  <a:cubicBezTo>
                    <a:pt x="25223" y="34896"/>
                    <a:pt x="25394" y="34042"/>
                    <a:pt x="25633" y="33153"/>
                  </a:cubicBezTo>
                  <a:cubicBezTo>
                    <a:pt x="25838" y="32538"/>
                    <a:pt x="26077" y="31957"/>
                    <a:pt x="26453" y="31410"/>
                  </a:cubicBezTo>
                  <a:close/>
                  <a:moveTo>
                    <a:pt x="60703" y="1"/>
                  </a:moveTo>
                  <a:cubicBezTo>
                    <a:pt x="60593" y="1"/>
                    <a:pt x="60485" y="45"/>
                    <a:pt x="60391" y="139"/>
                  </a:cubicBezTo>
                  <a:lnTo>
                    <a:pt x="60151" y="344"/>
                  </a:lnTo>
                  <a:cubicBezTo>
                    <a:pt x="59707" y="583"/>
                    <a:pt x="59297" y="788"/>
                    <a:pt x="58853" y="1027"/>
                  </a:cubicBezTo>
                  <a:cubicBezTo>
                    <a:pt x="55537" y="2292"/>
                    <a:pt x="52291" y="3727"/>
                    <a:pt x="49010" y="5060"/>
                  </a:cubicBezTo>
                  <a:cubicBezTo>
                    <a:pt x="45216" y="6564"/>
                    <a:pt x="41423" y="7999"/>
                    <a:pt x="37595" y="9332"/>
                  </a:cubicBezTo>
                  <a:cubicBezTo>
                    <a:pt x="30042" y="11930"/>
                    <a:pt x="22352" y="14049"/>
                    <a:pt x="14526" y="15655"/>
                  </a:cubicBezTo>
                  <a:cubicBezTo>
                    <a:pt x="9980" y="16543"/>
                    <a:pt x="5435" y="17295"/>
                    <a:pt x="855" y="17740"/>
                  </a:cubicBezTo>
                  <a:cubicBezTo>
                    <a:pt x="377" y="17774"/>
                    <a:pt x="1" y="18389"/>
                    <a:pt x="411" y="18731"/>
                  </a:cubicBezTo>
                  <a:cubicBezTo>
                    <a:pt x="2427" y="20405"/>
                    <a:pt x="4614" y="21875"/>
                    <a:pt x="6973" y="23105"/>
                  </a:cubicBezTo>
                  <a:cubicBezTo>
                    <a:pt x="9536" y="24472"/>
                    <a:pt x="12133" y="25703"/>
                    <a:pt x="14833" y="26831"/>
                  </a:cubicBezTo>
                  <a:cubicBezTo>
                    <a:pt x="16132" y="27343"/>
                    <a:pt x="17396" y="27856"/>
                    <a:pt x="18695" y="28368"/>
                  </a:cubicBezTo>
                  <a:cubicBezTo>
                    <a:pt x="19037" y="28881"/>
                    <a:pt x="19310" y="29462"/>
                    <a:pt x="19481" y="30077"/>
                  </a:cubicBezTo>
                  <a:cubicBezTo>
                    <a:pt x="19755" y="31171"/>
                    <a:pt x="19891" y="32299"/>
                    <a:pt x="20131" y="33392"/>
                  </a:cubicBezTo>
                  <a:cubicBezTo>
                    <a:pt x="20609" y="35887"/>
                    <a:pt x="21053" y="38348"/>
                    <a:pt x="21498" y="40843"/>
                  </a:cubicBezTo>
                  <a:cubicBezTo>
                    <a:pt x="21771" y="42244"/>
                    <a:pt x="22044" y="43645"/>
                    <a:pt x="22250" y="45081"/>
                  </a:cubicBezTo>
                  <a:cubicBezTo>
                    <a:pt x="22291" y="45308"/>
                    <a:pt x="22482" y="45411"/>
                    <a:pt x="22680" y="45411"/>
                  </a:cubicBezTo>
                  <a:cubicBezTo>
                    <a:pt x="22809" y="45411"/>
                    <a:pt x="22941" y="45367"/>
                    <a:pt x="23036" y="45286"/>
                  </a:cubicBezTo>
                  <a:cubicBezTo>
                    <a:pt x="25291" y="43269"/>
                    <a:pt x="27547" y="41253"/>
                    <a:pt x="29803" y="39202"/>
                  </a:cubicBezTo>
                  <a:cubicBezTo>
                    <a:pt x="30896" y="38211"/>
                    <a:pt x="32024" y="37186"/>
                    <a:pt x="33118" y="36195"/>
                  </a:cubicBezTo>
                  <a:cubicBezTo>
                    <a:pt x="33972" y="35375"/>
                    <a:pt x="34895" y="34349"/>
                    <a:pt x="36091" y="34178"/>
                  </a:cubicBezTo>
                  <a:cubicBezTo>
                    <a:pt x="38449" y="34759"/>
                    <a:pt x="40842" y="35272"/>
                    <a:pt x="43234" y="35751"/>
                  </a:cubicBezTo>
                  <a:cubicBezTo>
                    <a:pt x="44874" y="36058"/>
                    <a:pt x="46481" y="36366"/>
                    <a:pt x="48155" y="36605"/>
                  </a:cubicBezTo>
                  <a:cubicBezTo>
                    <a:pt x="48205" y="36620"/>
                    <a:pt x="48254" y="36627"/>
                    <a:pt x="48304" y="36627"/>
                  </a:cubicBezTo>
                  <a:cubicBezTo>
                    <a:pt x="48598" y="36627"/>
                    <a:pt x="48873" y="36380"/>
                    <a:pt x="48873" y="36058"/>
                  </a:cubicBezTo>
                  <a:cubicBezTo>
                    <a:pt x="49146" y="31103"/>
                    <a:pt x="49933" y="26181"/>
                    <a:pt x="51231" y="21396"/>
                  </a:cubicBezTo>
                  <a:cubicBezTo>
                    <a:pt x="52496" y="16714"/>
                    <a:pt x="54341" y="12203"/>
                    <a:pt x="56699" y="7931"/>
                  </a:cubicBezTo>
                  <a:cubicBezTo>
                    <a:pt x="58067" y="5504"/>
                    <a:pt x="59570" y="3146"/>
                    <a:pt x="61177" y="856"/>
                  </a:cubicBezTo>
                  <a:lnTo>
                    <a:pt x="61211" y="788"/>
                  </a:lnTo>
                  <a:cubicBezTo>
                    <a:pt x="61245" y="754"/>
                    <a:pt x="61245" y="720"/>
                    <a:pt x="61279" y="686"/>
                  </a:cubicBezTo>
                  <a:cubicBezTo>
                    <a:pt x="61313" y="480"/>
                    <a:pt x="61245" y="275"/>
                    <a:pt x="61074" y="173"/>
                  </a:cubicBezTo>
                  <a:cubicBezTo>
                    <a:pt x="60963" y="62"/>
                    <a:pt x="60832" y="1"/>
                    <a:pt x="607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sp>
        <p:nvSpPr>
          <p:cNvPr id="54" name="Google Shape;74;p15"/>
          <p:cNvSpPr/>
          <p:nvPr/>
        </p:nvSpPr>
        <p:spPr>
          <a:xfrm>
            <a:off x="761495" y="3411596"/>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Tree>
    <p:extLst>
      <p:ext uri="{BB962C8B-B14F-4D97-AF65-F5344CB8AC3E}">
        <p14:creationId xmlns:p14="http://schemas.microsoft.com/office/powerpoint/2010/main" val="1190456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3" decel="100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par>
                                <p:cTn id="19" presetID="9"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dissolve">
                                      <p:cBhvr>
                                        <p:cTn id="40" dur="500"/>
                                        <p:tgtEl>
                                          <p:spTgt spid="3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500"/>
                                        <p:tgtEl>
                                          <p:spTgt spid="3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dissolv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dissolve">
                                      <p:cBhvr>
                                        <p:cTn id="54" dur="500"/>
                                        <p:tgtEl>
                                          <p:spTgt spid="2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dissolve">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45" grpId="0" animBg="1"/>
      <p:bldP spid="46" grpId="0" animBg="1"/>
      <p:bldP spid="47" grpId="0" animBg="1"/>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548</Words>
  <Application>Microsoft Office PowerPoint</Application>
  <PresentationFormat>Widescreen</PresentationFormat>
  <Paragraphs>97</Paragraphs>
  <Slides>19</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微软雅黑</vt:lpstr>
      <vt:lpstr>宋体</vt:lpstr>
      <vt:lpstr>Arial</vt:lpstr>
      <vt:lpstr>Calibri</vt:lpstr>
      <vt:lpstr>Calibri Light</vt:lpstr>
      <vt:lpstr>华文新魏</vt:lpstr>
      <vt:lpstr>Tahoma</vt:lpstr>
      <vt:lpstr>Times New Roman</vt:lpstr>
      <vt:lpstr>Verdana</vt:lpstr>
      <vt:lpstr>Wingdings</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54</cp:revision>
  <dcterms:created xsi:type="dcterms:W3CDTF">2021-12-13T08:37:19Z</dcterms:created>
  <dcterms:modified xsi:type="dcterms:W3CDTF">2021-12-16T09:51:11Z</dcterms:modified>
</cp:coreProperties>
</file>