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6"/>
  </p:notesMasterIdLst>
  <p:sldIdLst>
    <p:sldId id="256" r:id="rId2"/>
    <p:sldId id="257" r:id="rId3"/>
    <p:sldId id="303" r:id="rId4"/>
    <p:sldId id="259" r:id="rId5"/>
    <p:sldId id="315" r:id="rId6"/>
    <p:sldId id="261" r:id="rId7"/>
    <p:sldId id="260" r:id="rId8"/>
    <p:sldId id="262" r:id="rId9"/>
    <p:sldId id="258" r:id="rId10"/>
    <p:sldId id="263" r:id="rId11"/>
    <p:sldId id="265" r:id="rId12"/>
    <p:sldId id="312" r:id="rId13"/>
    <p:sldId id="305" r:id="rId14"/>
    <p:sldId id="304" r:id="rId15"/>
    <p:sldId id="306" r:id="rId16"/>
    <p:sldId id="307" r:id="rId17"/>
    <p:sldId id="275" r:id="rId18"/>
    <p:sldId id="308" r:id="rId19"/>
    <p:sldId id="309" r:id="rId20"/>
    <p:sldId id="310" r:id="rId21"/>
    <p:sldId id="313" r:id="rId22"/>
    <p:sldId id="314" r:id="rId23"/>
    <p:sldId id="311" r:id="rId24"/>
    <p:sldId id="279" r:id="rId25"/>
  </p:sldIdLst>
  <p:sldSz cx="6858000" cy="51435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Londrina Solid" panose="020B0604020202020204" charset="0"/>
      <p:regular r:id="rId35"/>
    </p:embeddedFont>
    <p:embeddedFont>
      <p:font typeface="Lora" pitchFamily="2" charset="0"/>
      <p:regular r:id="rId36"/>
      <p:bold r:id="rId37"/>
      <p:italic r:id="rId38"/>
      <p:boldItalic r:id="rId39"/>
    </p:embeddedFont>
    <p:embeddedFont>
      <p:font typeface="Mansalva" panose="020B0604020202020204" charset="0"/>
      <p:regular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1DCE2F3-0E22-4D6E-8FDD-29F7EC93D38C}">
          <p14:sldIdLst>
            <p14:sldId id="256"/>
            <p14:sldId id="257"/>
            <p14:sldId id="303"/>
            <p14:sldId id="259"/>
            <p14:sldId id="315"/>
            <p14:sldId id="261"/>
            <p14:sldId id="260"/>
            <p14:sldId id="262"/>
            <p14:sldId id="258"/>
            <p14:sldId id="263"/>
            <p14:sldId id="265"/>
            <p14:sldId id="312"/>
            <p14:sldId id="305"/>
            <p14:sldId id="304"/>
            <p14:sldId id="306"/>
            <p14:sldId id="307"/>
            <p14:sldId id="275"/>
            <p14:sldId id="308"/>
            <p14:sldId id="309"/>
            <p14:sldId id="310"/>
            <p14:sldId id="313"/>
            <p14:sldId id="314"/>
            <p14:sldId id="311"/>
            <p14:sldId id="279"/>
          </p14:sldIdLst>
        </p14:section>
        <p14:section name="Untitled Section" id="{7630828F-6D49-47D8-80FC-FE5516DC8C2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75829-A34D-4164-8692-077349ED1DCC}">
  <a:tblStyle styleId="{4DE75829-A34D-4164-8692-077349ED1D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8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e294d657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e294d657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4a2c02adf_0_18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e4a2c02adf_0_18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e4a2c02adf_0_18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e4a2c02adf_0_18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e4a2c02adf_0_18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e4a2c02adf_0_18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6851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239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748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4a2c02adf_0_18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e4a2c02adf_0_18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457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011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ge4a2c02adf_0_18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7" name="Google Shape;3787;ge4a2c02adf_0_18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613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18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e36ae29b0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e36ae29b0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387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601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999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4a2c02adf_0_18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e4a2c02adf_0_18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305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ge4a2c02adf_0_18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8" name="Google Shape;4238;ge4a2c02adf_0_18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00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e4a2c02adf_0_18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e4a2c02adf_0_18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33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e4a2c02adf_0_18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e4a2c02adf_0_18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e3a9fc65f6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e3a9fc65f6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e4a2c02adf_0_18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e4a2c02adf_0_18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350606" y="1579293"/>
            <a:ext cx="2569275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662456" y="3230907"/>
            <a:ext cx="1945575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33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72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29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712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784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95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615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68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1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214" name="Google Shape;214;p1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1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1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1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1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1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1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1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5" name="Google Shape;235;p11"/>
          <p:cNvSpPr txBox="1">
            <a:spLocks noGrp="1"/>
          </p:cNvSpPr>
          <p:nvPr>
            <p:ph type="title" hasCustomPrompt="1"/>
          </p:nvPr>
        </p:nvSpPr>
        <p:spPr>
          <a:xfrm>
            <a:off x="668700" y="1656413"/>
            <a:ext cx="5520375" cy="13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236" name="Google Shape;236;p11"/>
          <p:cNvSpPr txBox="1">
            <a:spLocks noGrp="1"/>
          </p:cNvSpPr>
          <p:nvPr>
            <p:ph type="body" idx="1"/>
          </p:nvPr>
        </p:nvSpPr>
        <p:spPr>
          <a:xfrm>
            <a:off x="668700" y="3062288"/>
            <a:ext cx="55206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240" name="Google Shape;240;p1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1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1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1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1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1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1" name="Google Shape;261;p1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 idx="2"/>
          </p:nvPr>
        </p:nvSpPr>
        <p:spPr>
          <a:xfrm>
            <a:off x="540000" y="1895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title" idx="3" hasCustomPrompt="1"/>
          </p:nvPr>
        </p:nvSpPr>
        <p:spPr>
          <a:xfrm>
            <a:off x="54000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1"/>
          </p:nvPr>
        </p:nvSpPr>
        <p:spPr>
          <a:xfrm>
            <a:off x="540000" y="2329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4"/>
          </p:nvPr>
        </p:nvSpPr>
        <p:spPr>
          <a:xfrm>
            <a:off x="2781450" y="1895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5" hasCustomPrompt="1"/>
          </p:nvPr>
        </p:nvSpPr>
        <p:spPr>
          <a:xfrm>
            <a:off x="278145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6"/>
          </p:nvPr>
        </p:nvSpPr>
        <p:spPr>
          <a:xfrm>
            <a:off x="2781450" y="2329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7"/>
          </p:nvPr>
        </p:nvSpPr>
        <p:spPr>
          <a:xfrm>
            <a:off x="540000" y="3532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8" hasCustomPrompt="1"/>
          </p:nvPr>
        </p:nvSpPr>
        <p:spPr>
          <a:xfrm>
            <a:off x="54000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9"/>
          </p:nvPr>
        </p:nvSpPr>
        <p:spPr>
          <a:xfrm>
            <a:off x="540000" y="3966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13"/>
          </p:nvPr>
        </p:nvSpPr>
        <p:spPr>
          <a:xfrm>
            <a:off x="2781450" y="3532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14" hasCustomPrompt="1"/>
          </p:nvPr>
        </p:nvSpPr>
        <p:spPr>
          <a:xfrm>
            <a:off x="278145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15"/>
          </p:nvPr>
        </p:nvSpPr>
        <p:spPr>
          <a:xfrm>
            <a:off x="2781450" y="3966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8">
    <p:bg>
      <p:bgPr>
        <a:solidFill>
          <a:schemeClr val="accent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1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01" name="Google Shape;301;p1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1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2" name="Google Shape;322;p15"/>
          <p:cNvSpPr txBox="1">
            <a:spLocks noGrp="1"/>
          </p:cNvSpPr>
          <p:nvPr>
            <p:ph type="subTitle" idx="1"/>
          </p:nvPr>
        </p:nvSpPr>
        <p:spPr>
          <a:xfrm>
            <a:off x="571313" y="2646338"/>
            <a:ext cx="2966625" cy="10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3" name="Google Shape;323;p15"/>
          <p:cNvSpPr txBox="1">
            <a:spLocks noGrp="1"/>
          </p:cNvSpPr>
          <p:nvPr>
            <p:ph type="title"/>
          </p:nvPr>
        </p:nvSpPr>
        <p:spPr>
          <a:xfrm>
            <a:off x="575344" y="1468463"/>
            <a:ext cx="2966625" cy="11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6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719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019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42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640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7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936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8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74" name="Google Shape;374;p18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8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8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8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8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8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8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8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8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8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8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8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8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8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8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8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18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18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18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18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18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5" name="Google Shape;395;p18"/>
          <p:cNvSpPr txBox="1">
            <a:spLocks noGrp="1"/>
          </p:cNvSpPr>
          <p:nvPr>
            <p:ph type="title"/>
          </p:nvPr>
        </p:nvSpPr>
        <p:spPr>
          <a:xfrm>
            <a:off x="3800700" y="635863"/>
            <a:ext cx="2286675" cy="6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subTitle" idx="1"/>
          </p:nvPr>
        </p:nvSpPr>
        <p:spPr>
          <a:xfrm>
            <a:off x="3800700" y="1427837"/>
            <a:ext cx="2286675" cy="30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3">
    <p:bg>
      <p:bgPr>
        <a:solidFill>
          <a:schemeClr val="accent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/>
          </p:nvPr>
        </p:nvSpPr>
        <p:spPr>
          <a:xfrm>
            <a:off x="1374188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1491075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3"/>
          </p:nvPr>
        </p:nvSpPr>
        <p:spPr>
          <a:xfrm>
            <a:off x="3724392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4"/>
          </p:nvPr>
        </p:nvSpPr>
        <p:spPr>
          <a:xfrm>
            <a:off x="3841274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bg>
      <p:bgPr>
        <a:solidFill>
          <a:schemeClr val="accent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/>
          </p:nvPr>
        </p:nvSpPr>
        <p:spPr>
          <a:xfrm>
            <a:off x="1374188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1491075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3"/>
          </p:nvPr>
        </p:nvSpPr>
        <p:spPr>
          <a:xfrm>
            <a:off x="3724392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4"/>
          </p:nvPr>
        </p:nvSpPr>
        <p:spPr>
          <a:xfrm>
            <a:off x="3841274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574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27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bg>
      <p:bgPr>
        <a:solidFill>
          <a:schemeClr val="lt2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3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27" name="Google Shape;727;p3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3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3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3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3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3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3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3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3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3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3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3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3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3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3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3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3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3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3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3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3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bg>
      <p:bgPr>
        <a:solidFill>
          <a:schemeClr val="accent3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31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50" name="Google Shape;750;p3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3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3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3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3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3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3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3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3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3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3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3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3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3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3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3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3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3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3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3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3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92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97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22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73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717" r:id="rId3"/>
    <p:sldLayoutId id="2147483685" r:id="rId4"/>
    <p:sldLayoutId id="2147483650" r:id="rId5"/>
    <p:sldLayoutId id="2147483714" r:id="rId6"/>
    <p:sldLayoutId id="2147483682" r:id="rId7"/>
    <p:sldLayoutId id="2147483681" r:id="rId8"/>
    <p:sldLayoutId id="2147483651" r:id="rId9"/>
    <p:sldLayoutId id="2147483720" r:id="rId10"/>
    <p:sldLayoutId id="2147483686" r:id="rId11"/>
    <p:sldLayoutId id="2147483652" r:id="rId12"/>
    <p:sldLayoutId id="2147483716" r:id="rId13"/>
    <p:sldLayoutId id="2147483684" r:id="rId14"/>
    <p:sldLayoutId id="2147483655" r:id="rId15"/>
    <p:sldLayoutId id="2147483722" r:id="rId16"/>
    <p:sldLayoutId id="2147483719" r:id="rId17"/>
    <p:sldLayoutId id="2147483715" r:id="rId18"/>
    <p:sldLayoutId id="2147483683" r:id="rId19"/>
    <p:sldLayoutId id="2147483657" r:id="rId20"/>
    <p:sldLayoutId id="2147483658" r:id="rId21"/>
    <p:sldLayoutId id="2147483659" r:id="rId22"/>
    <p:sldLayoutId id="2147483661" r:id="rId23"/>
    <p:sldLayoutId id="2147483662" r:id="rId24"/>
    <p:sldLayoutId id="2147483724" r:id="rId25"/>
    <p:sldLayoutId id="2147483723" r:id="rId26"/>
    <p:sldLayoutId id="2147483721" r:id="rId27"/>
    <p:sldLayoutId id="2147483688" r:id="rId28"/>
    <p:sldLayoutId id="2147483687" r:id="rId29"/>
    <p:sldLayoutId id="2147483664" r:id="rId30"/>
    <p:sldLayoutId id="2147483666" r:id="rId31"/>
    <p:sldLayoutId id="2147483701" r:id="rId32"/>
    <p:sldLayoutId id="2147483669" r:id="rId33"/>
    <p:sldLayoutId id="2147483718" r:id="rId34"/>
    <p:sldLayoutId id="2147483676" r:id="rId35"/>
    <p:sldLayoutId id="2147483677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4"/>
          <p:cNvSpPr/>
          <p:nvPr/>
        </p:nvSpPr>
        <p:spPr>
          <a:xfrm>
            <a:off x="460073" y="765127"/>
            <a:ext cx="6223618" cy="349003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81" name="Google Shape;781;p34"/>
          <p:cNvGrpSpPr/>
          <p:nvPr/>
        </p:nvGrpSpPr>
        <p:grpSpPr>
          <a:xfrm rot="899975">
            <a:off x="5758434" y="3195082"/>
            <a:ext cx="919511" cy="1581326"/>
            <a:chOff x="5661950" y="0"/>
            <a:chExt cx="2209475" cy="4843900"/>
          </a:xfrm>
        </p:grpSpPr>
        <p:grpSp>
          <p:nvGrpSpPr>
            <p:cNvPr id="782" name="Google Shape;782;p34"/>
            <p:cNvGrpSpPr/>
            <p:nvPr/>
          </p:nvGrpSpPr>
          <p:grpSpPr>
            <a:xfrm>
              <a:off x="5661950" y="0"/>
              <a:ext cx="2209475" cy="4843900"/>
              <a:chOff x="2616875" y="358450"/>
              <a:chExt cx="2209475" cy="4843900"/>
            </a:xfrm>
          </p:grpSpPr>
          <p:sp>
            <p:nvSpPr>
              <p:cNvPr id="783" name="Google Shape;783;p34"/>
              <p:cNvSpPr/>
              <p:nvPr/>
            </p:nvSpPr>
            <p:spPr>
              <a:xfrm>
                <a:off x="3504425" y="14002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1"/>
                    </a:moveTo>
                    <a:cubicBezTo>
                      <a:pt x="3686" y="10831"/>
                      <a:pt x="0" y="1204"/>
                      <a:pt x="7597" y="602"/>
                    </a:cubicBezTo>
                    <a:cubicBezTo>
                      <a:pt x="14893" y="0"/>
                      <a:pt x="14140" y="7973"/>
                      <a:pt x="13012" y="9778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2616875" y="146600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493" y="13295"/>
                    </a:moveTo>
                    <a:cubicBezTo>
                      <a:pt x="47606" y="13295"/>
                      <a:pt x="50620" y="15707"/>
                      <a:pt x="50620" y="19331"/>
                    </a:cubicBezTo>
                    <a:cubicBezTo>
                      <a:pt x="50620" y="22716"/>
                      <a:pt x="47913" y="25348"/>
                      <a:pt x="44603" y="25348"/>
                    </a:cubicBezTo>
                    <a:lnTo>
                      <a:pt x="44603" y="25423"/>
                    </a:lnTo>
                    <a:cubicBezTo>
                      <a:pt x="39188" y="25423"/>
                      <a:pt x="36480" y="18880"/>
                      <a:pt x="40316" y="15044"/>
                    </a:cubicBezTo>
                    <a:cubicBezTo>
                      <a:pt x="41524" y="13835"/>
                      <a:pt x="43020" y="13295"/>
                      <a:pt x="44493" y="13295"/>
                    </a:cubicBezTo>
                    <a:close/>
                    <a:moveTo>
                      <a:pt x="23769" y="1"/>
                    </a:moveTo>
                    <a:lnTo>
                      <a:pt x="1" y="22941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2941"/>
                    </a:lnTo>
                    <a:lnTo>
                      <a:pt x="67619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4"/>
              <p:cNvSpPr/>
              <p:nvPr/>
            </p:nvSpPr>
            <p:spPr>
              <a:xfrm>
                <a:off x="2659881" y="1499497"/>
                <a:ext cx="2133469" cy="768671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31968" extrusionOk="0">
                    <a:moveTo>
                      <a:pt x="44077" y="13013"/>
                    </a:moveTo>
                    <a:cubicBezTo>
                      <a:pt x="49492" y="13013"/>
                      <a:pt x="52125" y="19481"/>
                      <a:pt x="48364" y="23317"/>
                    </a:cubicBezTo>
                    <a:cubicBezTo>
                      <a:pt x="47122" y="24560"/>
                      <a:pt x="45603" y="25116"/>
                      <a:pt x="44118" y="25116"/>
                    </a:cubicBezTo>
                    <a:cubicBezTo>
                      <a:pt x="41017" y="25116"/>
                      <a:pt x="38060" y="22692"/>
                      <a:pt x="38060" y="19030"/>
                    </a:cubicBezTo>
                    <a:cubicBezTo>
                      <a:pt x="38060" y="15721"/>
                      <a:pt x="40767" y="13013"/>
                      <a:pt x="44077" y="13013"/>
                    </a:cubicBezTo>
                    <a:close/>
                    <a:moveTo>
                      <a:pt x="23242" y="0"/>
                    </a:moveTo>
                    <a:lnTo>
                      <a:pt x="1" y="22640"/>
                    </a:lnTo>
                    <a:lnTo>
                      <a:pt x="1" y="31967"/>
                    </a:lnTo>
                    <a:lnTo>
                      <a:pt x="88378" y="31967"/>
                    </a:lnTo>
                    <a:lnTo>
                      <a:pt x="88378" y="22640"/>
                    </a:lnTo>
                    <a:lnTo>
                      <a:pt x="670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4"/>
              <p:cNvSpPr/>
              <p:nvPr/>
            </p:nvSpPr>
            <p:spPr>
              <a:xfrm>
                <a:off x="2655299" y="4822509"/>
                <a:ext cx="2133469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5495" extrusionOk="0">
                    <a:moveTo>
                      <a:pt x="1" y="0"/>
                    </a:moveTo>
                    <a:lnTo>
                      <a:pt x="1" y="15494"/>
                    </a:lnTo>
                    <a:lnTo>
                      <a:pt x="88378" y="15494"/>
                    </a:lnTo>
                    <a:lnTo>
                      <a:pt x="883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>
                <a:off x="3694122" y="3021125"/>
                <a:ext cx="665675" cy="547175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21887" extrusionOk="0">
                    <a:moveTo>
                      <a:pt x="8230" y="1"/>
                    </a:moveTo>
                    <a:cubicBezTo>
                      <a:pt x="3982" y="1"/>
                      <a:pt x="1" y="3359"/>
                      <a:pt x="1" y="8272"/>
                    </a:cubicBezTo>
                    <a:cubicBezTo>
                      <a:pt x="1" y="11657"/>
                      <a:pt x="2032" y="14591"/>
                      <a:pt x="5491" y="17524"/>
                    </a:cubicBezTo>
                    <a:cubicBezTo>
                      <a:pt x="7974" y="19254"/>
                      <a:pt x="10531" y="20683"/>
                      <a:pt x="13314" y="21886"/>
                    </a:cubicBezTo>
                    <a:cubicBezTo>
                      <a:pt x="16022" y="20683"/>
                      <a:pt x="18654" y="19254"/>
                      <a:pt x="21061" y="17524"/>
                    </a:cubicBezTo>
                    <a:cubicBezTo>
                      <a:pt x="24596" y="14591"/>
                      <a:pt x="26627" y="11657"/>
                      <a:pt x="26627" y="8272"/>
                    </a:cubicBezTo>
                    <a:cubicBezTo>
                      <a:pt x="26627" y="3730"/>
                      <a:pt x="23015" y="73"/>
                      <a:pt x="18491" y="73"/>
                    </a:cubicBezTo>
                    <a:cubicBezTo>
                      <a:pt x="18445" y="73"/>
                      <a:pt x="18399" y="73"/>
                      <a:pt x="18353" y="74"/>
                    </a:cubicBezTo>
                    <a:cubicBezTo>
                      <a:pt x="18262" y="70"/>
                      <a:pt x="18171" y="68"/>
                      <a:pt x="18080" y="68"/>
                    </a:cubicBezTo>
                    <a:cubicBezTo>
                      <a:pt x="16367" y="68"/>
                      <a:pt x="14671" y="733"/>
                      <a:pt x="13314" y="1804"/>
                    </a:cubicBezTo>
                    <a:cubicBezTo>
                      <a:pt x="11743" y="561"/>
                      <a:pt x="9964" y="1"/>
                      <a:pt x="8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4"/>
              <p:cNvSpPr/>
              <p:nvPr/>
            </p:nvSpPr>
            <p:spPr>
              <a:xfrm>
                <a:off x="3282525" y="358450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869"/>
                      <a:pt x="18955" y="41821"/>
                    </a:cubicBezTo>
                    <a:cubicBezTo>
                      <a:pt x="19782" y="38737"/>
                      <a:pt x="21963" y="32870"/>
                      <a:pt x="23693" y="25273"/>
                    </a:cubicBezTo>
                    <a:cubicBezTo>
                      <a:pt x="26326" y="13690"/>
                      <a:pt x="27379" y="1"/>
                      <a:pt x="17075" y="1"/>
                    </a:cubicBezTo>
                    <a:cubicBezTo>
                      <a:pt x="1" y="1"/>
                      <a:pt x="8124" y="25499"/>
                      <a:pt x="14818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2898925" y="2735275"/>
                <a:ext cx="1645350" cy="1645350"/>
              </a:xfrm>
              <a:custGeom>
                <a:avLst/>
                <a:gdLst/>
                <a:ahLst/>
                <a:cxnLst/>
                <a:rect l="l" t="t" r="r" b="b"/>
                <a:pathLst>
                  <a:path w="65814" h="65814" fill="none" extrusionOk="0">
                    <a:moveTo>
                      <a:pt x="1" y="0"/>
                    </a:moveTo>
                    <a:lnTo>
                      <a:pt x="65814" y="0"/>
                    </a:lnTo>
                    <a:lnTo>
                      <a:pt x="65814" y="65813"/>
                    </a:lnTo>
                    <a:lnTo>
                      <a:pt x="1" y="65813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5642" y="0"/>
                    </a:moveTo>
                    <a:cubicBezTo>
                      <a:pt x="76" y="0"/>
                      <a:pt x="226" y="2482"/>
                      <a:pt x="226" y="5491"/>
                    </a:cubicBezTo>
                    <a:cubicBezTo>
                      <a:pt x="226" y="8499"/>
                      <a:pt x="1" y="10982"/>
                      <a:pt x="5642" y="10982"/>
                    </a:cubicBezTo>
                    <a:cubicBezTo>
                      <a:pt x="9854" y="10982"/>
                      <a:pt x="13464" y="9628"/>
                      <a:pt x="15044" y="7672"/>
                    </a:cubicBezTo>
                    <a:lnTo>
                      <a:pt x="14968" y="3310"/>
                    </a:lnTo>
                    <a:cubicBezTo>
                      <a:pt x="13389" y="1354"/>
                      <a:pt x="9854" y="0"/>
                      <a:pt x="5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5044" y="7672"/>
                    </a:moveTo>
                    <a:cubicBezTo>
                      <a:pt x="13464" y="9628"/>
                      <a:pt x="9854" y="10982"/>
                      <a:pt x="5642" y="10982"/>
                    </a:cubicBezTo>
                    <a:cubicBezTo>
                      <a:pt x="1" y="10982"/>
                      <a:pt x="226" y="8499"/>
                      <a:pt x="226" y="5491"/>
                    </a:cubicBezTo>
                    <a:cubicBezTo>
                      <a:pt x="226" y="2482"/>
                      <a:pt x="76" y="0"/>
                      <a:pt x="5642" y="0"/>
                    </a:cubicBezTo>
                    <a:cubicBezTo>
                      <a:pt x="9854" y="0"/>
                      <a:pt x="13389" y="1354"/>
                      <a:pt x="14968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9403" y="0"/>
                    </a:moveTo>
                    <a:cubicBezTo>
                      <a:pt x="5191" y="0"/>
                      <a:pt x="1656" y="1354"/>
                      <a:pt x="76" y="3310"/>
                    </a:cubicBezTo>
                    <a:lnTo>
                      <a:pt x="1" y="7672"/>
                    </a:ln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" y="7672"/>
                    </a:move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ubicBezTo>
                      <a:pt x="5191" y="0"/>
                      <a:pt x="1656" y="1354"/>
                      <a:pt x="76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3641675" y="2658050"/>
                <a:ext cx="1767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6101" extrusionOk="0">
                    <a:moveTo>
                      <a:pt x="3996" y="0"/>
                    </a:moveTo>
                    <a:cubicBezTo>
                      <a:pt x="3316" y="0"/>
                      <a:pt x="2622" y="235"/>
                      <a:pt x="2032" y="757"/>
                    </a:cubicBezTo>
                    <a:cubicBezTo>
                      <a:pt x="1" y="2562"/>
                      <a:pt x="1054" y="5797"/>
                      <a:pt x="3686" y="6098"/>
                    </a:cubicBezTo>
                    <a:cubicBezTo>
                      <a:pt x="3734" y="6100"/>
                      <a:pt x="3782" y="6101"/>
                      <a:pt x="3830" y="6101"/>
                    </a:cubicBezTo>
                    <a:cubicBezTo>
                      <a:pt x="5570" y="6101"/>
                      <a:pt x="6998" y="4773"/>
                      <a:pt x="7071" y="3089"/>
                    </a:cubicBezTo>
                    <a:cubicBezTo>
                      <a:pt x="7071" y="1252"/>
                      <a:pt x="5569" y="0"/>
                      <a:pt x="3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5" name="Google Shape;795;p34"/>
            <p:cNvSpPr txBox="1"/>
            <p:nvPr/>
          </p:nvSpPr>
          <p:spPr>
            <a:xfrm>
              <a:off x="5963940" y="2642749"/>
              <a:ext cx="627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I</a:t>
              </a:r>
              <a:endParaRPr sz="22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  <p:sp>
          <p:nvSpPr>
            <p:cNvPr id="796" name="Google Shape;796;p34"/>
            <p:cNvSpPr txBox="1"/>
            <p:nvPr/>
          </p:nvSpPr>
          <p:spPr>
            <a:xfrm>
              <a:off x="5963976" y="3302725"/>
              <a:ext cx="16014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3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797" name="Google Shape;797;p34"/>
          <p:cNvSpPr txBox="1">
            <a:spLocks noGrp="1"/>
          </p:cNvSpPr>
          <p:nvPr>
            <p:ph type="ctrTitle"/>
          </p:nvPr>
        </p:nvSpPr>
        <p:spPr>
          <a:xfrm>
            <a:off x="411563" y="1288470"/>
            <a:ext cx="6272128" cy="18743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b="1" dirty="0">
                <a:solidFill>
                  <a:srgbClr val="4C2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đọc </a:t>
            </a:r>
            <a:b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5" name="Google Shape;1005;p34"/>
          <p:cNvGrpSpPr/>
          <p:nvPr/>
        </p:nvGrpSpPr>
        <p:grpSpPr>
          <a:xfrm rot="-7200341">
            <a:off x="5808591" y="224741"/>
            <a:ext cx="951707" cy="929242"/>
            <a:chOff x="1098125" y="238225"/>
            <a:chExt cx="5212875" cy="5089825"/>
          </a:xfrm>
        </p:grpSpPr>
        <p:sp>
          <p:nvSpPr>
            <p:cNvPr id="1006" name="Google Shape;1006;p34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13" name="Google Shape;1013;p34"/>
          <p:cNvGrpSpPr/>
          <p:nvPr/>
        </p:nvGrpSpPr>
        <p:grpSpPr>
          <a:xfrm rot="-2441324">
            <a:off x="181718" y="722136"/>
            <a:ext cx="904637" cy="339731"/>
            <a:chOff x="202075" y="1493875"/>
            <a:chExt cx="7071675" cy="2655725"/>
          </a:xfrm>
        </p:grpSpPr>
        <p:sp>
          <p:nvSpPr>
            <p:cNvPr id="1014" name="Google Shape;1014;p34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4" name="Google Shape;1025;p35"/>
          <p:cNvSpPr txBox="1">
            <a:spLocks/>
          </p:cNvSpPr>
          <p:nvPr/>
        </p:nvSpPr>
        <p:spPr>
          <a:xfrm>
            <a:off x="-459848" y="744659"/>
            <a:ext cx="7313827" cy="47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1"/>
          <p:cNvSpPr/>
          <p:nvPr/>
        </p:nvSpPr>
        <p:spPr>
          <a:xfrm>
            <a:off x="212270" y="299100"/>
            <a:ext cx="6354984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E432401B-7308-493A-A997-F190EEF99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70" y="659218"/>
            <a:ext cx="807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Clr>
                <a:srgbClr val="FFFF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FCB65A-CDFF-48DC-9F2B-DDADC5437D85}"/>
              </a:ext>
            </a:extLst>
          </p:cNvPr>
          <p:cNvSpPr>
            <a:spLocks/>
          </p:cNvSpPr>
          <p:nvPr/>
        </p:nvSpPr>
        <p:spPr bwMode="auto">
          <a:xfrm>
            <a:off x="611351" y="1539949"/>
            <a:ext cx="5556822" cy="18482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88925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vi-V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3"/>
          <p:cNvSpPr/>
          <p:nvPr/>
        </p:nvSpPr>
        <p:spPr>
          <a:xfrm>
            <a:off x="252202" y="304570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 </a:t>
            </a:r>
            <a:endParaRPr/>
          </a:p>
        </p:txBody>
      </p:sp>
      <p:sp>
        <p:nvSpPr>
          <p:cNvPr id="2162" name="Google Shape;2162;p43"/>
          <p:cNvSpPr/>
          <p:nvPr/>
        </p:nvSpPr>
        <p:spPr>
          <a:xfrm>
            <a:off x="3587142" y="1124229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 </a:t>
            </a:r>
            <a:endParaRPr/>
          </a:p>
        </p:txBody>
      </p:sp>
      <p:pic>
        <p:nvPicPr>
          <p:cNvPr id="171" name="Hình ảnh 2">
            <a:extLst>
              <a:ext uri="{FF2B5EF4-FFF2-40B4-BE49-F238E27FC236}">
                <a16:creationId xmlns:a16="http://schemas.microsoft.com/office/drawing/2014/main" id="{E180F16F-8DBC-41C5-972C-012297317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5" y="460079"/>
            <a:ext cx="2692749" cy="308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Hình ảnh 4">
            <a:extLst>
              <a:ext uri="{FF2B5EF4-FFF2-40B4-BE49-F238E27FC236}">
                <a16:creationId xmlns:a16="http://schemas.microsoft.com/office/drawing/2014/main" id="{99180F17-326D-460C-B4BE-C02DECE1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14" y="1246521"/>
            <a:ext cx="2585276" cy="323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8" name="Google Shape;2258;p43"/>
          <p:cNvGrpSpPr/>
          <p:nvPr/>
        </p:nvGrpSpPr>
        <p:grpSpPr>
          <a:xfrm rot="-1924662">
            <a:off x="12523" y="337789"/>
            <a:ext cx="1109093" cy="250494"/>
            <a:chOff x="376100" y="1855725"/>
            <a:chExt cx="6820025" cy="1908000"/>
          </a:xfrm>
        </p:grpSpPr>
        <p:sp>
          <p:nvSpPr>
            <p:cNvPr id="2259" name="Google Shape;2259;p43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0" name="Google Shape;2260;p43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1" name="Google Shape;2261;p43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2" name="Google Shape;2262;p43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3" name="Google Shape;2263;p43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4" name="Google Shape;2264;p43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5" name="Google Shape;2265;p43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6" name="Google Shape;2266;p43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7" name="Google Shape;2267;p43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8" name="Google Shape;2268;p43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9" name="Google Shape;2269;p43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0" name="Google Shape;2270;p43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1" name="Google Shape;2271;p43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2" name="Google Shape;2272;p43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3" name="Google Shape;2273;p43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4" name="Google Shape;2274;p43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5" name="Google Shape;2275;p43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6" name="Google Shape;2276;p43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7" name="Google Shape;2277;p43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8" name="Google Shape;2278;p43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9" name="Google Shape;2279;p43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0" name="Google Shape;2280;p43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1" name="Google Shape;2281;p43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2" name="Google Shape;2282;p43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3" name="Google Shape;2283;p43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4" name="Google Shape;2284;p43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5" name="Google Shape;2285;p43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6" name="Google Shape;2286;p43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7" name="Google Shape;2287;p43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8" name="Google Shape;2288;p43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9" name="Google Shape;2289;p43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0" name="Google Shape;2290;p43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1" name="Google Shape;2291;p43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2" name="Google Shape;2292;p43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3" name="Google Shape;2293;p43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4" name="Google Shape;2294;p43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5" name="Google Shape;2295;p43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6" name="Google Shape;2296;p43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7" name="Google Shape;2297;p43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8" name="Google Shape;2298;p43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9" name="Google Shape;2299;p43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0" name="Google Shape;2300;p43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1" name="Google Shape;2301;p43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2" name="Google Shape;2302;p43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3" name="Google Shape;2303;p43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4" name="Google Shape;2304;p43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5" name="Google Shape;2305;p43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6" name="Google Shape;2306;p43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7" name="Google Shape;2307;p43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8" name="Google Shape;2308;p43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9" name="Google Shape;2309;p43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0" name="Google Shape;2310;p43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1" name="Google Shape;2311;p43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2" name="Google Shape;2312;p43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3" name="Google Shape;2313;p43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4" name="Google Shape;2314;p43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5" name="Google Shape;2315;p43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6" name="Google Shape;2316;p43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7" name="Google Shape;2317;p43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8" name="Google Shape;2318;p43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9" name="Google Shape;2319;p43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0" name="Google Shape;2320;p43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1" name="Google Shape;2321;p43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2" name="Google Shape;2322;p43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3" name="Google Shape;2323;p43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4" name="Google Shape;2324;p43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5" name="Google Shape;2325;p43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6" name="Google Shape;2326;p43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7" name="Google Shape;2327;p43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9" name="Google Shape;2329;p43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0" name="Google Shape;2330;p43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69" name="Google Shape;2169;p43"/>
          <p:cNvGrpSpPr/>
          <p:nvPr/>
        </p:nvGrpSpPr>
        <p:grpSpPr>
          <a:xfrm rot="-1730087">
            <a:off x="5792885" y="4202512"/>
            <a:ext cx="1196042" cy="400886"/>
            <a:chOff x="-25" y="1574200"/>
            <a:chExt cx="7619997" cy="2554050"/>
          </a:xfrm>
        </p:grpSpPr>
        <p:sp>
          <p:nvSpPr>
            <p:cNvPr id="2170" name="Google Shape;2170;p43"/>
            <p:cNvSpPr/>
            <p:nvPr/>
          </p:nvSpPr>
          <p:spPr>
            <a:xfrm>
              <a:off x="-25" y="1574200"/>
              <a:ext cx="7619997" cy="2554048"/>
            </a:xfrm>
            <a:custGeom>
              <a:avLst/>
              <a:gdLst/>
              <a:ahLst/>
              <a:cxnLst/>
              <a:rect l="l" t="t" r="r" b="b"/>
              <a:pathLst>
                <a:path w="242270" h="94999" extrusionOk="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1" name="Google Shape;2171;p43"/>
            <p:cNvSpPr/>
            <p:nvPr/>
          </p:nvSpPr>
          <p:spPr>
            <a:xfrm>
              <a:off x="1544925" y="1698200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2" name="Google Shape;2172;p43"/>
            <p:cNvSpPr/>
            <p:nvPr/>
          </p:nvSpPr>
          <p:spPr>
            <a:xfrm>
              <a:off x="273122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3" name="Google Shape;2173;p43"/>
            <p:cNvSpPr/>
            <p:nvPr/>
          </p:nvSpPr>
          <p:spPr>
            <a:xfrm>
              <a:off x="391277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4" name="Google Shape;2174;p43"/>
            <p:cNvSpPr/>
            <p:nvPr/>
          </p:nvSpPr>
          <p:spPr>
            <a:xfrm>
              <a:off x="5094350" y="1698200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5" name="Google Shape;2175;p43"/>
            <p:cNvSpPr/>
            <p:nvPr/>
          </p:nvSpPr>
          <p:spPr>
            <a:xfrm>
              <a:off x="6275925" y="1698200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6" name="Google Shape;2176;p43"/>
            <p:cNvSpPr/>
            <p:nvPr/>
          </p:nvSpPr>
          <p:spPr>
            <a:xfrm>
              <a:off x="954150" y="2201450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7" name="Google Shape;2177;p43"/>
            <p:cNvSpPr/>
            <p:nvPr/>
          </p:nvSpPr>
          <p:spPr>
            <a:xfrm>
              <a:off x="214042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8" name="Google Shape;2178;p43"/>
            <p:cNvSpPr/>
            <p:nvPr/>
          </p:nvSpPr>
          <p:spPr>
            <a:xfrm>
              <a:off x="3322000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9" name="Google Shape;2179;p43"/>
            <p:cNvSpPr/>
            <p:nvPr/>
          </p:nvSpPr>
          <p:spPr>
            <a:xfrm>
              <a:off x="450357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0" name="Google Shape;2180;p43"/>
            <p:cNvSpPr/>
            <p:nvPr/>
          </p:nvSpPr>
          <p:spPr>
            <a:xfrm>
              <a:off x="5685125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1" name="Google Shape;2181;p43"/>
            <p:cNvSpPr/>
            <p:nvPr/>
          </p:nvSpPr>
          <p:spPr>
            <a:xfrm>
              <a:off x="6866700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2" name="Google Shape;2182;p43"/>
            <p:cNvSpPr/>
            <p:nvPr/>
          </p:nvSpPr>
          <p:spPr>
            <a:xfrm>
              <a:off x="1544925" y="2702525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3" name="Google Shape;2183;p43"/>
            <p:cNvSpPr/>
            <p:nvPr/>
          </p:nvSpPr>
          <p:spPr>
            <a:xfrm>
              <a:off x="273122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4" name="Google Shape;2184;p43"/>
            <p:cNvSpPr/>
            <p:nvPr/>
          </p:nvSpPr>
          <p:spPr>
            <a:xfrm>
              <a:off x="391277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5" name="Google Shape;2185;p43"/>
            <p:cNvSpPr/>
            <p:nvPr/>
          </p:nvSpPr>
          <p:spPr>
            <a:xfrm>
              <a:off x="5094350" y="2702525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6" name="Google Shape;2186;p43"/>
            <p:cNvSpPr/>
            <p:nvPr/>
          </p:nvSpPr>
          <p:spPr>
            <a:xfrm>
              <a:off x="6275925" y="2702525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7" name="Google Shape;2187;p43"/>
            <p:cNvSpPr/>
            <p:nvPr/>
          </p:nvSpPr>
          <p:spPr>
            <a:xfrm>
              <a:off x="954150" y="3205775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8" name="Google Shape;2188;p43"/>
            <p:cNvSpPr/>
            <p:nvPr/>
          </p:nvSpPr>
          <p:spPr>
            <a:xfrm>
              <a:off x="214042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9" name="Google Shape;2189;p43"/>
            <p:cNvSpPr/>
            <p:nvPr/>
          </p:nvSpPr>
          <p:spPr>
            <a:xfrm>
              <a:off x="3322000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0" name="Google Shape;2190;p43"/>
            <p:cNvSpPr/>
            <p:nvPr/>
          </p:nvSpPr>
          <p:spPr>
            <a:xfrm>
              <a:off x="450357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1" name="Google Shape;2191;p43"/>
            <p:cNvSpPr/>
            <p:nvPr/>
          </p:nvSpPr>
          <p:spPr>
            <a:xfrm>
              <a:off x="5685125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2" name="Google Shape;2192;p43"/>
            <p:cNvSpPr/>
            <p:nvPr/>
          </p:nvSpPr>
          <p:spPr>
            <a:xfrm>
              <a:off x="6866700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3" name="Google Shape;2193;p43"/>
            <p:cNvSpPr/>
            <p:nvPr/>
          </p:nvSpPr>
          <p:spPr>
            <a:xfrm>
              <a:off x="1544925" y="3706875"/>
              <a:ext cx="283600" cy="270725"/>
            </a:xfrm>
            <a:custGeom>
              <a:avLst/>
              <a:gdLst/>
              <a:ahLst/>
              <a:cxnLst/>
              <a:rect l="l" t="t" r="r" b="b"/>
              <a:pathLst>
                <a:path w="11344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4" name="Google Shape;2194;p43"/>
            <p:cNvSpPr/>
            <p:nvPr/>
          </p:nvSpPr>
          <p:spPr>
            <a:xfrm>
              <a:off x="273122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5" name="Google Shape;2195;p43"/>
            <p:cNvSpPr/>
            <p:nvPr/>
          </p:nvSpPr>
          <p:spPr>
            <a:xfrm>
              <a:off x="391277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6" name="Google Shape;2196;p43"/>
            <p:cNvSpPr/>
            <p:nvPr/>
          </p:nvSpPr>
          <p:spPr>
            <a:xfrm>
              <a:off x="5094350" y="3706875"/>
              <a:ext cx="285975" cy="270725"/>
            </a:xfrm>
            <a:custGeom>
              <a:avLst/>
              <a:gdLst/>
              <a:ahLst/>
              <a:cxnLst/>
              <a:rect l="l" t="t" r="r" b="b"/>
              <a:pathLst>
                <a:path w="11439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7" name="Google Shape;2197;p43"/>
            <p:cNvSpPr/>
            <p:nvPr/>
          </p:nvSpPr>
          <p:spPr>
            <a:xfrm>
              <a:off x="6275925" y="3706875"/>
              <a:ext cx="285950" cy="270725"/>
            </a:xfrm>
            <a:custGeom>
              <a:avLst/>
              <a:gdLst/>
              <a:ahLst/>
              <a:cxnLst/>
              <a:rect l="l" t="t" r="r" b="b"/>
              <a:pathLst>
                <a:path w="11438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8" name="Google Shape;2198;p43"/>
            <p:cNvSpPr/>
            <p:nvPr/>
          </p:nvSpPr>
          <p:spPr>
            <a:xfrm>
              <a:off x="8430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9" name="Google Shape;2199;p43"/>
            <p:cNvSpPr/>
            <p:nvPr/>
          </p:nvSpPr>
          <p:spPr>
            <a:xfrm>
              <a:off x="20246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0" name="Google Shape;2200;p43"/>
            <p:cNvSpPr/>
            <p:nvPr/>
          </p:nvSpPr>
          <p:spPr>
            <a:xfrm>
              <a:off x="32062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1" name="Google Shape;2201;p43"/>
            <p:cNvSpPr/>
            <p:nvPr/>
          </p:nvSpPr>
          <p:spPr>
            <a:xfrm>
              <a:off x="43877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2" name="Google Shape;2202;p43"/>
            <p:cNvSpPr/>
            <p:nvPr/>
          </p:nvSpPr>
          <p:spPr>
            <a:xfrm>
              <a:off x="55693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3" name="Google Shape;2203;p43"/>
            <p:cNvSpPr/>
            <p:nvPr/>
          </p:nvSpPr>
          <p:spPr>
            <a:xfrm>
              <a:off x="67509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4" name="Google Shape;2204;p43"/>
            <p:cNvSpPr/>
            <p:nvPr/>
          </p:nvSpPr>
          <p:spPr>
            <a:xfrm>
              <a:off x="3285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5" name="Google Shape;2205;p43"/>
            <p:cNvSpPr/>
            <p:nvPr/>
          </p:nvSpPr>
          <p:spPr>
            <a:xfrm>
              <a:off x="14338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6" name="Google Shape;2206;p43"/>
            <p:cNvSpPr/>
            <p:nvPr/>
          </p:nvSpPr>
          <p:spPr>
            <a:xfrm>
              <a:off x="26154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7" name="Google Shape;2207;p43"/>
            <p:cNvSpPr/>
            <p:nvPr/>
          </p:nvSpPr>
          <p:spPr>
            <a:xfrm>
              <a:off x="37970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8" name="Google Shape;2208;p43"/>
            <p:cNvSpPr/>
            <p:nvPr/>
          </p:nvSpPr>
          <p:spPr>
            <a:xfrm>
              <a:off x="49785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9" name="Google Shape;2209;p43"/>
            <p:cNvSpPr/>
            <p:nvPr/>
          </p:nvSpPr>
          <p:spPr>
            <a:xfrm>
              <a:off x="61601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0" name="Google Shape;2210;p43"/>
            <p:cNvSpPr/>
            <p:nvPr/>
          </p:nvSpPr>
          <p:spPr>
            <a:xfrm>
              <a:off x="8430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1" name="Google Shape;2211;p43"/>
            <p:cNvSpPr/>
            <p:nvPr/>
          </p:nvSpPr>
          <p:spPr>
            <a:xfrm>
              <a:off x="20246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2" name="Google Shape;2212;p43"/>
            <p:cNvSpPr/>
            <p:nvPr/>
          </p:nvSpPr>
          <p:spPr>
            <a:xfrm>
              <a:off x="32062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3" name="Google Shape;2213;p43"/>
            <p:cNvSpPr/>
            <p:nvPr/>
          </p:nvSpPr>
          <p:spPr>
            <a:xfrm>
              <a:off x="43877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4" name="Google Shape;2214;p43"/>
            <p:cNvSpPr/>
            <p:nvPr/>
          </p:nvSpPr>
          <p:spPr>
            <a:xfrm>
              <a:off x="55693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5" name="Google Shape;2215;p43"/>
            <p:cNvSpPr/>
            <p:nvPr/>
          </p:nvSpPr>
          <p:spPr>
            <a:xfrm>
              <a:off x="67509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6" name="Google Shape;2216;p43"/>
            <p:cNvSpPr/>
            <p:nvPr/>
          </p:nvSpPr>
          <p:spPr>
            <a:xfrm>
              <a:off x="3285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7" name="Google Shape;2217;p43"/>
            <p:cNvSpPr/>
            <p:nvPr/>
          </p:nvSpPr>
          <p:spPr>
            <a:xfrm>
              <a:off x="14338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8" name="Google Shape;2218;p43"/>
            <p:cNvSpPr/>
            <p:nvPr/>
          </p:nvSpPr>
          <p:spPr>
            <a:xfrm>
              <a:off x="26154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9" name="Google Shape;2219;p43"/>
            <p:cNvSpPr/>
            <p:nvPr/>
          </p:nvSpPr>
          <p:spPr>
            <a:xfrm>
              <a:off x="37970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0" name="Google Shape;2220;p43"/>
            <p:cNvSpPr/>
            <p:nvPr/>
          </p:nvSpPr>
          <p:spPr>
            <a:xfrm>
              <a:off x="49785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1" name="Google Shape;2221;p43"/>
            <p:cNvSpPr/>
            <p:nvPr/>
          </p:nvSpPr>
          <p:spPr>
            <a:xfrm>
              <a:off x="61601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2" name="Google Shape;2222;p43"/>
            <p:cNvSpPr/>
            <p:nvPr/>
          </p:nvSpPr>
          <p:spPr>
            <a:xfrm>
              <a:off x="8430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3" name="Google Shape;2223;p43"/>
            <p:cNvSpPr/>
            <p:nvPr/>
          </p:nvSpPr>
          <p:spPr>
            <a:xfrm>
              <a:off x="20246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4" name="Google Shape;2224;p43"/>
            <p:cNvSpPr/>
            <p:nvPr/>
          </p:nvSpPr>
          <p:spPr>
            <a:xfrm>
              <a:off x="32062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5" name="Google Shape;2225;p43"/>
            <p:cNvSpPr/>
            <p:nvPr/>
          </p:nvSpPr>
          <p:spPr>
            <a:xfrm>
              <a:off x="43877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6" name="Google Shape;2226;p43"/>
            <p:cNvSpPr/>
            <p:nvPr/>
          </p:nvSpPr>
          <p:spPr>
            <a:xfrm>
              <a:off x="55693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7" name="Google Shape;2227;p43"/>
            <p:cNvSpPr/>
            <p:nvPr/>
          </p:nvSpPr>
          <p:spPr>
            <a:xfrm>
              <a:off x="67509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8" name="Google Shape;2228;p43"/>
            <p:cNvSpPr/>
            <p:nvPr/>
          </p:nvSpPr>
          <p:spPr>
            <a:xfrm>
              <a:off x="8123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9" name="Google Shape;2229;p43"/>
            <p:cNvSpPr/>
            <p:nvPr/>
          </p:nvSpPr>
          <p:spPr>
            <a:xfrm>
              <a:off x="19939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0" name="Google Shape;2230;p43"/>
            <p:cNvSpPr/>
            <p:nvPr/>
          </p:nvSpPr>
          <p:spPr>
            <a:xfrm>
              <a:off x="31754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1" name="Google Shape;2231;p43"/>
            <p:cNvSpPr/>
            <p:nvPr/>
          </p:nvSpPr>
          <p:spPr>
            <a:xfrm>
              <a:off x="43570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2" name="Google Shape;2232;p43"/>
            <p:cNvSpPr/>
            <p:nvPr/>
          </p:nvSpPr>
          <p:spPr>
            <a:xfrm>
              <a:off x="55386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3" name="Google Shape;2233;p43"/>
            <p:cNvSpPr/>
            <p:nvPr/>
          </p:nvSpPr>
          <p:spPr>
            <a:xfrm>
              <a:off x="67201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4" name="Google Shape;2234;p43"/>
            <p:cNvSpPr/>
            <p:nvPr/>
          </p:nvSpPr>
          <p:spPr>
            <a:xfrm>
              <a:off x="2977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5" name="Google Shape;2235;p43"/>
            <p:cNvSpPr/>
            <p:nvPr/>
          </p:nvSpPr>
          <p:spPr>
            <a:xfrm>
              <a:off x="14031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6" name="Google Shape;2236;p43"/>
            <p:cNvSpPr/>
            <p:nvPr/>
          </p:nvSpPr>
          <p:spPr>
            <a:xfrm>
              <a:off x="25847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7" name="Google Shape;2237;p43"/>
            <p:cNvSpPr/>
            <p:nvPr/>
          </p:nvSpPr>
          <p:spPr>
            <a:xfrm>
              <a:off x="37662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8" name="Google Shape;2238;p43"/>
            <p:cNvSpPr/>
            <p:nvPr/>
          </p:nvSpPr>
          <p:spPr>
            <a:xfrm>
              <a:off x="49478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9" name="Google Shape;2239;p43"/>
            <p:cNvSpPr/>
            <p:nvPr/>
          </p:nvSpPr>
          <p:spPr>
            <a:xfrm>
              <a:off x="61294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0" name="Google Shape;2240;p43"/>
            <p:cNvSpPr/>
            <p:nvPr/>
          </p:nvSpPr>
          <p:spPr>
            <a:xfrm>
              <a:off x="8123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1" name="Google Shape;2241;p43"/>
            <p:cNvSpPr/>
            <p:nvPr/>
          </p:nvSpPr>
          <p:spPr>
            <a:xfrm>
              <a:off x="19939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2" name="Google Shape;2242;p43"/>
            <p:cNvSpPr/>
            <p:nvPr/>
          </p:nvSpPr>
          <p:spPr>
            <a:xfrm>
              <a:off x="31754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43"/>
            <p:cNvSpPr/>
            <p:nvPr/>
          </p:nvSpPr>
          <p:spPr>
            <a:xfrm>
              <a:off x="43570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4" name="Google Shape;2244;p43"/>
            <p:cNvSpPr/>
            <p:nvPr/>
          </p:nvSpPr>
          <p:spPr>
            <a:xfrm>
              <a:off x="55386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5" name="Google Shape;2245;p43"/>
            <p:cNvSpPr/>
            <p:nvPr/>
          </p:nvSpPr>
          <p:spPr>
            <a:xfrm>
              <a:off x="67201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6" name="Google Shape;2246;p43"/>
            <p:cNvSpPr/>
            <p:nvPr/>
          </p:nvSpPr>
          <p:spPr>
            <a:xfrm>
              <a:off x="2977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43"/>
            <p:cNvSpPr/>
            <p:nvPr/>
          </p:nvSpPr>
          <p:spPr>
            <a:xfrm>
              <a:off x="14031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8" name="Google Shape;2248;p43"/>
            <p:cNvSpPr/>
            <p:nvPr/>
          </p:nvSpPr>
          <p:spPr>
            <a:xfrm>
              <a:off x="25847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43"/>
            <p:cNvSpPr/>
            <p:nvPr/>
          </p:nvSpPr>
          <p:spPr>
            <a:xfrm>
              <a:off x="37662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0" name="Google Shape;2250;p43"/>
            <p:cNvSpPr/>
            <p:nvPr/>
          </p:nvSpPr>
          <p:spPr>
            <a:xfrm>
              <a:off x="49478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1" name="Google Shape;2251;p43"/>
            <p:cNvSpPr/>
            <p:nvPr/>
          </p:nvSpPr>
          <p:spPr>
            <a:xfrm>
              <a:off x="61294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2" name="Google Shape;2252;p43"/>
            <p:cNvSpPr/>
            <p:nvPr/>
          </p:nvSpPr>
          <p:spPr>
            <a:xfrm>
              <a:off x="8123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3" name="Google Shape;2253;p43"/>
            <p:cNvSpPr/>
            <p:nvPr/>
          </p:nvSpPr>
          <p:spPr>
            <a:xfrm>
              <a:off x="19939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4" name="Google Shape;2254;p43"/>
            <p:cNvSpPr/>
            <p:nvPr/>
          </p:nvSpPr>
          <p:spPr>
            <a:xfrm>
              <a:off x="31754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5" name="Google Shape;2255;p43"/>
            <p:cNvSpPr/>
            <p:nvPr/>
          </p:nvSpPr>
          <p:spPr>
            <a:xfrm>
              <a:off x="43570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6" name="Google Shape;2256;p43"/>
            <p:cNvSpPr/>
            <p:nvPr/>
          </p:nvSpPr>
          <p:spPr>
            <a:xfrm>
              <a:off x="55386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7" name="Google Shape;2257;p43"/>
            <p:cNvSpPr/>
            <p:nvPr/>
          </p:nvSpPr>
          <p:spPr>
            <a:xfrm>
              <a:off x="67201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3"/>
          <p:cNvSpPr/>
          <p:nvPr/>
        </p:nvSpPr>
        <p:spPr>
          <a:xfrm>
            <a:off x="252202" y="304570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62" name="Google Shape;2162;p43"/>
          <p:cNvSpPr/>
          <p:nvPr/>
        </p:nvSpPr>
        <p:spPr>
          <a:xfrm>
            <a:off x="3587142" y="1124229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69" name="Google Shape;2169;p43"/>
          <p:cNvGrpSpPr/>
          <p:nvPr/>
        </p:nvGrpSpPr>
        <p:grpSpPr>
          <a:xfrm rot="-1730087">
            <a:off x="5792885" y="4202512"/>
            <a:ext cx="1196042" cy="400886"/>
            <a:chOff x="-25" y="1574200"/>
            <a:chExt cx="7619997" cy="2554050"/>
          </a:xfrm>
        </p:grpSpPr>
        <p:sp>
          <p:nvSpPr>
            <p:cNvPr id="2170" name="Google Shape;2170;p43"/>
            <p:cNvSpPr/>
            <p:nvPr/>
          </p:nvSpPr>
          <p:spPr>
            <a:xfrm>
              <a:off x="-25" y="1574200"/>
              <a:ext cx="7619997" cy="2554048"/>
            </a:xfrm>
            <a:custGeom>
              <a:avLst/>
              <a:gdLst/>
              <a:ahLst/>
              <a:cxnLst/>
              <a:rect l="l" t="t" r="r" b="b"/>
              <a:pathLst>
                <a:path w="242270" h="94999" extrusionOk="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3"/>
            <p:cNvSpPr/>
            <p:nvPr/>
          </p:nvSpPr>
          <p:spPr>
            <a:xfrm>
              <a:off x="1544925" y="1698200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3"/>
            <p:cNvSpPr/>
            <p:nvPr/>
          </p:nvSpPr>
          <p:spPr>
            <a:xfrm>
              <a:off x="273122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3"/>
            <p:cNvSpPr/>
            <p:nvPr/>
          </p:nvSpPr>
          <p:spPr>
            <a:xfrm>
              <a:off x="391277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3"/>
            <p:cNvSpPr/>
            <p:nvPr/>
          </p:nvSpPr>
          <p:spPr>
            <a:xfrm>
              <a:off x="5094350" y="1698200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3"/>
            <p:cNvSpPr/>
            <p:nvPr/>
          </p:nvSpPr>
          <p:spPr>
            <a:xfrm>
              <a:off x="6275925" y="1698200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3"/>
            <p:cNvSpPr/>
            <p:nvPr/>
          </p:nvSpPr>
          <p:spPr>
            <a:xfrm>
              <a:off x="954150" y="2201450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3"/>
            <p:cNvSpPr/>
            <p:nvPr/>
          </p:nvSpPr>
          <p:spPr>
            <a:xfrm>
              <a:off x="214042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3"/>
            <p:cNvSpPr/>
            <p:nvPr/>
          </p:nvSpPr>
          <p:spPr>
            <a:xfrm>
              <a:off x="3322000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3"/>
            <p:cNvSpPr/>
            <p:nvPr/>
          </p:nvSpPr>
          <p:spPr>
            <a:xfrm>
              <a:off x="450357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3"/>
            <p:cNvSpPr/>
            <p:nvPr/>
          </p:nvSpPr>
          <p:spPr>
            <a:xfrm>
              <a:off x="5685125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3"/>
            <p:cNvSpPr/>
            <p:nvPr/>
          </p:nvSpPr>
          <p:spPr>
            <a:xfrm>
              <a:off x="6866700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3"/>
            <p:cNvSpPr/>
            <p:nvPr/>
          </p:nvSpPr>
          <p:spPr>
            <a:xfrm>
              <a:off x="1544925" y="2702525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3"/>
            <p:cNvSpPr/>
            <p:nvPr/>
          </p:nvSpPr>
          <p:spPr>
            <a:xfrm>
              <a:off x="273122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3"/>
            <p:cNvSpPr/>
            <p:nvPr/>
          </p:nvSpPr>
          <p:spPr>
            <a:xfrm>
              <a:off x="391277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3"/>
            <p:cNvSpPr/>
            <p:nvPr/>
          </p:nvSpPr>
          <p:spPr>
            <a:xfrm>
              <a:off x="5094350" y="2702525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3"/>
            <p:cNvSpPr/>
            <p:nvPr/>
          </p:nvSpPr>
          <p:spPr>
            <a:xfrm>
              <a:off x="6275925" y="2702525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3"/>
            <p:cNvSpPr/>
            <p:nvPr/>
          </p:nvSpPr>
          <p:spPr>
            <a:xfrm>
              <a:off x="954150" y="3205775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3"/>
            <p:cNvSpPr/>
            <p:nvPr/>
          </p:nvSpPr>
          <p:spPr>
            <a:xfrm>
              <a:off x="214042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3"/>
            <p:cNvSpPr/>
            <p:nvPr/>
          </p:nvSpPr>
          <p:spPr>
            <a:xfrm>
              <a:off x="3322000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3"/>
            <p:cNvSpPr/>
            <p:nvPr/>
          </p:nvSpPr>
          <p:spPr>
            <a:xfrm>
              <a:off x="450357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3"/>
            <p:cNvSpPr/>
            <p:nvPr/>
          </p:nvSpPr>
          <p:spPr>
            <a:xfrm>
              <a:off x="5685125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3"/>
            <p:cNvSpPr/>
            <p:nvPr/>
          </p:nvSpPr>
          <p:spPr>
            <a:xfrm>
              <a:off x="6866700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3"/>
            <p:cNvSpPr/>
            <p:nvPr/>
          </p:nvSpPr>
          <p:spPr>
            <a:xfrm>
              <a:off x="1544925" y="3706875"/>
              <a:ext cx="283600" cy="270725"/>
            </a:xfrm>
            <a:custGeom>
              <a:avLst/>
              <a:gdLst/>
              <a:ahLst/>
              <a:cxnLst/>
              <a:rect l="l" t="t" r="r" b="b"/>
              <a:pathLst>
                <a:path w="11344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3"/>
            <p:cNvSpPr/>
            <p:nvPr/>
          </p:nvSpPr>
          <p:spPr>
            <a:xfrm>
              <a:off x="273122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3"/>
            <p:cNvSpPr/>
            <p:nvPr/>
          </p:nvSpPr>
          <p:spPr>
            <a:xfrm>
              <a:off x="391277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3"/>
            <p:cNvSpPr/>
            <p:nvPr/>
          </p:nvSpPr>
          <p:spPr>
            <a:xfrm>
              <a:off x="5094350" y="3706875"/>
              <a:ext cx="285975" cy="270725"/>
            </a:xfrm>
            <a:custGeom>
              <a:avLst/>
              <a:gdLst/>
              <a:ahLst/>
              <a:cxnLst/>
              <a:rect l="l" t="t" r="r" b="b"/>
              <a:pathLst>
                <a:path w="11439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3"/>
            <p:cNvSpPr/>
            <p:nvPr/>
          </p:nvSpPr>
          <p:spPr>
            <a:xfrm>
              <a:off x="6275925" y="3706875"/>
              <a:ext cx="285950" cy="270725"/>
            </a:xfrm>
            <a:custGeom>
              <a:avLst/>
              <a:gdLst/>
              <a:ahLst/>
              <a:cxnLst/>
              <a:rect l="l" t="t" r="r" b="b"/>
              <a:pathLst>
                <a:path w="11438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3"/>
            <p:cNvSpPr/>
            <p:nvPr/>
          </p:nvSpPr>
          <p:spPr>
            <a:xfrm>
              <a:off x="8430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3"/>
            <p:cNvSpPr/>
            <p:nvPr/>
          </p:nvSpPr>
          <p:spPr>
            <a:xfrm>
              <a:off x="20246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3"/>
            <p:cNvSpPr/>
            <p:nvPr/>
          </p:nvSpPr>
          <p:spPr>
            <a:xfrm>
              <a:off x="32062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3"/>
            <p:cNvSpPr/>
            <p:nvPr/>
          </p:nvSpPr>
          <p:spPr>
            <a:xfrm>
              <a:off x="43877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3"/>
            <p:cNvSpPr/>
            <p:nvPr/>
          </p:nvSpPr>
          <p:spPr>
            <a:xfrm>
              <a:off x="55693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3"/>
            <p:cNvSpPr/>
            <p:nvPr/>
          </p:nvSpPr>
          <p:spPr>
            <a:xfrm>
              <a:off x="67509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3"/>
            <p:cNvSpPr/>
            <p:nvPr/>
          </p:nvSpPr>
          <p:spPr>
            <a:xfrm>
              <a:off x="3285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3"/>
            <p:cNvSpPr/>
            <p:nvPr/>
          </p:nvSpPr>
          <p:spPr>
            <a:xfrm>
              <a:off x="14338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3"/>
            <p:cNvSpPr/>
            <p:nvPr/>
          </p:nvSpPr>
          <p:spPr>
            <a:xfrm>
              <a:off x="26154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3"/>
            <p:cNvSpPr/>
            <p:nvPr/>
          </p:nvSpPr>
          <p:spPr>
            <a:xfrm>
              <a:off x="37970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3"/>
            <p:cNvSpPr/>
            <p:nvPr/>
          </p:nvSpPr>
          <p:spPr>
            <a:xfrm>
              <a:off x="49785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3"/>
            <p:cNvSpPr/>
            <p:nvPr/>
          </p:nvSpPr>
          <p:spPr>
            <a:xfrm>
              <a:off x="61601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3"/>
            <p:cNvSpPr/>
            <p:nvPr/>
          </p:nvSpPr>
          <p:spPr>
            <a:xfrm>
              <a:off x="8430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3"/>
            <p:cNvSpPr/>
            <p:nvPr/>
          </p:nvSpPr>
          <p:spPr>
            <a:xfrm>
              <a:off x="20246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3"/>
            <p:cNvSpPr/>
            <p:nvPr/>
          </p:nvSpPr>
          <p:spPr>
            <a:xfrm>
              <a:off x="32062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3"/>
            <p:cNvSpPr/>
            <p:nvPr/>
          </p:nvSpPr>
          <p:spPr>
            <a:xfrm>
              <a:off x="43877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3"/>
            <p:cNvSpPr/>
            <p:nvPr/>
          </p:nvSpPr>
          <p:spPr>
            <a:xfrm>
              <a:off x="55693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3"/>
            <p:cNvSpPr/>
            <p:nvPr/>
          </p:nvSpPr>
          <p:spPr>
            <a:xfrm>
              <a:off x="67509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3"/>
            <p:cNvSpPr/>
            <p:nvPr/>
          </p:nvSpPr>
          <p:spPr>
            <a:xfrm>
              <a:off x="3285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3"/>
            <p:cNvSpPr/>
            <p:nvPr/>
          </p:nvSpPr>
          <p:spPr>
            <a:xfrm>
              <a:off x="14338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3"/>
            <p:cNvSpPr/>
            <p:nvPr/>
          </p:nvSpPr>
          <p:spPr>
            <a:xfrm>
              <a:off x="26154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3"/>
            <p:cNvSpPr/>
            <p:nvPr/>
          </p:nvSpPr>
          <p:spPr>
            <a:xfrm>
              <a:off x="37970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3"/>
            <p:cNvSpPr/>
            <p:nvPr/>
          </p:nvSpPr>
          <p:spPr>
            <a:xfrm>
              <a:off x="49785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3"/>
            <p:cNvSpPr/>
            <p:nvPr/>
          </p:nvSpPr>
          <p:spPr>
            <a:xfrm>
              <a:off x="61601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3"/>
            <p:cNvSpPr/>
            <p:nvPr/>
          </p:nvSpPr>
          <p:spPr>
            <a:xfrm>
              <a:off x="8430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3"/>
            <p:cNvSpPr/>
            <p:nvPr/>
          </p:nvSpPr>
          <p:spPr>
            <a:xfrm>
              <a:off x="20246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3"/>
            <p:cNvSpPr/>
            <p:nvPr/>
          </p:nvSpPr>
          <p:spPr>
            <a:xfrm>
              <a:off x="32062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3"/>
            <p:cNvSpPr/>
            <p:nvPr/>
          </p:nvSpPr>
          <p:spPr>
            <a:xfrm>
              <a:off x="43877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3"/>
            <p:cNvSpPr/>
            <p:nvPr/>
          </p:nvSpPr>
          <p:spPr>
            <a:xfrm>
              <a:off x="55693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3"/>
            <p:cNvSpPr/>
            <p:nvPr/>
          </p:nvSpPr>
          <p:spPr>
            <a:xfrm>
              <a:off x="67509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3"/>
            <p:cNvSpPr/>
            <p:nvPr/>
          </p:nvSpPr>
          <p:spPr>
            <a:xfrm>
              <a:off x="8123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3"/>
            <p:cNvSpPr/>
            <p:nvPr/>
          </p:nvSpPr>
          <p:spPr>
            <a:xfrm>
              <a:off x="19939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3"/>
            <p:cNvSpPr/>
            <p:nvPr/>
          </p:nvSpPr>
          <p:spPr>
            <a:xfrm>
              <a:off x="31754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3"/>
            <p:cNvSpPr/>
            <p:nvPr/>
          </p:nvSpPr>
          <p:spPr>
            <a:xfrm>
              <a:off x="43570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3"/>
            <p:cNvSpPr/>
            <p:nvPr/>
          </p:nvSpPr>
          <p:spPr>
            <a:xfrm>
              <a:off x="55386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3"/>
            <p:cNvSpPr/>
            <p:nvPr/>
          </p:nvSpPr>
          <p:spPr>
            <a:xfrm>
              <a:off x="67201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3"/>
            <p:cNvSpPr/>
            <p:nvPr/>
          </p:nvSpPr>
          <p:spPr>
            <a:xfrm>
              <a:off x="2977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3"/>
            <p:cNvSpPr/>
            <p:nvPr/>
          </p:nvSpPr>
          <p:spPr>
            <a:xfrm>
              <a:off x="14031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3"/>
            <p:cNvSpPr/>
            <p:nvPr/>
          </p:nvSpPr>
          <p:spPr>
            <a:xfrm>
              <a:off x="25847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3"/>
            <p:cNvSpPr/>
            <p:nvPr/>
          </p:nvSpPr>
          <p:spPr>
            <a:xfrm>
              <a:off x="37662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3"/>
            <p:cNvSpPr/>
            <p:nvPr/>
          </p:nvSpPr>
          <p:spPr>
            <a:xfrm>
              <a:off x="49478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3"/>
            <p:cNvSpPr/>
            <p:nvPr/>
          </p:nvSpPr>
          <p:spPr>
            <a:xfrm>
              <a:off x="61294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3"/>
            <p:cNvSpPr/>
            <p:nvPr/>
          </p:nvSpPr>
          <p:spPr>
            <a:xfrm>
              <a:off x="8123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3"/>
            <p:cNvSpPr/>
            <p:nvPr/>
          </p:nvSpPr>
          <p:spPr>
            <a:xfrm>
              <a:off x="19939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3"/>
            <p:cNvSpPr/>
            <p:nvPr/>
          </p:nvSpPr>
          <p:spPr>
            <a:xfrm>
              <a:off x="31754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3"/>
            <p:cNvSpPr/>
            <p:nvPr/>
          </p:nvSpPr>
          <p:spPr>
            <a:xfrm>
              <a:off x="43570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3"/>
            <p:cNvSpPr/>
            <p:nvPr/>
          </p:nvSpPr>
          <p:spPr>
            <a:xfrm>
              <a:off x="55386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3"/>
            <p:cNvSpPr/>
            <p:nvPr/>
          </p:nvSpPr>
          <p:spPr>
            <a:xfrm>
              <a:off x="67201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3"/>
            <p:cNvSpPr/>
            <p:nvPr/>
          </p:nvSpPr>
          <p:spPr>
            <a:xfrm>
              <a:off x="2977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3"/>
            <p:cNvSpPr/>
            <p:nvPr/>
          </p:nvSpPr>
          <p:spPr>
            <a:xfrm>
              <a:off x="14031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3"/>
            <p:cNvSpPr/>
            <p:nvPr/>
          </p:nvSpPr>
          <p:spPr>
            <a:xfrm>
              <a:off x="25847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3"/>
            <p:cNvSpPr/>
            <p:nvPr/>
          </p:nvSpPr>
          <p:spPr>
            <a:xfrm>
              <a:off x="37662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3"/>
            <p:cNvSpPr/>
            <p:nvPr/>
          </p:nvSpPr>
          <p:spPr>
            <a:xfrm>
              <a:off x="49478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3"/>
            <p:cNvSpPr/>
            <p:nvPr/>
          </p:nvSpPr>
          <p:spPr>
            <a:xfrm>
              <a:off x="61294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3"/>
            <p:cNvSpPr/>
            <p:nvPr/>
          </p:nvSpPr>
          <p:spPr>
            <a:xfrm>
              <a:off x="8123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3"/>
            <p:cNvSpPr/>
            <p:nvPr/>
          </p:nvSpPr>
          <p:spPr>
            <a:xfrm>
              <a:off x="19939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3"/>
            <p:cNvSpPr/>
            <p:nvPr/>
          </p:nvSpPr>
          <p:spPr>
            <a:xfrm>
              <a:off x="31754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3"/>
            <p:cNvSpPr/>
            <p:nvPr/>
          </p:nvSpPr>
          <p:spPr>
            <a:xfrm>
              <a:off x="43570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3"/>
            <p:cNvSpPr/>
            <p:nvPr/>
          </p:nvSpPr>
          <p:spPr>
            <a:xfrm>
              <a:off x="55386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3"/>
            <p:cNvSpPr/>
            <p:nvPr/>
          </p:nvSpPr>
          <p:spPr>
            <a:xfrm>
              <a:off x="67201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73" name="Picture 2" descr="C:\Users\Admin\Desktop\tru be tong.jpg">
            <a:extLst>
              <a:ext uri="{FF2B5EF4-FFF2-40B4-BE49-F238E27FC236}">
                <a16:creationId xmlns:a16="http://schemas.microsoft.com/office/drawing/2014/main" id="{CC1EA1C1-B55B-4B30-AED5-FEBA9AE6F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8" y="451821"/>
            <a:ext cx="2626021" cy="320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Hình ảnh 4">
            <a:extLst>
              <a:ext uri="{FF2B5EF4-FFF2-40B4-BE49-F238E27FC236}">
                <a16:creationId xmlns:a16="http://schemas.microsoft.com/office/drawing/2014/main" id="{51843B6A-1793-499E-8FBB-9876D818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499" y="1677549"/>
            <a:ext cx="2728019" cy="229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8" name="Google Shape;2258;p43"/>
          <p:cNvGrpSpPr/>
          <p:nvPr/>
        </p:nvGrpSpPr>
        <p:grpSpPr>
          <a:xfrm rot="-1924662">
            <a:off x="12523" y="337789"/>
            <a:ext cx="1109093" cy="250494"/>
            <a:chOff x="376100" y="1855725"/>
            <a:chExt cx="6820025" cy="1908000"/>
          </a:xfrm>
        </p:grpSpPr>
        <p:sp>
          <p:nvSpPr>
            <p:cNvPr id="2259" name="Google Shape;2259;p43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3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3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3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3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3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3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3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3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3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3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3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3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3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3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3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3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3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3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3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3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3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3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3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3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3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3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3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3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3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3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3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3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3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3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43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43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3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3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3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3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3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3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3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3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3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3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3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3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3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3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3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3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3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3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3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43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43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3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3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3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3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3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3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3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3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3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3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3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3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43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39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7"/>
          <p:cNvSpPr/>
          <p:nvPr/>
        </p:nvSpPr>
        <p:spPr>
          <a:xfrm>
            <a:off x="500867" y="1046483"/>
            <a:ext cx="5557432" cy="141883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517365" y="1125392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Ý1: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spc="-2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17" name="Google Shape;1417;p37"/>
          <p:cNvGrpSpPr/>
          <p:nvPr/>
        </p:nvGrpSpPr>
        <p:grpSpPr>
          <a:xfrm rot="1872606">
            <a:off x="5391558" y="876647"/>
            <a:ext cx="1107010" cy="339673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31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181428" y="781414"/>
            <a:ext cx="6455693" cy="375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18" name="Google Shape;1118;p36"/>
          <p:cNvGrpSpPr/>
          <p:nvPr/>
        </p:nvGrpSpPr>
        <p:grpSpPr>
          <a:xfrm rot="2385925">
            <a:off x="6051208" y="825732"/>
            <a:ext cx="904349" cy="339623"/>
            <a:chOff x="202075" y="1493875"/>
            <a:chExt cx="7071675" cy="2655725"/>
          </a:xfrm>
        </p:grpSpPr>
        <p:sp>
          <p:nvSpPr>
            <p:cNvPr id="1119" name="Google Shape;1119;p36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 rot="609946">
            <a:off x="5813594" y="3092503"/>
            <a:ext cx="880895" cy="1931213"/>
            <a:chOff x="6854935" y="1845987"/>
            <a:chExt cx="1448974" cy="3176630"/>
          </a:xfrm>
        </p:grpSpPr>
        <p:grpSp>
          <p:nvGrpSpPr>
            <p:cNvPr id="1130" name="Google Shape;1130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131" name="Google Shape;1131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908" fill="none" extrusionOk="0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529" extrusionOk="0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8970" fill="none" extrusionOk="0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270" h="1" fill="none" extrusionOk="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w="244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5" name="Google Shape;1135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Welcome back to</a:t>
              </a:r>
              <a:r>
                <a:rPr kumimoji="0" lang="en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 </a:t>
              </a:r>
              <a:r>
                <a:rPr kumimoji="0" lang="e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19" name="Text Box 14">
            <a:extLst>
              <a:ext uri="{FF2B5EF4-FFF2-40B4-BE49-F238E27FC236}">
                <a16:creationId xmlns:a16="http://schemas.microsoft.com/office/drawing/2014/main" id="{D5E828B7-46E8-42E8-A20A-118F2AB60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344" y="982710"/>
            <a:ext cx="61398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Clr>
                <a:srgbClr val="FFFF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4BC0CC2-AA48-4134-825E-909A61607AC8}"/>
              </a:ext>
            </a:extLst>
          </p:cNvPr>
          <p:cNvSpPr>
            <a:spLocks/>
          </p:cNvSpPr>
          <p:nvPr/>
        </p:nvSpPr>
        <p:spPr bwMode="auto">
          <a:xfrm>
            <a:off x="325517" y="1989031"/>
            <a:ext cx="6206965" cy="228602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indent="12223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1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chưa trát vữa.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 gió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mang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đầy những …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ô cửa chưa sơn vài nốt nhạc.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1"/>
          <p:cNvSpPr/>
          <p:nvPr/>
        </p:nvSpPr>
        <p:spPr>
          <a:xfrm>
            <a:off x="326570" y="299100"/>
            <a:ext cx="6240683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68CA0-916B-495F-9E5F-07EE2106B0E6}"/>
              </a:ext>
            </a:extLst>
          </p:cNvPr>
          <p:cNvSpPr txBox="1"/>
          <p:nvPr/>
        </p:nvSpPr>
        <p:spPr bwMode="auto">
          <a:xfrm>
            <a:off x="359071" y="533399"/>
            <a:ext cx="61398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ảnh những ngôi nhà đang xây nói lên điều gì về cuộc sống trên đất nước ta?</a:t>
            </a:r>
            <a:endParaRPr lang="en-US" sz="2000" b="1" i="1" dirty="0" err="1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7"/>
          <p:cNvSpPr/>
          <p:nvPr/>
        </p:nvSpPr>
        <p:spPr>
          <a:xfrm>
            <a:off x="500867" y="1046483"/>
            <a:ext cx="5557432" cy="141883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" name="Google Shape;1235;p37"/>
          <p:cNvSpPr/>
          <p:nvPr/>
        </p:nvSpPr>
        <p:spPr>
          <a:xfrm>
            <a:off x="1065979" y="3054447"/>
            <a:ext cx="5503607" cy="13465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517365" y="1125392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Ý1: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Buôn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spc="-2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C88B3CFF-1096-475A-B572-792F42A65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188" y="3266020"/>
            <a:ext cx="54127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2: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p53"/>
          <p:cNvSpPr/>
          <p:nvPr/>
        </p:nvSpPr>
        <p:spPr>
          <a:xfrm>
            <a:off x="128268" y="1161825"/>
            <a:ext cx="6530669" cy="281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90" name="Google Shape;3790;p53"/>
          <p:cNvSpPr txBox="1">
            <a:spLocks noGrp="1"/>
          </p:cNvSpPr>
          <p:nvPr>
            <p:ph type="title"/>
          </p:nvPr>
        </p:nvSpPr>
        <p:spPr>
          <a:xfrm>
            <a:off x="245983" y="1693818"/>
            <a:ext cx="6279938" cy="13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  <a:b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800" dirty="0"/>
          </a:p>
        </p:txBody>
      </p:sp>
      <p:grpSp>
        <p:nvGrpSpPr>
          <p:cNvPr id="3851" name="Google Shape;3851;p53"/>
          <p:cNvGrpSpPr/>
          <p:nvPr/>
        </p:nvGrpSpPr>
        <p:grpSpPr>
          <a:xfrm rot="-2035285">
            <a:off x="5895895" y="3821037"/>
            <a:ext cx="942131" cy="400414"/>
            <a:chOff x="0" y="1186625"/>
            <a:chExt cx="7619725" cy="3240625"/>
          </a:xfrm>
        </p:grpSpPr>
        <p:sp>
          <p:nvSpPr>
            <p:cNvPr id="3852" name="Google Shape;3852;p53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3" name="Google Shape;3853;p53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4" name="Google Shape;3854;p53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5" name="Google Shape;3855;p53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6" name="Google Shape;3856;p53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7" name="Google Shape;3857;p53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8" name="Google Shape;3858;p53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9" name="Google Shape;3859;p53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0" name="Google Shape;3860;p53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1" name="Google Shape;3861;p53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2" name="Google Shape;3862;p53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3" name="Google Shape;3863;p53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4" name="Google Shape;3864;p53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5" name="Google Shape;3865;p53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6" name="Google Shape;3866;p53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7" name="Google Shape;3867;p53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8" name="Google Shape;3868;p53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9" name="Google Shape;3869;p53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0" name="Google Shape;3870;p53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1" name="Google Shape;3871;p53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2" name="Google Shape;3872;p53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873" name="Google Shape;3873;p53"/>
          <p:cNvGrpSpPr/>
          <p:nvPr/>
        </p:nvGrpSpPr>
        <p:grpSpPr>
          <a:xfrm rot="-795423">
            <a:off x="-16036" y="2882656"/>
            <a:ext cx="880738" cy="1921870"/>
            <a:chOff x="541194" y="553785"/>
            <a:chExt cx="1849552" cy="4035931"/>
          </a:xfrm>
        </p:grpSpPr>
        <p:grpSp>
          <p:nvGrpSpPr>
            <p:cNvPr id="3874" name="Google Shape;3874;p53"/>
            <p:cNvGrpSpPr/>
            <p:nvPr/>
          </p:nvGrpSpPr>
          <p:grpSpPr>
            <a:xfrm>
              <a:off x="541194" y="553785"/>
              <a:ext cx="1849552" cy="4035931"/>
              <a:chOff x="2618750" y="356575"/>
              <a:chExt cx="2209475" cy="4821325"/>
            </a:xfrm>
          </p:grpSpPr>
          <p:sp>
            <p:nvSpPr>
              <p:cNvPr id="3875" name="Google Shape;3875;p53"/>
              <p:cNvSpPr/>
              <p:nvPr/>
            </p:nvSpPr>
            <p:spPr>
              <a:xfrm>
                <a:off x="3504425" y="13513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2"/>
                    </a:moveTo>
                    <a:cubicBezTo>
                      <a:pt x="3686" y="10832"/>
                      <a:pt x="0" y="1204"/>
                      <a:pt x="7597" y="602"/>
                    </a:cubicBezTo>
                    <a:cubicBezTo>
                      <a:pt x="14893" y="0"/>
                      <a:pt x="14216" y="8049"/>
                      <a:pt x="13012" y="9778"/>
                    </a:cubicBezTo>
                  </a:path>
                </a:pathLst>
              </a:custGeom>
              <a:solidFill>
                <a:schemeClr val="lt2"/>
              </a:solidFill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6" name="Google Shape;3876;p53"/>
              <p:cNvSpPr/>
              <p:nvPr/>
            </p:nvSpPr>
            <p:spPr>
              <a:xfrm>
                <a:off x="2618750" y="144155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954" y="13622"/>
                    </a:moveTo>
                    <a:cubicBezTo>
                      <a:pt x="48072" y="13622"/>
                      <a:pt x="51047" y="16046"/>
                      <a:pt x="50997" y="19707"/>
                    </a:cubicBezTo>
                    <a:cubicBezTo>
                      <a:pt x="50997" y="23017"/>
                      <a:pt x="48364" y="25724"/>
                      <a:pt x="44979" y="25724"/>
                    </a:cubicBezTo>
                    <a:cubicBezTo>
                      <a:pt x="39639" y="25724"/>
                      <a:pt x="36931" y="19181"/>
                      <a:pt x="40692" y="15420"/>
                    </a:cubicBezTo>
                    <a:cubicBezTo>
                      <a:pt x="41934" y="14178"/>
                      <a:pt x="43461" y="13622"/>
                      <a:pt x="44954" y="13622"/>
                    </a:cubicBezTo>
                    <a:close/>
                    <a:moveTo>
                      <a:pt x="24145" y="1"/>
                    </a:moveTo>
                    <a:lnTo>
                      <a:pt x="1" y="23318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3318"/>
                    </a:lnTo>
                    <a:lnTo>
                      <a:pt x="67995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7" name="Google Shape;3877;p53"/>
              <p:cNvSpPr/>
              <p:nvPr/>
            </p:nvSpPr>
            <p:spPr>
              <a:xfrm>
                <a:off x="2634598" y="4508400"/>
                <a:ext cx="252000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7" extrusionOk="0">
                    <a:moveTo>
                      <a:pt x="7051" y="0"/>
                    </a:moveTo>
                    <a:cubicBezTo>
                      <a:pt x="7008" y="0"/>
                      <a:pt x="6964" y="1"/>
                      <a:pt x="6921" y="3"/>
                    </a:cubicBezTo>
                    <a:cubicBezTo>
                      <a:pt x="6244" y="3"/>
                      <a:pt x="5567" y="229"/>
                      <a:pt x="5040" y="680"/>
                    </a:cubicBezTo>
                    <a:cubicBezTo>
                      <a:pt x="4514" y="229"/>
                      <a:pt x="3837" y="3"/>
                      <a:pt x="3160" y="3"/>
                    </a:cubicBezTo>
                    <a:cubicBezTo>
                      <a:pt x="1430" y="3"/>
                      <a:pt x="1" y="1357"/>
                      <a:pt x="1" y="3087"/>
                    </a:cubicBezTo>
                    <a:cubicBezTo>
                      <a:pt x="1" y="4366"/>
                      <a:pt x="828" y="5494"/>
                      <a:pt x="2107" y="6622"/>
                    </a:cubicBezTo>
                    <a:cubicBezTo>
                      <a:pt x="3010" y="7224"/>
                      <a:pt x="3987" y="7825"/>
                      <a:pt x="5040" y="8277"/>
                    </a:cubicBezTo>
                    <a:cubicBezTo>
                      <a:pt x="6093" y="7825"/>
                      <a:pt x="7071" y="7224"/>
                      <a:pt x="7974" y="6622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22" y="0"/>
                      <a:pt x="70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8" name="Google Shape;3878;p53"/>
              <p:cNvSpPr/>
              <p:nvPr/>
            </p:nvSpPr>
            <p:spPr>
              <a:xfrm>
                <a:off x="2634598" y="3797600"/>
                <a:ext cx="252000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3" extrusionOk="0">
                    <a:moveTo>
                      <a:pt x="7051" y="1"/>
                    </a:moveTo>
                    <a:cubicBezTo>
                      <a:pt x="7008" y="1"/>
                      <a:pt x="6964" y="2"/>
                      <a:pt x="6921" y="4"/>
                    </a:cubicBezTo>
                    <a:cubicBezTo>
                      <a:pt x="6244" y="4"/>
                      <a:pt x="5567" y="229"/>
                      <a:pt x="5040" y="681"/>
                    </a:cubicBezTo>
                    <a:cubicBezTo>
                      <a:pt x="4514" y="229"/>
                      <a:pt x="3837" y="4"/>
                      <a:pt x="3160" y="4"/>
                    </a:cubicBezTo>
                    <a:cubicBezTo>
                      <a:pt x="1430" y="4"/>
                      <a:pt x="1" y="1358"/>
                      <a:pt x="1" y="3088"/>
                    </a:cubicBezTo>
                    <a:cubicBezTo>
                      <a:pt x="1" y="4366"/>
                      <a:pt x="828" y="5494"/>
                      <a:pt x="2107" y="6547"/>
                    </a:cubicBezTo>
                    <a:cubicBezTo>
                      <a:pt x="3010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8"/>
                    </a:cubicBezTo>
                    <a:cubicBezTo>
                      <a:pt x="10080" y="1401"/>
                      <a:pt x="8722" y="1"/>
                      <a:pt x="70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9" name="Google Shape;3879;p53"/>
              <p:cNvSpPr/>
              <p:nvPr/>
            </p:nvSpPr>
            <p:spPr>
              <a:xfrm>
                <a:off x="2634598" y="3084600"/>
                <a:ext cx="252000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16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561"/>
                    </a:cubicBezTo>
                    <a:cubicBezTo>
                      <a:pt x="3010" y="7238"/>
                      <a:pt x="3987" y="7764"/>
                      <a:pt x="5040" y="8216"/>
                    </a:cubicBezTo>
                    <a:cubicBezTo>
                      <a:pt x="6093" y="7764"/>
                      <a:pt x="7071" y="7238"/>
                      <a:pt x="7974" y="6561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415"/>
                      <a:pt x="8722" y="14"/>
                      <a:pt x="7051" y="14"/>
                    </a:cubicBezTo>
                    <a:cubicBezTo>
                      <a:pt x="7008" y="14"/>
                      <a:pt x="6964" y="15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4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0" name="Google Shape;3880;p53"/>
              <p:cNvSpPr/>
              <p:nvPr/>
            </p:nvSpPr>
            <p:spPr>
              <a:xfrm>
                <a:off x="2634598" y="2371925"/>
                <a:ext cx="252000" cy="2073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2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636"/>
                    </a:cubicBezTo>
                    <a:cubicBezTo>
                      <a:pt x="3010" y="7238"/>
                      <a:pt x="3987" y="7840"/>
                      <a:pt x="5040" y="8291"/>
                    </a:cubicBezTo>
                    <a:cubicBezTo>
                      <a:pt x="6093" y="7840"/>
                      <a:pt x="7071" y="7238"/>
                      <a:pt x="7974" y="6636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371"/>
                      <a:pt x="8651" y="17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5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1" name="Google Shape;3881;p53"/>
              <p:cNvSpPr/>
              <p:nvPr/>
            </p:nvSpPr>
            <p:spPr>
              <a:xfrm>
                <a:off x="2997250" y="4788650"/>
                <a:ext cx="25145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4" extrusionOk="0">
                    <a:moveTo>
                      <a:pt x="6899" y="0"/>
                    </a:moveTo>
                    <a:cubicBezTo>
                      <a:pt x="6222" y="0"/>
                      <a:pt x="5620" y="301"/>
                      <a:pt x="5019" y="677"/>
                    </a:cubicBezTo>
                    <a:cubicBezTo>
                      <a:pt x="4457" y="223"/>
                      <a:pt x="3802" y="18"/>
                      <a:pt x="3156" y="18"/>
                    </a:cubicBezTo>
                    <a:cubicBezTo>
                      <a:pt x="1552" y="18"/>
                      <a:pt x="1" y="1283"/>
                      <a:pt x="54" y="3159"/>
                    </a:cubicBezTo>
                    <a:cubicBezTo>
                      <a:pt x="54" y="4363"/>
                      <a:pt x="806" y="5491"/>
                      <a:pt x="2085" y="6619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94"/>
                    </a:cubicBezTo>
                    <a:cubicBezTo>
                      <a:pt x="9306" y="5566"/>
                      <a:pt x="10058" y="4438"/>
                      <a:pt x="10058" y="3159"/>
                    </a:cubicBezTo>
                    <a:cubicBezTo>
                      <a:pt x="10058" y="1429"/>
                      <a:pt x="8704" y="0"/>
                      <a:pt x="68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2" name="Google Shape;3882;p53"/>
              <p:cNvSpPr/>
              <p:nvPr/>
            </p:nvSpPr>
            <p:spPr>
              <a:xfrm>
                <a:off x="2997250" y="4075975"/>
                <a:ext cx="25145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5" extrusionOk="0">
                    <a:moveTo>
                      <a:pt x="6899" y="1"/>
                    </a:moveTo>
                    <a:cubicBezTo>
                      <a:pt x="6222" y="1"/>
                      <a:pt x="5620" y="301"/>
                      <a:pt x="5019" y="678"/>
                    </a:cubicBezTo>
                    <a:cubicBezTo>
                      <a:pt x="4435" y="224"/>
                      <a:pt x="3771" y="18"/>
                      <a:pt x="3123" y="18"/>
                    </a:cubicBezTo>
                    <a:cubicBezTo>
                      <a:pt x="1514" y="18"/>
                      <a:pt x="1" y="1283"/>
                      <a:pt x="54" y="3160"/>
                    </a:cubicBezTo>
                    <a:cubicBezTo>
                      <a:pt x="54" y="4438"/>
                      <a:pt x="806" y="5566"/>
                      <a:pt x="2085" y="6620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20"/>
                    </a:cubicBezTo>
                    <a:cubicBezTo>
                      <a:pt x="9306" y="5566"/>
                      <a:pt x="10058" y="4438"/>
                      <a:pt x="10058" y="3160"/>
                    </a:cubicBezTo>
                    <a:cubicBezTo>
                      <a:pt x="10058" y="1430"/>
                      <a:pt x="8629" y="1"/>
                      <a:pt x="6899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3" name="Google Shape;3883;p53"/>
              <p:cNvSpPr/>
              <p:nvPr/>
            </p:nvSpPr>
            <p:spPr>
              <a:xfrm>
                <a:off x="2998600" y="3364425"/>
                <a:ext cx="2501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30" extrusionOk="0">
                    <a:moveTo>
                      <a:pt x="3032" y="0"/>
                    </a:moveTo>
                    <a:cubicBezTo>
                      <a:pt x="1459" y="0"/>
                      <a:pt x="0" y="1258"/>
                      <a:pt x="0" y="3115"/>
                    </a:cubicBezTo>
                    <a:cubicBezTo>
                      <a:pt x="0" y="4394"/>
                      <a:pt x="752" y="5522"/>
                      <a:pt x="2031" y="6575"/>
                    </a:cubicBezTo>
                    <a:cubicBezTo>
                      <a:pt x="3009" y="7252"/>
                      <a:pt x="3987" y="7778"/>
                      <a:pt x="4965" y="8230"/>
                    </a:cubicBezTo>
                    <a:cubicBezTo>
                      <a:pt x="6018" y="7778"/>
                      <a:pt x="6995" y="7252"/>
                      <a:pt x="7898" y="6575"/>
                    </a:cubicBezTo>
                    <a:cubicBezTo>
                      <a:pt x="9252" y="5522"/>
                      <a:pt x="10004" y="4394"/>
                      <a:pt x="10004" y="3115"/>
                    </a:cubicBezTo>
                    <a:cubicBezTo>
                      <a:pt x="10004" y="1429"/>
                      <a:pt x="8646" y="28"/>
                      <a:pt x="6975" y="28"/>
                    </a:cubicBezTo>
                    <a:cubicBezTo>
                      <a:pt x="6932" y="28"/>
                      <a:pt x="6889" y="29"/>
                      <a:pt x="6845" y="31"/>
                    </a:cubicBezTo>
                    <a:cubicBezTo>
                      <a:pt x="6168" y="31"/>
                      <a:pt x="5566" y="257"/>
                      <a:pt x="4965" y="708"/>
                    </a:cubicBezTo>
                    <a:cubicBezTo>
                      <a:pt x="4366" y="220"/>
                      <a:pt x="3689" y="0"/>
                      <a:pt x="303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4" name="Google Shape;3884;p53"/>
              <p:cNvSpPr/>
              <p:nvPr/>
            </p:nvSpPr>
            <p:spPr>
              <a:xfrm>
                <a:off x="2998600" y="2651100"/>
                <a:ext cx="250100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56" extrusionOk="0">
                    <a:moveTo>
                      <a:pt x="3082" y="0"/>
                    </a:moveTo>
                    <a:cubicBezTo>
                      <a:pt x="1491" y="0"/>
                      <a:pt x="0" y="1265"/>
                      <a:pt x="0" y="3141"/>
                    </a:cubicBezTo>
                    <a:cubicBezTo>
                      <a:pt x="0" y="4420"/>
                      <a:pt x="752" y="5548"/>
                      <a:pt x="2031" y="6601"/>
                    </a:cubicBezTo>
                    <a:cubicBezTo>
                      <a:pt x="3009" y="7278"/>
                      <a:pt x="3987" y="7805"/>
                      <a:pt x="4965" y="8256"/>
                    </a:cubicBezTo>
                    <a:cubicBezTo>
                      <a:pt x="6018" y="7805"/>
                      <a:pt x="6995" y="7278"/>
                      <a:pt x="7898" y="6601"/>
                    </a:cubicBezTo>
                    <a:cubicBezTo>
                      <a:pt x="9252" y="5473"/>
                      <a:pt x="10004" y="4420"/>
                      <a:pt x="10004" y="3141"/>
                    </a:cubicBezTo>
                    <a:cubicBezTo>
                      <a:pt x="10004" y="1455"/>
                      <a:pt x="8646" y="55"/>
                      <a:pt x="6975" y="55"/>
                    </a:cubicBezTo>
                    <a:cubicBezTo>
                      <a:pt x="6932" y="55"/>
                      <a:pt x="6889" y="56"/>
                      <a:pt x="6845" y="58"/>
                    </a:cubicBezTo>
                    <a:cubicBezTo>
                      <a:pt x="6168" y="58"/>
                      <a:pt x="5566" y="283"/>
                      <a:pt x="4965" y="659"/>
                    </a:cubicBezTo>
                    <a:cubicBezTo>
                      <a:pt x="4381" y="206"/>
                      <a:pt x="3723" y="0"/>
                      <a:pt x="308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5" name="Google Shape;3885;p53"/>
              <p:cNvSpPr/>
              <p:nvPr/>
            </p:nvSpPr>
            <p:spPr>
              <a:xfrm>
                <a:off x="2998600" y="1939850"/>
                <a:ext cx="2501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031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18" y="7823"/>
                      <a:pt x="6995" y="7222"/>
                      <a:pt x="7973" y="6545"/>
                    </a:cubicBezTo>
                    <a:cubicBezTo>
                      <a:pt x="9252" y="5492"/>
                      <a:pt x="10004" y="4363"/>
                      <a:pt x="10004" y="3085"/>
                    </a:cubicBezTo>
                    <a:cubicBezTo>
                      <a:pt x="10004" y="1355"/>
                      <a:pt x="8575" y="1"/>
                      <a:pt x="6845" y="1"/>
                    </a:cubicBezTo>
                    <a:cubicBezTo>
                      <a:pt x="6168" y="1"/>
                      <a:pt x="5566" y="227"/>
                      <a:pt x="4965" y="678"/>
                    </a:cubicBezTo>
                    <a:cubicBezTo>
                      <a:pt x="4438" y="227"/>
                      <a:pt x="3761" y="1"/>
                      <a:pt x="30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6" name="Google Shape;3886;p53"/>
              <p:cNvSpPr/>
              <p:nvPr/>
            </p:nvSpPr>
            <p:spPr>
              <a:xfrm>
                <a:off x="3404750" y="4508050"/>
                <a:ext cx="252000" cy="2072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1" extrusionOk="0">
                    <a:moveTo>
                      <a:pt x="3124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828" y="5508"/>
                      <a:pt x="2107" y="6636"/>
                    </a:cubicBezTo>
                    <a:cubicBezTo>
                      <a:pt x="3009" y="7238"/>
                      <a:pt x="3987" y="7839"/>
                      <a:pt x="5040" y="8291"/>
                    </a:cubicBezTo>
                    <a:cubicBezTo>
                      <a:pt x="6093" y="7839"/>
                      <a:pt x="7071" y="7238"/>
                      <a:pt x="7973" y="6636"/>
                    </a:cubicBezTo>
                    <a:cubicBezTo>
                      <a:pt x="9327" y="5508"/>
                      <a:pt x="10080" y="4380"/>
                      <a:pt x="10080" y="3101"/>
                    </a:cubicBezTo>
                    <a:cubicBezTo>
                      <a:pt x="10080" y="1371"/>
                      <a:pt x="8650" y="17"/>
                      <a:pt x="6920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1" y="214"/>
                      <a:pt x="3780" y="0"/>
                      <a:pt x="312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7" name="Google Shape;3887;p53"/>
              <p:cNvSpPr/>
              <p:nvPr/>
            </p:nvSpPr>
            <p:spPr>
              <a:xfrm>
                <a:off x="3404750" y="3796925"/>
                <a:ext cx="2520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30" extrusionOk="0">
                    <a:moveTo>
                      <a:pt x="3105" y="0"/>
                    </a:moveTo>
                    <a:cubicBezTo>
                      <a:pt x="1528" y="0"/>
                      <a:pt x="54" y="1258"/>
                      <a:pt x="1" y="3115"/>
                    </a:cubicBezTo>
                    <a:cubicBezTo>
                      <a:pt x="1" y="4318"/>
                      <a:pt x="828" y="5446"/>
                      <a:pt x="2107" y="6574"/>
                    </a:cubicBezTo>
                    <a:cubicBezTo>
                      <a:pt x="3009" y="7251"/>
                      <a:pt x="4062" y="7778"/>
                      <a:pt x="5040" y="8229"/>
                    </a:cubicBezTo>
                    <a:cubicBezTo>
                      <a:pt x="6093" y="7778"/>
                      <a:pt x="7071" y="7251"/>
                      <a:pt x="7973" y="6574"/>
                    </a:cubicBezTo>
                    <a:cubicBezTo>
                      <a:pt x="9327" y="5446"/>
                      <a:pt x="10080" y="4318"/>
                      <a:pt x="10080" y="3115"/>
                    </a:cubicBezTo>
                    <a:cubicBezTo>
                      <a:pt x="10080" y="1428"/>
                      <a:pt x="8722" y="28"/>
                      <a:pt x="7051" y="28"/>
                    </a:cubicBezTo>
                    <a:cubicBezTo>
                      <a:pt x="7008" y="28"/>
                      <a:pt x="6964" y="29"/>
                      <a:pt x="6920" y="31"/>
                    </a:cubicBezTo>
                    <a:cubicBezTo>
                      <a:pt x="6244" y="31"/>
                      <a:pt x="5567" y="256"/>
                      <a:pt x="5040" y="708"/>
                    </a:cubicBezTo>
                    <a:cubicBezTo>
                      <a:pt x="4441" y="220"/>
                      <a:pt x="3764" y="0"/>
                      <a:pt x="3105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8" name="Google Shape;3888;p53"/>
              <p:cNvSpPr/>
              <p:nvPr/>
            </p:nvSpPr>
            <p:spPr>
              <a:xfrm>
                <a:off x="3406625" y="30849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6976" y="0"/>
                    </a:moveTo>
                    <a:cubicBezTo>
                      <a:pt x="6933" y="0"/>
                      <a:pt x="6889" y="1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547"/>
                    </a:cubicBezTo>
                    <a:cubicBezTo>
                      <a:pt x="3010" y="7224"/>
                      <a:pt x="3987" y="7750"/>
                      <a:pt x="5040" y="8202"/>
                    </a:cubicBezTo>
                    <a:cubicBezTo>
                      <a:pt x="6093" y="7750"/>
                      <a:pt x="7071" y="7224"/>
                      <a:pt x="7974" y="6547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0"/>
                      <a:pt x="6976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9" name="Google Shape;3889;p53"/>
              <p:cNvSpPr/>
              <p:nvPr/>
            </p:nvSpPr>
            <p:spPr>
              <a:xfrm>
                <a:off x="3406625" y="2372275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622"/>
                    </a:cubicBezTo>
                    <a:cubicBezTo>
                      <a:pt x="3010" y="7224"/>
                      <a:pt x="3987" y="7826"/>
                      <a:pt x="5040" y="8277"/>
                    </a:cubicBezTo>
                    <a:cubicBezTo>
                      <a:pt x="6093" y="7826"/>
                      <a:pt x="7071" y="7224"/>
                      <a:pt x="7974" y="6622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0" name="Google Shape;3890;p53"/>
              <p:cNvSpPr/>
              <p:nvPr/>
            </p:nvSpPr>
            <p:spPr>
              <a:xfrm>
                <a:off x="3254225" y="1583400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4"/>
                    </a:cubicBezTo>
                    <a:cubicBezTo>
                      <a:pt x="6169" y="4"/>
                      <a:pt x="5492" y="229"/>
                      <a:pt x="4965" y="681"/>
                    </a:cubicBezTo>
                    <a:cubicBezTo>
                      <a:pt x="4439" y="229"/>
                      <a:pt x="3762" y="4"/>
                      <a:pt x="3085" y="4"/>
                    </a:cubicBezTo>
                    <a:cubicBezTo>
                      <a:pt x="1355" y="4"/>
                      <a:pt x="1" y="1358"/>
                      <a:pt x="1" y="3088"/>
                    </a:cubicBezTo>
                    <a:cubicBezTo>
                      <a:pt x="1" y="4366"/>
                      <a:pt x="753" y="5495"/>
                      <a:pt x="2107" y="6623"/>
                    </a:cubicBezTo>
                    <a:cubicBezTo>
                      <a:pt x="3010" y="7224"/>
                      <a:pt x="3987" y="7826"/>
                      <a:pt x="5040" y="8278"/>
                    </a:cubicBezTo>
                    <a:cubicBezTo>
                      <a:pt x="6093" y="7826"/>
                      <a:pt x="7071" y="7224"/>
                      <a:pt x="7974" y="6623"/>
                    </a:cubicBezTo>
                    <a:cubicBezTo>
                      <a:pt x="9252" y="5495"/>
                      <a:pt x="10080" y="4366"/>
                      <a:pt x="10080" y="3088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1" name="Google Shape;3891;p53"/>
              <p:cNvSpPr/>
              <p:nvPr/>
            </p:nvSpPr>
            <p:spPr>
              <a:xfrm>
                <a:off x="3837250" y="4788650"/>
                <a:ext cx="2519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4" extrusionOk="0">
                    <a:moveTo>
                      <a:pt x="3084" y="0"/>
                    </a:moveTo>
                    <a:cubicBezTo>
                      <a:pt x="1354" y="0"/>
                      <a:pt x="0" y="1429"/>
                      <a:pt x="0" y="3159"/>
                    </a:cubicBezTo>
                    <a:cubicBezTo>
                      <a:pt x="0" y="4363"/>
                      <a:pt x="752" y="5491"/>
                      <a:pt x="2106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19"/>
                    </a:cubicBezTo>
                    <a:cubicBezTo>
                      <a:pt x="9252" y="5491"/>
                      <a:pt x="10079" y="4363"/>
                      <a:pt x="10079" y="3159"/>
                    </a:cubicBezTo>
                    <a:cubicBezTo>
                      <a:pt x="10079" y="1429"/>
                      <a:pt x="8650" y="0"/>
                      <a:pt x="6920" y="0"/>
                    </a:cubicBezTo>
                    <a:cubicBezTo>
                      <a:pt x="6356" y="451"/>
                      <a:pt x="5679" y="677"/>
                      <a:pt x="5002" y="677"/>
                    </a:cubicBezTo>
                    <a:cubicBezTo>
                      <a:pt x="4325" y="677"/>
                      <a:pt x="3648" y="451"/>
                      <a:pt x="30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2" name="Google Shape;3892;p53"/>
              <p:cNvSpPr/>
              <p:nvPr/>
            </p:nvSpPr>
            <p:spPr>
              <a:xfrm>
                <a:off x="3837250" y="4075975"/>
                <a:ext cx="25197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5" extrusionOk="0">
                    <a:moveTo>
                      <a:pt x="3084" y="1"/>
                    </a:moveTo>
                    <a:cubicBezTo>
                      <a:pt x="1354" y="1"/>
                      <a:pt x="0" y="1430"/>
                      <a:pt x="0" y="3160"/>
                    </a:cubicBezTo>
                    <a:cubicBezTo>
                      <a:pt x="0" y="4438"/>
                      <a:pt x="752" y="5491"/>
                      <a:pt x="2106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20"/>
                    </a:cubicBezTo>
                    <a:cubicBezTo>
                      <a:pt x="9252" y="5566"/>
                      <a:pt x="10079" y="4438"/>
                      <a:pt x="10079" y="3160"/>
                    </a:cubicBezTo>
                    <a:cubicBezTo>
                      <a:pt x="10079" y="1430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3" name="Google Shape;3893;p53"/>
              <p:cNvSpPr/>
              <p:nvPr/>
            </p:nvSpPr>
            <p:spPr>
              <a:xfrm>
                <a:off x="3837250" y="3365200"/>
                <a:ext cx="251975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199" extrusionOk="0">
                    <a:moveTo>
                      <a:pt x="3084" y="0"/>
                    </a:moveTo>
                    <a:cubicBezTo>
                      <a:pt x="1354" y="0"/>
                      <a:pt x="0" y="1354"/>
                      <a:pt x="0" y="3084"/>
                    </a:cubicBezTo>
                    <a:cubicBezTo>
                      <a:pt x="0" y="4363"/>
                      <a:pt x="752" y="5491"/>
                      <a:pt x="2106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0" y="7221"/>
                      <a:pt x="7973" y="6544"/>
                    </a:cubicBezTo>
                    <a:cubicBezTo>
                      <a:pt x="9252" y="5491"/>
                      <a:pt x="10079" y="4363"/>
                      <a:pt x="10079" y="3084"/>
                    </a:cubicBezTo>
                    <a:cubicBezTo>
                      <a:pt x="10079" y="1354"/>
                      <a:pt x="8650" y="0"/>
                      <a:pt x="6920" y="0"/>
                    </a:cubicBezTo>
                    <a:cubicBezTo>
                      <a:pt x="6356" y="414"/>
                      <a:pt x="5679" y="621"/>
                      <a:pt x="5002" y="621"/>
                    </a:cubicBezTo>
                    <a:cubicBezTo>
                      <a:pt x="4325" y="621"/>
                      <a:pt x="3648" y="414"/>
                      <a:pt x="308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4" name="Google Shape;3894;p53"/>
              <p:cNvSpPr/>
              <p:nvPr/>
            </p:nvSpPr>
            <p:spPr>
              <a:xfrm>
                <a:off x="3837250" y="2652450"/>
                <a:ext cx="251975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2" extrusionOk="0">
                    <a:moveTo>
                      <a:pt x="7050" y="1"/>
                    </a:moveTo>
                    <a:cubicBezTo>
                      <a:pt x="7007" y="1"/>
                      <a:pt x="6964" y="2"/>
                      <a:pt x="6920" y="4"/>
                    </a:cubicBezTo>
                    <a:cubicBezTo>
                      <a:pt x="6356" y="417"/>
                      <a:pt x="5679" y="624"/>
                      <a:pt x="5002" y="624"/>
                    </a:cubicBezTo>
                    <a:cubicBezTo>
                      <a:pt x="4325" y="624"/>
                      <a:pt x="3648" y="417"/>
                      <a:pt x="3084" y="4"/>
                    </a:cubicBezTo>
                    <a:cubicBezTo>
                      <a:pt x="1354" y="4"/>
                      <a:pt x="0" y="1357"/>
                      <a:pt x="0" y="3087"/>
                    </a:cubicBezTo>
                    <a:cubicBezTo>
                      <a:pt x="0" y="4366"/>
                      <a:pt x="752" y="5419"/>
                      <a:pt x="2106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0" y="7224"/>
                      <a:pt x="7973" y="6547"/>
                    </a:cubicBezTo>
                    <a:cubicBezTo>
                      <a:pt x="9252" y="5494"/>
                      <a:pt x="10079" y="4366"/>
                      <a:pt x="10079" y="3087"/>
                    </a:cubicBezTo>
                    <a:cubicBezTo>
                      <a:pt x="10079" y="1401"/>
                      <a:pt x="8721" y="1"/>
                      <a:pt x="705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5" name="Google Shape;3895;p53"/>
              <p:cNvSpPr/>
              <p:nvPr/>
            </p:nvSpPr>
            <p:spPr>
              <a:xfrm>
                <a:off x="3989650" y="1939850"/>
                <a:ext cx="251975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106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93" y="7823"/>
                      <a:pt x="7070" y="7222"/>
                      <a:pt x="7973" y="6545"/>
                    </a:cubicBezTo>
                    <a:cubicBezTo>
                      <a:pt x="9252" y="5492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6" name="Google Shape;3896;p53"/>
              <p:cNvSpPr/>
              <p:nvPr/>
            </p:nvSpPr>
            <p:spPr>
              <a:xfrm>
                <a:off x="4243400" y="4508475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2"/>
                      <a:pt x="5040" y="8274"/>
                    </a:cubicBezTo>
                    <a:cubicBezTo>
                      <a:pt x="6093" y="7822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7" name="Google Shape;3897;p53"/>
              <p:cNvSpPr/>
              <p:nvPr/>
            </p:nvSpPr>
            <p:spPr>
              <a:xfrm>
                <a:off x="4243400" y="3797675"/>
                <a:ext cx="2520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0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8"/>
                      <a:pt x="5040" y="8199"/>
                    </a:cubicBezTo>
                    <a:cubicBezTo>
                      <a:pt x="6093" y="7748"/>
                      <a:pt x="7071" y="7221"/>
                      <a:pt x="7973" y="6544"/>
                    </a:cubicBezTo>
                    <a:cubicBezTo>
                      <a:pt x="9252" y="5491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95" y="1"/>
                    </a:cubicBezTo>
                    <a:cubicBezTo>
                      <a:pt x="6431" y="414"/>
                      <a:pt x="5754" y="621"/>
                      <a:pt x="5078" y="621"/>
                    </a:cubicBezTo>
                    <a:cubicBezTo>
                      <a:pt x="4401" y="621"/>
                      <a:pt x="3724" y="414"/>
                      <a:pt x="316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8" name="Google Shape;3898;p53"/>
              <p:cNvSpPr/>
              <p:nvPr/>
            </p:nvSpPr>
            <p:spPr>
              <a:xfrm>
                <a:off x="4243400" y="3085025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3" y="6544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9" name="Google Shape;3899;p53"/>
              <p:cNvSpPr/>
              <p:nvPr/>
            </p:nvSpPr>
            <p:spPr>
              <a:xfrm>
                <a:off x="4243400" y="2372350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3"/>
                      <a:pt x="5040" y="8274"/>
                    </a:cubicBezTo>
                    <a:cubicBezTo>
                      <a:pt x="6093" y="7823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2"/>
                      <a:pt x="5754" y="677"/>
                      <a:pt x="5078" y="677"/>
                    </a:cubicBezTo>
                    <a:cubicBezTo>
                      <a:pt x="4401" y="677"/>
                      <a:pt x="3724" y="452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0" name="Google Shape;3900;p53"/>
              <p:cNvSpPr/>
              <p:nvPr/>
            </p:nvSpPr>
            <p:spPr>
              <a:xfrm>
                <a:off x="4091000" y="15072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2"/>
                      <a:pt x="2107" y="6620"/>
                    </a:cubicBezTo>
                    <a:cubicBezTo>
                      <a:pt x="3009" y="7221"/>
                      <a:pt x="3987" y="7823"/>
                      <a:pt x="5040" y="8275"/>
                    </a:cubicBezTo>
                    <a:cubicBezTo>
                      <a:pt x="6093" y="7823"/>
                      <a:pt x="7071" y="7221"/>
                      <a:pt x="7973" y="6620"/>
                    </a:cubicBezTo>
                    <a:cubicBezTo>
                      <a:pt x="9327" y="5492"/>
                      <a:pt x="10079" y="4363"/>
                      <a:pt x="10079" y="3085"/>
                    </a:cubicBezTo>
                    <a:cubicBezTo>
                      <a:pt x="10079" y="1355"/>
                      <a:pt x="8725" y="1"/>
                      <a:pt x="6995" y="1"/>
                    </a:cubicBezTo>
                    <a:cubicBezTo>
                      <a:pt x="6431" y="452"/>
                      <a:pt x="5754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1" name="Google Shape;3901;p53"/>
              <p:cNvSpPr/>
              <p:nvPr/>
            </p:nvSpPr>
            <p:spPr>
              <a:xfrm>
                <a:off x="4538879" y="4788650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429"/>
                      <a:pt x="1" y="3159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19"/>
                    </a:cubicBezTo>
                    <a:cubicBezTo>
                      <a:pt x="9328" y="5491"/>
                      <a:pt x="10080" y="4363"/>
                      <a:pt x="10080" y="3159"/>
                    </a:cubicBezTo>
                    <a:cubicBezTo>
                      <a:pt x="10080" y="1429"/>
                      <a:pt x="8726" y="0"/>
                      <a:pt x="6996" y="0"/>
                    </a:cubicBezTo>
                    <a:cubicBezTo>
                      <a:pt x="6432" y="451"/>
                      <a:pt x="5755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2" name="Google Shape;3902;p53"/>
              <p:cNvSpPr/>
              <p:nvPr/>
            </p:nvSpPr>
            <p:spPr>
              <a:xfrm>
                <a:off x="4538879" y="40759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430"/>
                      <a:pt x="1" y="3160"/>
                    </a:cubicBezTo>
                    <a:cubicBezTo>
                      <a:pt x="1" y="4438"/>
                      <a:pt x="828" y="5491"/>
                      <a:pt x="2107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20"/>
                    </a:cubicBezTo>
                    <a:cubicBezTo>
                      <a:pt x="9328" y="5566"/>
                      <a:pt x="10080" y="4438"/>
                      <a:pt x="10080" y="3160"/>
                    </a:cubicBezTo>
                    <a:cubicBezTo>
                      <a:pt x="10080" y="1430"/>
                      <a:pt x="8726" y="1"/>
                      <a:pt x="6996" y="1"/>
                    </a:cubicBezTo>
                    <a:cubicBezTo>
                      <a:pt x="6432" y="452"/>
                      <a:pt x="5755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3" name="Google Shape;3903;p53"/>
              <p:cNvSpPr/>
              <p:nvPr/>
            </p:nvSpPr>
            <p:spPr>
              <a:xfrm>
                <a:off x="4538879" y="3365200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4" y="6544"/>
                    </a:cubicBezTo>
                    <a:cubicBezTo>
                      <a:pt x="9328" y="5491"/>
                      <a:pt x="10080" y="4363"/>
                      <a:pt x="10080" y="3084"/>
                    </a:cubicBezTo>
                    <a:cubicBezTo>
                      <a:pt x="10080" y="1354"/>
                      <a:pt x="8726" y="0"/>
                      <a:pt x="6996" y="0"/>
                    </a:cubicBezTo>
                    <a:cubicBezTo>
                      <a:pt x="6432" y="414"/>
                      <a:pt x="5755" y="621"/>
                      <a:pt x="5078" y="621"/>
                    </a:cubicBezTo>
                    <a:cubicBezTo>
                      <a:pt x="4401" y="621"/>
                      <a:pt x="3724" y="414"/>
                      <a:pt x="3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4" name="Google Shape;3904;p53"/>
              <p:cNvSpPr/>
              <p:nvPr/>
            </p:nvSpPr>
            <p:spPr>
              <a:xfrm>
                <a:off x="4538879" y="26524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7126" y="1"/>
                    </a:moveTo>
                    <a:cubicBezTo>
                      <a:pt x="7083" y="1"/>
                      <a:pt x="7040" y="2"/>
                      <a:pt x="6996" y="4"/>
                    </a:cubicBezTo>
                    <a:cubicBezTo>
                      <a:pt x="6432" y="417"/>
                      <a:pt x="5755" y="624"/>
                      <a:pt x="5078" y="624"/>
                    </a:cubicBezTo>
                    <a:cubicBezTo>
                      <a:pt x="4401" y="624"/>
                      <a:pt x="3724" y="417"/>
                      <a:pt x="3160" y="4"/>
                    </a:cubicBezTo>
                    <a:cubicBezTo>
                      <a:pt x="1430" y="4"/>
                      <a:pt x="1" y="1357"/>
                      <a:pt x="1" y="3087"/>
                    </a:cubicBezTo>
                    <a:cubicBezTo>
                      <a:pt x="1" y="4366"/>
                      <a:pt x="828" y="5419"/>
                      <a:pt x="2107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93" y="1"/>
                      <a:pt x="7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5" name="Google Shape;3905;p53"/>
              <p:cNvSpPr/>
              <p:nvPr/>
            </p:nvSpPr>
            <p:spPr>
              <a:xfrm>
                <a:off x="2900825" y="2240725"/>
                <a:ext cx="1620900" cy="2608125"/>
              </a:xfrm>
              <a:custGeom>
                <a:avLst/>
                <a:gdLst/>
                <a:ahLst/>
                <a:cxnLst/>
                <a:rect l="l" t="t" r="r" b="b"/>
                <a:pathLst>
                  <a:path w="64836" h="104325" extrusionOk="0">
                    <a:moveTo>
                      <a:pt x="0" y="0"/>
                    </a:moveTo>
                    <a:lnTo>
                      <a:pt x="0" y="104324"/>
                    </a:lnTo>
                    <a:lnTo>
                      <a:pt x="64835" y="104324"/>
                    </a:lnTo>
                    <a:lnTo>
                      <a:pt x="648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6" name="Google Shape;3906;p53"/>
              <p:cNvSpPr/>
              <p:nvPr/>
            </p:nvSpPr>
            <p:spPr>
              <a:xfrm>
                <a:off x="3282525" y="356575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944"/>
                      <a:pt x="18955" y="41820"/>
                    </a:cubicBezTo>
                    <a:cubicBezTo>
                      <a:pt x="19782" y="38736"/>
                      <a:pt x="22039" y="32870"/>
                      <a:pt x="23769" y="25273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99"/>
                      <a:pt x="14893" y="41820"/>
                    </a:cubicBezTo>
                    <a:cubicBezTo>
                      <a:pt x="18880" y="51598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lt2"/>
              </a:solidFill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907" name="Google Shape;3907;p53"/>
            <p:cNvSpPr txBox="1"/>
            <p:nvPr/>
          </p:nvSpPr>
          <p:spPr>
            <a:xfrm>
              <a:off x="859225" y="2382425"/>
              <a:ext cx="1213500" cy="168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dk2"/>
                  </a:solidFill>
                  <a:latin typeface="Mansalva"/>
                  <a:ea typeface="Mansalva"/>
                  <a:cs typeface="Mansalva"/>
                  <a:sym typeface="Mansalva"/>
                </a:rPr>
                <a:t>Happy school season</a:t>
              </a:r>
              <a:endParaRPr sz="1200">
                <a:solidFill>
                  <a:schemeClr val="dk2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grpSp>
        <p:nvGrpSpPr>
          <p:cNvPr id="3908" name="Google Shape;3908;p53"/>
          <p:cNvGrpSpPr/>
          <p:nvPr/>
        </p:nvGrpSpPr>
        <p:grpSpPr>
          <a:xfrm rot="-3930034">
            <a:off x="6527432" y="1134084"/>
            <a:ext cx="508318" cy="488191"/>
            <a:chOff x="8191126" y="4468511"/>
            <a:chExt cx="508299" cy="488173"/>
          </a:xfrm>
        </p:grpSpPr>
        <p:sp>
          <p:nvSpPr>
            <p:cNvPr id="3909" name="Google Shape;3909;p53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0" name="Google Shape;3910;p53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1" name="Google Shape;3911;p53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2" name="Google Shape;3912;p53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145144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6762810" y="4503894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76" name="Google Shape;3576;p51"/>
          <p:cNvGrpSpPr/>
          <p:nvPr/>
        </p:nvGrpSpPr>
        <p:grpSpPr>
          <a:xfrm rot="16516819">
            <a:off x="5736448" y="569969"/>
            <a:ext cx="508344" cy="488216"/>
            <a:chOff x="8191126" y="4468511"/>
            <a:chExt cx="508299" cy="488173"/>
          </a:xfrm>
        </p:grpSpPr>
        <p:sp>
          <p:nvSpPr>
            <p:cNvPr id="3577" name="Google Shape;3577;p51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51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51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51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9" name="Picture 2" descr="C:\Users\Admin\Desktop\da nang xua 2.jpg">
            <a:extLst>
              <a:ext uri="{FF2B5EF4-FFF2-40B4-BE49-F238E27FC236}">
                <a16:creationId xmlns:a16="http://schemas.microsoft.com/office/drawing/2014/main" id="{FAF5B053-A05E-4967-B7FC-2641582E0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5" y="504866"/>
            <a:ext cx="5822448" cy="40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04" name="Google Shape;3704;p51"/>
          <p:cNvGrpSpPr/>
          <p:nvPr/>
        </p:nvGrpSpPr>
        <p:grpSpPr>
          <a:xfrm rot="-1774343">
            <a:off x="131555" y="456399"/>
            <a:ext cx="941807" cy="400142"/>
            <a:chOff x="0" y="1186625"/>
            <a:chExt cx="7619725" cy="3240625"/>
          </a:xfrm>
        </p:grpSpPr>
        <p:sp>
          <p:nvSpPr>
            <p:cNvPr id="3705" name="Google Shape;3705;p51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51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51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51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51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51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51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51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51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51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51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51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51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51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51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51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51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51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51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51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51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609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145144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32949" y="4589273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04" name="Google Shape;3704;p51"/>
          <p:cNvGrpSpPr/>
          <p:nvPr/>
        </p:nvGrpSpPr>
        <p:grpSpPr>
          <a:xfrm rot="-1774343">
            <a:off x="484001" y="970466"/>
            <a:ext cx="941807" cy="400142"/>
            <a:chOff x="0" y="1186625"/>
            <a:chExt cx="7619725" cy="3240625"/>
          </a:xfrm>
        </p:grpSpPr>
        <p:sp>
          <p:nvSpPr>
            <p:cNvPr id="3705" name="Google Shape;3705;p51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51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51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51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51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51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51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51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51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51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51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51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51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51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51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51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51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51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51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51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51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3" name="Picture 2" descr="C:\Users\Admin\Desktop\đà-nẵng-xưa 3.jpg">
            <a:extLst>
              <a:ext uri="{FF2B5EF4-FFF2-40B4-BE49-F238E27FC236}">
                <a16:creationId xmlns:a16="http://schemas.microsoft.com/office/drawing/2014/main" id="{2B65A48A-A9F2-4708-8269-1CCE60815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7" y="453687"/>
            <a:ext cx="6016175" cy="418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98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5"/>
          <p:cNvSpPr txBox="1">
            <a:spLocks noGrp="1"/>
          </p:cNvSpPr>
          <p:nvPr>
            <p:ph type="title"/>
          </p:nvPr>
        </p:nvSpPr>
        <p:spPr>
          <a:xfrm>
            <a:off x="2329262" y="489907"/>
            <a:ext cx="2161380" cy="476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7" name="Google Shape;1027;p35"/>
          <p:cNvGrpSpPr/>
          <p:nvPr/>
        </p:nvGrpSpPr>
        <p:grpSpPr>
          <a:xfrm rot="2703933">
            <a:off x="75252" y="4412790"/>
            <a:ext cx="941816" cy="400090"/>
            <a:chOff x="0" y="1186625"/>
            <a:chExt cx="7619725" cy="3240625"/>
          </a:xfrm>
        </p:grpSpPr>
        <p:sp>
          <p:nvSpPr>
            <p:cNvPr id="1028" name="Google Shape;1028;p35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9" name="Google Shape;1049;p35"/>
          <p:cNvGrpSpPr/>
          <p:nvPr/>
        </p:nvGrpSpPr>
        <p:grpSpPr>
          <a:xfrm rot="900586">
            <a:off x="5542915" y="171297"/>
            <a:ext cx="1281090" cy="401028"/>
            <a:chOff x="405300" y="1999648"/>
            <a:chExt cx="6798800" cy="2128275"/>
          </a:xfrm>
        </p:grpSpPr>
        <p:sp>
          <p:nvSpPr>
            <p:cNvPr id="1050" name="Google Shape;1050;p35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08" name="Google Shape;1108;p35"/>
          <p:cNvGrpSpPr/>
          <p:nvPr/>
        </p:nvGrpSpPr>
        <p:grpSpPr>
          <a:xfrm>
            <a:off x="6069243" y="4488004"/>
            <a:ext cx="508299" cy="488173"/>
            <a:chOff x="8191126" y="4468511"/>
            <a:chExt cx="508299" cy="488173"/>
          </a:xfrm>
        </p:grpSpPr>
        <p:sp>
          <p:nvSpPr>
            <p:cNvPr id="1109" name="Google Shape;1109;p35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4" name="Rectangle 3">
            <a:extLst>
              <a:ext uri="{FF2B5EF4-FFF2-40B4-BE49-F238E27FC236}">
                <a16:creationId xmlns:a16="http://schemas.microsoft.com/office/drawing/2014/main" id="{E9C6D77F-5497-4545-B57A-343AEAA93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33" y="1652599"/>
            <a:ext cx="6040541" cy="8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Ng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ười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Ch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Lênh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ón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5" name="Rectangle 3">
            <a:extLst>
              <a:ext uri="{FF2B5EF4-FFF2-40B4-BE49-F238E27FC236}">
                <a16:creationId xmlns:a16="http://schemas.microsoft.com/office/drawing/2014/main" id="{2A70D874-F81A-44DF-8B45-BC53A4E36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042" y="1228815"/>
            <a:ext cx="562035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2238" indent="39528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1,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2 </a:t>
            </a:r>
          </a:p>
        </p:txBody>
      </p:sp>
      <p:sp>
        <p:nvSpPr>
          <p:cNvPr id="96" name="Rectangle 3">
            <a:extLst>
              <a:ext uri="{FF2B5EF4-FFF2-40B4-BE49-F238E27FC236}">
                <a16:creationId xmlns:a16="http://schemas.microsoft.com/office/drawing/2014/main" id="{D356B482-F8A2-4B1C-8608-444A7F982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91" y="2935234"/>
            <a:ext cx="4014191" cy="45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nội dung chính của 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id="{79D0934C-57A3-4CB0-BFA2-CBCCEADD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1" y="2497708"/>
            <a:ext cx="5546051" cy="41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2238" indent="39528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3,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261256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65447" y="4504978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2" descr="C:\Users\Admin\Desktop\nay.jpg">
            <a:extLst>
              <a:ext uri="{FF2B5EF4-FFF2-40B4-BE49-F238E27FC236}">
                <a16:creationId xmlns:a16="http://schemas.microsoft.com/office/drawing/2014/main" id="{D60CF4C7-39BA-4C62-B303-49C6ACAA5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7" y="320872"/>
            <a:ext cx="5879805" cy="425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63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261256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65447" y="4504978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2" descr="C:\Users\Admin\Desktop\da nang nay.jpg">
            <a:extLst>
              <a:ext uri="{FF2B5EF4-FFF2-40B4-BE49-F238E27FC236}">
                <a16:creationId xmlns:a16="http://schemas.microsoft.com/office/drawing/2014/main" id="{2B47EBEB-5967-4ADE-89D7-93E4C4C4C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4" y="338776"/>
            <a:ext cx="6060572" cy="442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27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261256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65447" y="4504978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2" descr="C:\Users\Admin\Desktop\song han nay.jpg">
            <a:extLst>
              <a:ext uri="{FF2B5EF4-FFF2-40B4-BE49-F238E27FC236}">
                <a16:creationId xmlns:a16="http://schemas.microsoft.com/office/drawing/2014/main" id="{38AD5D62-7C8B-426C-AEA7-C3B762DD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3" y="320872"/>
            <a:ext cx="6035233" cy="435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0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1"/>
          <p:cNvSpPr/>
          <p:nvPr/>
        </p:nvSpPr>
        <p:spPr>
          <a:xfrm>
            <a:off x="326570" y="299100"/>
            <a:ext cx="6240683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0857" y="299100"/>
            <a:ext cx="280874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0B19C8"/>
                </a:solidFill>
                <a:latin typeface="Times New Roman"/>
              </a:rPr>
              <a:t>* </a:t>
            </a:r>
            <a:r>
              <a:rPr lang="en-US" sz="2400" b="1" u="sng">
                <a:solidFill>
                  <a:srgbClr val="0B19C8"/>
                </a:solidFill>
                <a:latin typeface="Times New Roman"/>
              </a:rPr>
              <a:t>Đọc diễn cảm: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2E18307D-C25C-42F9-9C94-BDFB63D0DF8C}"/>
              </a:ext>
            </a:extLst>
          </p:cNvPr>
          <p:cNvSpPr>
            <a:spLocks/>
          </p:cNvSpPr>
          <p:nvPr/>
        </p:nvSpPr>
        <p:spPr bwMode="auto">
          <a:xfrm>
            <a:off x="491439" y="760765"/>
            <a:ext cx="5910943" cy="4463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về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dở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Giàn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tựa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lồng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che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chở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Trụ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bê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tông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nhú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mầm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cây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thợ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nề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huơ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huơ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bay: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Tạm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!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tựa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nền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sẫm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biếc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Thở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mùi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vữa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nồng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hăng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thơ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xong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bức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tranh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màu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gạch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Line 20">
            <a:extLst>
              <a:ext uri="{FF2B5EF4-FFF2-40B4-BE49-F238E27FC236}">
                <a16:creationId xmlns:a16="http://schemas.microsoft.com/office/drawing/2014/main" id="{9878E1EA-EE90-4AB0-82A2-9989FC181E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9114" y="760148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20">
            <a:extLst>
              <a:ext uri="{FF2B5EF4-FFF2-40B4-BE49-F238E27FC236}">
                <a16:creationId xmlns:a16="http://schemas.microsoft.com/office/drawing/2014/main" id="{5E155DCC-1B03-45C3-888B-C7CBE917CE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1171" y="1141148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20">
            <a:extLst>
              <a:ext uri="{FF2B5EF4-FFF2-40B4-BE49-F238E27FC236}">
                <a16:creationId xmlns:a16="http://schemas.microsoft.com/office/drawing/2014/main" id="{959A8A31-5321-43BD-BB29-04179049F9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0812" y="1141148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51B1B4D1-8EEC-4740-9CB6-FD6D05C0D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3430" y="3565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0">
            <a:extLst>
              <a:ext uri="{FF2B5EF4-FFF2-40B4-BE49-F238E27FC236}">
                <a16:creationId xmlns:a16="http://schemas.microsoft.com/office/drawing/2014/main" id="{2AC2A5FD-0295-40F0-BFAA-7FCE05EDA8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3071" y="3565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0">
            <a:extLst>
              <a:ext uri="{FF2B5EF4-FFF2-40B4-BE49-F238E27FC236}">
                <a16:creationId xmlns:a16="http://schemas.microsoft.com/office/drawing/2014/main" id="{B4115A3E-A48E-4F11-B285-B0787C9E7D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3202" y="3115091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0">
            <a:extLst>
              <a:ext uri="{FF2B5EF4-FFF2-40B4-BE49-F238E27FC236}">
                <a16:creationId xmlns:a16="http://schemas.microsoft.com/office/drawing/2014/main" id="{843456CB-9C23-45A1-842E-B00E92E2DC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2843" y="3115091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20">
            <a:extLst>
              <a:ext uri="{FF2B5EF4-FFF2-40B4-BE49-F238E27FC236}">
                <a16:creationId xmlns:a16="http://schemas.microsoft.com/office/drawing/2014/main" id="{4AF0296A-EBA0-438B-B60D-F54DD32C95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9944" y="3946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20">
            <a:extLst>
              <a:ext uri="{FF2B5EF4-FFF2-40B4-BE49-F238E27FC236}">
                <a16:creationId xmlns:a16="http://schemas.microsoft.com/office/drawing/2014/main" id="{1821A921-3DD7-4B77-A210-E4C25989FF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9585" y="3946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20">
            <a:extLst>
              <a:ext uri="{FF2B5EF4-FFF2-40B4-BE49-F238E27FC236}">
                <a16:creationId xmlns:a16="http://schemas.microsoft.com/office/drawing/2014/main" id="{4F357E82-4FA3-49B9-81F1-8AB90968F6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5727" y="1578466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20">
            <a:extLst>
              <a:ext uri="{FF2B5EF4-FFF2-40B4-BE49-F238E27FC236}">
                <a16:creationId xmlns:a16="http://schemas.microsoft.com/office/drawing/2014/main" id="{A611ED07-21C5-4BE1-A281-4F6D796CF1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65368" y="1578466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9">
            <a:extLst>
              <a:ext uri="{FF2B5EF4-FFF2-40B4-BE49-F238E27FC236}">
                <a16:creationId xmlns:a16="http://schemas.microsoft.com/office/drawing/2014/main" id="{935E97D6-B4C2-415B-A99E-D655BC0DA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633" y="1959466"/>
            <a:ext cx="109276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9">
            <a:extLst>
              <a:ext uri="{FF2B5EF4-FFF2-40B4-BE49-F238E27FC236}">
                <a16:creationId xmlns:a16="http://schemas.microsoft.com/office/drawing/2014/main" id="{CCA46DAD-2FF4-4C4B-B608-229154D97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1559" y="2750532"/>
            <a:ext cx="95488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9">
            <a:extLst>
              <a:ext uri="{FF2B5EF4-FFF2-40B4-BE49-F238E27FC236}">
                <a16:creationId xmlns:a16="http://schemas.microsoft.com/office/drawing/2014/main" id="{1F245CA9-F6FB-4B50-8CF2-1A4B51567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258" y="2351352"/>
            <a:ext cx="150688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9">
            <a:extLst>
              <a:ext uri="{FF2B5EF4-FFF2-40B4-BE49-F238E27FC236}">
                <a16:creationId xmlns:a16="http://schemas.microsoft.com/office/drawing/2014/main" id="{405E0253-CD65-4FCA-8AE7-8F667D419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633" y="2358647"/>
            <a:ext cx="223939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C9AF7A8E-2E9E-4139-8360-731D8D116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147" y="3171408"/>
            <a:ext cx="109276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9">
            <a:extLst>
              <a:ext uri="{FF2B5EF4-FFF2-40B4-BE49-F238E27FC236}">
                <a16:creationId xmlns:a16="http://schemas.microsoft.com/office/drawing/2014/main" id="{AD8608DA-5784-457F-8188-3E21E10B4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0915" y="3528825"/>
            <a:ext cx="280125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9">
            <a:extLst>
              <a:ext uri="{FF2B5EF4-FFF2-40B4-BE49-F238E27FC236}">
                <a16:creationId xmlns:a16="http://schemas.microsoft.com/office/drawing/2014/main" id="{44E765C2-4E21-4445-9873-4BA80D6FE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4376" y="4348880"/>
            <a:ext cx="796024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9">
            <a:extLst>
              <a:ext uri="{FF2B5EF4-FFF2-40B4-BE49-F238E27FC236}">
                <a16:creationId xmlns:a16="http://schemas.microsoft.com/office/drawing/2014/main" id="{E4D01D8D-5EB5-4C3B-9D51-B43A1E9FD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5005" y="4769794"/>
            <a:ext cx="137143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9">
            <a:extLst>
              <a:ext uri="{FF2B5EF4-FFF2-40B4-BE49-F238E27FC236}">
                <a16:creationId xmlns:a16="http://schemas.microsoft.com/office/drawing/2014/main" id="{021B6F7B-62B1-4A20-A9DF-4B5D2A759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073" y="4769794"/>
            <a:ext cx="109067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2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0" name="Google Shape;4240;p57"/>
          <p:cNvSpPr/>
          <p:nvPr/>
        </p:nvSpPr>
        <p:spPr>
          <a:xfrm>
            <a:off x="349884" y="299100"/>
            <a:ext cx="3579816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243" name="Google Shape;4243;p57"/>
          <p:cNvGrpSpPr/>
          <p:nvPr/>
        </p:nvGrpSpPr>
        <p:grpSpPr>
          <a:xfrm rot="-1311732">
            <a:off x="-59887" y="313163"/>
            <a:ext cx="1432226" cy="400686"/>
            <a:chOff x="376100" y="1855725"/>
            <a:chExt cx="6820025" cy="1908000"/>
          </a:xfrm>
        </p:grpSpPr>
        <p:sp>
          <p:nvSpPr>
            <p:cNvPr id="4244" name="Google Shape;4244;p57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5" name="Google Shape;4245;p57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6" name="Google Shape;4246;p57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7" name="Google Shape;4247;p57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8" name="Google Shape;4248;p57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9" name="Google Shape;4249;p57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0" name="Google Shape;4250;p57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1" name="Google Shape;4251;p57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2" name="Google Shape;4252;p57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3" name="Google Shape;4253;p57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4" name="Google Shape;4254;p57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5" name="Google Shape;4255;p57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6" name="Google Shape;4256;p57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7" name="Google Shape;4257;p57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8" name="Google Shape;4258;p57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9" name="Google Shape;4259;p57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0" name="Google Shape;4260;p57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1" name="Google Shape;4261;p57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2" name="Google Shape;4262;p57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3" name="Google Shape;4263;p57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4" name="Google Shape;4264;p57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5" name="Google Shape;4265;p57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6" name="Google Shape;4266;p57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7" name="Google Shape;4267;p57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8" name="Google Shape;4268;p57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9" name="Google Shape;4269;p57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0" name="Google Shape;4270;p57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1" name="Google Shape;4271;p57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2" name="Google Shape;4272;p57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3" name="Google Shape;4273;p57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4" name="Google Shape;4274;p57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5" name="Google Shape;4275;p57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6" name="Google Shape;4276;p57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7" name="Google Shape;4277;p57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8" name="Google Shape;4278;p57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9" name="Google Shape;4279;p57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0" name="Google Shape;4280;p57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1" name="Google Shape;4281;p57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2" name="Google Shape;4282;p57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3" name="Google Shape;4283;p57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4" name="Google Shape;4284;p57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5" name="Google Shape;4285;p57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6" name="Google Shape;4286;p57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7" name="Google Shape;4287;p57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8" name="Google Shape;4288;p57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9" name="Google Shape;4289;p57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0" name="Google Shape;4290;p57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1" name="Google Shape;4291;p57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2" name="Google Shape;4292;p57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3" name="Google Shape;4293;p57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4" name="Google Shape;4294;p57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5" name="Google Shape;4295;p57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6" name="Google Shape;4296;p57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7" name="Google Shape;4297;p57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8" name="Google Shape;4298;p57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9" name="Google Shape;4299;p57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0" name="Google Shape;4300;p57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1" name="Google Shape;4301;p57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2" name="Google Shape;4302;p57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3" name="Google Shape;4303;p57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4" name="Google Shape;4304;p57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5" name="Google Shape;4305;p57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6" name="Google Shape;4306;p57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7" name="Google Shape;4307;p57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8" name="Google Shape;4308;p57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9" name="Google Shape;4309;p57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0" name="Google Shape;4310;p57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1" name="Google Shape;4311;p57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2" name="Google Shape;4312;p57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3" name="Google Shape;4313;p57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4" name="Google Shape;4314;p57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5" name="Google Shape;4315;p57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6" name="Google Shape;4316;p57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7" name="Google Shape;4317;p57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318" name="Google Shape;4318;p57"/>
          <p:cNvGrpSpPr/>
          <p:nvPr/>
        </p:nvGrpSpPr>
        <p:grpSpPr>
          <a:xfrm rot="-1097944">
            <a:off x="3513032" y="4443873"/>
            <a:ext cx="508336" cy="488208"/>
            <a:chOff x="8191126" y="4468511"/>
            <a:chExt cx="508299" cy="488173"/>
          </a:xfrm>
        </p:grpSpPr>
        <p:sp>
          <p:nvSpPr>
            <p:cNvPr id="4319" name="Google Shape;4319;p57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0" name="Google Shape;4320;p57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1" name="Google Shape;4321;p57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2" name="Google Shape;4322;p57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323" name="Google Shape;4323;p57"/>
          <p:cNvPicPr preferRelativeResize="0"/>
          <p:nvPr/>
        </p:nvPicPr>
        <p:blipFill rotWithShape="1">
          <a:blip r:embed="rId3">
            <a:alphaModFix/>
          </a:blip>
          <a:srcRect l="9229" r="16696"/>
          <a:stretch/>
        </p:blipFill>
        <p:spPr>
          <a:xfrm rot="21269411">
            <a:off x="4088655" y="925027"/>
            <a:ext cx="2472004" cy="28501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4324" name="Google Shape;4324;p57"/>
          <p:cNvGrpSpPr/>
          <p:nvPr/>
        </p:nvGrpSpPr>
        <p:grpSpPr>
          <a:xfrm rot="2272131">
            <a:off x="5698352" y="842563"/>
            <a:ext cx="1249977" cy="400905"/>
            <a:chOff x="0" y="1591500"/>
            <a:chExt cx="7619725" cy="2443871"/>
          </a:xfrm>
        </p:grpSpPr>
        <p:sp>
          <p:nvSpPr>
            <p:cNvPr id="4325" name="Google Shape;4325;p5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6" name="Google Shape;4326;p5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7" name="Google Shape;4327;p5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8" name="Google Shape;4328;p5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9" name="Google Shape;4329;p5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0" name="Google Shape;4330;p5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1" name="Google Shape;4331;p5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2" name="Google Shape;4332;p5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3" name="Google Shape;4333;p5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4" name="Google Shape;4334;p5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5" name="Google Shape;4335;p5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6" name="Google Shape;4336;p5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7" name="Google Shape;4337;p5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8" name="Google Shape;4338;p5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9" name="Google Shape;4339;p5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0" name="Google Shape;4340;p5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1" name="Google Shape;4341;p5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2" name="Google Shape;4342;p5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3" name="Google Shape;4343;p5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4" name="Google Shape;4344;p5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9" name="Text Box 11"/>
          <p:cNvSpPr txBox="1">
            <a:spLocks noChangeArrowheads="1"/>
          </p:cNvSpPr>
          <p:nvPr/>
        </p:nvSpPr>
        <p:spPr bwMode="auto">
          <a:xfrm>
            <a:off x="636107" y="1117072"/>
            <a:ext cx="3023320" cy="30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i="1" spc="-2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vi-VN" sz="2800" b="1" i="1" kern="1200" dirty="0" err="1">
                <a:solidFill>
                  <a:srgbClr val="0B19C8"/>
                </a:solidFill>
                <a:ea typeface="+mn-ea"/>
                <a:cs typeface="+mn-cs"/>
              </a:rPr>
              <a:t>Chuẩn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</a:t>
            </a:r>
            <a:r>
              <a:rPr lang="en-US" altLang="vi-VN" sz="2800" b="1" i="1" kern="1200" dirty="0" err="1">
                <a:solidFill>
                  <a:srgbClr val="0B19C8"/>
                </a:solidFill>
                <a:ea typeface="+mn-ea"/>
                <a:cs typeface="+mn-cs"/>
              </a:rPr>
              <a:t>bị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</a:t>
            </a:r>
            <a:r>
              <a:rPr lang="en-US" altLang="vi-VN" sz="2800" b="1" i="1" kern="1200" dirty="0" err="1">
                <a:solidFill>
                  <a:srgbClr val="0B19C8"/>
                </a:solidFill>
                <a:ea typeface="+mn-ea"/>
                <a:cs typeface="+mn-cs"/>
              </a:rPr>
              <a:t>bài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“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240651" y="435429"/>
            <a:ext cx="6196435" cy="439057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4" descr="tap doc sua">
            <a:extLst>
              <a:ext uri="{FF2B5EF4-FFF2-40B4-BE49-F238E27FC236}">
                <a16:creationId xmlns:a16="http://schemas.microsoft.com/office/drawing/2014/main" id="{60FEC433-3EA8-4E52-BC59-F32026A4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1" y="435429"/>
            <a:ext cx="6196435" cy="4390571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1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37"/>
          <p:cNvSpPr/>
          <p:nvPr/>
        </p:nvSpPr>
        <p:spPr>
          <a:xfrm>
            <a:off x="441781" y="3717141"/>
            <a:ext cx="5587552" cy="121548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3" name="Google Shape;1233;p37"/>
          <p:cNvSpPr/>
          <p:nvPr/>
        </p:nvSpPr>
        <p:spPr>
          <a:xfrm>
            <a:off x="394653" y="609445"/>
            <a:ext cx="5557432" cy="141883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5" name="Google Shape;1235;p37"/>
          <p:cNvSpPr/>
          <p:nvPr/>
        </p:nvSpPr>
        <p:spPr>
          <a:xfrm>
            <a:off x="1144359" y="2216927"/>
            <a:ext cx="5503607" cy="13465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6" name="Google Shape;1236;p37"/>
          <p:cNvSpPr txBox="1">
            <a:spLocks noGrp="1"/>
          </p:cNvSpPr>
          <p:nvPr>
            <p:ph type="title"/>
          </p:nvPr>
        </p:nvSpPr>
        <p:spPr>
          <a:xfrm>
            <a:off x="1439240" y="-125867"/>
            <a:ext cx="2191271" cy="658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452484" y="854891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dung, ý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nư­ớc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</a:p>
        </p:txBody>
      </p:sp>
      <p:grpSp>
        <p:nvGrpSpPr>
          <p:cNvPr id="1358" name="Google Shape;1358;p37"/>
          <p:cNvGrpSpPr/>
          <p:nvPr/>
        </p:nvGrpSpPr>
        <p:grpSpPr>
          <a:xfrm rot="-1996589">
            <a:off x="5499867" y="4636145"/>
            <a:ext cx="1141843" cy="326177"/>
            <a:chOff x="405300" y="1999648"/>
            <a:chExt cx="6798800" cy="2128275"/>
          </a:xfrm>
        </p:grpSpPr>
        <p:sp>
          <p:nvSpPr>
            <p:cNvPr id="1359" name="Google Shape;1359;p37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7" name="Google Shape;1417;p37"/>
          <p:cNvGrpSpPr/>
          <p:nvPr/>
        </p:nvGrpSpPr>
        <p:grpSpPr>
          <a:xfrm rot="1872606">
            <a:off x="5371963" y="428576"/>
            <a:ext cx="1107010" cy="339673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 rot="-3279342">
            <a:off x="-71493" y="3951207"/>
            <a:ext cx="951583" cy="929121"/>
            <a:chOff x="1098125" y="238225"/>
            <a:chExt cx="5212875" cy="5089825"/>
          </a:xfrm>
        </p:grpSpPr>
        <p:sp>
          <p:nvSpPr>
            <p:cNvPr id="1439" name="Google Shape;1439;p37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5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1360391" y="2329987"/>
            <a:ext cx="4907253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lư­u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30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703694" y="3790081"/>
            <a:ext cx="530662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1800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0"/>
          <p:cNvSpPr/>
          <p:nvPr/>
        </p:nvSpPr>
        <p:spPr>
          <a:xfrm>
            <a:off x="225716" y="299100"/>
            <a:ext cx="6299458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0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2463485"/>
            <a:ext cx="3639455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BF30981-74E4-4666-AF58-90C28EB04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4836" y="1028922"/>
            <a:ext cx="9359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06023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39"/>
          <p:cNvSpPr/>
          <p:nvPr/>
        </p:nvSpPr>
        <p:spPr>
          <a:xfrm>
            <a:off x="241801" y="222721"/>
            <a:ext cx="6342623" cy="464176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00" name="Google Shape;1600;p39"/>
          <p:cNvGrpSpPr/>
          <p:nvPr/>
        </p:nvGrpSpPr>
        <p:grpSpPr>
          <a:xfrm rot="-2403055">
            <a:off x="5957245" y="4484399"/>
            <a:ext cx="921547" cy="275055"/>
            <a:chOff x="275" y="1558900"/>
            <a:chExt cx="7619656" cy="2481200"/>
          </a:xfrm>
        </p:grpSpPr>
        <p:sp>
          <p:nvSpPr>
            <p:cNvPr id="1601" name="Google Shape;1601;p39"/>
            <p:cNvSpPr/>
            <p:nvPr/>
          </p:nvSpPr>
          <p:spPr>
            <a:xfrm>
              <a:off x="275" y="1558900"/>
              <a:ext cx="7619656" cy="2480967"/>
            </a:xfrm>
            <a:custGeom>
              <a:avLst/>
              <a:gdLst/>
              <a:ahLst/>
              <a:cxnLst/>
              <a:rect l="l" t="t" r="r" b="b"/>
              <a:pathLst>
                <a:path w="281792" h="94811" extrusionOk="0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30685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953025" y="15939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1634975" y="1594375"/>
              <a:ext cx="412475" cy="509925"/>
            </a:xfrm>
            <a:custGeom>
              <a:avLst/>
              <a:gdLst/>
              <a:ahLst/>
              <a:cxnLst/>
              <a:rect l="l" t="t" r="r" b="b"/>
              <a:pathLst>
                <a:path w="16499" h="20397" extrusionOk="0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2283900" y="15939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2968575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3617500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4299425" y="15943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4948375" y="15939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563030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6279225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6961150" y="1594375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662020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5928175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5289325" y="20784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4597325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3958475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3266450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2627600" y="2078425"/>
              <a:ext cx="412500" cy="509600"/>
            </a:xfrm>
            <a:custGeom>
              <a:avLst/>
              <a:gdLst/>
              <a:ahLst/>
              <a:cxnLst/>
              <a:rect l="l" t="t" r="r" b="b"/>
              <a:pathLst>
                <a:path w="16500" h="20384" extrusionOk="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93560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29675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60475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30685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953025" y="2562700"/>
              <a:ext cx="454975" cy="509275"/>
            </a:xfrm>
            <a:custGeom>
              <a:avLst/>
              <a:gdLst/>
              <a:ahLst/>
              <a:cxnLst/>
              <a:rect l="l" t="t" r="r" b="b"/>
              <a:pathLst>
                <a:path w="18199" h="20371" extrusionOk="0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634975" y="2563250"/>
              <a:ext cx="412475" cy="508950"/>
            </a:xfrm>
            <a:custGeom>
              <a:avLst/>
              <a:gdLst/>
              <a:ahLst/>
              <a:cxnLst/>
              <a:rect l="l" t="t" r="r" b="b"/>
              <a:pathLst>
                <a:path w="16499" h="20358" extrusionOk="0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2283900" y="2562700"/>
              <a:ext cx="454950" cy="509275"/>
            </a:xfrm>
            <a:custGeom>
              <a:avLst/>
              <a:gdLst/>
              <a:ahLst/>
              <a:cxnLst/>
              <a:rect l="l" t="t" r="r" b="b"/>
              <a:pathLst>
                <a:path w="18198" h="20371" extrusionOk="0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2968575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3617500" y="2562700"/>
              <a:ext cx="452225" cy="509275"/>
            </a:xfrm>
            <a:custGeom>
              <a:avLst/>
              <a:gdLst/>
              <a:ahLst/>
              <a:cxnLst/>
              <a:rect l="l" t="t" r="r" b="b"/>
              <a:pathLst>
                <a:path w="18089" h="20371" extrusionOk="0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4299425" y="2560500"/>
              <a:ext cx="409750" cy="511700"/>
            </a:xfrm>
            <a:custGeom>
              <a:avLst/>
              <a:gdLst/>
              <a:ahLst/>
              <a:cxnLst/>
              <a:rect l="l" t="t" r="r" b="b"/>
              <a:pathLst>
                <a:path w="16390" h="20468" extrusionOk="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494837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563030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627922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6961150" y="25622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6620200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5928175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5289325" y="3047000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4597325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3958475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3266450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2627600" y="3047000"/>
              <a:ext cx="412500" cy="509925"/>
            </a:xfrm>
            <a:custGeom>
              <a:avLst/>
              <a:gdLst/>
              <a:ahLst/>
              <a:cxnLst/>
              <a:rect l="l" t="t" r="r" b="b"/>
              <a:pathLst>
                <a:path w="16500" h="20397" extrusionOk="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193560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1294000" y="3047000"/>
              <a:ext cx="412475" cy="508925"/>
            </a:xfrm>
            <a:custGeom>
              <a:avLst/>
              <a:gdLst/>
              <a:ahLst/>
              <a:cxnLst/>
              <a:rect l="l" t="t" r="r" b="b"/>
              <a:pathLst>
                <a:path w="16499" h="20357" extrusionOk="0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60475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306850" y="3530150"/>
              <a:ext cx="409725" cy="509950"/>
            </a:xfrm>
            <a:custGeom>
              <a:avLst/>
              <a:gdLst/>
              <a:ahLst/>
              <a:cxnLst/>
              <a:rect l="l" t="t" r="r" b="b"/>
              <a:pathLst>
                <a:path w="16389" h="20398" extrusionOk="0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92280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1634975" y="3530125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225365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2968575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3587250" y="3530600"/>
              <a:ext cx="482475" cy="509275"/>
            </a:xfrm>
            <a:custGeom>
              <a:avLst/>
              <a:gdLst/>
              <a:ahLst/>
              <a:cxnLst/>
              <a:rect l="l" t="t" r="r" b="b"/>
              <a:pathLst>
                <a:path w="19299" h="20371" extrusionOk="0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4299425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491812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5630300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624897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6961150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2381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884300" y="1559050"/>
              <a:ext cx="455550" cy="509275"/>
            </a:xfrm>
            <a:custGeom>
              <a:avLst/>
              <a:gdLst/>
              <a:ahLst/>
              <a:cxnLst/>
              <a:rect l="l" t="t" r="r" b="b"/>
              <a:pathLst>
                <a:path w="18222" h="20371" extrusionOk="0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1566225" y="1559625"/>
              <a:ext cx="412475" cy="509600"/>
            </a:xfrm>
            <a:custGeom>
              <a:avLst/>
              <a:gdLst/>
              <a:ahLst/>
              <a:cxnLst/>
              <a:rect l="l" t="t" r="r" b="b"/>
              <a:pathLst>
                <a:path w="16499" h="20384" extrusionOk="0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2215150" y="1559050"/>
              <a:ext cx="455575" cy="509275"/>
            </a:xfrm>
            <a:custGeom>
              <a:avLst/>
              <a:gdLst/>
              <a:ahLst/>
              <a:cxnLst/>
              <a:rect l="l" t="t" r="r" b="b"/>
              <a:pathLst>
                <a:path w="18223" h="20371" extrusionOk="0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2899825" y="15596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3548775" y="1559050"/>
              <a:ext cx="452800" cy="511950"/>
            </a:xfrm>
            <a:custGeom>
              <a:avLst/>
              <a:gdLst/>
              <a:ahLst/>
              <a:cxnLst/>
              <a:rect l="l" t="t" r="r" b="b"/>
              <a:pathLst>
                <a:path w="18112" h="20478" extrusionOk="0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423070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4879625" y="155905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556155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6210475" y="155905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68924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655145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585945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522060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4528575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3889725" y="204335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3197725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2558875" y="2043350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1866850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1228000" y="2043350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53600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2381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884300" y="25288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1566225" y="2529225"/>
              <a:ext cx="412475" cy="507900"/>
            </a:xfrm>
            <a:custGeom>
              <a:avLst/>
              <a:gdLst/>
              <a:ahLst/>
              <a:cxnLst/>
              <a:rect l="l" t="t" r="r" b="b"/>
              <a:pathLst>
                <a:path w="16499" h="20316" extrusionOk="0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2215150" y="25288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2899825" y="25275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354877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423070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487962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556155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6210475" y="25288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68924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655145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585945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522060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528575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889725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197725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2558875" y="3013325"/>
              <a:ext cx="412475" cy="507875"/>
            </a:xfrm>
            <a:custGeom>
              <a:avLst/>
              <a:gdLst/>
              <a:ahLst/>
              <a:cxnLst/>
              <a:rect l="l" t="t" r="r" b="b"/>
              <a:pathLst>
                <a:path w="16499" h="20315" extrusionOk="0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1866850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1225250" y="3013325"/>
              <a:ext cx="412500" cy="507850"/>
            </a:xfrm>
            <a:custGeom>
              <a:avLst/>
              <a:gdLst/>
              <a:ahLst/>
              <a:cxnLst/>
              <a:rect l="l" t="t" r="r" b="b"/>
              <a:pathLst>
                <a:path w="16500" h="20314" extrusionOk="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53600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2381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854050" y="3496700"/>
              <a:ext cx="485800" cy="510175"/>
            </a:xfrm>
            <a:custGeom>
              <a:avLst/>
              <a:gdLst/>
              <a:ahLst/>
              <a:cxnLst/>
              <a:rect l="l" t="t" r="r" b="b"/>
              <a:pathLst>
                <a:path w="19432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1566225" y="3495400"/>
              <a:ext cx="412475" cy="509625"/>
            </a:xfrm>
            <a:custGeom>
              <a:avLst/>
              <a:gdLst/>
              <a:ahLst/>
              <a:cxnLst/>
              <a:rect l="l" t="t" r="r" b="b"/>
              <a:pathLst>
                <a:path w="16499" h="20385" extrusionOk="0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2184900" y="3496700"/>
              <a:ext cx="485825" cy="510175"/>
            </a:xfrm>
            <a:custGeom>
              <a:avLst/>
              <a:gdLst/>
              <a:ahLst/>
              <a:cxnLst/>
              <a:rect l="l" t="t" r="r" b="b"/>
              <a:pathLst>
                <a:path w="19433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2899825" y="34954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51852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423070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484937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556155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6180250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68924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08" name="Google Shape;1708;p39"/>
          <p:cNvGrpSpPr/>
          <p:nvPr/>
        </p:nvGrpSpPr>
        <p:grpSpPr>
          <a:xfrm rot="-5400000">
            <a:off x="6317089" y="155751"/>
            <a:ext cx="348972" cy="365652"/>
            <a:chOff x="8191126" y="4468511"/>
            <a:chExt cx="508299" cy="488173"/>
          </a:xfrm>
        </p:grpSpPr>
        <p:sp>
          <p:nvSpPr>
            <p:cNvPr id="1709" name="Google Shape;1709;p39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13" name="Google Shape;1713;p39"/>
          <p:cNvGrpSpPr/>
          <p:nvPr/>
        </p:nvGrpSpPr>
        <p:grpSpPr>
          <a:xfrm rot="3031286">
            <a:off x="12783" y="4580679"/>
            <a:ext cx="620827" cy="254361"/>
            <a:chOff x="202075" y="1493875"/>
            <a:chExt cx="7071675" cy="2655725"/>
          </a:xfrm>
        </p:grpSpPr>
        <p:sp>
          <p:nvSpPr>
            <p:cNvPr id="1714" name="Google Shape;1714;p39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20" name="Google Shape;1720;p39"/>
          <p:cNvSpPr/>
          <p:nvPr/>
        </p:nvSpPr>
        <p:spPr>
          <a:xfrm>
            <a:off x="1955044" y="1932650"/>
            <a:ext cx="226430" cy="209627"/>
          </a:xfrm>
          <a:custGeom>
            <a:avLst/>
            <a:gdLst/>
            <a:ahLst/>
            <a:cxnLst/>
            <a:rect l="l" t="t" r="r" b="b"/>
            <a:pathLst>
              <a:path w="206349" h="208420" extrusionOk="0">
                <a:moveTo>
                  <a:pt x="74545" y="0"/>
                </a:moveTo>
                <a:cubicBezTo>
                  <a:pt x="66679" y="0"/>
                  <a:pt x="60277" y="6403"/>
                  <a:pt x="60277" y="14315"/>
                </a:cubicBezTo>
                <a:lnTo>
                  <a:pt x="60277" y="132215"/>
                </a:lnTo>
                <a:cubicBezTo>
                  <a:pt x="56034" y="130929"/>
                  <a:pt x="51498" y="130231"/>
                  <a:pt x="46811" y="130231"/>
                </a:cubicBezTo>
                <a:cubicBezTo>
                  <a:pt x="44829" y="130231"/>
                  <a:pt x="42820" y="130356"/>
                  <a:pt x="40794" y="130614"/>
                </a:cubicBezTo>
                <a:cubicBezTo>
                  <a:pt x="17059" y="133633"/>
                  <a:pt x="0" y="153390"/>
                  <a:pt x="2698" y="174747"/>
                </a:cubicBezTo>
                <a:cubicBezTo>
                  <a:pt x="5165" y="194317"/>
                  <a:pt x="23309" y="208419"/>
                  <a:pt x="44542" y="208419"/>
                </a:cubicBezTo>
                <a:cubicBezTo>
                  <a:pt x="46532" y="208419"/>
                  <a:pt x="48548" y="208295"/>
                  <a:pt x="50581" y="208041"/>
                </a:cubicBezTo>
                <a:cubicBezTo>
                  <a:pt x="73448" y="205160"/>
                  <a:pt x="88860" y="186821"/>
                  <a:pt x="88860" y="166195"/>
                </a:cubicBezTo>
                <a:lnTo>
                  <a:pt x="88860" y="28583"/>
                </a:lnTo>
                <a:lnTo>
                  <a:pt x="177765" y="28583"/>
                </a:lnTo>
                <a:lnTo>
                  <a:pt x="177765" y="112504"/>
                </a:lnTo>
                <a:cubicBezTo>
                  <a:pt x="173523" y="111218"/>
                  <a:pt x="168987" y="110520"/>
                  <a:pt x="164300" y="110520"/>
                </a:cubicBezTo>
                <a:cubicBezTo>
                  <a:pt x="162318" y="110520"/>
                  <a:pt x="160309" y="110645"/>
                  <a:pt x="158283" y="110903"/>
                </a:cubicBezTo>
                <a:cubicBezTo>
                  <a:pt x="134547" y="113922"/>
                  <a:pt x="117489" y="133678"/>
                  <a:pt x="120187" y="155036"/>
                </a:cubicBezTo>
                <a:cubicBezTo>
                  <a:pt x="122655" y="174568"/>
                  <a:pt x="140767" y="188707"/>
                  <a:pt x="162001" y="188707"/>
                </a:cubicBezTo>
                <a:cubicBezTo>
                  <a:pt x="163985" y="188707"/>
                  <a:pt x="165996" y="188584"/>
                  <a:pt x="168024" y="188330"/>
                </a:cubicBezTo>
                <a:cubicBezTo>
                  <a:pt x="190525" y="185494"/>
                  <a:pt x="206349" y="167658"/>
                  <a:pt x="206349" y="147536"/>
                </a:cubicBezTo>
                <a:lnTo>
                  <a:pt x="206349" y="14315"/>
                </a:lnTo>
                <a:cubicBezTo>
                  <a:pt x="206349" y="6403"/>
                  <a:pt x="199946" y="0"/>
                  <a:pt x="1920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Content Placeholder 2">
            <a:extLst>
              <a:ext uri="{FF2B5EF4-FFF2-40B4-BE49-F238E27FC236}">
                <a16:creationId xmlns:a16="http://schemas.microsoft.com/office/drawing/2014/main" id="{E983B383-034D-4B94-8B0D-EA9689EC8AD2}"/>
              </a:ext>
            </a:extLst>
          </p:cNvPr>
          <p:cNvSpPr txBox="1">
            <a:spLocks/>
          </p:cNvSpPr>
          <p:nvPr/>
        </p:nvSpPr>
        <p:spPr>
          <a:xfrm>
            <a:off x="419920" y="1745507"/>
            <a:ext cx="6109870" cy="92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  <a:defRPr/>
            </a:pPr>
            <a:r>
              <a:rPr lang="en-US" sz="20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defRPr/>
            </a:pPr>
            <a:endParaRPr lang="en-US" sz="20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20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7" name="Rectangle 3">
            <a:extLst>
              <a:ext uri="{FF2B5EF4-FFF2-40B4-BE49-F238E27FC236}">
                <a16:creationId xmlns:a16="http://schemas.microsoft.com/office/drawing/2014/main" id="{7152654B-9EAF-4302-B8C1-53F002DCA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982" y="1223312"/>
            <a:ext cx="281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2238" indent="39528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Chia 2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38"/>
          <p:cNvSpPr/>
          <p:nvPr/>
        </p:nvSpPr>
        <p:spPr>
          <a:xfrm>
            <a:off x="218830" y="312057"/>
            <a:ext cx="6441479" cy="453234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C00000"/>
              </a:solidFill>
            </a:endParaRPr>
          </a:p>
        </p:txBody>
      </p:sp>
      <p:grpSp>
        <p:nvGrpSpPr>
          <p:cNvPr id="1455" name="Google Shape;1455;p38"/>
          <p:cNvGrpSpPr/>
          <p:nvPr/>
        </p:nvGrpSpPr>
        <p:grpSpPr>
          <a:xfrm rot="1247395">
            <a:off x="5834253" y="3301516"/>
            <a:ext cx="876005" cy="1623900"/>
            <a:chOff x="541194" y="553785"/>
            <a:chExt cx="1849552" cy="4035931"/>
          </a:xfrm>
        </p:grpSpPr>
        <p:grpSp>
          <p:nvGrpSpPr>
            <p:cNvPr id="1456" name="Google Shape;1456;p38"/>
            <p:cNvGrpSpPr/>
            <p:nvPr/>
          </p:nvGrpSpPr>
          <p:grpSpPr>
            <a:xfrm>
              <a:off x="541194" y="553785"/>
              <a:ext cx="1849552" cy="4035931"/>
              <a:chOff x="2618750" y="356575"/>
              <a:chExt cx="2209475" cy="4821325"/>
            </a:xfrm>
          </p:grpSpPr>
          <p:sp>
            <p:nvSpPr>
              <p:cNvPr id="1457" name="Google Shape;1457;p38"/>
              <p:cNvSpPr/>
              <p:nvPr/>
            </p:nvSpPr>
            <p:spPr>
              <a:xfrm>
                <a:off x="3504425" y="13513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2"/>
                    </a:moveTo>
                    <a:cubicBezTo>
                      <a:pt x="3686" y="10832"/>
                      <a:pt x="0" y="1204"/>
                      <a:pt x="7597" y="602"/>
                    </a:cubicBezTo>
                    <a:cubicBezTo>
                      <a:pt x="14893" y="0"/>
                      <a:pt x="14216" y="8049"/>
                      <a:pt x="13012" y="9778"/>
                    </a:cubicBezTo>
                  </a:path>
                </a:pathLst>
              </a:custGeom>
              <a:noFill/>
              <a:ln w="47000" cap="rnd" cmpd="sng">
                <a:solidFill>
                  <a:schemeClr val="accent3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58" name="Google Shape;1458;p38"/>
              <p:cNvSpPr/>
              <p:nvPr/>
            </p:nvSpPr>
            <p:spPr>
              <a:xfrm>
                <a:off x="2618750" y="144155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954" y="13622"/>
                    </a:moveTo>
                    <a:cubicBezTo>
                      <a:pt x="48072" y="13622"/>
                      <a:pt x="51047" y="16046"/>
                      <a:pt x="50997" y="19707"/>
                    </a:cubicBezTo>
                    <a:cubicBezTo>
                      <a:pt x="50997" y="23017"/>
                      <a:pt x="48364" y="25724"/>
                      <a:pt x="44979" y="25724"/>
                    </a:cubicBezTo>
                    <a:cubicBezTo>
                      <a:pt x="39639" y="25724"/>
                      <a:pt x="36931" y="19181"/>
                      <a:pt x="40692" y="15420"/>
                    </a:cubicBezTo>
                    <a:cubicBezTo>
                      <a:pt x="41934" y="14178"/>
                      <a:pt x="43461" y="13622"/>
                      <a:pt x="44954" y="13622"/>
                    </a:cubicBezTo>
                    <a:close/>
                    <a:moveTo>
                      <a:pt x="24145" y="1"/>
                    </a:moveTo>
                    <a:lnTo>
                      <a:pt x="1" y="23318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3318"/>
                    </a:lnTo>
                    <a:lnTo>
                      <a:pt x="6799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59" name="Google Shape;1459;p38"/>
              <p:cNvSpPr/>
              <p:nvPr/>
            </p:nvSpPr>
            <p:spPr>
              <a:xfrm>
                <a:off x="2634598" y="4508400"/>
                <a:ext cx="252000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7" extrusionOk="0">
                    <a:moveTo>
                      <a:pt x="7051" y="0"/>
                    </a:moveTo>
                    <a:cubicBezTo>
                      <a:pt x="7008" y="0"/>
                      <a:pt x="6964" y="1"/>
                      <a:pt x="6921" y="3"/>
                    </a:cubicBezTo>
                    <a:cubicBezTo>
                      <a:pt x="6244" y="3"/>
                      <a:pt x="5567" y="229"/>
                      <a:pt x="5040" y="680"/>
                    </a:cubicBezTo>
                    <a:cubicBezTo>
                      <a:pt x="4514" y="229"/>
                      <a:pt x="3837" y="3"/>
                      <a:pt x="3160" y="3"/>
                    </a:cubicBezTo>
                    <a:cubicBezTo>
                      <a:pt x="1430" y="3"/>
                      <a:pt x="1" y="1357"/>
                      <a:pt x="1" y="3087"/>
                    </a:cubicBezTo>
                    <a:cubicBezTo>
                      <a:pt x="1" y="4366"/>
                      <a:pt x="828" y="5494"/>
                      <a:pt x="2107" y="6622"/>
                    </a:cubicBezTo>
                    <a:cubicBezTo>
                      <a:pt x="3010" y="7224"/>
                      <a:pt x="3987" y="7825"/>
                      <a:pt x="5040" y="8277"/>
                    </a:cubicBezTo>
                    <a:cubicBezTo>
                      <a:pt x="6093" y="7825"/>
                      <a:pt x="7071" y="7224"/>
                      <a:pt x="7974" y="6622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22" y="0"/>
                      <a:pt x="7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0" name="Google Shape;1460;p38"/>
              <p:cNvSpPr/>
              <p:nvPr/>
            </p:nvSpPr>
            <p:spPr>
              <a:xfrm>
                <a:off x="2634598" y="3797600"/>
                <a:ext cx="252000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3" extrusionOk="0">
                    <a:moveTo>
                      <a:pt x="7051" y="1"/>
                    </a:moveTo>
                    <a:cubicBezTo>
                      <a:pt x="7008" y="1"/>
                      <a:pt x="6964" y="2"/>
                      <a:pt x="6921" y="4"/>
                    </a:cubicBezTo>
                    <a:cubicBezTo>
                      <a:pt x="6244" y="4"/>
                      <a:pt x="5567" y="229"/>
                      <a:pt x="5040" y="681"/>
                    </a:cubicBezTo>
                    <a:cubicBezTo>
                      <a:pt x="4514" y="229"/>
                      <a:pt x="3837" y="4"/>
                      <a:pt x="3160" y="4"/>
                    </a:cubicBezTo>
                    <a:cubicBezTo>
                      <a:pt x="1430" y="4"/>
                      <a:pt x="1" y="1358"/>
                      <a:pt x="1" y="3088"/>
                    </a:cubicBezTo>
                    <a:cubicBezTo>
                      <a:pt x="1" y="4366"/>
                      <a:pt x="828" y="5494"/>
                      <a:pt x="2107" y="6547"/>
                    </a:cubicBezTo>
                    <a:cubicBezTo>
                      <a:pt x="3010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8"/>
                    </a:cubicBezTo>
                    <a:cubicBezTo>
                      <a:pt x="10080" y="1401"/>
                      <a:pt x="8722" y="1"/>
                      <a:pt x="70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1" name="Google Shape;1461;p38"/>
              <p:cNvSpPr/>
              <p:nvPr/>
            </p:nvSpPr>
            <p:spPr>
              <a:xfrm>
                <a:off x="2634598" y="3084600"/>
                <a:ext cx="252000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16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561"/>
                    </a:cubicBezTo>
                    <a:cubicBezTo>
                      <a:pt x="3010" y="7238"/>
                      <a:pt x="3987" y="7764"/>
                      <a:pt x="5040" y="8216"/>
                    </a:cubicBezTo>
                    <a:cubicBezTo>
                      <a:pt x="6093" y="7764"/>
                      <a:pt x="7071" y="7238"/>
                      <a:pt x="7974" y="6561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415"/>
                      <a:pt x="8722" y="14"/>
                      <a:pt x="7051" y="14"/>
                    </a:cubicBezTo>
                    <a:cubicBezTo>
                      <a:pt x="7008" y="14"/>
                      <a:pt x="6964" y="15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4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2" name="Google Shape;1462;p38"/>
              <p:cNvSpPr/>
              <p:nvPr/>
            </p:nvSpPr>
            <p:spPr>
              <a:xfrm>
                <a:off x="2634598" y="2371925"/>
                <a:ext cx="252000" cy="2073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2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636"/>
                    </a:cubicBezTo>
                    <a:cubicBezTo>
                      <a:pt x="3010" y="7238"/>
                      <a:pt x="3987" y="7840"/>
                      <a:pt x="5040" y="8291"/>
                    </a:cubicBezTo>
                    <a:cubicBezTo>
                      <a:pt x="6093" y="7840"/>
                      <a:pt x="7071" y="7238"/>
                      <a:pt x="7974" y="6636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371"/>
                      <a:pt x="8651" y="17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5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3" name="Google Shape;1463;p38"/>
              <p:cNvSpPr/>
              <p:nvPr/>
            </p:nvSpPr>
            <p:spPr>
              <a:xfrm>
                <a:off x="2997250" y="4788650"/>
                <a:ext cx="25145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4" extrusionOk="0">
                    <a:moveTo>
                      <a:pt x="6899" y="0"/>
                    </a:moveTo>
                    <a:cubicBezTo>
                      <a:pt x="6222" y="0"/>
                      <a:pt x="5620" y="301"/>
                      <a:pt x="5019" y="677"/>
                    </a:cubicBezTo>
                    <a:cubicBezTo>
                      <a:pt x="4457" y="223"/>
                      <a:pt x="3802" y="18"/>
                      <a:pt x="3156" y="18"/>
                    </a:cubicBezTo>
                    <a:cubicBezTo>
                      <a:pt x="1552" y="18"/>
                      <a:pt x="1" y="1283"/>
                      <a:pt x="54" y="3159"/>
                    </a:cubicBezTo>
                    <a:cubicBezTo>
                      <a:pt x="54" y="4363"/>
                      <a:pt x="806" y="5491"/>
                      <a:pt x="2085" y="6619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94"/>
                    </a:cubicBezTo>
                    <a:cubicBezTo>
                      <a:pt x="9306" y="5566"/>
                      <a:pt x="10058" y="4438"/>
                      <a:pt x="10058" y="3159"/>
                    </a:cubicBezTo>
                    <a:cubicBezTo>
                      <a:pt x="10058" y="1429"/>
                      <a:pt x="8704" y="0"/>
                      <a:pt x="68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4" name="Google Shape;1464;p38"/>
              <p:cNvSpPr/>
              <p:nvPr/>
            </p:nvSpPr>
            <p:spPr>
              <a:xfrm>
                <a:off x="2997250" y="4075975"/>
                <a:ext cx="25145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5" extrusionOk="0">
                    <a:moveTo>
                      <a:pt x="6899" y="1"/>
                    </a:moveTo>
                    <a:cubicBezTo>
                      <a:pt x="6222" y="1"/>
                      <a:pt x="5620" y="301"/>
                      <a:pt x="5019" y="678"/>
                    </a:cubicBezTo>
                    <a:cubicBezTo>
                      <a:pt x="4435" y="224"/>
                      <a:pt x="3771" y="18"/>
                      <a:pt x="3123" y="18"/>
                    </a:cubicBezTo>
                    <a:cubicBezTo>
                      <a:pt x="1514" y="18"/>
                      <a:pt x="1" y="1283"/>
                      <a:pt x="54" y="3160"/>
                    </a:cubicBezTo>
                    <a:cubicBezTo>
                      <a:pt x="54" y="4438"/>
                      <a:pt x="806" y="5566"/>
                      <a:pt x="2085" y="6620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20"/>
                    </a:cubicBezTo>
                    <a:cubicBezTo>
                      <a:pt x="9306" y="5566"/>
                      <a:pt x="10058" y="4438"/>
                      <a:pt x="10058" y="3160"/>
                    </a:cubicBezTo>
                    <a:cubicBezTo>
                      <a:pt x="10058" y="1430"/>
                      <a:pt x="8629" y="1"/>
                      <a:pt x="6899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5" name="Google Shape;1465;p38"/>
              <p:cNvSpPr/>
              <p:nvPr/>
            </p:nvSpPr>
            <p:spPr>
              <a:xfrm>
                <a:off x="2998600" y="3364425"/>
                <a:ext cx="2501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30" extrusionOk="0">
                    <a:moveTo>
                      <a:pt x="3032" y="0"/>
                    </a:moveTo>
                    <a:cubicBezTo>
                      <a:pt x="1459" y="0"/>
                      <a:pt x="0" y="1258"/>
                      <a:pt x="0" y="3115"/>
                    </a:cubicBezTo>
                    <a:cubicBezTo>
                      <a:pt x="0" y="4394"/>
                      <a:pt x="752" y="5522"/>
                      <a:pt x="2031" y="6575"/>
                    </a:cubicBezTo>
                    <a:cubicBezTo>
                      <a:pt x="3009" y="7252"/>
                      <a:pt x="3987" y="7778"/>
                      <a:pt x="4965" y="8230"/>
                    </a:cubicBezTo>
                    <a:cubicBezTo>
                      <a:pt x="6018" y="7778"/>
                      <a:pt x="6995" y="7252"/>
                      <a:pt x="7898" y="6575"/>
                    </a:cubicBezTo>
                    <a:cubicBezTo>
                      <a:pt x="9252" y="5522"/>
                      <a:pt x="10004" y="4394"/>
                      <a:pt x="10004" y="3115"/>
                    </a:cubicBezTo>
                    <a:cubicBezTo>
                      <a:pt x="10004" y="1429"/>
                      <a:pt x="8646" y="28"/>
                      <a:pt x="6975" y="28"/>
                    </a:cubicBezTo>
                    <a:cubicBezTo>
                      <a:pt x="6932" y="28"/>
                      <a:pt x="6889" y="29"/>
                      <a:pt x="6845" y="31"/>
                    </a:cubicBezTo>
                    <a:cubicBezTo>
                      <a:pt x="6168" y="31"/>
                      <a:pt x="5566" y="257"/>
                      <a:pt x="4965" y="708"/>
                    </a:cubicBezTo>
                    <a:cubicBezTo>
                      <a:pt x="4366" y="220"/>
                      <a:pt x="3689" y="0"/>
                      <a:pt x="303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6" name="Google Shape;1466;p38"/>
              <p:cNvSpPr/>
              <p:nvPr/>
            </p:nvSpPr>
            <p:spPr>
              <a:xfrm>
                <a:off x="2998600" y="2651100"/>
                <a:ext cx="250100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56" extrusionOk="0">
                    <a:moveTo>
                      <a:pt x="3082" y="0"/>
                    </a:moveTo>
                    <a:cubicBezTo>
                      <a:pt x="1491" y="0"/>
                      <a:pt x="0" y="1265"/>
                      <a:pt x="0" y="3141"/>
                    </a:cubicBezTo>
                    <a:cubicBezTo>
                      <a:pt x="0" y="4420"/>
                      <a:pt x="752" y="5548"/>
                      <a:pt x="2031" y="6601"/>
                    </a:cubicBezTo>
                    <a:cubicBezTo>
                      <a:pt x="3009" y="7278"/>
                      <a:pt x="3987" y="7805"/>
                      <a:pt x="4965" y="8256"/>
                    </a:cubicBezTo>
                    <a:cubicBezTo>
                      <a:pt x="6018" y="7805"/>
                      <a:pt x="6995" y="7278"/>
                      <a:pt x="7898" y="6601"/>
                    </a:cubicBezTo>
                    <a:cubicBezTo>
                      <a:pt x="9252" y="5473"/>
                      <a:pt x="10004" y="4420"/>
                      <a:pt x="10004" y="3141"/>
                    </a:cubicBezTo>
                    <a:cubicBezTo>
                      <a:pt x="10004" y="1455"/>
                      <a:pt x="8646" y="55"/>
                      <a:pt x="6975" y="55"/>
                    </a:cubicBezTo>
                    <a:cubicBezTo>
                      <a:pt x="6932" y="55"/>
                      <a:pt x="6889" y="56"/>
                      <a:pt x="6845" y="58"/>
                    </a:cubicBezTo>
                    <a:cubicBezTo>
                      <a:pt x="6168" y="58"/>
                      <a:pt x="5566" y="283"/>
                      <a:pt x="4965" y="659"/>
                    </a:cubicBezTo>
                    <a:cubicBezTo>
                      <a:pt x="4381" y="206"/>
                      <a:pt x="3723" y="0"/>
                      <a:pt x="308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7" name="Google Shape;1467;p38"/>
              <p:cNvSpPr/>
              <p:nvPr/>
            </p:nvSpPr>
            <p:spPr>
              <a:xfrm>
                <a:off x="2998600" y="1939850"/>
                <a:ext cx="2501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031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18" y="7823"/>
                      <a:pt x="6995" y="7222"/>
                      <a:pt x="7973" y="6545"/>
                    </a:cubicBezTo>
                    <a:cubicBezTo>
                      <a:pt x="9252" y="5492"/>
                      <a:pt x="10004" y="4363"/>
                      <a:pt x="10004" y="3085"/>
                    </a:cubicBezTo>
                    <a:cubicBezTo>
                      <a:pt x="10004" y="1355"/>
                      <a:pt x="8575" y="1"/>
                      <a:pt x="6845" y="1"/>
                    </a:cubicBezTo>
                    <a:cubicBezTo>
                      <a:pt x="6168" y="1"/>
                      <a:pt x="5566" y="227"/>
                      <a:pt x="4965" y="678"/>
                    </a:cubicBezTo>
                    <a:cubicBezTo>
                      <a:pt x="4438" y="227"/>
                      <a:pt x="3761" y="1"/>
                      <a:pt x="3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8" name="Google Shape;1468;p38"/>
              <p:cNvSpPr/>
              <p:nvPr/>
            </p:nvSpPr>
            <p:spPr>
              <a:xfrm>
                <a:off x="3404750" y="4508050"/>
                <a:ext cx="252000" cy="2072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1" extrusionOk="0">
                    <a:moveTo>
                      <a:pt x="3124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828" y="5508"/>
                      <a:pt x="2107" y="6636"/>
                    </a:cubicBezTo>
                    <a:cubicBezTo>
                      <a:pt x="3009" y="7238"/>
                      <a:pt x="3987" y="7839"/>
                      <a:pt x="5040" y="8291"/>
                    </a:cubicBezTo>
                    <a:cubicBezTo>
                      <a:pt x="6093" y="7839"/>
                      <a:pt x="7071" y="7238"/>
                      <a:pt x="7973" y="6636"/>
                    </a:cubicBezTo>
                    <a:cubicBezTo>
                      <a:pt x="9327" y="5508"/>
                      <a:pt x="10080" y="4380"/>
                      <a:pt x="10080" y="3101"/>
                    </a:cubicBezTo>
                    <a:cubicBezTo>
                      <a:pt x="10080" y="1371"/>
                      <a:pt x="8650" y="17"/>
                      <a:pt x="6920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1" y="214"/>
                      <a:pt x="3780" y="0"/>
                      <a:pt x="312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9" name="Google Shape;1469;p38"/>
              <p:cNvSpPr/>
              <p:nvPr/>
            </p:nvSpPr>
            <p:spPr>
              <a:xfrm>
                <a:off x="3404750" y="3796925"/>
                <a:ext cx="2520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30" extrusionOk="0">
                    <a:moveTo>
                      <a:pt x="3105" y="0"/>
                    </a:moveTo>
                    <a:cubicBezTo>
                      <a:pt x="1528" y="0"/>
                      <a:pt x="54" y="1258"/>
                      <a:pt x="1" y="3115"/>
                    </a:cubicBezTo>
                    <a:cubicBezTo>
                      <a:pt x="1" y="4318"/>
                      <a:pt x="828" y="5446"/>
                      <a:pt x="2107" y="6574"/>
                    </a:cubicBezTo>
                    <a:cubicBezTo>
                      <a:pt x="3009" y="7251"/>
                      <a:pt x="4062" y="7778"/>
                      <a:pt x="5040" y="8229"/>
                    </a:cubicBezTo>
                    <a:cubicBezTo>
                      <a:pt x="6093" y="7778"/>
                      <a:pt x="7071" y="7251"/>
                      <a:pt x="7973" y="6574"/>
                    </a:cubicBezTo>
                    <a:cubicBezTo>
                      <a:pt x="9327" y="5446"/>
                      <a:pt x="10080" y="4318"/>
                      <a:pt x="10080" y="3115"/>
                    </a:cubicBezTo>
                    <a:cubicBezTo>
                      <a:pt x="10080" y="1428"/>
                      <a:pt x="8722" y="28"/>
                      <a:pt x="7051" y="28"/>
                    </a:cubicBezTo>
                    <a:cubicBezTo>
                      <a:pt x="7008" y="28"/>
                      <a:pt x="6964" y="29"/>
                      <a:pt x="6920" y="31"/>
                    </a:cubicBezTo>
                    <a:cubicBezTo>
                      <a:pt x="6244" y="31"/>
                      <a:pt x="5567" y="256"/>
                      <a:pt x="5040" y="708"/>
                    </a:cubicBezTo>
                    <a:cubicBezTo>
                      <a:pt x="4441" y="220"/>
                      <a:pt x="3764" y="0"/>
                      <a:pt x="3105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0" name="Google Shape;1470;p38"/>
              <p:cNvSpPr/>
              <p:nvPr/>
            </p:nvSpPr>
            <p:spPr>
              <a:xfrm>
                <a:off x="3406625" y="30849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6976" y="0"/>
                    </a:moveTo>
                    <a:cubicBezTo>
                      <a:pt x="6933" y="0"/>
                      <a:pt x="6889" y="1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547"/>
                    </a:cubicBezTo>
                    <a:cubicBezTo>
                      <a:pt x="3010" y="7224"/>
                      <a:pt x="3987" y="7750"/>
                      <a:pt x="5040" y="8202"/>
                    </a:cubicBezTo>
                    <a:cubicBezTo>
                      <a:pt x="6093" y="7750"/>
                      <a:pt x="7071" y="7224"/>
                      <a:pt x="7974" y="6547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0"/>
                      <a:pt x="6976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1" name="Google Shape;1471;p38"/>
              <p:cNvSpPr/>
              <p:nvPr/>
            </p:nvSpPr>
            <p:spPr>
              <a:xfrm>
                <a:off x="3406625" y="2372275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622"/>
                    </a:cubicBezTo>
                    <a:cubicBezTo>
                      <a:pt x="3010" y="7224"/>
                      <a:pt x="3987" y="7826"/>
                      <a:pt x="5040" y="8277"/>
                    </a:cubicBezTo>
                    <a:cubicBezTo>
                      <a:pt x="6093" y="7826"/>
                      <a:pt x="7071" y="7224"/>
                      <a:pt x="7974" y="6622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2" name="Google Shape;1472;p38"/>
              <p:cNvSpPr/>
              <p:nvPr/>
            </p:nvSpPr>
            <p:spPr>
              <a:xfrm>
                <a:off x="3254225" y="1583400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4"/>
                    </a:cubicBezTo>
                    <a:cubicBezTo>
                      <a:pt x="6169" y="4"/>
                      <a:pt x="5492" y="229"/>
                      <a:pt x="4965" y="681"/>
                    </a:cubicBezTo>
                    <a:cubicBezTo>
                      <a:pt x="4439" y="229"/>
                      <a:pt x="3762" y="4"/>
                      <a:pt x="3085" y="4"/>
                    </a:cubicBezTo>
                    <a:cubicBezTo>
                      <a:pt x="1355" y="4"/>
                      <a:pt x="1" y="1358"/>
                      <a:pt x="1" y="3088"/>
                    </a:cubicBezTo>
                    <a:cubicBezTo>
                      <a:pt x="1" y="4366"/>
                      <a:pt x="753" y="5495"/>
                      <a:pt x="2107" y="6623"/>
                    </a:cubicBezTo>
                    <a:cubicBezTo>
                      <a:pt x="3010" y="7224"/>
                      <a:pt x="3987" y="7826"/>
                      <a:pt x="5040" y="8278"/>
                    </a:cubicBezTo>
                    <a:cubicBezTo>
                      <a:pt x="6093" y="7826"/>
                      <a:pt x="7071" y="7224"/>
                      <a:pt x="7974" y="6623"/>
                    </a:cubicBezTo>
                    <a:cubicBezTo>
                      <a:pt x="9252" y="5495"/>
                      <a:pt x="10080" y="4366"/>
                      <a:pt x="10080" y="3088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3" name="Google Shape;1473;p38"/>
              <p:cNvSpPr/>
              <p:nvPr/>
            </p:nvSpPr>
            <p:spPr>
              <a:xfrm>
                <a:off x="3837250" y="4788650"/>
                <a:ext cx="2519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4" extrusionOk="0">
                    <a:moveTo>
                      <a:pt x="3084" y="0"/>
                    </a:moveTo>
                    <a:cubicBezTo>
                      <a:pt x="1354" y="0"/>
                      <a:pt x="0" y="1429"/>
                      <a:pt x="0" y="3159"/>
                    </a:cubicBezTo>
                    <a:cubicBezTo>
                      <a:pt x="0" y="4363"/>
                      <a:pt x="752" y="5491"/>
                      <a:pt x="2106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19"/>
                    </a:cubicBezTo>
                    <a:cubicBezTo>
                      <a:pt x="9252" y="5491"/>
                      <a:pt x="10079" y="4363"/>
                      <a:pt x="10079" y="3159"/>
                    </a:cubicBezTo>
                    <a:cubicBezTo>
                      <a:pt x="10079" y="1429"/>
                      <a:pt x="8650" y="0"/>
                      <a:pt x="6920" y="0"/>
                    </a:cubicBezTo>
                    <a:cubicBezTo>
                      <a:pt x="6356" y="451"/>
                      <a:pt x="5679" y="677"/>
                      <a:pt x="5002" y="677"/>
                    </a:cubicBezTo>
                    <a:cubicBezTo>
                      <a:pt x="4325" y="677"/>
                      <a:pt x="3648" y="451"/>
                      <a:pt x="3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4" name="Google Shape;1474;p38"/>
              <p:cNvSpPr/>
              <p:nvPr/>
            </p:nvSpPr>
            <p:spPr>
              <a:xfrm>
                <a:off x="3837250" y="4075975"/>
                <a:ext cx="25197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5" extrusionOk="0">
                    <a:moveTo>
                      <a:pt x="3084" y="1"/>
                    </a:moveTo>
                    <a:cubicBezTo>
                      <a:pt x="1354" y="1"/>
                      <a:pt x="0" y="1430"/>
                      <a:pt x="0" y="3160"/>
                    </a:cubicBezTo>
                    <a:cubicBezTo>
                      <a:pt x="0" y="4438"/>
                      <a:pt x="752" y="5491"/>
                      <a:pt x="2106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20"/>
                    </a:cubicBezTo>
                    <a:cubicBezTo>
                      <a:pt x="9252" y="5566"/>
                      <a:pt x="10079" y="4438"/>
                      <a:pt x="10079" y="3160"/>
                    </a:cubicBezTo>
                    <a:cubicBezTo>
                      <a:pt x="10079" y="1430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5" name="Google Shape;1475;p38"/>
              <p:cNvSpPr/>
              <p:nvPr/>
            </p:nvSpPr>
            <p:spPr>
              <a:xfrm>
                <a:off x="3837250" y="3365200"/>
                <a:ext cx="251975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199" extrusionOk="0">
                    <a:moveTo>
                      <a:pt x="3084" y="0"/>
                    </a:moveTo>
                    <a:cubicBezTo>
                      <a:pt x="1354" y="0"/>
                      <a:pt x="0" y="1354"/>
                      <a:pt x="0" y="3084"/>
                    </a:cubicBezTo>
                    <a:cubicBezTo>
                      <a:pt x="0" y="4363"/>
                      <a:pt x="752" y="5491"/>
                      <a:pt x="2106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0" y="7221"/>
                      <a:pt x="7973" y="6544"/>
                    </a:cubicBezTo>
                    <a:cubicBezTo>
                      <a:pt x="9252" y="5491"/>
                      <a:pt x="10079" y="4363"/>
                      <a:pt x="10079" y="3084"/>
                    </a:cubicBezTo>
                    <a:cubicBezTo>
                      <a:pt x="10079" y="1354"/>
                      <a:pt x="8650" y="0"/>
                      <a:pt x="6920" y="0"/>
                    </a:cubicBezTo>
                    <a:cubicBezTo>
                      <a:pt x="6356" y="414"/>
                      <a:pt x="5679" y="621"/>
                      <a:pt x="5002" y="621"/>
                    </a:cubicBezTo>
                    <a:cubicBezTo>
                      <a:pt x="4325" y="621"/>
                      <a:pt x="3648" y="414"/>
                      <a:pt x="308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6" name="Google Shape;1476;p38"/>
              <p:cNvSpPr/>
              <p:nvPr/>
            </p:nvSpPr>
            <p:spPr>
              <a:xfrm>
                <a:off x="3837250" y="2652450"/>
                <a:ext cx="251975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2" extrusionOk="0">
                    <a:moveTo>
                      <a:pt x="7050" y="1"/>
                    </a:moveTo>
                    <a:cubicBezTo>
                      <a:pt x="7007" y="1"/>
                      <a:pt x="6964" y="2"/>
                      <a:pt x="6920" y="4"/>
                    </a:cubicBezTo>
                    <a:cubicBezTo>
                      <a:pt x="6356" y="417"/>
                      <a:pt x="5679" y="624"/>
                      <a:pt x="5002" y="624"/>
                    </a:cubicBezTo>
                    <a:cubicBezTo>
                      <a:pt x="4325" y="624"/>
                      <a:pt x="3648" y="417"/>
                      <a:pt x="3084" y="4"/>
                    </a:cubicBezTo>
                    <a:cubicBezTo>
                      <a:pt x="1354" y="4"/>
                      <a:pt x="0" y="1357"/>
                      <a:pt x="0" y="3087"/>
                    </a:cubicBezTo>
                    <a:cubicBezTo>
                      <a:pt x="0" y="4366"/>
                      <a:pt x="752" y="5419"/>
                      <a:pt x="2106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0" y="7224"/>
                      <a:pt x="7973" y="6547"/>
                    </a:cubicBezTo>
                    <a:cubicBezTo>
                      <a:pt x="9252" y="5494"/>
                      <a:pt x="10079" y="4366"/>
                      <a:pt x="10079" y="3087"/>
                    </a:cubicBezTo>
                    <a:cubicBezTo>
                      <a:pt x="10079" y="1401"/>
                      <a:pt x="8721" y="1"/>
                      <a:pt x="705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7" name="Google Shape;1477;p38"/>
              <p:cNvSpPr/>
              <p:nvPr/>
            </p:nvSpPr>
            <p:spPr>
              <a:xfrm>
                <a:off x="3989650" y="1939850"/>
                <a:ext cx="251975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106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93" y="7823"/>
                      <a:pt x="7070" y="7222"/>
                      <a:pt x="7973" y="6545"/>
                    </a:cubicBezTo>
                    <a:cubicBezTo>
                      <a:pt x="9252" y="5492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8" name="Google Shape;1478;p38"/>
              <p:cNvSpPr/>
              <p:nvPr/>
            </p:nvSpPr>
            <p:spPr>
              <a:xfrm>
                <a:off x="4243400" y="4508475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2"/>
                      <a:pt x="5040" y="8274"/>
                    </a:cubicBezTo>
                    <a:cubicBezTo>
                      <a:pt x="6093" y="7822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4243400" y="3797675"/>
                <a:ext cx="2520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0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8"/>
                      <a:pt x="5040" y="8199"/>
                    </a:cubicBezTo>
                    <a:cubicBezTo>
                      <a:pt x="6093" y="7748"/>
                      <a:pt x="7071" y="7221"/>
                      <a:pt x="7973" y="6544"/>
                    </a:cubicBezTo>
                    <a:cubicBezTo>
                      <a:pt x="9252" y="5491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95" y="1"/>
                    </a:cubicBezTo>
                    <a:cubicBezTo>
                      <a:pt x="6431" y="414"/>
                      <a:pt x="5754" y="621"/>
                      <a:pt x="5078" y="621"/>
                    </a:cubicBezTo>
                    <a:cubicBezTo>
                      <a:pt x="4401" y="621"/>
                      <a:pt x="3724" y="414"/>
                      <a:pt x="316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0" name="Google Shape;1480;p38"/>
              <p:cNvSpPr/>
              <p:nvPr/>
            </p:nvSpPr>
            <p:spPr>
              <a:xfrm>
                <a:off x="4243400" y="3085025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3" y="6544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1" name="Google Shape;1481;p38"/>
              <p:cNvSpPr/>
              <p:nvPr/>
            </p:nvSpPr>
            <p:spPr>
              <a:xfrm>
                <a:off x="4243400" y="2372350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3"/>
                      <a:pt x="5040" y="8274"/>
                    </a:cubicBezTo>
                    <a:cubicBezTo>
                      <a:pt x="6093" y="7823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2"/>
                      <a:pt x="5754" y="677"/>
                      <a:pt x="5078" y="677"/>
                    </a:cubicBezTo>
                    <a:cubicBezTo>
                      <a:pt x="4401" y="677"/>
                      <a:pt x="3724" y="452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2" name="Google Shape;1482;p38"/>
              <p:cNvSpPr/>
              <p:nvPr/>
            </p:nvSpPr>
            <p:spPr>
              <a:xfrm>
                <a:off x="4091000" y="15072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2"/>
                      <a:pt x="2107" y="6620"/>
                    </a:cubicBezTo>
                    <a:cubicBezTo>
                      <a:pt x="3009" y="7221"/>
                      <a:pt x="3987" y="7823"/>
                      <a:pt x="5040" y="8275"/>
                    </a:cubicBezTo>
                    <a:cubicBezTo>
                      <a:pt x="6093" y="7823"/>
                      <a:pt x="7071" y="7221"/>
                      <a:pt x="7973" y="6620"/>
                    </a:cubicBezTo>
                    <a:cubicBezTo>
                      <a:pt x="9327" y="5492"/>
                      <a:pt x="10079" y="4363"/>
                      <a:pt x="10079" y="3085"/>
                    </a:cubicBezTo>
                    <a:cubicBezTo>
                      <a:pt x="10079" y="1355"/>
                      <a:pt x="8725" y="1"/>
                      <a:pt x="6995" y="1"/>
                    </a:cubicBezTo>
                    <a:cubicBezTo>
                      <a:pt x="6431" y="452"/>
                      <a:pt x="5754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4538879" y="4788650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429"/>
                      <a:pt x="1" y="3159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19"/>
                    </a:cubicBezTo>
                    <a:cubicBezTo>
                      <a:pt x="9328" y="5491"/>
                      <a:pt x="10080" y="4363"/>
                      <a:pt x="10080" y="3159"/>
                    </a:cubicBezTo>
                    <a:cubicBezTo>
                      <a:pt x="10080" y="1429"/>
                      <a:pt x="8726" y="0"/>
                      <a:pt x="6996" y="0"/>
                    </a:cubicBezTo>
                    <a:cubicBezTo>
                      <a:pt x="6432" y="451"/>
                      <a:pt x="5755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4" name="Google Shape;1484;p38"/>
              <p:cNvSpPr/>
              <p:nvPr/>
            </p:nvSpPr>
            <p:spPr>
              <a:xfrm>
                <a:off x="4538879" y="40759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430"/>
                      <a:pt x="1" y="3160"/>
                    </a:cubicBezTo>
                    <a:cubicBezTo>
                      <a:pt x="1" y="4438"/>
                      <a:pt x="828" y="5491"/>
                      <a:pt x="2107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20"/>
                    </a:cubicBezTo>
                    <a:cubicBezTo>
                      <a:pt x="9328" y="5566"/>
                      <a:pt x="10080" y="4438"/>
                      <a:pt x="10080" y="3160"/>
                    </a:cubicBezTo>
                    <a:cubicBezTo>
                      <a:pt x="10080" y="1430"/>
                      <a:pt x="8726" y="1"/>
                      <a:pt x="6996" y="1"/>
                    </a:cubicBezTo>
                    <a:cubicBezTo>
                      <a:pt x="6432" y="452"/>
                      <a:pt x="5755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5" name="Google Shape;1485;p38"/>
              <p:cNvSpPr/>
              <p:nvPr/>
            </p:nvSpPr>
            <p:spPr>
              <a:xfrm>
                <a:off x="4538879" y="3365200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4" y="6544"/>
                    </a:cubicBezTo>
                    <a:cubicBezTo>
                      <a:pt x="9328" y="5491"/>
                      <a:pt x="10080" y="4363"/>
                      <a:pt x="10080" y="3084"/>
                    </a:cubicBezTo>
                    <a:cubicBezTo>
                      <a:pt x="10080" y="1354"/>
                      <a:pt x="8726" y="0"/>
                      <a:pt x="6996" y="0"/>
                    </a:cubicBezTo>
                    <a:cubicBezTo>
                      <a:pt x="6432" y="414"/>
                      <a:pt x="5755" y="621"/>
                      <a:pt x="5078" y="621"/>
                    </a:cubicBezTo>
                    <a:cubicBezTo>
                      <a:pt x="4401" y="621"/>
                      <a:pt x="3724" y="414"/>
                      <a:pt x="3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4538879" y="26524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7126" y="1"/>
                    </a:moveTo>
                    <a:cubicBezTo>
                      <a:pt x="7083" y="1"/>
                      <a:pt x="7040" y="2"/>
                      <a:pt x="6996" y="4"/>
                    </a:cubicBezTo>
                    <a:cubicBezTo>
                      <a:pt x="6432" y="417"/>
                      <a:pt x="5755" y="624"/>
                      <a:pt x="5078" y="624"/>
                    </a:cubicBezTo>
                    <a:cubicBezTo>
                      <a:pt x="4401" y="624"/>
                      <a:pt x="3724" y="417"/>
                      <a:pt x="3160" y="4"/>
                    </a:cubicBezTo>
                    <a:cubicBezTo>
                      <a:pt x="1430" y="4"/>
                      <a:pt x="1" y="1357"/>
                      <a:pt x="1" y="3087"/>
                    </a:cubicBezTo>
                    <a:cubicBezTo>
                      <a:pt x="1" y="4366"/>
                      <a:pt x="828" y="5419"/>
                      <a:pt x="2107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93" y="1"/>
                      <a:pt x="7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7" name="Google Shape;1487;p38"/>
              <p:cNvSpPr/>
              <p:nvPr/>
            </p:nvSpPr>
            <p:spPr>
              <a:xfrm>
                <a:off x="2900825" y="2240725"/>
                <a:ext cx="1620900" cy="2608125"/>
              </a:xfrm>
              <a:custGeom>
                <a:avLst/>
                <a:gdLst/>
                <a:ahLst/>
                <a:cxnLst/>
                <a:rect l="l" t="t" r="r" b="b"/>
                <a:pathLst>
                  <a:path w="64836" h="104325" extrusionOk="0">
                    <a:moveTo>
                      <a:pt x="0" y="0"/>
                    </a:moveTo>
                    <a:lnTo>
                      <a:pt x="0" y="104324"/>
                    </a:lnTo>
                    <a:lnTo>
                      <a:pt x="64835" y="104324"/>
                    </a:lnTo>
                    <a:lnTo>
                      <a:pt x="648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8" name="Google Shape;1488;p38"/>
              <p:cNvSpPr/>
              <p:nvPr/>
            </p:nvSpPr>
            <p:spPr>
              <a:xfrm>
                <a:off x="3282525" y="356575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944"/>
                      <a:pt x="18955" y="41820"/>
                    </a:cubicBezTo>
                    <a:cubicBezTo>
                      <a:pt x="19782" y="38736"/>
                      <a:pt x="22039" y="32870"/>
                      <a:pt x="23769" y="25273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99"/>
                      <a:pt x="14893" y="41820"/>
                    </a:cubicBezTo>
                    <a:cubicBezTo>
                      <a:pt x="18880" y="51598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accent3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89" name="Google Shape;1489;p38"/>
            <p:cNvSpPr txBox="1"/>
            <p:nvPr/>
          </p:nvSpPr>
          <p:spPr>
            <a:xfrm>
              <a:off x="859226" y="2382425"/>
              <a:ext cx="1304799" cy="168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rgbClr val="C00000"/>
                  </a:solidFill>
                  <a:latin typeface="Mansalva"/>
                  <a:ea typeface="Mansalva"/>
                  <a:cs typeface="Mansalva"/>
                  <a:sym typeface="Mansalva"/>
                </a:rPr>
                <a:t>Happy school season</a:t>
              </a:r>
              <a:endParaRPr sz="1200">
                <a:solidFill>
                  <a:srgbClr val="C00000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grpSp>
        <p:nvGrpSpPr>
          <p:cNvPr id="1490" name="Google Shape;1490;p38"/>
          <p:cNvGrpSpPr/>
          <p:nvPr/>
        </p:nvGrpSpPr>
        <p:grpSpPr>
          <a:xfrm rot="3863691" flipH="1">
            <a:off x="-35332" y="4452546"/>
            <a:ext cx="508322" cy="488195"/>
            <a:chOff x="8191126" y="4468511"/>
            <a:chExt cx="508299" cy="488173"/>
          </a:xfrm>
        </p:grpSpPr>
        <p:sp>
          <p:nvSpPr>
            <p:cNvPr id="1491" name="Google Shape;1491;p38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92" name="Google Shape;1492;p38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93" name="Google Shape;1493;p38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94" name="Google Shape;1494;p38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</p:grpSp>
      <p:cxnSp>
        <p:nvCxnSpPr>
          <p:cNvPr id="146" name="Straight Connector 145"/>
          <p:cNvCxnSpPr/>
          <p:nvPr/>
        </p:nvCxnSpPr>
        <p:spPr>
          <a:xfrm flipH="1">
            <a:off x="1747040" y="2464098"/>
            <a:ext cx="116114" cy="31205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1564097" y="1784642"/>
            <a:ext cx="116114" cy="31205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8" name="TextBox 41">
            <a:extLst>
              <a:ext uri="{FF2B5EF4-FFF2-40B4-BE49-F238E27FC236}">
                <a16:creationId xmlns:a16="http://schemas.microsoft.com/office/drawing/2014/main" id="{F955F7CF-64DD-4D18-9E78-693BD3F5C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61" y="1060933"/>
            <a:ext cx="18336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9" name="Text Box 14">
            <a:extLst>
              <a:ext uri="{FF2B5EF4-FFF2-40B4-BE49-F238E27FC236}">
                <a16:creationId xmlns:a16="http://schemas.microsoft.com/office/drawing/2014/main" id="{06D7D8B6-AEA6-44ED-90D8-BA54482FF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67" y="1732380"/>
            <a:ext cx="34922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E0AA13B-1F73-486B-B261-FF550A9DE272}"/>
              </a:ext>
            </a:extLst>
          </p:cNvPr>
          <p:cNvCxnSpPr/>
          <p:nvPr/>
        </p:nvCxnSpPr>
        <p:spPr>
          <a:xfrm flipH="1">
            <a:off x="1893381" y="2130350"/>
            <a:ext cx="116114" cy="31205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0"/>
          <p:cNvSpPr/>
          <p:nvPr/>
        </p:nvSpPr>
        <p:spPr>
          <a:xfrm>
            <a:off x="225716" y="299100"/>
            <a:ext cx="6299458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0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2463485"/>
            <a:ext cx="3639455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8"/>
          <p:cNvGrpSpPr>
            <a:grpSpLocks/>
          </p:cNvGrpSpPr>
          <p:nvPr/>
        </p:nvGrpSpPr>
        <p:grpSpPr bwMode="auto">
          <a:xfrm>
            <a:off x="3512771" y="412938"/>
            <a:ext cx="2849430" cy="2107107"/>
            <a:chOff x="6215514" y="4989817"/>
            <a:chExt cx="2743200" cy="1371600"/>
          </a:xfrm>
        </p:grpSpPr>
        <p:sp>
          <p:nvSpPr>
            <p:cNvPr id="122" name="AutoShape 7"/>
            <p:cNvSpPr>
              <a:spLocks noChangeArrowheads="1"/>
            </p:cNvSpPr>
            <p:nvPr/>
          </p:nvSpPr>
          <p:spPr bwMode="auto">
            <a:xfrm>
              <a:off x="6215514" y="4989817"/>
              <a:ext cx="2743200" cy="1371600"/>
            </a:xfrm>
            <a:prstGeom prst="cloudCallout">
              <a:avLst>
                <a:gd name="adj1" fmla="val -75131"/>
                <a:gd name="adj2" fmla="val 65450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vi-VN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280599" y="5420795"/>
              <a:ext cx="2678115" cy="340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Luyện đọc nhóm</a:t>
              </a:r>
              <a:endPara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181428" y="781414"/>
            <a:ext cx="6455693" cy="375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8" name="Google Shape;1118;p36"/>
          <p:cNvGrpSpPr/>
          <p:nvPr/>
        </p:nvGrpSpPr>
        <p:grpSpPr>
          <a:xfrm rot="2385925">
            <a:off x="6051208" y="825732"/>
            <a:ext cx="904349" cy="339623"/>
            <a:chOff x="202075" y="1493875"/>
            <a:chExt cx="7071675" cy="2655725"/>
          </a:xfrm>
        </p:grpSpPr>
        <p:sp>
          <p:nvSpPr>
            <p:cNvPr id="1119" name="Google Shape;1119;p36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 rot="609946">
            <a:off x="5813594" y="3092503"/>
            <a:ext cx="880895" cy="1931213"/>
            <a:chOff x="6854935" y="1845987"/>
            <a:chExt cx="1448974" cy="3176630"/>
          </a:xfrm>
        </p:grpSpPr>
        <p:grpSp>
          <p:nvGrpSpPr>
            <p:cNvPr id="1130" name="Google Shape;1130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131" name="Google Shape;1131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908" fill="none" extrusionOk="0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529" extrusionOk="0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8970" fill="none" extrusionOk="0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270" h="1" fill="none" extrusionOk="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w="244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35" name="Google Shape;1135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Welcome back to</a:t>
              </a:r>
              <a:r>
                <a:rPr lang="en" sz="6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 </a:t>
              </a:r>
              <a:r>
                <a:rPr lang="en" sz="18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8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114" name="Text Box 10"/>
          <p:cNvSpPr txBox="1">
            <a:spLocks noChangeArrowheads="1"/>
          </p:cNvSpPr>
          <p:nvPr/>
        </p:nvSpPr>
        <p:spPr bwMode="auto">
          <a:xfrm>
            <a:off x="181428" y="811870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B19C8"/>
                </a:solidFill>
              </a:rPr>
              <a:t>* </a:t>
            </a:r>
            <a:r>
              <a:rPr lang="en-US" altLang="vi-VN" sz="2400" b="1" u="sng">
                <a:solidFill>
                  <a:srgbClr val="0B19C8"/>
                </a:solidFill>
              </a:rPr>
              <a:t>Tìm hiểu bài: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CAC789-6D34-416C-A552-A91F20693F60}"/>
              </a:ext>
            </a:extLst>
          </p:cNvPr>
          <p:cNvSpPr txBox="1"/>
          <p:nvPr/>
        </p:nvSpPr>
        <p:spPr bwMode="auto">
          <a:xfrm>
            <a:off x="-685800" y="1486052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1" name="Text Box 33">
            <a:extLst>
              <a:ext uri="{FF2B5EF4-FFF2-40B4-BE49-F238E27FC236}">
                <a16:creationId xmlns:a16="http://schemas.microsoft.com/office/drawing/2014/main" id="{5667BF5E-DE2D-49E5-8148-0FD485FCE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05" y="2030538"/>
            <a:ext cx="4680597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defRPr/>
            </a:pP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Giàn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giáo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tựa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lồng</a:t>
            </a:r>
            <a:endParaRPr lang="vi-VN" sz="2000" b="1" i="1" dirty="0">
              <a:solidFill>
                <a:srgbClr val="0000FF"/>
              </a:solidFill>
              <a:latin typeface="Times New Roman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rụ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bê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tông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nhú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lên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như </a:t>
            </a:r>
            <a:r>
              <a:rPr lang="vi-VN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một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mầm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cây</a:t>
            </a:r>
          </a:p>
          <a:p>
            <a:pPr>
              <a:defRPr/>
            </a:pP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B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ác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thợ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nê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̀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cầm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ba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y huơ huơ</a:t>
            </a:r>
            <a:endParaRPr lang="en-US" sz="2000" b="1" i="1" dirty="0">
              <a:solidFill>
                <a:srgbClr val="0000FF"/>
              </a:solidFill>
              <a:latin typeface="Times New Roman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gôi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thở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ra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mùi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vữa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còn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nguyên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màu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,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gạch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rãnh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tường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chưa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trát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vữa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86649880"/>
</p:tagLst>
</file>

<file path=ppt/theme/theme1.xml><?xml version="1.0" encoding="utf-8"?>
<a:theme xmlns:a="http://schemas.openxmlformats.org/drawingml/2006/main" name="Psychedelic Tape Scrapbook School Center by Slidesgo">
  <a:themeElements>
    <a:clrScheme name="Simple Light">
      <a:dk1>
        <a:srgbClr val="000000"/>
      </a:dk1>
      <a:lt1>
        <a:srgbClr val="FFFFFF"/>
      </a:lt1>
      <a:dk2>
        <a:srgbClr val="80B4FF"/>
      </a:dk2>
      <a:lt2>
        <a:srgbClr val="5BF495"/>
      </a:lt2>
      <a:accent1>
        <a:srgbClr val="FFDB7C"/>
      </a:accent1>
      <a:accent2>
        <a:srgbClr val="FF7CBB"/>
      </a:accent2>
      <a:accent3>
        <a:srgbClr val="FE5B63"/>
      </a:accent3>
      <a:accent4>
        <a:srgbClr val="4C2252"/>
      </a:accent4>
      <a:accent5>
        <a:srgbClr val="000000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580</Words>
  <Application>Microsoft Office PowerPoint</Application>
  <PresentationFormat>Custom</PresentationFormat>
  <Paragraphs>67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Times New Roman</vt:lpstr>
      <vt:lpstr>Lato</vt:lpstr>
      <vt:lpstr>Calibri</vt:lpstr>
      <vt:lpstr>Open Sans</vt:lpstr>
      <vt:lpstr>Wingdings</vt:lpstr>
      <vt:lpstr>Londrina Solid</vt:lpstr>
      <vt:lpstr>Lora</vt:lpstr>
      <vt:lpstr>Arial</vt:lpstr>
      <vt:lpstr>Mansalva</vt:lpstr>
      <vt:lpstr>Psychedelic Tape Scrapbook School Center by Slidesgo</vt:lpstr>
      <vt:lpstr> Tập đọc  Về ngôi nhà đang xây</vt:lpstr>
      <vt:lpstr>Ôn bài cũ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dung:  Bài thơ cho thấy hình ảnh đẹp của ngôi nhà đang xây thể hiện sự đổi mới của đất nước.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  Buôn Chư Lênh đón cô giáo</dc:title>
  <dc:creator>IMNHUNGNHINH</dc:creator>
  <cp:lastModifiedBy>Admin</cp:lastModifiedBy>
  <cp:revision>16</cp:revision>
  <dcterms:modified xsi:type="dcterms:W3CDTF">2021-09-14T14:37:42Z</dcterms:modified>
</cp:coreProperties>
</file>