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2E438-206C-4ED5-8456-EB0402275885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2ADDA-6163-41F9-B219-FC2662B26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55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42D65-FE78-42EF-9ADC-1F067993D1E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6835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42D65-FE78-42EF-9ADC-1F067993D1E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31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42D65-FE78-42EF-9ADC-1F067993D1E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929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42D65-FE78-42EF-9ADC-1F067993D1E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438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42D65-FE78-42EF-9ADC-1F067993D1E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468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42D65-FE78-42EF-9ADC-1F067993D1E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155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42D65-FE78-42EF-9ADC-1F067993D1E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286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42D65-FE78-42EF-9ADC-1F067993D1E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618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42D65-FE78-42EF-9ADC-1F067993D1E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2446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42D65-FE78-42EF-9ADC-1F067993D1E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965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42D65-FE78-42EF-9ADC-1F067993D1E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981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42D65-FE78-42EF-9ADC-1F067993D1E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53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D7C4-2B42-4903-8724-912B9BF6B16E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46F9-5E24-4347-9A93-33F491E62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45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D7C4-2B42-4903-8724-912B9BF6B16E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46F9-5E24-4347-9A93-33F491E62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2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D7C4-2B42-4903-8724-912B9BF6B16E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46F9-5E24-4347-9A93-33F491E62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82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8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9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D7C4-2B42-4903-8724-912B9BF6B16E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46F9-5E24-4347-9A93-33F491E62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2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D7C4-2B42-4903-8724-912B9BF6B16E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46F9-5E24-4347-9A93-33F491E62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38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D7C4-2B42-4903-8724-912B9BF6B16E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46F9-5E24-4347-9A93-33F491E62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8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D7C4-2B42-4903-8724-912B9BF6B16E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46F9-5E24-4347-9A93-33F491E62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2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D7C4-2B42-4903-8724-912B9BF6B16E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46F9-5E24-4347-9A93-33F491E62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59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D7C4-2B42-4903-8724-912B9BF6B16E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46F9-5E24-4347-9A93-33F491E62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16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D7C4-2B42-4903-8724-912B9BF6B16E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46F9-5E24-4347-9A93-33F491E62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69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D7C4-2B42-4903-8724-912B9BF6B16E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46F9-5E24-4347-9A93-33F491E62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6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4D7C4-2B42-4903-8724-912B9BF6B16E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C46F9-5E24-4347-9A93-33F491E62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5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3.png"/><Relationship Id="rId18" Type="http://schemas.openxmlformats.org/officeDocument/2006/relationships/slide" Target="slide2.xml"/><Relationship Id="rId3" Type="http://schemas.openxmlformats.org/officeDocument/2006/relationships/audio" Target="../media/audio2.wav"/><Relationship Id="rId21" Type="http://schemas.openxmlformats.org/officeDocument/2006/relationships/slide" Target="slide20.xml"/><Relationship Id="rId7" Type="http://schemas.openxmlformats.org/officeDocument/2006/relationships/image" Target="../media/image20.png"/><Relationship Id="rId12" Type="http://schemas.openxmlformats.org/officeDocument/2006/relationships/slide" Target="slide17.xml"/><Relationship Id="rId17" Type="http://schemas.openxmlformats.org/officeDocument/2006/relationships/image" Target="../media/image25.png"/><Relationship Id="rId2" Type="http://schemas.openxmlformats.org/officeDocument/2006/relationships/audio" Target="../media/audio1.wav"/><Relationship Id="rId16" Type="http://schemas.openxmlformats.org/officeDocument/2006/relationships/slide" Target="slide6.xml"/><Relationship Id="rId20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5" Type="http://schemas.openxmlformats.org/officeDocument/2006/relationships/image" Target="../media/image24.png"/><Relationship Id="rId10" Type="http://schemas.openxmlformats.org/officeDocument/2006/relationships/slide" Target="slide16.xml"/><Relationship Id="rId19" Type="http://schemas.openxmlformats.org/officeDocument/2006/relationships/image" Target="../media/image26.png"/><Relationship Id="rId4" Type="http://schemas.openxmlformats.org/officeDocument/2006/relationships/image" Target="../media/image16.png"/><Relationship Id="rId9" Type="http://schemas.openxmlformats.org/officeDocument/2006/relationships/image" Target="../media/image17.png"/><Relationship Id="rId14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4.wav"/><Relationship Id="rId7" Type="http://schemas.openxmlformats.org/officeDocument/2006/relationships/image" Target="../media/image2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slide" Target="slide1.xml"/><Relationship Id="rId4" Type="http://schemas.openxmlformats.org/officeDocument/2006/relationships/image" Target="../media/image16.png"/><Relationship Id="rId9" Type="http://schemas.openxmlformats.org/officeDocument/2006/relationships/image" Target="../media/image31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4.wav"/><Relationship Id="rId7" Type="http://schemas.openxmlformats.org/officeDocument/2006/relationships/image" Target="../media/image2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slide" Target="slide1.xml"/><Relationship Id="rId4" Type="http://schemas.openxmlformats.org/officeDocument/2006/relationships/image" Target="../media/image16.png"/><Relationship Id="rId9" Type="http://schemas.openxmlformats.org/officeDocument/2006/relationships/image" Target="../media/image31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4.wav"/><Relationship Id="rId7" Type="http://schemas.openxmlformats.org/officeDocument/2006/relationships/image" Target="../media/image2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slide" Target="slide1.xml"/><Relationship Id="rId4" Type="http://schemas.openxmlformats.org/officeDocument/2006/relationships/image" Target="../media/image16.png"/><Relationship Id="rId9" Type="http://schemas.openxmlformats.org/officeDocument/2006/relationships/image" Target="../media/image31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4.wav"/><Relationship Id="rId7" Type="http://schemas.openxmlformats.org/officeDocument/2006/relationships/image" Target="../media/image2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slide" Target="slide1.xml"/><Relationship Id="rId4" Type="http://schemas.openxmlformats.org/officeDocument/2006/relationships/image" Target="../media/image16.png"/><Relationship Id="rId9" Type="http://schemas.openxmlformats.org/officeDocument/2006/relationships/image" Target="../media/image31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4.wav"/><Relationship Id="rId7" Type="http://schemas.openxmlformats.org/officeDocument/2006/relationships/image" Target="../media/image2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slide" Target="slide1.xml"/><Relationship Id="rId4" Type="http://schemas.openxmlformats.org/officeDocument/2006/relationships/image" Target="../media/image16.png"/><Relationship Id="rId9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654" y="3737966"/>
            <a:ext cx="5230346" cy="312003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7314" cy="2457974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2E31FB62-8A82-47B6-83A5-D3D1FBCE4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17" y="750667"/>
            <a:ext cx="11632176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A64853-61BE-4BA5-88D2-2D17DAED0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571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879725" algn="l"/>
                <a:tab pos="38401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879725" algn="l"/>
                <a:tab pos="38401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879725" algn="l"/>
                <a:tab pos="38401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879725" algn="l"/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879725" algn="l"/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79725" algn="l"/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79725" algn="l"/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79725" algn="l"/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79725" algn="l"/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en-US" sz="27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7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7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7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endParaRPr lang="en-US" altLang="en-US" sz="27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ởng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altLang="en-US" sz="27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ầy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ủ,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</a:t>
            </a:r>
          </a:p>
          <a:p>
            <a:pPr algn="just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</a:t>
            </a:r>
          </a:p>
          <a:p>
            <a:pPr algn="just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vi-VN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ến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05 n</a:t>
            </a:r>
            <a:r>
              <a:rPr lang="vi-VN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altLang="en-US" sz="27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100%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vi-VN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7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ạt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ảm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úng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ra.</a:t>
            </a:r>
          </a:p>
          <a:p>
            <a:pPr algn="just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alt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alt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n</a:t>
            </a:r>
            <a:r>
              <a:rPr lang="vi-VN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2021.</a:t>
            </a:r>
            <a:endParaRPr lang="en-US" altLang="en-US" sz="27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2FF417-E36C-45F4-98E7-ACBCE0C7B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9277" y="5711307"/>
            <a:ext cx="8319485" cy="43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TM. Ban </a:t>
            </a:r>
            <a:r>
              <a:rPr lang="en-US" altLang="en-US" sz="2400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en-US" sz="2400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altLang="en-US" sz="2400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                                        TM. </a:t>
            </a:r>
            <a:r>
              <a:rPr lang="en-US" altLang="en-US" sz="2400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altLang="en-US" sz="2400" dirty="0">
              <a:solidFill>
                <a:srgbClr val="190E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292ED233-61E3-444A-BE85-84C38B701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0701" y="6424035"/>
            <a:ext cx="8136639" cy="43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39713" algn="l"/>
                <a:tab pos="2719388" algn="l"/>
                <a:tab pos="2879725" algn="l"/>
                <a:tab pos="38401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39713" algn="l"/>
                <a:tab pos="2719388" algn="l"/>
                <a:tab pos="2879725" algn="l"/>
                <a:tab pos="38401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39713" algn="l"/>
                <a:tab pos="2719388" algn="l"/>
                <a:tab pos="2879725" algn="l"/>
                <a:tab pos="38401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39713" algn="l"/>
                <a:tab pos="2719388" algn="l"/>
                <a:tab pos="2879725" algn="l"/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39713" algn="l"/>
                <a:tab pos="2719388" algn="l"/>
                <a:tab pos="2879725" algn="l"/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9713" algn="l"/>
                <a:tab pos="2719388" algn="l"/>
                <a:tab pos="2879725" algn="l"/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9713" algn="l"/>
                <a:tab pos="2719388" algn="l"/>
                <a:tab pos="2879725" algn="l"/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9713" algn="l"/>
                <a:tab pos="2719388" algn="l"/>
                <a:tab pos="2879725" algn="l"/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9713" algn="l"/>
                <a:tab pos="2719388" algn="l"/>
                <a:tab pos="2879725" algn="l"/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 err="1" smtClean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400" dirty="0" smtClean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altLang="en-US" sz="2400" dirty="0" err="1" smtClean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US" altLang="en-US" sz="2400" dirty="0" smtClean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en-US" altLang="en-US" sz="2400" dirty="0" err="1" smtClean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Phùng</a:t>
            </a:r>
            <a:r>
              <a:rPr lang="en-US" altLang="en-US" sz="2400" dirty="0" smtClean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altLang="en-US" sz="2400" dirty="0" smtClean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altLang="en-US" sz="2400" dirty="0" err="1" smtClean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altLang="en-US" sz="2400" dirty="0">
              <a:solidFill>
                <a:srgbClr val="190E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58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15" y="240783"/>
            <a:ext cx="11325115" cy="6376434"/>
          </a:xfrm>
          <a:prstGeom prst="rect">
            <a:avLst/>
          </a:prstGeom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id="{068E0C51-D610-42F4-8B8B-BA94E9696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2048" y="1242301"/>
            <a:ext cx="2743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Ghi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nhớ</a:t>
            </a:r>
            <a:endParaRPr lang="en-US" sz="36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2C93B82F-D686-4AAC-B348-45FDB60CB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7360" y="2028685"/>
            <a:ext cx="9619488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4000"/>
              </a:lnSpc>
              <a:spcBef>
                <a:spcPct val="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sz="2800" b="1" i="1" dirty="0">
                <a:solidFill>
                  <a:srgbClr val="33CC33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Biên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cuộc</a:t>
            </a:r>
            <a:r>
              <a:rPr lang="en-US" altLang="en-US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họp</a:t>
            </a:r>
            <a:r>
              <a:rPr lang="en-US" altLang="en-US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chứng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14000"/>
              </a:lnSpc>
              <a:spcBef>
                <a:spcPct val="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 2.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biên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114000"/>
              </a:lnSpc>
              <a:spcBef>
                <a:spcPct val="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	a)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quốc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tiêu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(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tổ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chức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),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biên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14000"/>
              </a:lnSpc>
              <a:spcBef>
                <a:spcPct val="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	b)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địa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14000"/>
              </a:lnSpc>
              <a:spcBef>
                <a:spcPct val="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	c)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thúc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kí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trách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nhiệm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55291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7BEFECE0-093C-4B1E-AC03-F2AF089CC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6905" y="1975712"/>
            <a:ext cx="5045242" cy="5045242"/>
          </a:xfrm>
          <a:prstGeom prst="rect">
            <a:avLst/>
          </a:prstGeom>
        </p:spPr>
      </p:pic>
      <p:pic>
        <p:nvPicPr>
          <p:cNvPr id="13" name="图片 5">
            <a:extLst>
              <a:ext uri="{FF2B5EF4-FFF2-40B4-BE49-F238E27FC236}">
                <a16:creationId xmlns:a16="http://schemas.microsoft.com/office/drawing/2014/main" id="{5DABAA04-FF60-4A4B-BD62-FE4DE098E4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7" b="15471"/>
          <a:stretch/>
        </p:blipFill>
        <p:spPr>
          <a:xfrm>
            <a:off x="1682415" y="-223101"/>
            <a:ext cx="9879932" cy="6643518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49E9453F-8394-421A-AFA8-64AE391A88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3981" y="1975712"/>
            <a:ext cx="7376799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6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5E2122-0194-48A9-9D65-1A619BF7A6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9" t="22518" r="19260" b="7776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3FF413-5E35-49D7-B174-655CB1F65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9633">
            <a:off x="7703680" y="1747494"/>
            <a:ext cx="3569842" cy="2831165"/>
          </a:xfrm>
          <a:prstGeom prst="rect">
            <a:avLst/>
          </a:prstGeom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B817A9C2-8698-42FF-8D8E-33904F25D298}"/>
              </a:ext>
            </a:extLst>
          </p:cNvPr>
          <p:cNvSpPr/>
          <p:nvPr/>
        </p:nvSpPr>
        <p:spPr>
          <a:xfrm>
            <a:off x="1455946" y="196441"/>
            <a:ext cx="928010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en-US" sz="9600" b="1" i="0" u="none" strike="noStrike" kern="1200" cap="none" spc="0" normalizeH="0" baseline="0" noProof="0" dirty="0" err="1">
                <a:ln w="762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60007" dir="5400000" sy="-100000" algn="bl" rotWithShape="0"/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Gấu</a:t>
            </a:r>
            <a:r>
              <a:rPr kumimoji="0" lang="en-US" sz="9600" b="1" i="0" u="none" strike="noStrike" kern="1200" cap="none" spc="0" normalizeH="0" baseline="0" noProof="0" dirty="0">
                <a:ln w="762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60007" dir="5400000" sy="-100000" algn="bl" rotWithShape="0"/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con </a:t>
            </a:r>
            <a:r>
              <a:rPr kumimoji="0" lang="en-US" sz="9600" b="1" i="0" u="none" strike="noStrike" kern="1200" cap="none" spc="0" normalizeH="0" baseline="0" noProof="0" dirty="0" err="1">
                <a:ln w="762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60007" dir="5400000" sy="-100000" algn="bl" rotWithShape="0"/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câu</a:t>
            </a:r>
            <a:r>
              <a:rPr kumimoji="0" lang="en-US" sz="9600" b="1" i="0" u="none" strike="noStrike" kern="1200" cap="none" spc="0" normalizeH="0" baseline="0" noProof="0" dirty="0">
                <a:ln w="762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60007" dir="5400000" sy="-100000" algn="bl" rotWithShape="0"/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 w="762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60007" dir="5400000" sy="-100000" algn="bl" rotWithShape="0"/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cá</a:t>
            </a:r>
            <a:endParaRPr lang="en-US" sz="9600" b="1" cap="none" spc="0" dirty="0">
              <a:ln w="762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76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1FE2E2C-40B5-4F6C-81B0-C15524ED7B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09" t="22518" r="19260" b="7776"/>
          <a:stretch/>
        </p:blipFill>
        <p:spPr>
          <a:xfrm>
            <a:off x="0" y="10493"/>
            <a:ext cx="12192000" cy="6858000"/>
          </a:xfrm>
          <a:prstGeom prst="rect">
            <a:avLst/>
          </a:prstGeom>
        </p:spPr>
      </p:pic>
      <p:pic>
        <p:nvPicPr>
          <p:cNvPr id="43" name="Picture 42" descr="Cartoon Water Pail Clipart - Clipart Suggest">
            <a:extLst>
              <a:ext uri="{FF2B5EF4-FFF2-40B4-BE49-F238E27FC236}">
                <a16:creationId xmlns:a16="http://schemas.microsoft.com/office/drawing/2014/main" id="{7E4BEA17-77FD-4323-A435-988723BAC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" b="88379"/>
          <a:stretch>
            <a:fillRect/>
          </a:stretch>
        </p:blipFill>
        <p:spPr bwMode="auto">
          <a:xfrm>
            <a:off x="8463600" y="3163076"/>
            <a:ext cx="1139391" cy="131856"/>
          </a:xfrm>
          <a:custGeom>
            <a:avLst/>
            <a:gdLst>
              <a:gd name="connsiteX0" fmla="*/ 839021 w 4801577"/>
              <a:gd name="connsiteY0" fmla="*/ 0 h 555664"/>
              <a:gd name="connsiteX1" fmla="*/ 3815020 w 4801577"/>
              <a:gd name="connsiteY1" fmla="*/ 0 h 555664"/>
              <a:gd name="connsiteX2" fmla="*/ 4801577 w 4801577"/>
              <a:gd name="connsiteY2" fmla="*/ 229675 h 555664"/>
              <a:gd name="connsiteX3" fmla="*/ 4801577 w 4801577"/>
              <a:gd name="connsiteY3" fmla="*/ 246364 h 555664"/>
              <a:gd name="connsiteX4" fmla="*/ 3584448 w 4801577"/>
              <a:gd name="connsiteY4" fmla="*/ 488608 h 555664"/>
              <a:gd name="connsiteX5" fmla="*/ 3243072 w 4801577"/>
              <a:gd name="connsiteY5" fmla="*/ 525184 h 555664"/>
              <a:gd name="connsiteX6" fmla="*/ 1993392 w 4801577"/>
              <a:gd name="connsiteY6" fmla="*/ 555664 h 555664"/>
              <a:gd name="connsiteX7" fmla="*/ 883920 w 4801577"/>
              <a:gd name="connsiteY7" fmla="*/ 506896 h 555664"/>
              <a:gd name="connsiteX8" fmla="*/ 231648 w 4801577"/>
              <a:gd name="connsiteY8" fmla="*/ 409360 h 555664"/>
              <a:gd name="connsiteX9" fmla="*/ 0 w 4801577"/>
              <a:gd name="connsiteY9" fmla="*/ 147232 h 555664"/>
              <a:gd name="connsiteX10" fmla="*/ 839021 w 4801577"/>
              <a:gd name="connsiteY10" fmla="*/ 0 h 55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01577" h="555664">
                <a:moveTo>
                  <a:pt x="839021" y="0"/>
                </a:moveTo>
                <a:lnTo>
                  <a:pt x="3815020" y="0"/>
                </a:lnTo>
                <a:lnTo>
                  <a:pt x="4801577" y="229675"/>
                </a:lnTo>
                <a:lnTo>
                  <a:pt x="4801577" y="246364"/>
                </a:lnTo>
                <a:lnTo>
                  <a:pt x="3584448" y="488608"/>
                </a:lnTo>
                <a:lnTo>
                  <a:pt x="3243072" y="525184"/>
                </a:lnTo>
                <a:lnTo>
                  <a:pt x="1993392" y="555664"/>
                </a:lnTo>
                <a:lnTo>
                  <a:pt x="883920" y="506896"/>
                </a:lnTo>
                <a:lnTo>
                  <a:pt x="231648" y="409360"/>
                </a:lnTo>
                <a:lnTo>
                  <a:pt x="0" y="147232"/>
                </a:lnTo>
                <a:lnTo>
                  <a:pt x="839021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1" descr="Clipart cartoon fish png - Cliparting.com">
            <a:extLst>
              <a:ext uri="{FF2B5EF4-FFF2-40B4-BE49-F238E27FC236}">
                <a16:creationId xmlns:a16="http://schemas.microsoft.com/office/drawing/2014/main" id="{D8E7F182-4F7F-4245-8F18-8234846B8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00000">
            <a:off x="8378686" y="2973146"/>
            <a:ext cx="745566" cy="51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2" descr="Clipart cartoon fish png - Cliparting.com">
            <a:extLst>
              <a:ext uri="{FF2B5EF4-FFF2-40B4-BE49-F238E27FC236}">
                <a16:creationId xmlns:a16="http://schemas.microsoft.com/office/drawing/2014/main" id="{711CD439-AFFE-4DF9-8EE9-72194D85B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58688" y="2960061"/>
            <a:ext cx="745566" cy="51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3" descr="Clipart cartoon fish png - Cliparting.com">
            <a:extLst>
              <a:ext uri="{FF2B5EF4-FFF2-40B4-BE49-F238E27FC236}">
                <a16:creationId xmlns:a16="http://schemas.microsoft.com/office/drawing/2014/main" id="{03D76C79-1ABC-4344-A82C-E6AD6453F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43727">
            <a:off x="8593733" y="2988892"/>
            <a:ext cx="745566" cy="51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4" descr="Clipart cartoon fish png - Cliparting.com">
            <a:extLst>
              <a:ext uri="{FF2B5EF4-FFF2-40B4-BE49-F238E27FC236}">
                <a16:creationId xmlns:a16="http://schemas.microsoft.com/office/drawing/2014/main" id="{8DDFFA93-42D3-460C-859C-ACAF2CEA3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40248">
            <a:off x="8862678" y="3012380"/>
            <a:ext cx="745566" cy="51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5" descr="Clipart cartoon fish png - Cliparting.com">
            <a:extLst>
              <a:ext uri="{FF2B5EF4-FFF2-40B4-BE49-F238E27FC236}">
                <a16:creationId xmlns:a16="http://schemas.microsoft.com/office/drawing/2014/main" id="{AACEDF1A-3EF0-4247-8EBD-DCF213228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79788">
            <a:off x="8740160" y="2993162"/>
            <a:ext cx="745566" cy="51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 descr="Cartoon Water Pail Clipart - Clipart Suggest">
            <a:extLst>
              <a:ext uri="{FF2B5EF4-FFF2-40B4-BE49-F238E27FC236}">
                <a16:creationId xmlns:a16="http://schemas.microsoft.com/office/drawing/2014/main" id="{2EBDB28A-DC40-496D-B0FB-61ED1DBC4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750" y="3163076"/>
            <a:ext cx="1157241" cy="1134638"/>
          </a:xfrm>
          <a:custGeom>
            <a:avLst/>
            <a:gdLst>
              <a:gd name="connsiteX0" fmla="*/ 0 w 4876800"/>
              <a:gd name="connsiteY0" fmla="*/ 0 h 4781550"/>
              <a:gd name="connsiteX1" fmla="*/ 914244 w 4876800"/>
              <a:gd name="connsiteY1" fmla="*/ 0 h 4781550"/>
              <a:gd name="connsiteX2" fmla="*/ 75223 w 4876800"/>
              <a:gd name="connsiteY2" fmla="*/ 147232 h 4781550"/>
              <a:gd name="connsiteX3" fmla="*/ 306871 w 4876800"/>
              <a:gd name="connsiteY3" fmla="*/ 409360 h 4781550"/>
              <a:gd name="connsiteX4" fmla="*/ 959143 w 4876800"/>
              <a:gd name="connsiteY4" fmla="*/ 506896 h 4781550"/>
              <a:gd name="connsiteX5" fmla="*/ 2068615 w 4876800"/>
              <a:gd name="connsiteY5" fmla="*/ 555664 h 4781550"/>
              <a:gd name="connsiteX6" fmla="*/ 3318295 w 4876800"/>
              <a:gd name="connsiteY6" fmla="*/ 525184 h 4781550"/>
              <a:gd name="connsiteX7" fmla="*/ 3659671 w 4876800"/>
              <a:gd name="connsiteY7" fmla="*/ 488608 h 4781550"/>
              <a:gd name="connsiteX8" fmla="*/ 4876800 w 4876800"/>
              <a:gd name="connsiteY8" fmla="*/ 246364 h 4781550"/>
              <a:gd name="connsiteX9" fmla="*/ 4876800 w 4876800"/>
              <a:gd name="connsiteY9" fmla="*/ 4781550 h 4781550"/>
              <a:gd name="connsiteX10" fmla="*/ 0 w 4876800"/>
              <a:gd name="connsiteY10" fmla="*/ 4781550 h 4781550"/>
              <a:gd name="connsiteX11" fmla="*/ 0 w 4876800"/>
              <a:gd name="connsiteY11" fmla="*/ 0 h 478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76800" h="4781550">
                <a:moveTo>
                  <a:pt x="0" y="0"/>
                </a:moveTo>
                <a:lnTo>
                  <a:pt x="914244" y="0"/>
                </a:lnTo>
                <a:lnTo>
                  <a:pt x="75223" y="147232"/>
                </a:lnTo>
                <a:lnTo>
                  <a:pt x="306871" y="409360"/>
                </a:lnTo>
                <a:lnTo>
                  <a:pt x="959143" y="506896"/>
                </a:lnTo>
                <a:lnTo>
                  <a:pt x="2068615" y="555664"/>
                </a:lnTo>
                <a:lnTo>
                  <a:pt x="3318295" y="525184"/>
                </a:lnTo>
                <a:lnTo>
                  <a:pt x="3659671" y="488608"/>
                </a:lnTo>
                <a:lnTo>
                  <a:pt x="4876800" y="246364"/>
                </a:lnTo>
                <a:lnTo>
                  <a:pt x="4876800" y="4781550"/>
                </a:lnTo>
                <a:lnTo>
                  <a:pt x="0" y="478155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DFE0727-9B29-45D3-BCC8-C9572AAEA3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2192" y="1987982"/>
            <a:ext cx="3365284" cy="4688230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C672941C-3078-4ECC-84F9-AF6C3135C15C}"/>
              </a:ext>
            </a:extLst>
          </p:cNvPr>
          <p:cNvSpPr/>
          <p:nvPr/>
        </p:nvSpPr>
        <p:spPr>
          <a:xfrm>
            <a:off x="7183120" y="6563360"/>
            <a:ext cx="1554480" cy="90010"/>
          </a:xfrm>
          <a:prstGeom prst="ellipse">
            <a:avLst/>
          </a:prstGeom>
          <a:solidFill>
            <a:srgbClr val="AB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61B2A28-9DBA-43F7-A033-C3D096695F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79633">
            <a:off x="7818068" y="1781205"/>
            <a:ext cx="3569842" cy="2831165"/>
          </a:xfrm>
          <a:prstGeom prst="rect">
            <a:avLst/>
          </a:prstGeom>
        </p:spPr>
      </p:pic>
      <p:pic>
        <p:nvPicPr>
          <p:cNvPr id="54" name="2 Ghé thăm Fb.com/nkpowerskills">
            <a:hlinkClick r:id="rId10" action="ppaction://hlinksldjump"/>
            <a:extLst>
              <a:ext uri="{FF2B5EF4-FFF2-40B4-BE49-F238E27FC236}">
                <a16:creationId xmlns:a16="http://schemas.microsoft.com/office/drawing/2014/main" id="{94CDD16A-ECFE-48D6-8B49-E8512F5965F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0359" y="246198"/>
            <a:ext cx="662946" cy="714301"/>
          </a:xfrm>
          <a:prstGeom prst="rect">
            <a:avLst/>
          </a:prstGeom>
        </p:spPr>
      </p:pic>
      <p:pic>
        <p:nvPicPr>
          <p:cNvPr id="55" name="3 Ghé thăm Fb.com/nkpowerskills">
            <a:hlinkClick r:id="rId12" action="ppaction://hlinksldjump"/>
            <a:extLst>
              <a:ext uri="{FF2B5EF4-FFF2-40B4-BE49-F238E27FC236}">
                <a16:creationId xmlns:a16="http://schemas.microsoft.com/office/drawing/2014/main" id="{1470A029-0EBC-44EF-B489-6EDE9595AC46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23705" y="247708"/>
            <a:ext cx="679286" cy="704964"/>
          </a:xfrm>
          <a:prstGeom prst="rect">
            <a:avLst/>
          </a:prstGeom>
        </p:spPr>
      </p:pic>
      <p:pic>
        <p:nvPicPr>
          <p:cNvPr id="56" name="4 Ghé thăm Fb.com/nkpowerskills">
            <a:hlinkClick r:id="rId14" action="ppaction://hlinksldjump"/>
            <a:extLst>
              <a:ext uri="{FF2B5EF4-FFF2-40B4-BE49-F238E27FC236}">
                <a16:creationId xmlns:a16="http://schemas.microsoft.com/office/drawing/2014/main" id="{661E4C93-DEFF-4211-88C6-62E1C4F616D6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70750" y="251479"/>
            <a:ext cx="655943" cy="681621"/>
          </a:xfrm>
          <a:prstGeom prst="rect">
            <a:avLst/>
          </a:prstGeom>
        </p:spPr>
      </p:pic>
      <p:pic>
        <p:nvPicPr>
          <p:cNvPr id="57" name="5 Ghé thăm Fb.com/nkpowerskills">
            <a:hlinkClick r:id="rId16" action="ppaction://hlinksldjump"/>
            <a:extLst>
              <a:ext uri="{FF2B5EF4-FFF2-40B4-BE49-F238E27FC236}">
                <a16:creationId xmlns:a16="http://schemas.microsoft.com/office/drawing/2014/main" id="{DE53E893-DDAC-4470-AF79-4FB17A25414D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98226" y="251857"/>
            <a:ext cx="676951" cy="679285"/>
          </a:xfrm>
          <a:prstGeom prst="rect">
            <a:avLst/>
          </a:prstGeom>
        </p:spPr>
      </p:pic>
      <p:pic>
        <p:nvPicPr>
          <p:cNvPr id="58" name="1 Ghé thăm Fb.com/nkpowerskills">
            <a:hlinkClick r:id="rId18" action="ppaction://hlinksldjump"/>
            <a:extLst>
              <a:ext uri="{FF2B5EF4-FFF2-40B4-BE49-F238E27FC236}">
                <a16:creationId xmlns:a16="http://schemas.microsoft.com/office/drawing/2014/main" id="{93F4F057-E9B1-4B7F-B7C4-357DE15A6773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62883" y="251479"/>
            <a:ext cx="655943" cy="681621"/>
          </a:xfrm>
          <a:prstGeom prst="rect">
            <a:avLst/>
          </a:prstGeom>
        </p:spPr>
      </p:pic>
      <p:pic>
        <p:nvPicPr>
          <p:cNvPr id="61" name="Picture 12" descr="Káº¿t quáº£ hÃ¬nh áº£nh cho win text gif">
            <a:extLst>
              <a:ext uri="{FF2B5EF4-FFF2-40B4-BE49-F238E27FC236}">
                <a16:creationId xmlns:a16="http://schemas.microsoft.com/office/drawing/2014/main" id="{1B432413-C923-4EBC-934A-34308E6CDD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975" y="877076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út Hành động: Lùi hoặc Trước 1">
            <a:hlinkClick r:id="rId21" action="ppaction://hlinksldjump" highlightClick="1"/>
            <a:extLst>
              <a:ext uri="{FF2B5EF4-FFF2-40B4-BE49-F238E27FC236}">
                <a16:creationId xmlns:a16="http://schemas.microsoft.com/office/drawing/2014/main" id="{9FC530CA-4981-42AF-86E9-C45E4154B919}"/>
              </a:ext>
            </a:extLst>
          </p:cNvPr>
          <p:cNvSpPr/>
          <p:nvPr/>
        </p:nvSpPr>
        <p:spPr>
          <a:xfrm>
            <a:off x="11137476" y="6063916"/>
            <a:ext cx="737692" cy="499444"/>
          </a:xfrm>
          <a:prstGeom prst="actionButtonBackPrevious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8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">
                                      <p:cBhvr>
                                        <p:cTn id="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5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8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">
                                      <p:cBhvr>
                                        <p:cTn id="150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9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0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5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43063A-7337-4E7A-9AFC-1063C4B86F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09" t="22518" r="19260" b="7776"/>
          <a:stretch/>
        </p:blipFill>
        <p:spPr>
          <a:xfrm>
            <a:off x="0" y="10493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7EB644C-1B45-49B5-81AA-298CF92F055D}"/>
              </a:ext>
            </a:extLst>
          </p:cNvPr>
          <p:cNvSpPr/>
          <p:nvPr/>
        </p:nvSpPr>
        <p:spPr>
          <a:xfrm>
            <a:off x="1099410" y="121598"/>
            <a:ext cx="10500851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06 NK PowerSkills">
            <a:extLst>
              <a:ext uri="{FF2B5EF4-FFF2-40B4-BE49-F238E27FC236}">
                <a16:creationId xmlns:a16="http://schemas.microsoft.com/office/drawing/2014/main" id="{460FF3E0-646F-49AC-943B-536B10C440FA}"/>
              </a:ext>
            </a:extLst>
          </p:cNvPr>
          <p:cNvSpPr txBox="1"/>
          <p:nvPr/>
        </p:nvSpPr>
        <p:spPr>
          <a:xfrm>
            <a:off x="1107462" y="307426"/>
            <a:ext cx="10176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vi-VN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4000" b="1" i="0" u="none" strike="noStrike" kern="1200" cap="none" spc="0" normalizeH="0" baseline="0" noProof="0" dirty="0">
                <a:ln w="0"/>
                <a:solidFill>
                  <a:srgbClr val="1227E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Biên </a:t>
            </a:r>
            <a:r>
              <a:rPr kumimoji="0" lang="vi-VN" sz="4000" b="1" i="0" u="none" strike="noStrike" kern="1200" cap="none" spc="0" normalizeH="0" baseline="0" noProof="0" dirty="0" err="1">
                <a:ln w="0"/>
                <a:solidFill>
                  <a:srgbClr val="1227E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vi-VN" sz="4000" b="1" i="0" u="none" strike="noStrike" kern="1200" cap="none" spc="0" normalizeH="0" baseline="0" noProof="0" dirty="0">
                <a:ln w="0"/>
                <a:solidFill>
                  <a:srgbClr val="1227E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4000" b="1" i="0" u="none" strike="noStrike" kern="1200" cap="none" spc="0" normalizeH="0" baseline="0" noProof="0" dirty="0" err="1">
                <a:ln w="0"/>
                <a:solidFill>
                  <a:srgbClr val="1227E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vi-VN" sz="4000" b="1" i="0" u="none" strike="noStrike" kern="1200" cap="none" spc="0" normalizeH="0" baseline="0" noProof="0" dirty="0">
                <a:ln w="0"/>
                <a:solidFill>
                  <a:srgbClr val="1227E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4000" b="1" i="0" u="none" strike="noStrike" kern="1200" cap="none" spc="0" normalizeH="0" baseline="0" noProof="0" dirty="0" err="1">
                <a:ln w="0"/>
                <a:solidFill>
                  <a:srgbClr val="1227E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vi-VN" sz="4000" b="1" i="0" u="none" strike="noStrike" kern="1200" cap="none" spc="0" normalizeH="0" baseline="0" noProof="0" dirty="0">
                <a:ln w="0"/>
                <a:solidFill>
                  <a:srgbClr val="1227E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1227E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Đ Ghé thăm Fb.com/nkpowerskills">
            <a:extLst>
              <a:ext uri="{FF2B5EF4-FFF2-40B4-BE49-F238E27FC236}">
                <a16:creationId xmlns:a16="http://schemas.microsoft.com/office/drawing/2014/main" id="{05607822-188D-4A15-8E30-A0085EDBA202}"/>
              </a:ext>
            </a:extLst>
          </p:cNvPr>
          <p:cNvSpPr/>
          <p:nvPr/>
        </p:nvSpPr>
        <p:spPr>
          <a:xfrm>
            <a:off x="1099410" y="3113667"/>
            <a:ext cx="4826432" cy="139395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 defTabSz="914400"/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cuộc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họp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ã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ra </a:t>
            </a:r>
            <a:r>
              <a:rPr lang="vi-VN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ể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chứng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Ghé thăm Fb.com/nkpowerskills">
            <a:extLst>
              <a:ext uri="{FF2B5EF4-FFF2-40B4-BE49-F238E27FC236}">
                <a16:creationId xmlns:a16="http://schemas.microsoft.com/office/drawing/2014/main" id="{E3148A9B-D006-4940-AB2E-A6304811826A}"/>
              </a:ext>
            </a:extLst>
          </p:cNvPr>
          <p:cNvSpPr/>
          <p:nvPr/>
        </p:nvSpPr>
        <p:spPr>
          <a:xfrm>
            <a:off x="6373606" y="4786889"/>
            <a:ext cx="4907733" cy="141469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 defTabSz="914400"/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dung </a:t>
            </a:r>
            <a:r>
              <a:rPr lang="vi-VN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một</a:t>
            </a:r>
            <a:r>
              <a:rPr lang="vi-VN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buổi</a:t>
            </a:r>
            <a:r>
              <a:rPr lang="vi-VN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đi chơi đ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ể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chứng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hé thăm Fb.com/nkpowerskills">
            <a:extLst>
              <a:ext uri="{FF2B5EF4-FFF2-40B4-BE49-F238E27FC236}">
                <a16:creationId xmlns:a16="http://schemas.microsoft.com/office/drawing/2014/main" id="{B741739C-AB56-4CFB-AECA-36178B2B455F}"/>
              </a:ext>
            </a:extLst>
          </p:cNvPr>
          <p:cNvSpPr/>
          <p:nvPr/>
        </p:nvSpPr>
        <p:spPr>
          <a:xfrm>
            <a:off x="1042693" y="4786889"/>
            <a:ext cx="4826432" cy="141698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 defTabSz="914400"/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cuộc</a:t>
            </a:r>
            <a:r>
              <a:rPr lang="vi-VN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tranh </a:t>
            </a:r>
            <a:r>
              <a:rPr lang="vi-VN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luận</a:t>
            </a:r>
            <a:r>
              <a:rPr lang="vi-VN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đ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ã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ra </a:t>
            </a:r>
            <a:r>
              <a:rPr lang="vi-VN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ể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chứng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id="{05804094-81D3-4050-9944-4415D8350D6F}"/>
              </a:ext>
            </a:extLst>
          </p:cNvPr>
          <p:cNvSpPr/>
          <p:nvPr/>
        </p:nvSpPr>
        <p:spPr>
          <a:xfrm>
            <a:off x="6454908" y="3125551"/>
            <a:ext cx="4826432" cy="136789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 defTabSz="914400"/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dung </a:t>
            </a:r>
            <a:r>
              <a:rPr lang="vi-VN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một</a:t>
            </a:r>
            <a:r>
              <a:rPr lang="vi-VN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bức</a:t>
            </a:r>
            <a:r>
              <a:rPr lang="vi-VN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thư đ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ể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chứng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DA34F164-8FA4-457E-A250-9D6CFC1BBD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" name="Picture 4" descr="Káº¿t quáº£ hÃ¬nh áº£nh cho right icon">
            <a:extLst>
              <a:ext uri="{FF2B5EF4-FFF2-40B4-BE49-F238E27FC236}">
                <a16:creationId xmlns:a16="http://schemas.microsoft.com/office/drawing/2014/main" id="{1983F4C2-1780-4B1C-A529-FF1366A59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695" y="3554711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wrong icon">
            <a:extLst>
              <a:ext uri="{FF2B5EF4-FFF2-40B4-BE49-F238E27FC236}">
                <a16:creationId xmlns:a16="http://schemas.microsoft.com/office/drawing/2014/main" id="{65432AE0-6D06-4C61-B1A9-36C76AFDF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297" y="5192491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wrong icon">
            <a:extLst>
              <a:ext uri="{FF2B5EF4-FFF2-40B4-BE49-F238E27FC236}">
                <a16:creationId xmlns:a16="http://schemas.microsoft.com/office/drawing/2014/main" id="{53A74A96-46FB-4008-A0F0-D36D81537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574" y="354053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id="{E51B1A41-02BD-4874-9DDE-19C31458E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426" y="5176978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01 NK PowerSkills">
            <a:extLst>
              <a:ext uri="{FF2B5EF4-FFF2-40B4-BE49-F238E27FC236}">
                <a16:creationId xmlns:a16="http://schemas.microsoft.com/office/drawing/2014/main" id="{8CF9482D-02D6-460D-B28B-2B31F1463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72576" y="2686584"/>
            <a:ext cx="2002067" cy="386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06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43063A-7337-4E7A-9AFC-1063C4B86F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09" t="22518" r="19260" b="7776"/>
          <a:stretch/>
        </p:blipFill>
        <p:spPr>
          <a:xfrm>
            <a:off x="0" y="10493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7EB644C-1B45-49B5-81AA-298CF92F055D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06 NK PowerSkills">
            <a:extLst>
              <a:ext uri="{FF2B5EF4-FFF2-40B4-BE49-F238E27FC236}">
                <a16:creationId xmlns:a16="http://schemas.microsoft.com/office/drawing/2014/main" id="{460FF3E0-646F-49AC-943B-536B10C440FA}"/>
              </a:ext>
            </a:extLst>
          </p:cNvPr>
          <p:cNvSpPr txBox="1"/>
          <p:nvPr/>
        </p:nvSpPr>
        <p:spPr>
          <a:xfrm>
            <a:off x="1107462" y="307426"/>
            <a:ext cx="101763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227EE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4800" b="1" dirty="0">
                <a:solidFill>
                  <a:srgbClr val="1227EE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en-US" sz="4800" b="1" dirty="0" err="1">
                <a:solidFill>
                  <a:srgbClr val="1227EE"/>
                </a:solidFill>
                <a:latin typeface="Times New Roman" panose="02020603050405020304" pitchFamily="18" charset="0"/>
              </a:rPr>
              <a:t>biên</a:t>
            </a:r>
            <a:r>
              <a:rPr lang="en-US" altLang="en-US" sz="4800" b="1" dirty="0">
                <a:solidFill>
                  <a:srgbClr val="1227E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227EE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4800" b="1" dirty="0">
                <a:solidFill>
                  <a:srgbClr val="1227E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227EE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en-US" sz="4800" b="1" dirty="0">
                <a:solidFill>
                  <a:srgbClr val="1227E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227EE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800" b="1" dirty="0">
                <a:solidFill>
                  <a:srgbClr val="1227E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227EE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4800" b="1" dirty="0">
                <a:solidFill>
                  <a:srgbClr val="1227E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227EE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800" b="1" dirty="0">
                <a:solidFill>
                  <a:srgbClr val="1227EE"/>
                </a:solidFill>
                <a:latin typeface="Times New Roman" panose="02020603050405020304" pitchFamily="18" charset="0"/>
              </a:rPr>
              <a:t>? 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1227E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Đ Ghé thăm Fb.com/nkpowerskills">
            <a:extLst>
              <a:ext uri="{FF2B5EF4-FFF2-40B4-BE49-F238E27FC236}">
                <a16:creationId xmlns:a16="http://schemas.microsoft.com/office/drawing/2014/main" id="{05607822-188D-4A15-8E30-A0085EDBA202}"/>
              </a:ext>
            </a:extLst>
          </p:cNvPr>
          <p:cNvSpPr/>
          <p:nvPr/>
        </p:nvSpPr>
        <p:spPr>
          <a:xfrm>
            <a:off x="1210455" y="4738593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 defTabSz="914400"/>
            <a:r>
              <a:rPr lang="vi-VN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vi-VN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vi-VN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vi-VN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vi-VN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vi-VN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Ghé thăm Fb.com/nkpowerskills">
            <a:extLst>
              <a:ext uri="{FF2B5EF4-FFF2-40B4-BE49-F238E27FC236}">
                <a16:creationId xmlns:a16="http://schemas.microsoft.com/office/drawing/2014/main" id="{E3148A9B-D006-4940-AB2E-A6304811826A}"/>
              </a:ext>
            </a:extLst>
          </p:cNvPr>
          <p:cNvSpPr/>
          <p:nvPr/>
        </p:nvSpPr>
        <p:spPr>
          <a:xfrm>
            <a:off x="6583309" y="3205872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kumimoji="0" lang="vi-VN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vi-VN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</a:t>
            </a:r>
            <a:r>
              <a:rPr kumimoji="0" lang="vi-VN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vi-VN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vi-VN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vi-VN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vi-VN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dung)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Ghé thăm Fb.com/nkpowerskills">
            <a:extLst>
              <a:ext uri="{FF2B5EF4-FFF2-40B4-BE49-F238E27FC236}">
                <a16:creationId xmlns:a16="http://schemas.microsoft.com/office/drawing/2014/main" id="{B741739C-AB56-4CFB-AECA-36178B2B455F}"/>
              </a:ext>
            </a:extLst>
          </p:cNvPr>
          <p:cNvSpPr/>
          <p:nvPr/>
        </p:nvSpPr>
        <p:spPr>
          <a:xfrm>
            <a:off x="1218664" y="3205872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</a:t>
            </a:r>
            <a:r>
              <a:rPr kumimoji="0" lang="vi-VN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vi-VN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 </a:t>
            </a:r>
            <a:r>
              <a:rPr kumimoji="0" lang="vi-VN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vi-VN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vi-VN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id="{05804094-81D3-4050-9944-4415D8350D6F}"/>
              </a:ext>
            </a:extLst>
          </p:cNvPr>
          <p:cNvSpPr/>
          <p:nvPr/>
        </p:nvSpPr>
        <p:spPr>
          <a:xfrm>
            <a:off x="6565953" y="4750476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 defTabSz="914400"/>
            <a:r>
              <a:rPr kumimoji="0" lang="vi-VN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</a:t>
            </a:r>
            <a:r>
              <a:rPr lang="vi-VN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vi-VN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vi-VN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vi-VN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vi-VN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ơn)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DA34F164-8FA4-457E-A250-9D6CFC1BBD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" name="Picture 4" descr="Káº¿t quáº£ hÃ¬nh áº£nh cho right icon">
            <a:extLst>
              <a:ext uri="{FF2B5EF4-FFF2-40B4-BE49-F238E27FC236}">
                <a16:creationId xmlns:a16="http://schemas.microsoft.com/office/drawing/2014/main" id="{1983F4C2-1780-4B1C-A529-FF1366A59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740" y="5179636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wrong icon">
            <a:extLst>
              <a:ext uri="{FF2B5EF4-FFF2-40B4-BE49-F238E27FC236}">
                <a16:creationId xmlns:a16="http://schemas.microsoft.com/office/drawing/2014/main" id="{65432AE0-6D06-4C61-B1A9-36C76AFDF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999" y="361147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wrong icon">
            <a:extLst>
              <a:ext uri="{FF2B5EF4-FFF2-40B4-BE49-F238E27FC236}">
                <a16:creationId xmlns:a16="http://schemas.microsoft.com/office/drawing/2014/main" id="{53A74A96-46FB-4008-A0F0-D36D81537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619" y="516545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id="{E51B1A41-02BD-4874-9DDE-19C31458E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128" y="3595961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01 NK PowerSkills">
            <a:extLst>
              <a:ext uri="{FF2B5EF4-FFF2-40B4-BE49-F238E27FC236}">
                <a16:creationId xmlns:a16="http://schemas.microsoft.com/office/drawing/2014/main" id="{8CF9482D-02D6-460D-B28B-2B31F1463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81242" y="400616"/>
            <a:ext cx="2002067" cy="386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39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43063A-7337-4E7A-9AFC-1063C4B86F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09" t="22518" r="19260" b="7776"/>
          <a:stretch/>
        </p:blipFill>
        <p:spPr>
          <a:xfrm>
            <a:off x="0" y="10493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7EB644C-1B45-49B5-81AA-298CF92F055D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06 NK PowerSkills">
            <a:extLst>
              <a:ext uri="{FF2B5EF4-FFF2-40B4-BE49-F238E27FC236}">
                <a16:creationId xmlns:a16="http://schemas.microsoft.com/office/drawing/2014/main" id="{460FF3E0-646F-49AC-943B-536B10C440FA}"/>
              </a:ext>
            </a:extLst>
          </p:cNvPr>
          <p:cNvSpPr txBox="1"/>
          <p:nvPr/>
        </p:nvSpPr>
        <p:spPr>
          <a:xfrm>
            <a:off x="1107462" y="307426"/>
            <a:ext cx="10176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vi-VN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4000" b="1" i="0" u="none" strike="noStrike" kern="1200" cap="none" spc="0" normalizeH="0" baseline="0" noProof="0" dirty="0" err="1">
                <a:ln w="0"/>
                <a:solidFill>
                  <a:srgbClr val="1227E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vi-VN" sz="4000" b="1" i="0" u="none" strike="noStrike" kern="1200" cap="none" spc="0" normalizeH="0" baseline="0" noProof="0" dirty="0">
                <a:ln w="0"/>
                <a:solidFill>
                  <a:srgbClr val="1227E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4000" b="1" i="0" u="none" strike="noStrike" kern="1200" cap="none" spc="0" normalizeH="0" baseline="0" noProof="0" dirty="0" err="1">
                <a:ln w="0"/>
                <a:solidFill>
                  <a:srgbClr val="1227E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vi-VN" sz="4000" b="1" i="0" u="none" strike="noStrike" kern="1200" cap="none" spc="0" normalizeH="0" baseline="0" noProof="0" dirty="0">
                <a:ln w="0"/>
                <a:solidFill>
                  <a:srgbClr val="1227E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4000" b="1" i="0" u="none" strike="noStrike" kern="1200" cap="none" spc="0" normalizeH="0" baseline="0" noProof="0" dirty="0" err="1">
                <a:ln w="0"/>
                <a:solidFill>
                  <a:srgbClr val="1227E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vi-VN" sz="4000" b="1" i="0" u="none" strike="noStrike" kern="1200" cap="none" spc="0" normalizeH="0" baseline="0" noProof="0" dirty="0">
                <a:ln w="0"/>
                <a:solidFill>
                  <a:srgbClr val="1227E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4000" b="1" i="0" u="none" strike="noStrike" kern="1200" cap="none" spc="0" normalizeH="0" baseline="0" noProof="0" dirty="0" err="1">
                <a:ln w="0"/>
                <a:solidFill>
                  <a:srgbClr val="1227E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gồm</a:t>
            </a:r>
            <a:r>
              <a:rPr kumimoji="0" lang="vi-VN" sz="4000" b="1" i="0" u="none" strike="noStrike" kern="1200" cap="none" spc="0" normalizeH="0" baseline="0" noProof="0" dirty="0">
                <a:ln w="0"/>
                <a:solidFill>
                  <a:srgbClr val="1227E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4000" b="1" i="0" u="none" strike="noStrike" kern="1200" cap="none" spc="0" normalizeH="0" baseline="0" noProof="0" dirty="0" err="1">
                <a:ln w="0"/>
                <a:solidFill>
                  <a:srgbClr val="1227E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vi-VN" sz="4000" b="1" i="0" u="none" strike="noStrike" kern="1200" cap="none" spc="0" normalizeH="0" baseline="0" noProof="0" dirty="0">
                <a:ln w="0"/>
                <a:solidFill>
                  <a:srgbClr val="1227E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4000" b="1" i="0" u="none" strike="noStrike" kern="1200" cap="none" spc="0" normalizeH="0" baseline="0" noProof="0" dirty="0" err="1">
                <a:ln w="0"/>
                <a:solidFill>
                  <a:srgbClr val="1227E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vi-VN" sz="4000" b="1" i="0" u="none" strike="noStrike" kern="1200" cap="none" spc="0" normalizeH="0" baseline="0" noProof="0" dirty="0">
                <a:ln w="0"/>
                <a:solidFill>
                  <a:srgbClr val="1227E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 </a:t>
            </a:r>
            <a:r>
              <a:rPr kumimoji="0" lang="vi-VN" sz="4000" b="1" i="0" u="none" strike="noStrike" kern="1200" cap="none" spc="0" normalizeH="0" baseline="0" noProof="0" dirty="0" err="1">
                <a:ln w="0"/>
                <a:solidFill>
                  <a:srgbClr val="1227E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vi-VN" sz="4000" b="1" i="0" u="none" strike="noStrike" kern="1200" cap="none" spc="0" normalizeH="0" baseline="0" noProof="0" dirty="0">
                <a:ln w="0"/>
                <a:solidFill>
                  <a:srgbClr val="1227E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1227E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Đ Ghé thăm Fb.com/nkpowerskills">
            <a:extLst>
              <a:ext uri="{FF2B5EF4-FFF2-40B4-BE49-F238E27FC236}">
                <a16:creationId xmlns:a16="http://schemas.microsoft.com/office/drawing/2014/main" id="{05607822-188D-4A15-8E30-A0085EDBA202}"/>
              </a:ext>
            </a:extLst>
          </p:cNvPr>
          <p:cNvSpPr/>
          <p:nvPr/>
        </p:nvSpPr>
        <p:spPr>
          <a:xfrm>
            <a:off x="6674417" y="3193412"/>
            <a:ext cx="4826432" cy="139395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 defTabSz="914400"/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ầu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Quốc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tiêu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tổ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chức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),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biên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bản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hé thăm Fb.com/nkpowerskills">
            <a:extLst>
              <a:ext uri="{FF2B5EF4-FFF2-40B4-BE49-F238E27FC236}">
                <a16:creationId xmlns:a16="http://schemas.microsoft.com/office/drawing/2014/main" id="{E3148A9B-D006-4940-AB2E-A6304811826A}"/>
              </a:ext>
            </a:extLst>
          </p:cNvPr>
          <p:cNvSpPr/>
          <p:nvPr/>
        </p:nvSpPr>
        <p:spPr>
          <a:xfrm>
            <a:off x="1116609" y="4870030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 defTabSz="914400"/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ầu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Quốc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tiêu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ngữ</a:t>
            </a:r>
            <a:r>
              <a:rPr lang="vi-VN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, </a:t>
            </a:r>
            <a:r>
              <a:rPr lang="vi-VN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chữ</a:t>
            </a:r>
            <a:r>
              <a:rPr lang="vi-VN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kí</a:t>
            </a:r>
            <a:r>
              <a:rPr lang="vi-VN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người</a:t>
            </a:r>
            <a:r>
              <a:rPr lang="vi-VN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viết</a:t>
            </a:r>
            <a:r>
              <a:rPr lang="vi-VN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endParaRPr lang="en-US" sz="28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hé thăm Fb.com/nkpowerskills">
            <a:extLst>
              <a:ext uri="{FF2B5EF4-FFF2-40B4-BE49-F238E27FC236}">
                <a16:creationId xmlns:a16="http://schemas.microsoft.com/office/drawing/2014/main" id="{B741739C-AB56-4CFB-AECA-36178B2B455F}"/>
              </a:ext>
            </a:extLst>
          </p:cNvPr>
          <p:cNvSpPr/>
          <p:nvPr/>
        </p:nvSpPr>
        <p:spPr>
          <a:xfrm>
            <a:off x="6674417" y="4885543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defTabSz="914400"/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ầu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Quốc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tiêu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ngữ</a:t>
            </a:r>
            <a:r>
              <a:rPr lang="vi-VN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, </a:t>
            </a:r>
            <a:r>
              <a:rPr lang="vi-VN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lý</a:t>
            </a:r>
            <a:r>
              <a:rPr lang="vi-VN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do </a:t>
            </a:r>
            <a:r>
              <a:rPr lang="vi-VN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làm</a:t>
            </a:r>
            <a:r>
              <a:rPr lang="vi-VN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biên </a:t>
            </a:r>
            <a:r>
              <a:rPr lang="vi-VN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bản</a:t>
            </a:r>
            <a:endParaRPr lang="en-US" sz="28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id="{05804094-81D3-4050-9944-4415D8350D6F}"/>
              </a:ext>
            </a:extLst>
          </p:cNvPr>
          <p:cNvSpPr/>
          <p:nvPr/>
        </p:nvSpPr>
        <p:spPr>
          <a:xfrm>
            <a:off x="1107462" y="3189782"/>
            <a:ext cx="4826432" cy="139395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 defTabSz="914400"/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ầu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Quốc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tiêu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ngữ</a:t>
            </a:r>
            <a:r>
              <a:rPr lang="vi-VN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, </a:t>
            </a:r>
            <a:r>
              <a:rPr lang="vi-VN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lý</a:t>
            </a:r>
            <a:r>
              <a:rPr lang="vi-VN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do </a:t>
            </a:r>
            <a:r>
              <a:rPr lang="vi-VN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làm</a:t>
            </a:r>
            <a:r>
              <a:rPr lang="vi-VN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biên </a:t>
            </a:r>
            <a:r>
              <a:rPr lang="vi-VN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bản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DA34F164-8FA4-457E-A250-9D6CFC1BBD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" name="Picture 4" descr="Káº¿t quáº£ hÃ¬nh áº£nh cho right icon">
            <a:extLst>
              <a:ext uri="{FF2B5EF4-FFF2-40B4-BE49-F238E27FC236}">
                <a16:creationId xmlns:a16="http://schemas.microsoft.com/office/drawing/2014/main" id="{1983F4C2-1780-4B1C-A529-FF1366A59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702" y="3634456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wrong icon">
            <a:extLst>
              <a:ext uri="{FF2B5EF4-FFF2-40B4-BE49-F238E27FC236}">
                <a16:creationId xmlns:a16="http://schemas.microsoft.com/office/drawing/2014/main" id="{65432AE0-6D06-4C61-B1A9-36C76AFDF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299" y="527563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wrong icon">
            <a:extLst>
              <a:ext uri="{FF2B5EF4-FFF2-40B4-BE49-F238E27FC236}">
                <a16:creationId xmlns:a16="http://schemas.microsoft.com/office/drawing/2014/main" id="{53A74A96-46FB-4008-A0F0-D36D81537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128" y="3604766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id="{E51B1A41-02BD-4874-9DDE-19C31458E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4881" y="527563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01 NK PowerSkills">
            <a:extLst>
              <a:ext uri="{FF2B5EF4-FFF2-40B4-BE49-F238E27FC236}">
                <a16:creationId xmlns:a16="http://schemas.microsoft.com/office/drawing/2014/main" id="{8CF9482D-02D6-460D-B28B-2B31F1463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65126" y="629456"/>
            <a:ext cx="2002067" cy="386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11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43063A-7337-4E7A-9AFC-1063C4B86F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09" t="22518" r="19260" b="7776"/>
          <a:stretch/>
        </p:blipFill>
        <p:spPr>
          <a:xfrm>
            <a:off x="0" y="10493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7EB644C-1B45-49B5-81AA-298CF92F055D}"/>
              </a:ext>
            </a:extLst>
          </p:cNvPr>
          <p:cNvSpPr/>
          <p:nvPr/>
        </p:nvSpPr>
        <p:spPr>
          <a:xfrm>
            <a:off x="1140412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06 NK PowerSkills">
            <a:extLst>
              <a:ext uri="{FF2B5EF4-FFF2-40B4-BE49-F238E27FC236}">
                <a16:creationId xmlns:a16="http://schemas.microsoft.com/office/drawing/2014/main" id="{460FF3E0-646F-49AC-943B-536B10C440FA}"/>
              </a:ext>
            </a:extLst>
          </p:cNvPr>
          <p:cNvSpPr txBox="1"/>
          <p:nvPr/>
        </p:nvSpPr>
        <p:spPr>
          <a:xfrm>
            <a:off x="1107462" y="307426"/>
            <a:ext cx="10533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vi-VN" sz="3200" b="1" i="0" u="none" strike="noStrike" kern="1200" cap="none" spc="0" normalizeH="0" baseline="0" noProof="0" dirty="0">
                <a:ln w="0"/>
                <a:solidFill>
                  <a:srgbClr val="1227E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4400" b="1" i="0" u="none" strike="noStrike" kern="1200" cap="none" spc="0" normalizeH="0" baseline="0" noProof="0" dirty="0" err="1">
                <a:ln w="0"/>
                <a:solidFill>
                  <a:srgbClr val="1227E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vi-VN" sz="4400" b="1" i="0" u="none" strike="noStrike" kern="1200" cap="none" spc="0" normalizeH="0" baseline="0" noProof="0" dirty="0">
                <a:ln w="0"/>
                <a:solidFill>
                  <a:srgbClr val="1227E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4400" b="1" i="0" u="none" strike="noStrike" kern="1200" cap="none" spc="0" normalizeH="0" baseline="0" noProof="0" dirty="0" err="1">
                <a:ln w="0"/>
                <a:solidFill>
                  <a:srgbClr val="1227E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vi-VN" sz="4400" b="1" i="0" u="none" strike="noStrike" kern="1200" cap="none" spc="0" normalizeH="0" baseline="0" noProof="0" dirty="0">
                <a:ln w="0"/>
                <a:solidFill>
                  <a:srgbClr val="1227E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4400" b="1" i="0" u="none" strike="noStrike" kern="1200" cap="none" spc="0" normalizeH="0" baseline="0" noProof="0" dirty="0" err="1">
                <a:ln w="0"/>
                <a:solidFill>
                  <a:srgbClr val="1227E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gồm</a:t>
            </a:r>
            <a:r>
              <a:rPr kumimoji="0" lang="vi-VN" sz="4400" b="1" i="0" u="none" strike="noStrike" kern="1200" cap="none" spc="0" normalizeH="0" baseline="0" noProof="0" dirty="0">
                <a:ln w="0"/>
                <a:solidFill>
                  <a:srgbClr val="1227E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4400" b="1" i="0" u="none" strike="noStrike" kern="1200" cap="none" spc="0" normalizeH="0" baseline="0" noProof="0" dirty="0" err="1">
                <a:ln w="0"/>
                <a:solidFill>
                  <a:srgbClr val="1227E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vi-VN" sz="4400" b="1" i="0" u="none" strike="noStrike" kern="1200" cap="none" spc="0" normalizeH="0" baseline="0" noProof="0" dirty="0">
                <a:ln w="0"/>
                <a:solidFill>
                  <a:srgbClr val="1227E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4400" b="1" i="0" u="none" strike="noStrike" kern="1200" cap="none" spc="0" normalizeH="0" baseline="0" noProof="0" dirty="0" err="1">
                <a:ln w="0"/>
                <a:solidFill>
                  <a:srgbClr val="1227E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vi-VN" sz="4400" b="1" i="0" u="none" strike="noStrike" kern="1200" cap="none" spc="0" normalizeH="0" baseline="0" noProof="0" dirty="0">
                <a:ln w="0"/>
                <a:solidFill>
                  <a:srgbClr val="1227E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 </a:t>
            </a:r>
            <a:r>
              <a:rPr kumimoji="0" lang="vi-VN" sz="4400" b="1" i="0" u="none" strike="noStrike" kern="1200" cap="none" spc="0" normalizeH="0" baseline="0" noProof="0" dirty="0" err="1">
                <a:ln w="0"/>
                <a:solidFill>
                  <a:srgbClr val="1227E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vi-VN" sz="4400" b="1" i="0" u="none" strike="noStrike" kern="1200" cap="none" spc="0" normalizeH="0" baseline="0" noProof="0" dirty="0">
                <a:ln w="0"/>
                <a:solidFill>
                  <a:srgbClr val="1227E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Đ Ghé thăm Fb.com/nkpowerskills">
            <a:extLst>
              <a:ext uri="{FF2B5EF4-FFF2-40B4-BE49-F238E27FC236}">
                <a16:creationId xmlns:a16="http://schemas.microsoft.com/office/drawing/2014/main" id="{05607822-188D-4A15-8E30-A0085EDBA202}"/>
              </a:ext>
            </a:extLst>
          </p:cNvPr>
          <p:cNvSpPr/>
          <p:nvPr/>
        </p:nvSpPr>
        <p:spPr>
          <a:xfrm>
            <a:off x="1099410" y="3113668"/>
            <a:ext cx="4826432" cy="138207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defTabSz="914400"/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, </a:t>
            </a:r>
            <a:r>
              <a:rPr lang="vi-VN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ịa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iểm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việc</a:t>
            </a:r>
            <a:endParaRPr lang="en-US" altLang="en-US" sz="2800" b="1" dirty="0">
              <a:solidFill>
                <a:srgbClr val="190EC4"/>
              </a:solidFill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Ghé thăm Fb.com/nkpowerskills">
            <a:extLst>
              <a:ext uri="{FF2B5EF4-FFF2-40B4-BE49-F238E27FC236}">
                <a16:creationId xmlns:a16="http://schemas.microsoft.com/office/drawing/2014/main" id="{E3148A9B-D006-4940-AB2E-A6304811826A}"/>
              </a:ext>
            </a:extLst>
          </p:cNvPr>
          <p:cNvSpPr/>
          <p:nvPr/>
        </p:nvSpPr>
        <p:spPr>
          <a:xfrm>
            <a:off x="6472107" y="4761402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defTabSz="914400"/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gian</a:t>
            </a:r>
            <a:r>
              <a:rPr lang="vi-VN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hé thăm Fb.com/nkpowerskills">
            <a:extLst>
              <a:ext uri="{FF2B5EF4-FFF2-40B4-BE49-F238E27FC236}">
                <a16:creationId xmlns:a16="http://schemas.microsoft.com/office/drawing/2014/main" id="{B741739C-AB56-4CFB-AECA-36178B2B455F}"/>
              </a:ext>
            </a:extLst>
          </p:cNvPr>
          <p:cNvSpPr/>
          <p:nvPr/>
        </p:nvSpPr>
        <p:spPr>
          <a:xfrm>
            <a:off x="1107462" y="4761402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defTabSz="914400"/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, </a:t>
            </a:r>
            <a:r>
              <a:rPr lang="vi-VN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ịa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iểm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id="{05804094-81D3-4050-9944-4415D8350D6F}"/>
              </a:ext>
            </a:extLst>
          </p:cNvPr>
          <p:cNvSpPr/>
          <p:nvPr/>
        </p:nvSpPr>
        <p:spPr>
          <a:xfrm>
            <a:off x="6454908" y="3125551"/>
            <a:ext cx="4826432" cy="138207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defTabSz="914400"/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, </a:t>
            </a:r>
            <a:r>
              <a:rPr lang="vi-VN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ịa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iểm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mặt</a:t>
            </a:r>
            <a:endParaRPr lang="en-US" altLang="en-US" sz="2800" b="1" dirty="0">
              <a:solidFill>
                <a:srgbClr val="190EC4"/>
              </a:solidFill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DA34F164-8FA4-457E-A250-9D6CFC1BBD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" name="Picture 4" descr="Káº¿t quáº£ hÃ¬nh áº£nh cho right icon">
            <a:extLst>
              <a:ext uri="{FF2B5EF4-FFF2-40B4-BE49-F238E27FC236}">
                <a16:creationId xmlns:a16="http://schemas.microsoft.com/office/drawing/2014/main" id="{1983F4C2-1780-4B1C-A529-FF1366A59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695" y="3554711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wrong icon">
            <a:extLst>
              <a:ext uri="{FF2B5EF4-FFF2-40B4-BE49-F238E27FC236}">
                <a16:creationId xmlns:a16="http://schemas.microsoft.com/office/drawing/2014/main" id="{65432AE0-6D06-4C61-B1A9-36C76AFDF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797" y="516700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wrong icon">
            <a:extLst>
              <a:ext uri="{FF2B5EF4-FFF2-40B4-BE49-F238E27FC236}">
                <a16:creationId xmlns:a16="http://schemas.microsoft.com/office/drawing/2014/main" id="{53A74A96-46FB-4008-A0F0-D36D81537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574" y="354053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id="{E51B1A41-02BD-4874-9DDE-19C31458E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926" y="5151491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01 NK PowerSkills">
            <a:extLst>
              <a:ext uri="{FF2B5EF4-FFF2-40B4-BE49-F238E27FC236}">
                <a16:creationId xmlns:a16="http://schemas.microsoft.com/office/drawing/2014/main" id="{8CF9482D-02D6-460D-B28B-2B31F1463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71540" y="334082"/>
            <a:ext cx="2002067" cy="386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33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43063A-7337-4E7A-9AFC-1063C4B86F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09" t="22518" r="19260" b="7776"/>
          <a:stretch/>
        </p:blipFill>
        <p:spPr>
          <a:xfrm>
            <a:off x="0" y="10493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7EB644C-1B45-49B5-81AA-298CF92F055D}"/>
              </a:ext>
            </a:extLst>
          </p:cNvPr>
          <p:cNvSpPr/>
          <p:nvPr/>
        </p:nvSpPr>
        <p:spPr>
          <a:xfrm>
            <a:off x="1099410" y="121597"/>
            <a:ext cx="10500851" cy="210424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06 NK PowerSkills">
            <a:extLst>
              <a:ext uri="{FF2B5EF4-FFF2-40B4-BE49-F238E27FC236}">
                <a16:creationId xmlns:a16="http://schemas.microsoft.com/office/drawing/2014/main" id="{460FF3E0-646F-49AC-943B-536B10C440FA}"/>
              </a:ext>
            </a:extLst>
          </p:cNvPr>
          <p:cNvSpPr txBox="1"/>
          <p:nvPr/>
        </p:nvSpPr>
        <p:spPr>
          <a:xfrm>
            <a:off x="1107462" y="307426"/>
            <a:ext cx="106532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vi-VN" sz="3600" b="1" i="0" u="none" strike="noStrike" kern="1200" cap="none" spc="0" normalizeH="0" baseline="0" noProof="0" dirty="0">
                <a:ln w="0"/>
                <a:solidFill>
                  <a:srgbClr val="1227E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4400" b="1" i="0" u="none" strike="noStrike" kern="1200" cap="none" spc="0" normalizeH="0" baseline="0" noProof="0" dirty="0" err="1">
                <a:ln w="0"/>
                <a:solidFill>
                  <a:srgbClr val="1227E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vi-VN" sz="4400" b="1" i="0" u="none" strike="noStrike" kern="1200" cap="none" spc="0" normalizeH="0" baseline="0" noProof="0" dirty="0">
                <a:ln w="0"/>
                <a:solidFill>
                  <a:srgbClr val="1227E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4400" b="1" i="0" u="none" strike="noStrike" kern="1200" cap="none" spc="0" normalizeH="0" baseline="0" noProof="0" dirty="0" err="1">
                <a:ln w="0"/>
                <a:solidFill>
                  <a:srgbClr val="1227E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vi-VN" sz="4400" b="1" i="0" u="none" strike="noStrike" kern="1200" cap="none" spc="0" normalizeH="0" baseline="0" noProof="0" dirty="0">
                <a:ln w="0"/>
                <a:solidFill>
                  <a:srgbClr val="1227E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4400" b="1" i="0" u="none" strike="noStrike" kern="1200" cap="none" spc="0" normalizeH="0" baseline="0" noProof="0" dirty="0" err="1">
                <a:ln w="0"/>
                <a:solidFill>
                  <a:srgbClr val="1227E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thúc</a:t>
            </a:r>
            <a:r>
              <a:rPr kumimoji="0" lang="vi-VN" sz="4400" b="1" i="0" u="none" strike="noStrike" kern="1200" cap="none" spc="0" normalizeH="0" baseline="0" noProof="0" dirty="0">
                <a:ln w="0"/>
                <a:solidFill>
                  <a:srgbClr val="1227E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4400" b="1" i="0" u="none" strike="noStrike" kern="1200" cap="none" spc="0" normalizeH="0" baseline="0" noProof="0" dirty="0" err="1">
                <a:ln w="0"/>
                <a:solidFill>
                  <a:srgbClr val="1227E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gồm</a:t>
            </a:r>
            <a:r>
              <a:rPr kumimoji="0" lang="vi-VN" sz="4400" b="1" i="0" u="none" strike="noStrike" kern="1200" cap="none" spc="0" normalizeH="0" baseline="0" noProof="0" dirty="0">
                <a:ln w="0"/>
                <a:solidFill>
                  <a:srgbClr val="1227E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4400" b="1" i="0" u="none" strike="noStrike" kern="1200" cap="none" spc="0" normalizeH="0" baseline="0" noProof="0" dirty="0" err="1">
                <a:ln w="0"/>
                <a:solidFill>
                  <a:srgbClr val="1227E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vi-VN" sz="4400" b="1" i="0" u="none" strike="noStrike" kern="1200" cap="none" spc="0" normalizeH="0" baseline="0" noProof="0" dirty="0">
                <a:ln w="0"/>
                <a:solidFill>
                  <a:srgbClr val="1227E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4400" b="1" i="0" u="none" strike="noStrike" kern="1200" cap="none" spc="0" normalizeH="0" baseline="0" noProof="0" dirty="0" err="1">
                <a:ln w="0"/>
                <a:solidFill>
                  <a:srgbClr val="1227E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vi-VN" sz="4400" b="1" i="0" u="none" strike="noStrike" kern="1200" cap="none" spc="0" normalizeH="0" baseline="0" noProof="0" dirty="0">
                <a:ln w="0"/>
                <a:solidFill>
                  <a:srgbClr val="1227E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 </a:t>
            </a:r>
            <a:r>
              <a:rPr kumimoji="0" lang="vi-VN" sz="4400" b="1" i="0" u="none" strike="noStrike" kern="1200" cap="none" spc="0" normalizeH="0" baseline="0" noProof="0" dirty="0" err="1">
                <a:ln w="0"/>
                <a:solidFill>
                  <a:srgbClr val="1227E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vi-VN" sz="4400" b="1" i="0" u="none" strike="noStrike" kern="1200" cap="none" spc="0" normalizeH="0" baseline="0" noProof="0" dirty="0">
                <a:ln w="0"/>
                <a:solidFill>
                  <a:srgbClr val="1227E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Đ Ghé thăm Fb.com/nkpowerskills">
            <a:extLst>
              <a:ext uri="{FF2B5EF4-FFF2-40B4-BE49-F238E27FC236}">
                <a16:creationId xmlns:a16="http://schemas.microsoft.com/office/drawing/2014/main" id="{05607822-188D-4A15-8E30-A0085EDBA202}"/>
              </a:ext>
            </a:extLst>
          </p:cNvPr>
          <p:cNvSpPr/>
          <p:nvPr/>
        </p:nvSpPr>
        <p:spPr>
          <a:xfrm>
            <a:off x="1124661" y="4815476"/>
            <a:ext cx="4826432" cy="141306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 defTabSz="914400"/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thúc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kí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ng</a:t>
            </a:r>
            <a:r>
              <a:rPr lang="vi-VN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ời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trách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nhiệm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hé thăm Fb.com/nkpowerskills">
            <a:extLst>
              <a:ext uri="{FF2B5EF4-FFF2-40B4-BE49-F238E27FC236}">
                <a16:creationId xmlns:a16="http://schemas.microsoft.com/office/drawing/2014/main" id="{E3148A9B-D006-4940-AB2E-A6304811826A}"/>
              </a:ext>
            </a:extLst>
          </p:cNvPr>
          <p:cNvSpPr/>
          <p:nvPr/>
        </p:nvSpPr>
        <p:spPr>
          <a:xfrm>
            <a:off x="6472107" y="3160015"/>
            <a:ext cx="4826432" cy="136789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 defTabSz="914400"/>
            <a:r>
              <a:rPr lang="en-US" altLang="en-US" sz="2800" b="1">
                <a:solidFill>
                  <a:srgbClr val="190EC4"/>
                </a:solidFill>
                <a:latin typeface="Times New Roman" panose="02020603050405020304" pitchFamily="18" charset="0"/>
              </a:rPr>
              <a:t>Phần kết thúc ghi tên, chữ kí của những ng</a:t>
            </a:r>
            <a:r>
              <a:rPr lang="vi-VN" altLang="en-US" sz="2800" b="1">
                <a:solidFill>
                  <a:srgbClr val="190EC4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>
                <a:solidFill>
                  <a:srgbClr val="190EC4"/>
                </a:solidFill>
                <a:latin typeface="Times New Roman" panose="02020603050405020304" pitchFamily="18" charset="0"/>
              </a:rPr>
              <a:t>ời có trách nhiệm.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hé thăm Fb.com/nkpowerskills">
            <a:extLst>
              <a:ext uri="{FF2B5EF4-FFF2-40B4-BE49-F238E27FC236}">
                <a16:creationId xmlns:a16="http://schemas.microsoft.com/office/drawing/2014/main" id="{B741739C-AB56-4CFB-AECA-36178B2B455F}"/>
              </a:ext>
            </a:extLst>
          </p:cNvPr>
          <p:cNvSpPr/>
          <p:nvPr/>
        </p:nvSpPr>
        <p:spPr>
          <a:xfrm>
            <a:off x="1107462" y="3160016"/>
            <a:ext cx="4826432" cy="13585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 defTabSz="914400"/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thúc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kí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ng</a:t>
            </a:r>
            <a:r>
              <a:rPr lang="vi-VN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ời</a:t>
            </a:r>
            <a:r>
              <a:rPr lang="vi-VN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nhận</a:t>
            </a:r>
            <a:r>
              <a:rPr lang="vi-VN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biên </a:t>
            </a:r>
            <a:r>
              <a:rPr lang="vi-VN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bản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id="{05804094-81D3-4050-9944-4415D8350D6F}"/>
              </a:ext>
            </a:extLst>
          </p:cNvPr>
          <p:cNvSpPr/>
          <p:nvPr/>
        </p:nvSpPr>
        <p:spPr>
          <a:xfrm>
            <a:off x="6480159" y="4827358"/>
            <a:ext cx="4826432" cy="136789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 defTabSz="914400"/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thúc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kí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ng</a:t>
            </a:r>
            <a:r>
              <a:rPr lang="vi-VN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ời</a:t>
            </a:r>
            <a:r>
              <a:rPr lang="en-US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có</a:t>
            </a:r>
            <a:r>
              <a:rPr lang="vi-VN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mặt</a:t>
            </a:r>
            <a:r>
              <a:rPr lang="vi-VN" altLang="en-US" sz="28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DA34F164-8FA4-457E-A250-9D6CFC1BBD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" name="Picture 4" descr="Káº¿t quáº£ hÃ¬nh áº£nh cho right icon">
            <a:extLst>
              <a:ext uri="{FF2B5EF4-FFF2-40B4-BE49-F238E27FC236}">
                <a16:creationId xmlns:a16="http://schemas.microsoft.com/office/drawing/2014/main" id="{1983F4C2-1780-4B1C-A529-FF1366A59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946" y="525651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wrong icon">
            <a:extLst>
              <a:ext uri="{FF2B5EF4-FFF2-40B4-BE49-F238E27FC236}">
                <a16:creationId xmlns:a16="http://schemas.microsoft.com/office/drawing/2014/main" id="{65432AE0-6D06-4C61-B1A9-36C76AFDF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797" y="3565618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wrong icon">
            <a:extLst>
              <a:ext uri="{FF2B5EF4-FFF2-40B4-BE49-F238E27FC236}">
                <a16:creationId xmlns:a16="http://schemas.microsoft.com/office/drawing/2014/main" id="{53A74A96-46FB-4008-A0F0-D36D81537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825" y="524234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id="{E51B1A41-02BD-4874-9DDE-19C31458E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926" y="3550105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01 NK PowerSkills">
            <a:extLst>
              <a:ext uri="{FF2B5EF4-FFF2-40B4-BE49-F238E27FC236}">
                <a16:creationId xmlns:a16="http://schemas.microsoft.com/office/drawing/2014/main" id="{8CF9482D-02D6-460D-B28B-2B31F1463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65126" y="629456"/>
            <a:ext cx="2002067" cy="386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85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524" y="2373685"/>
            <a:ext cx="5201343" cy="3909813"/>
          </a:xfrm>
          <a:prstGeom prst="rect">
            <a:avLst/>
          </a:prstGeom>
        </p:spPr>
      </p:pic>
      <p:grpSp>
        <p:nvGrpSpPr>
          <p:cNvPr id="11" name="组 10"/>
          <p:cNvGrpSpPr/>
          <p:nvPr/>
        </p:nvGrpSpPr>
        <p:grpSpPr>
          <a:xfrm>
            <a:off x="4561413" y="1755933"/>
            <a:ext cx="7189120" cy="1467617"/>
            <a:chOff x="1934287" y="1769633"/>
            <a:chExt cx="7189120" cy="146761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287" y="1769633"/>
              <a:ext cx="1467617" cy="1467617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3274498" y="2096335"/>
              <a:ext cx="584890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vi-VN" altLang="zh-CN" sz="4000" b="1" dirty="0">
                  <a:solidFill>
                    <a:srgbClr val="A18560"/>
                  </a:solidFill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vi-VN" altLang="zh-CN" sz="3600" b="1" dirty="0">
                  <a:solidFill>
                    <a:srgbClr val="A18560"/>
                  </a:solidFill>
                  <a:ea typeface="微软雅黑" panose="020B0503020204020204" pitchFamily="34" charset="-122"/>
                  <a:cs typeface="HappyZcool-2016" charset="-122"/>
                </a:rPr>
                <a:t>Ôn </a:t>
              </a:r>
              <a:r>
                <a:rPr kumimoji="1" lang="vi-VN" altLang="zh-CN" sz="3600" b="1" dirty="0" err="1">
                  <a:solidFill>
                    <a:srgbClr val="A18560"/>
                  </a:solidFill>
                  <a:ea typeface="微软雅黑" panose="020B0503020204020204" pitchFamily="34" charset="-122"/>
                  <a:cs typeface="HappyZcool-2016" charset="-122"/>
                </a:rPr>
                <a:t>tập</a:t>
              </a:r>
              <a:r>
                <a:rPr kumimoji="1" lang="vi-VN" altLang="zh-CN" sz="3600" b="1" dirty="0">
                  <a:solidFill>
                    <a:srgbClr val="A18560"/>
                  </a:solidFill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vi-VN" altLang="zh-CN" sz="3600" b="1" dirty="0" err="1">
                  <a:solidFill>
                    <a:srgbClr val="A18560"/>
                  </a:solidFill>
                  <a:ea typeface="微软雅黑" panose="020B0503020204020204" pitchFamily="34" charset="-122"/>
                  <a:cs typeface="HappyZcool-2016" charset="-122"/>
                </a:rPr>
                <a:t>kiến</a:t>
              </a:r>
              <a:r>
                <a:rPr kumimoji="1" lang="vi-VN" altLang="zh-CN" sz="3600" b="1" dirty="0">
                  <a:solidFill>
                    <a:srgbClr val="A18560"/>
                  </a:solidFill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vi-VN" altLang="zh-CN" sz="3600" b="1" dirty="0" err="1">
                  <a:solidFill>
                    <a:srgbClr val="A18560"/>
                  </a:solidFill>
                  <a:ea typeface="微软雅黑" panose="020B0503020204020204" pitchFamily="34" charset="-122"/>
                  <a:cs typeface="HappyZcool-2016" charset="-122"/>
                </a:rPr>
                <a:t>thức</a:t>
              </a:r>
              <a:r>
                <a:rPr kumimoji="1" lang="vi-VN" altLang="zh-CN" sz="3600" b="1" dirty="0">
                  <a:solidFill>
                    <a:srgbClr val="A18560"/>
                  </a:solidFill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vi-VN" altLang="zh-CN" sz="3600" b="1" dirty="0" err="1">
                  <a:solidFill>
                    <a:srgbClr val="A18560"/>
                  </a:solidFill>
                  <a:ea typeface="微软雅黑" panose="020B0503020204020204" pitchFamily="34" charset="-122"/>
                  <a:cs typeface="HappyZcool-2016" charset="-122"/>
                </a:rPr>
                <a:t>về</a:t>
              </a:r>
              <a:r>
                <a:rPr kumimoji="1" lang="vi-VN" altLang="zh-CN" sz="3600" b="1" dirty="0">
                  <a:solidFill>
                    <a:srgbClr val="A18560"/>
                  </a:solidFill>
                  <a:ea typeface="微软雅黑" panose="020B0503020204020204" pitchFamily="34" charset="-122"/>
                  <a:cs typeface="HappyZcool-2016" charset="-122"/>
                </a:rPr>
                <a:t> biên </a:t>
              </a:r>
              <a:r>
                <a:rPr kumimoji="1" lang="vi-VN" altLang="zh-CN" sz="3600" b="1" dirty="0" err="1">
                  <a:solidFill>
                    <a:srgbClr val="A18560"/>
                  </a:solidFill>
                  <a:ea typeface="微软雅黑" panose="020B0503020204020204" pitchFamily="34" charset="-122"/>
                  <a:cs typeface="HappyZcool-2016" charset="-122"/>
                </a:rPr>
                <a:t>bản</a:t>
              </a:r>
              <a:endParaRPr kumimoji="1" lang="zh-CN" altLang="en-US" sz="4000" b="1" dirty="0">
                <a:solidFill>
                  <a:srgbClr val="A18560"/>
                </a:solidFill>
                <a:ea typeface="微软雅黑" panose="020B0503020204020204" pitchFamily="34" charset="-122"/>
                <a:cs typeface="HappyZcool-2016" charset="-122"/>
              </a:endParaRPr>
            </a:p>
          </p:txBody>
        </p:sp>
      </p:grpSp>
      <p:grpSp>
        <p:nvGrpSpPr>
          <p:cNvPr id="14" name="组 13"/>
          <p:cNvGrpSpPr/>
          <p:nvPr/>
        </p:nvGrpSpPr>
        <p:grpSpPr>
          <a:xfrm>
            <a:off x="4561413" y="3037766"/>
            <a:ext cx="7189120" cy="1467617"/>
            <a:chOff x="1934287" y="1769633"/>
            <a:chExt cx="7189120" cy="1467617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287" y="1769633"/>
              <a:ext cx="1467617" cy="1467617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3401904" y="2229190"/>
              <a:ext cx="57215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vi-VN" altLang="zh-CN" sz="3600" b="1" dirty="0" err="1">
                  <a:solidFill>
                    <a:srgbClr val="A18560"/>
                  </a:solidFill>
                  <a:ea typeface="微软雅黑" panose="020B0503020204020204" pitchFamily="34" charset="-122"/>
                  <a:cs typeface="HappyZcool-2016" charset="-122"/>
                </a:rPr>
                <a:t>Thực</a:t>
              </a:r>
              <a:r>
                <a:rPr kumimoji="1" lang="vi-VN" altLang="zh-CN" sz="3600" b="1" dirty="0">
                  <a:solidFill>
                    <a:srgbClr val="A18560"/>
                  </a:solidFill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vi-VN" altLang="zh-CN" sz="3600" b="1" dirty="0" err="1">
                  <a:solidFill>
                    <a:srgbClr val="A18560"/>
                  </a:solidFill>
                  <a:ea typeface="微软雅黑" panose="020B0503020204020204" pitchFamily="34" charset="-122"/>
                  <a:cs typeface="HappyZcool-2016" charset="-122"/>
                </a:rPr>
                <a:t>hành</a:t>
              </a:r>
              <a:r>
                <a:rPr kumimoji="1" lang="vi-VN" altLang="zh-CN" sz="3600" b="1" dirty="0">
                  <a:solidFill>
                    <a:srgbClr val="A18560"/>
                  </a:solidFill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vi-VN" altLang="zh-CN" sz="3600" b="1" dirty="0" err="1">
                  <a:solidFill>
                    <a:srgbClr val="A18560"/>
                  </a:solidFill>
                  <a:ea typeface="微软雅黑" panose="020B0503020204020204" pitchFamily="34" charset="-122"/>
                  <a:cs typeface="HappyZcool-2016" charset="-122"/>
                </a:rPr>
                <a:t>viết</a:t>
              </a:r>
              <a:r>
                <a:rPr kumimoji="1" lang="vi-VN" altLang="zh-CN" sz="3600" b="1" dirty="0">
                  <a:solidFill>
                    <a:srgbClr val="A18560"/>
                  </a:solidFill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vi-VN" altLang="zh-CN" sz="3600" b="1" dirty="0" err="1">
                  <a:solidFill>
                    <a:srgbClr val="A18560"/>
                  </a:solidFill>
                  <a:ea typeface="微软雅黑" panose="020B0503020204020204" pitchFamily="34" charset="-122"/>
                  <a:cs typeface="HappyZcool-2016" charset="-122"/>
                </a:rPr>
                <a:t>một</a:t>
              </a:r>
              <a:r>
                <a:rPr kumimoji="1" lang="vi-VN" altLang="zh-CN" sz="3600" b="1" dirty="0">
                  <a:solidFill>
                    <a:srgbClr val="A18560"/>
                  </a:solidFill>
                  <a:ea typeface="微软雅黑" panose="020B0503020204020204" pitchFamily="34" charset="-122"/>
                  <a:cs typeface="HappyZcool-2016" charset="-122"/>
                </a:rPr>
                <a:t> biên </a:t>
              </a:r>
              <a:r>
                <a:rPr kumimoji="1" lang="vi-VN" altLang="zh-CN" sz="3600" b="1" dirty="0" err="1">
                  <a:solidFill>
                    <a:srgbClr val="A18560"/>
                  </a:solidFill>
                  <a:ea typeface="微软雅黑" panose="020B0503020204020204" pitchFamily="34" charset="-122"/>
                  <a:cs typeface="HappyZcool-2016" charset="-122"/>
                </a:rPr>
                <a:t>bản</a:t>
              </a:r>
              <a:endParaRPr kumimoji="1" lang="zh-CN" altLang="en-US" sz="3600" b="1" dirty="0">
                <a:solidFill>
                  <a:srgbClr val="A18560"/>
                </a:solidFill>
                <a:ea typeface="微软雅黑" panose="020B0503020204020204" pitchFamily="34" charset="-122"/>
                <a:cs typeface="HappyZcool-2016" charset="-122"/>
              </a:endParaRPr>
            </a:p>
          </p:txBody>
        </p:sp>
      </p:grp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0C81A679-C145-4D56-9F51-39BED5730F07}"/>
              </a:ext>
            </a:extLst>
          </p:cNvPr>
          <p:cNvSpPr/>
          <p:nvPr/>
        </p:nvSpPr>
        <p:spPr>
          <a:xfrm>
            <a:off x="3979813" y="309383"/>
            <a:ext cx="458811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vi-VN" altLang="zh-CN" sz="8800" b="1" cap="none" spc="0" dirty="0">
                <a:ln w="0"/>
                <a:solidFill>
                  <a:srgbClr val="A18560"/>
                </a:solidFill>
                <a:effectLst/>
                <a:ea typeface="微软雅黑" panose="020B0503020204020204" pitchFamily="34" charset="-122"/>
                <a:cs typeface="HappyZcool-2016" charset="-122"/>
              </a:rPr>
              <a:t>YÊU CẦU </a:t>
            </a:r>
            <a:endParaRPr lang="en-US" sz="8800" b="1" cap="none" spc="0" dirty="0">
              <a:ln w="0"/>
              <a:solidFill>
                <a:srgbClr val="A185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6981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563" y="3665383"/>
            <a:ext cx="3635188" cy="36351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717" y="2097741"/>
            <a:ext cx="6332717" cy="476025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059513" y="929842"/>
            <a:ext cx="830708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9600" dirty="0" err="1" smtClean="0">
                <a:solidFill>
                  <a:srgbClr val="A18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Chúc</a:t>
            </a:r>
            <a:r>
              <a:rPr kumimoji="1" lang="en-US" altLang="zh-CN" sz="9600" dirty="0" smtClean="0">
                <a:solidFill>
                  <a:srgbClr val="A18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</a:t>
            </a:r>
            <a:r>
              <a:rPr kumimoji="1" lang="en-US" altLang="zh-CN" sz="9600" dirty="0" err="1" smtClean="0">
                <a:solidFill>
                  <a:srgbClr val="A18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các</a:t>
            </a:r>
            <a:r>
              <a:rPr kumimoji="1" lang="en-US" altLang="zh-CN" sz="9600" dirty="0" smtClean="0">
                <a:solidFill>
                  <a:srgbClr val="A18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con </a:t>
            </a:r>
          </a:p>
          <a:p>
            <a:pPr algn="ctr"/>
            <a:r>
              <a:rPr kumimoji="1" lang="en-US" altLang="zh-CN" sz="9600" dirty="0" err="1" smtClean="0">
                <a:solidFill>
                  <a:srgbClr val="A18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học</a:t>
            </a:r>
            <a:r>
              <a:rPr kumimoji="1" lang="en-US" altLang="zh-CN" sz="9600" dirty="0" smtClean="0">
                <a:solidFill>
                  <a:srgbClr val="A18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</a:t>
            </a:r>
            <a:r>
              <a:rPr kumimoji="1" lang="en-US" altLang="zh-CN" sz="9600" dirty="0" err="1" smtClean="0">
                <a:solidFill>
                  <a:srgbClr val="A18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tốt</a:t>
            </a:r>
            <a:r>
              <a:rPr kumimoji="1" lang="en-US" altLang="zh-CN" sz="9600" dirty="0" smtClean="0">
                <a:solidFill>
                  <a:srgbClr val="A18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!</a:t>
            </a:r>
            <a:endParaRPr kumimoji="1" lang="zh-CN" altLang="en-US" sz="9600" dirty="0">
              <a:solidFill>
                <a:srgbClr val="A185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199" y="-283881"/>
            <a:ext cx="2667314" cy="332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7BEFECE0-093C-4B1E-AC03-F2AF089CC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6905" y="1975712"/>
            <a:ext cx="5045242" cy="5045242"/>
          </a:xfrm>
          <a:prstGeom prst="rect">
            <a:avLst/>
          </a:prstGeom>
        </p:spPr>
      </p:pic>
      <p:pic>
        <p:nvPicPr>
          <p:cNvPr id="13" name="图片 5">
            <a:extLst>
              <a:ext uri="{FF2B5EF4-FFF2-40B4-BE49-F238E27FC236}">
                <a16:creationId xmlns:a16="http://schemas.microsoft.com/office/drawing/2014/main" id="{5DABAA04-FF60-4A4B-BD62-FE4DE098E4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7" b="15471"/>
          <a:stretch/>
        </p:blipFill>
        <p:spPr>
          <a:xfrm>
            <a:off x="1682415" y="-223101"/>
            <a:ext cx="11914713" cy="66435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11296" y="2039720"/>
            <a:ext cx="83880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4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79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6724" y="4670532"/>
            <a:ext cx="2098184" cy="2187468"/>
          </a:xfrm>
          <a:prstGeom prst="rect">
            <a:avLst/>
          </a:prstGeom>
        </p:spPr>
      </p:pic>
      <p:sp>
        <p:nvSpPr>
          <p:cNvPr id="15" name="Rectangle 1">
            <a:extLst>
              <a:ext uri="{FF2B5EF4-FFF2-40B4-BE49-F238E27FC236}">
                <a16:creationId xmlns:a16="http://schemas.microsoft.com/office/drawing/2014/main" id="{3A0AE7DB-7F0C-41BA-92DC-CF1125432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320" y="840152"/>
            <a:ext cx="11155680" cy="338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8401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8401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8401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a?</a:t>
            </a:r>
          </a:p>
          <a:p>
            <a:pPr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3600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600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en-US" sz="3600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600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600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altLang="en-US" sz="3600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3600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600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600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vi-VN" altLang="en-US" sz="3600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600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r>
              <a:rPr lang="en-US" altLang="en-US" sz="3600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en-US" sz="3600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600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600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úng</a:t>
            </a:r>
            <a:r>
              <a:rPr lang="en-US" altLang="en-US" sz="3600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b="1" dirty="0">
              <a:solidFill>
                <a:srgbClr val="190EC4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" name="Picture 6" descr="Cau hoi">
            <a:extLst>
              <a:ext uri="{FF2B5EF4-FFF2-40B4-BE49-F238E27FC236}">
                <a16:creationId xmlns:a16="http://schemas.microsoft.com/office/drawing/2014/main" id="{3F888CE1-3C5E-4E74-B47E-B9F6E42269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26" y="334602"/>
            <a:ext cx="1066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33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0538">
            <a:off x="8898546" y="4571162"/>
            <a:ext cx="3042345" cy="2148091"/>
          </a:xfrm>
          <a:prstGeom prst="rect">
            <a:avLst/>
          </a:prstGeom>
        </p:spPr>
      </p:pic>
      <p:sp>
        <p:nvSpPr>
          <p:cNvPr id="11" name="Rectangle 18">
            <a:extLst>
              <a:ext uri="{FF2B5EF4-FFF2-40B4-BE49-F238E27FC236}">
                <a16:creationId xmlns:a16="http://schemas.microsoft.com/office/drawing/2014/main" id="{C4E2BD34-9DCC-47E4-B80A-54D2E6D10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444" y="426720"/>
            <a:ext cx="10415451" cy="500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400" b="1" dirty="0" err="1" smtClean="0">
                <a:solidFill>
                  <a:srgbClr val="190EC4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3400" b="1" dirty="0" smtClean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dung </a:t>
            </a:r>
            <a:r>
              <a:rPr lang="en-US" altLang="en-US" sz="34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biên</a:t>
            </a:r>
            <a:r>
              <a:rPr lang="en-US" altLang="en-US" sz="34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34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th­</a:t>
            </a:r>
            <a:r>
              <a:rPr lang="vi-VN" altLang="en-US" sz="34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34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ờng</a:t>
            </a:r>
            <a:r>
              <a:rPr lang="en-US" altLang="en-US" sz="34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en-US" sz="34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34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400" b="1" dirty="0">
                <a:solidFill>
                  <a:srgbClr val="190EC4"/>
                </a:solidFill>
                <a:latin typeface="Times New Roman" panose="02020603050405020304" pitchFamily="18" charset="0"/>
              </a:rPr>
              <a:t>: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ầu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3000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Quốc</a:t>
            </a: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tiêu</a:t>
            </a: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3000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tổ</a:t>
            </a: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chức</a:t>
            </a: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</a:rPr>
              <a:t>), </a:t>
            </a:r>
            <a:r>
              <a:rPr lang="en-US" altLang="en-US" sz="3000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biên</a:t>
            </a: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190EC4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3000" dirty="0" smtClean="0">
                <a:solidFill>
                  <a:srgbClr val="190EC4"/>
                </a:solidFill>
                <a:latin typeface="Times New Roman" panose="02020603050405020304" pitchFamily="18" charset="0"/>
              </a:rPr>
              <a:t>.</a:t>
            </a:r>
            <a:endParaRPr lang="en-US" altLang="en-US" sz="3000" dirty="0">
              <a:solidFill>
                <a:srgbClr val="190EC4"/>
              </a:solidFill>
              <a:latin typeface="Times New Roman" panose="02020603050405020304" pitchFamily="18" charset="0"/>
            </a:endParaRP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000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</a:rPr>
              <a:t>, </a:t>
            </a:r>
            <a:r>
              <a:rPr lang="vi-VN" altLang="en-US" sz="3000" dirty="0">
                <a:solidFill>
                  <a:srgbClr val="190EC4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000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ịa</a:t>
            </a: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000" dirty="0">
                <a:solidFill>
                  <a:srgbClr val="190EC4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000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iểm</a:t>
            </a: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en-US" sz="3000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190EC4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3000" dirty="0" smtClean="0">
                <a:solidFill>
                  <a:srgbClr val="190EC4"/>
                </a:solidFill>
                <a:latin typeface="Times New Roman" panose="02020603050405020304" pitchFamily="18" charset="0"/>
              </a:rPr>
              <a:t>.</a:t>
            </a:r>
            <a:endParaRPr lang="en-US" altLang="en-US" sz="3000" dirty="0">
              <a:solidFill>
                <a:srgbClr val="190EC4"/>
              </a:solidFill>
              <a:latin typeface="Times New Roman" panose="02020603050405020304" pitchFamily="18" charset="0"/>
            </a:endParaRP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thúc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000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kí</a:t>
            </a: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</a:rPr>
              <a:t> ng</a:t>
            </a:r>
            <a:r>
              <a:rPr lang="vi-VN" altLang="en-US" sz="3000" dirty="0">
                <a:solidFill>
                  <a:srgbClr val="190EC4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3000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ời</a:t>
            </a: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trách</a:t>
            </a: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nhiệm</a:t>
            </a: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096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5A1C8199-5D33-4948-BEC8-602101459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" y="108554"/>
            <a:ext cx="12009120" cy="55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/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en-US" altLang="en-US" sz="3200" b="1" dirty="0" err="1">
                <a:solidFill>
                  <a:srgbClr val="190EC4"/>
                </a:solidFill>
                <a:latin typeface="Times New Roman" pitchFamily="18" charset="0"/>
              </a:rPr>
              <a:t>Đề</a:t>
            </a:r>
            <a:r>
              <a:rPr lang="en-US" altLang="en-US" sz="3200" b="1" dirty="0">
                <a:solidFill>
                  <a:srgbClr val="190EC4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190EC4"/>
                </a:solidFill>
                <a:latin typeface="Times New Roman" pitchFamily="18" charset="0"/>
              </a:rPr>
              <a:t>bài</a:t>
            </a:r>
            <a:r>
              <a:rPr lang="en-US" altLang="en-US" sz="3200" b="1" dirty="0">
                <a:solidFill>
                  <a:srgbClr val="190EC4"/>
                </a:solidFill>
                <a:latin typeface="Times New Roman" pitchFamily="18" charset="0"/>
              </a:rPr>
              <a:t>: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Times New Roman" pitchFamily="18" charset="0"/>
              </a:rPr>
              <a:t>Ghi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lại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biên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cuộc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họp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tổ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lớp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hoặc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</a:rPr>
              <a:t> chi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đội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F2D64DF4-4577-470E-B291-FE3BF5398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79" y="560420"/>
            <a:ext cx="11832689" cy="597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địa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tham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dự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cuộc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   -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Cuộc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họp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bàn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</a:rPr>
              <a:t>?</a:t>
            </a:r>
          </a:p>
          <a:p>
            <a:pPr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   -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Họp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đâu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</a:rPr>
              <a:t>?</a:t>
            </a:r>
          </a:p>
          <a:p>
            <a:pPr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   -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Cuộc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họp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ai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tham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dự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</a:rPr>
              <a:t>?</a:t>
            </a:r>
          </a:p>
          <a:p>
            <a:pPr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   - Ai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cuộc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họp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</a:rPr>
              <a:t>?</a:t>
            </a:r>
          </a:p>
          <a:p>
            <a:pPr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   -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ai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cuộc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họp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</a:rPr>
              <a:t>?</a:t>
            </a:r>
          </a:p>
          <a:p>
            <a:pPr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   -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luận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cuộc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họp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5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0538">
            <a:off x="9622540" y="5150065"/>
            <a:ext cx="2283743" cy="161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6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294148">
            <a:off x="10253526" y="5360250"/>
            <a:ext cx="1578414" cy="1721906"/>
          </a:xfrm>
          <a:prstGeom prst="rect">
            <a:avLst/>
          </a:prstGeom>
        </p:spPr>
      </p:pic>
      <p:sp>
        <p:nvSpPr>
          <p:cNvPr id="13" name="Rectangle 1">
            <a:extLst>
              <a:ext uri="{FF2B5EF4-FFF2-40B4-BE49-F238E27FC236}">
                <a16:creationId xmlns:a16="http://schemas.microsoft.com/office/drawing/2014/main" id="{45AB0619-0480-4407-9EE4-1A9A8088E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5" y="197011"/>
            <a:ext cx="12109703" cy="154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Sắp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xếp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giống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dàn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biên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lưu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bày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biên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quy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C7D1C90E-A279-4AD0-8A44-9466C6F74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4" y="1608005"/>
            <a:ext cx="12109703" cy="375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879725" algn="l"/>
                <a:tab pos="38401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879725" algn="l"/>
                <a:tab pos="38401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879725" algn="l"/>
                <a:tab pos="38401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879725" algn="l"/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879725" algn="l"/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79725" algn="l"/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79725" algn="l"/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79725" algn="l"/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79725" algn="l"/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smtClean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b="1" dirty="0" err="1" smtClean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 smtClean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vi-VN" altLang="en-US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b="1" dirty="0" smtClean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b="1" dirty="0" smtClean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iểm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ặt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?.....</a:t>
            </a:r>
          </a:p>
        </p:txBody>
      </p:sp>
    </p:spTree>
    <p:extLst>
      <p:ext uri="{BB962C8B-B14F-4D97-AF65-F5344CB8AC3E}">
        <p14:creationId xmlns:p14="http://schemas.microsoft.com/office/powerpoint/2010/main" val="375842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6603" y="4843287"/>
            <a:ext cx="1807112" cy="1884560"/>
          </a:xfrm>
          <a:prstGeom prst="rect">
            <a:avLst/>
          </a:prstGeom>
        </p:spPr>
      </p:pic>
      <p:sp>
        <p:nvSpPr>
          <p:cNvPr id="15" name="Rectangle 1">
            <a:extLst>
              <a:ext uri="{FF2B5EF4-FFF2-40B4-BE49-F238E27FC236}">
                <a16:creationId xmlns:a16="http://schemas.microsoft.com/office/drawing/2014/main" id="{BB01BE8D-CBA7-41A4-809C-2E9551F08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8203"/>
            <a:ext cx="10504359" cy="665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ts val="838"/>
              </a:spcAft>
              <a:buFontTx/>
              <a:buNone/>
            </a:pPr>
            <a:r>
              <a:rPr lang="en-US" altLang="en-US" sz="3400" b="1" i="1" dirty="0">
                <a:solidFill>
                  <a:srgbClr val="009999"/>
                </a:solidFill>
                <a:latin typeface="Times New Roman" panose="02020603050405020304" pitchFamily="18" charset="0"/>
              </a:rPr>
              <a:t>                         </a:t>
            </a:r>
            <a:r>
              <a:rPr lang="en-US" altLang="en-US" sz="3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Dàn</a:t>
            </a:r>
            <a:r>
              <a:rPr lang="en-US" altLang="en-US" sz="3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3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biên</a:t>
            </a:r>
            <a:r>
              <a:rPr lang="en-US" altLang="en-US" sz="3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3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ts val="425"/>
              </a:spcAft>
              <a:buFontTx/>
              <a:buNone/>
            </a:pPr>
            <a:r>
              <a:rPr lang="en-US" altLang="en-US" sz="3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quốc</a:t>
            </a: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tiêu</a:t>
            </a: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biên</a:t>
            </a: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3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ts val="425"/>
              </a:spcAft>
              <a:buFontTx/>
              <a:buNone/>
            </a:pP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ts val="425"/>
              </a:spcAft>
              <a:buFontTx/>
              <a:buNone/>
            </a:pP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+ </a:t>
            </a:r>
            <a:r>
              <a:rPr lang="en-US" altLang="en-US" sz="3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địa</a:t>
            </a: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điểm</a:t>
            </a:r>
            <a:endParaRPr lang="en-US" altLang="en-US" sz="34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ts val="425"/>
              </a:spcAft>
              <a:buFontTx/>
              <a:buNone/>
            </a:pP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+ </a:t>
            </a:r>
            <a:r>
              <a:rPr lang="en-US" altLang="en-US" sz="3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tham</a:t>
            </a: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dự</a:t>
            </a:r>
            <a:endParaRPr lang="en-US" altLang="en-US" sz="34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ts val="425"/>
              </a:spcAft>
              <a:buFontTx/>
              <a:buNone/>
            </a:pP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+ </a:t>
            </a:r>
            <a:r>
              <a:rPr lang="en-US" altLang="en-US" sz="3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Đoàn</a:t>
            </a: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tịch</a:t>
            </a: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ban </a:t>
            </a:r>
            <a:r>
              <a:rPr lang="en-US" altLang="en-US" sz="3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kí</a:t>
            </a: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3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ts val="425"/>
              </a:spcAft>
              <a:buFontTx/>
              <a:buNone/>
            </a:pP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+ </a:t>
            </a:r>
            <a:r>
              <a:rPr lang="en-US" altLang="en-US" sz="3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en-US" sz="3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cuộc</a:t>
            </a: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họp</a:t>
            </a: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ts val="425"/>
              </a:spcAft>
              <a:buFontTx/>
              <a:buNone/>
            </a:pP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thúc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kí</a:t>
            </a: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trì</a:t>
            </a: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cuộc</a:t>
            </a: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họp</a:t>
            </a: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3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kí</a:t>
            </a:r>
            <a:r>
              <a:rPr lang="en-US" altLang="en-US" sz="34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006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7">
            <a:extLst>
              <a:ext uri="{FF2B5EF4-FFF2-40B4-BE49-F238E27FC236}">
                <a16:creationId xmlns:a16="http://schemas.microsoft.com/office/drawing/2014/main" id="{14DF22CC-3B57-4F9D-B1BD-14AD0CEA3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0505" y="5191"/>
            <a:ext cx="2790251" cy="43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008" tIns="32004" rIns="64008" bIns="320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9BC0E7BD-5478-4E09-AC42-646933359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32" y="439400"/>
            <a:ext cx="12192000" cy="92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4008" tIns="32004" rIns="64008" bIns="32004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879725" algn="l"/>
                <a:tab pos="38401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879725" algn="l"/>
                <a:tab pos="38401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879725" algn="l"/>
                <a:tab pos="38401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879725" algn="l"/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879725" algn="l"/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79725" algn="l"/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79725" algn="l"/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79725" algn="l"/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79725" algn="l"/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5A5                                                            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do -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BF011E20-22F8-44FC-9807-0A61D97C2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4717" y="1387611"/>
            <a:ext cx="4711394" cy="92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879725" algn="l"/>
                <a:tab pos="38401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879725" algn="l"/>
                <a:tab pos="38401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879725" algn="l"/>
                <a:tab pos="38401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879725" algn="l"/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879725" algn="l"/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79725" algn="l"/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79725" algn="l"/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79725" algn="l"/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79725" algn="l"/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 BẢN HỌP LỚP</a:t>
            </a:r>
            <a:endParaRPr lang="en-US" altLang="en-US" sz="27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(v/v </a:t>
            </a:r>
            <a:r>
              <a:rPr lang="vi-VN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7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21">
            <a:extLst>
              <a:ext uri="{FF2B5EF4-FFF2-40B4-BE49-F238E27FC236}">
                <a16:creationId xmlns:a16="http://schemas.microsoft.com/office/drawing/2014/main" id="{43ED982B-7009-4472-A1F7-32DC9DEA3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756" y="2092378"/>
            <a:ext cx="11924244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879725" algn="l"/>
                <a:tab pos="38401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879725" algn="l"/>
                <a:tab pos="38401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879725" algn="l"/>
                <a:tab pos="38401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879725" algn="l"/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879725" algn="l"/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79725" algn="l"/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79725" algn="l"/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79725" algn="l"/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79725" algn="l"/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3000" u="sng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000" u="sng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u="sng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3000" u="sng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3000" u="sng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000" u="sng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ịa</a:t>
            </a:r>
            <a:r>
              <a:rPr lang="en-US" altLang="en-US" sz="3000" u="sng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000" u="sng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000" u="sng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iểm</a:t>
            </a: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defTabSz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altLang="en-US" sz="3000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smtClean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altLang="en-US" sz="3000" dirty="0" err="1" smtClean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3000" dirty="0" smtClean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altLang="en-US" sz="3000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3000" dirty="0" smtClean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n</a:t>
            </a:r>
            <a:r>
              <a:rPr lang="vi-VN" altLang="en-US" sz="3000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en-US" sz="3000" dirty="0" smtClean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en-US" altLang="en-US" sz="3000" dirty="0">
              <a:solidFill>
                <a:srgbClr val="190E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altLang="en-US" sz="3000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000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smtClean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5A5, </a:t>
            </a:r>
            <a:r>
              <a:rPr lang="en-US" altLang="en-US" sz="3000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3000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000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3000" dirty="0" smtClean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000" dirty="0" smtClean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3000" dirty="0" smtClean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3000" dirty="0" err="1" smtClean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endParaRPr lang="en-US" altLang="en-US" sz="3000" dirty="0">
              <a:solidFill>
                <a:srgbClr val="190E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22">
            <a:extLst>
              <a:ext uri="{FF2B5EF4-FFF2-40B4-BE49-F238E27FC236}">
                <a16:creationId xmlns:a16="http://schemas.microsoft.com/office/drawing/2014/main" id="{1CF35903-0FC3-44AF-B435-E952DC17F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22" y="3845561"/>
            <a:ext cx="11924244" cy="30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879725" algn="l"/>
                <a:tab pos="38401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879725" algn="l"/>
                <a:tab pos="38401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879725" algn="l"/>
                <a:tab pos="38401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879725" algn="l"/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879725" algn="l"/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79725" algn="l"/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79725" algn="l"/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79725" algn="l"/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79725" algn="l"/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3000" u="sng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000" u="sng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u="sng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000" u="sng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u="sng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3000" u="sng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u="sng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 defTabSz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1. </a:t>
            </a:r>
            <a:r>
              <a:rPr lang="en-US" altLang="en-US" sz="3000" dirty="0" err="1" smtClean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3000" dirty="0" smtClean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000" dirty="0" smtClean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3000" dirty="0" smtClean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000" dirty="0" smtClean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000" dirty="0">
              <a:solidFill>
                <a:srgbClr val="190E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2. </a:t>
            </a:r>
            <a:r>
              <a:rPr lang="en-US" altLang="en-US" sz="3000" dirty="0" err="1" smtClean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Phùng</a:t>
            </a:r>
            <a:r>
              <a:rPr lang="en-US" altLang="en-US" sz="3000" dirty="0" smtClean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altLang="en-US" sz="3000" dirty="0" smtClean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altLang="en-US" sz="3000" dirty="0" err="1" smtClean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3000" dirty="0" smtClean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altLang="en-US" sz="3000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000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ởng</a:t>
            </a: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smtClean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5A5.</a:t>
            </a:r>
            <a:endParaRPr lang="en-US" altLang="en-US" sz="3000" dirty="0">
              <a:solidFill>
                <a:srgbClr val="190E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4. </a:t>
            </a:r>
            <a:r>
              <a:rPr lang="en-US" altLang="en-US" sz="3000" dirty="0" err="1" smtClean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000" dirty="0" smtClean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altLang="en-US" sz="3000" dirty="0" err="1" smtClean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US" altLang="en-US" sz="3000" dirty="0" smtClean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en-US" sz="3000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smtClean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5A5.</a:t>
            </a:r>
            <a:endParaRPr lang="en-US" altLang="en-US" sz="3000" dirty="0">
              <a:solidFill>
                <a:srgbClr val="190E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3. </a:t>
            </a:r>
            <a:r>
              <a:rPr lang="en-US" altLang="en-US" sz="3000" dirty="0" err="1" smtClean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000" dirty="0" smtClean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000" dirty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smtClean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r>
              <a:rPr lang="en-US" altLang="en-US" sz="3000" dirty="0" smtClean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000" dirty="0" smtClean="0">
                <a:solidFill>
                  <a:srgbClr val="190E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000" dirty="0">
              <a:solidFill>
                <a:srgbClr val="190E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9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1256</Words>
  <Application>Microsoft Office PowerPoint</Application>
  <PresentationFormat>Widescreen</PresentationFormat>
  <Paragraphs>109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微软雅黑</vt:lpstr>
      <vt:lpstr>Arial</vt:lpstr>
      <vt:lpstr>Calibri</vt:lpstr>
      <vt:lpstr>Calibri Light</vt:lpstr>
      <vt:lpstr>等线</vt:lpstr>
      <vt:lpstr>HappyZcool-2016</vt:lpstr>
      <vt:lpstr>Times New Roman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</cp:revision>
  <dcterms:created xsi:type="dcterms:W3CDTF">2021-12-05T20:09:23Z</dcterms:created>
  <dcterms:modified xsi:type="dcterms:W3CDTF">2021-12-05T20:31:00Z</dcterms:modified>
</cp:coreProperties>
</file>