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3" r:id="rId6"/>
    <p:sldId id="287" r:id="rId7"/>
    <p:sldId id="288" r:id="rId8"/>
    <p:sldId id="261" r:id="rId9"/>
    <p:sldId id="262" r:id="rId10"/>
    <p:sldId id="290" r:id="rId11"/>
    <p:sldId id="289" r:id="rId12"/>
    <p:sldId id="295" r:id="rId13"/>
    <p:sldId id="294" r:id="rId14"/>
    <p:sldId id="264" r:id="rId15"/>
    <p:sldId id="292" r:id="rId16"/>
    <p:sldId id="266" r:id="rId17"/>
    <p:sldId id="300" r:id="rId18"/>
    <p:sldId id="271" r:id="rId19"/>
    <p:sldId id="297" r:id="rId20"/>
    <p:sldId id="282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fortaa" panose="020B0604020202020204" charset="0"/>
      <p:regular r:id="rId27"/>
      <p:bold r:id="rId28"/>
    </p:embeddedFont>
    <p:embeddedFont>
      <p:font typeface="Holtwood One SC" panose="020B0604020202020204" charset="0"/>
      <p:regular r:id="rId29"/>
    </p:embeddedFont>
    <p:embeddedFont>
      <p:font typeface="Fredoka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" initials="NT" lastIdx="1" clrIdx="0">
    <p:extLst>
      <p:ext uri="{19B8F6BF-5375-455C-9EA6-DF929625EA0E}">
        <p15:presenceInfo xmlns:p15="http://schemas.microsoft.com/office/powerpoint/2012/main" userId="Nguyen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E95DD5-A588-4F3C-B919-5426314BDFB6}">
  <a:tblStyle styleId="{1AE95DD5-A588-4F3C-B919-5426314BDF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84" d="100"/>
          <a:sy n="84" d="100"/>
        </p:scale>
        <p:origin x="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7T21:33:38.36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192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24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40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81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55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8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0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96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63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này</a:t>
            </a:r>
            <a:r>
              <a:rPr lang="en-US" baseline="0"/>
              <a:t> thêm để hướng dẫn học sinh một cách tính nhẩm khác nếu cần. Không có thể bỏ qua.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Số gạo nếp chiếm 10% số gạo hay chính bằng 1/10 số gạo. Vậy muốn tìm số gạo trong kho ta lấy số gạo nếp x 10 lần.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Tương tự với 25%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871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c901f387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c901f387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480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c901f387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c901f387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0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c901f3876_0_1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c901f3876_0_1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197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8c901f3876_0_2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8c901f3876_0_2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88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c3084976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c3084976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45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40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4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46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63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65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38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81550" y="947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09475" y="934350"/>
            <a:ext cx="5125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52688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822785">
            <a:off x="501646" y="1235392"/>
            <a:ext cx="986748" cy="979526"/>
            <a:chOff x="1193082" y="841697"/>
            <a:chExt cx="1170763" cy="1162329"/>
          </a:xfrm>
        </p:grpSpPr>
        <p:sp>
          <p:nvSpPr>
            <p:cNvPr id="13" name="Google Shape;13;p2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41061" y="2221029"/>
            <a:ext cx="732039" cy="701437"/>
            <a:chOff x="7039475" y="481968"/>
            <a:chExt cx="476805" cy="456783"/>
          </a:xfrm>
        </p:grpSpPr>
        <p:sp>
          <p:nvSpPr>
            <p:cNvPr id="17" name="Google Shape;17;p2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3" name="Google Shape;2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7" name="Google Shape;27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848546">
            <a:off x="1619898" y="3992037"/>
            <a:ext cx="669524" cy="727617"/>
            <a:chOff x="1761950" y="1669000"/>
            <a:chExt cx="482700" cy="529100"/>
          </a:xfrm>
        </p:grpSpPr>
        <p:sp>
          <p:nvSpPr>
            <p:cNvPr id="31" name="Google Shape;31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822750">
            <a:off x="515907" y="4403414"/>
            <a:ext cx="408183" cy="349991"/>
            <a:chOff x="2321700" y="1787550"/>
            <a:chExt cx="450675" cy="386425"/>
          </a:xfrm>
        </p:grpSpPr>
        <p:sp>
          <p:nvSpPr>
            <p:cNvPr id="35" name="Google Shape;35;p2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822915">
            <a:off x="486898" y="3016329"/>
            <a:ext cx="1016239" cy="1014109"/>
            <a:chOff x="345025" y="221948"/>
            <a:chExt cx="1016224" cy="1014094"/>
          </a:xfrm>
        </p:grpSpPr>
        <p:sp>
          <p:nvSpPr>
            <p:cNvPr id="39" name="Google Shape;39;p2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46" name="Google Shape;46;p2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2390256">
            <a:off x="3252091" y="4128624"/>
            <a:ext cx="341244" cy="354176"/>
            <a:chOff x="614950" y="1682850"/>
            <a:chExt cx="438175" cy="454900"/>
          </a:xfrm>
        </p:grpSpPr>
        <p:sp>
          <p:nvSpPr>
            <p:cNvPr id="53" name="Google Shape;5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072400" y="2061439"/>
            <a:ext cx="3821326" cy="307794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2695575" y="35"/>
            <a:ext cx="6448336" cy="233256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1804607" y="1538300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1806310" y="3195768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5677924" y="3195642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053525" y="2033425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053450" y="3690857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5675700" y="3690775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5675700" y="153830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5675700" y="2033430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467197" y="-4310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376761" y="285150"/>
            <a:ext cx="196286" cy="17060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8751585" y="15804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7_1"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/>
          <p:nvPr/>
        </p:nvSpPr>
        <p:spPr>
          <a:xfrm rot="10800000" flipH="1">
            <a:off x="375550" y="-4"/>
            <a:ext cx="8768466" cy="317182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/>
          <p:nvPr/>
        </p:nvSpPr>
        <p:spPr>
          <a:xfrm rot="-2700000">
            <a:off x="7800520" y="6827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2_2_1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723900" y="1058024"/>
            <a:ext cx="7700100" cy="3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671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52390" y="1594688"/>
            <a:ext cx="9486890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7" y="0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001667" y="690058"/>
            <a:ext cx="1218047" cy="1503157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 rot="5400000">
            <a:off x="-800538" y="724386"/>
            <a:ext cx="5238723" cy="369475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67" name="Google Shape;167;p7"/>
          <p:cNvGrpSpPr/>
          <p:nvPr/>
        </p:nvGrpSpPr>
        <p:grpSpPr>
          <a:xfrm>
            <a:off x="334542" y="248256"/>
            <a:ext cx="7810872" cy="775114"/>
            <a:chOff x="-335409" y="-1002788"/>
            <a:chExt cx="6956602" cy="690340"/>
          </a:xfrm>
        </p:grpSpPr>
        <p:sp>
          <p:nvSpPr>
            <p:cNvPr id="168" name="Google Shape;168;p7"/>
            <p:cNvSpPr/>
            <p:nvPr/>
          </p:nvSpPr>
          <p:spPr>
            <a:xfrm rot="-2700000">
              <a:off x="6314019" y="-615829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335409" y="-1002788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7"/>
          <p:cNvSpPr/>
          <p:nvPr/>
        </p:nvSpPr>
        <p:spPr>
          <a:xfrm rot="10800000">
            <a:off x="7115125" y="-8072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734675" y="2957150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0" y="-120750"/>
            <a:ext cx="9344063" cy="2768673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7482100" y="624540"/>
            <a:ext cx="190026" cy="17982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 rot="5706286">
            <a:off x="217809" y="4365300"/>
            <a:ext cx="225857" cy="21372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66675" y="-25"/>
            <a:ext cx="3856688" cy="5206524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"/>
          <p:cNvSpPr/>
          <p:nvPr/>
        </p:nvSpPr>
        <p:spPr>
          <a:xfrm>
            <a:off x="2263275" y="3115751"/>
            <a:ext cx="176590" cy="162787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/>
          <p:nvPr/>
        </p:nvSpPr>
        <p:spPr>
          <a:xfrm rot="6532479">
            <a:off x="8438434" y="4494363"/>
            <a:ext cx="259677" cy="24573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 rot="-9224351">
            <a:off x="8657264" y="4331424"/>
            <a:ext cx="184881" cy="17495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title" hasCustomPrompt="1"/>
          </p:nvPr>
        </p:nvSpPr>
        <p:spPr>
          <a:xfrm>
            <a:off x="2760600" y="1426465"/>
            <a:ext cx="855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2"/>
          </p:nvPr>
        </p:nvSpPr>
        <p:spPr>
          <a:xfrm>
            <a:off x="2760600" y="2175052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2760600" y="1806764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title" idx="3" hasCustomPrompt="1"/>
          </p:nvPr>
        </p:nvSpPr>
        <p:spPr>
          <a:xfrm>
            <a:off x="2760588" y="3124375"/>
            <a:ext cx="968100" cy="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" name="Google Shape;252;p14"/>
          <p:cNvSpPr txBox="1">
            <a:spLocks noGrp="1"/>
          </p:cNvSpPr>
          <p:nvPr>
            <p:ph type="title" idx="4"/>
          </p:nvPr>
        </p:nvSpPr>
        <p:spPr>
          <a:xfrm>
            <a:off x="2760600" y="3956880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5"/>
          </p:nvPr>
        </p:nvSpPr>
        <p:spPr>
          <a:xfrm>
            <a:off x="2760600" y="3600186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 idx="6" hasCustomPrompt="1"/>
          </p:nvPr>
        </p:nvSpPr>
        <p:spPr>
          <a:xfrm>
            <a:off x="5856257" y="1426453"/>
            <a:ext cx="9681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 idx="7"/>
          </p:nvPr>
        </p:nvSpPr>
        <p:spPr>
          <a:xfrm>
            <a:off x="5856257" y="2173164"/>
            <a:ext cx="2562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8"/>
          </p:nvPr>
        </p:nvSpPr>
        <p:spPr>
          <a:xfrm>
            <a:off x="5856257" y="1806739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title" idx="9" hasCustomPrompt="1"/>
          </p:nvPr>
        </p:nvSpPr>
        <p:spPr>
          <a:xfrm>
            <a:off x="5856257" y="3275255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 idx="13"/>
          </p:nvPr>
        </p:nvSpPr>
        <p:spPr>
          <a:xfrm>
            <a:off x="5856257" y="3960493"/>
            <a:ext cx="24765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subTitle" idx="14"/>
          </p:nvPr>
        </p:nvSpPr>
        <p:spPr>
          <a:xfrm>
            <a:off x="5856257" y="3603986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5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5075168" y="-12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rot="-1931421">
            <a:off x="4526218" y="613413"/>
            <a:ext cx="284370" cy="216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-9295350">
            <a:off x="576899" y="4271472"/>
            <a:ext cx="284300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9295189">
            <a:off x="902985" y="44600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40169" y="-56014"/>
            <a:ext cx="775256" cy="630414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7736378" y="-359939"/>
            <a:ext cx="1769033" cy="1690522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238125" y="628198"/>
            <a:ext cx="396340" cy="346078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715069" y="288596"/>
            <a:ext cx="341248" cy="354185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279200" y="1423950"/>
            <a:ext cx="65856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3168900" y="3848300"/>
            <a:ext cx="46959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29"/>
            <a:ext cx="9153602" cy="5610194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7736841" y="4591614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760956" y="1824067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A896F05-C798-4BAE-B3E8-FCA86212C9D9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9" r:id="rId11"/>
    <p:sldLayoutId id="2147483672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413326" y="611991"/>
            <a:ext cx="6852222" cy="3727821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33"/>
          <p:cNvSpPr txBox="1">
            <a:spLocks noGrp="1"/>
          </p:cNvSpPr>
          <p:nvPr>
            <p:ph type="ctrTitle"/>
          </p:nvPr>
        </p:nvSpPr>
        <p:spPr>
          <a:xfrm>
            <a:off x="581141" y="981460"/>
            <a:ext cx="6469406" cy="2863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Comfortaa" panose="020B0604020202020204" charset="0"/>
                <a:cs typeface="Calibri" panose="020F0502020204030204" pitchFamily="34" charset="0"/>
              </a:rPr>
              <a:t>TOÁN</a:t>
            </a:r>
            <a:r>
              <a:rPr lang="en" sz="3600" b="1">
                <a:solidFill>
                  <a:schemeClr val="accent4"/>
                </a:solidFill>
                <a:latin typeface="Comfortaa" panose="020B0604020202020204" charset="0"/>
                <a:cs typeface="Calibri" panose="020F0502020204030204" pitchFamily="34" charset="0"/>
              </a:rPr>
              <a:t/>
            </a:r>
            <a:br>
              <a:rPr lang="en" sz="3600" b="1">
                <a:solidFill>
                  <a:schemeClr val="accent4"/>
                </a:solidFill>
                <a:latin typeface="Comfortaa" panose="020B0604020202020204" charset="0"/>
                <a:cs typeface="Calibri" panose="020F0502020204030204" pitchFamily="34" charset="0"/>
              </a:rPr>
            </a:br>
            <a:r>
              <a:rPr lang="en" sz="3600" b="1">
                <a:solidFill>
                  <a:schemeClr val="accent4"/>
                </a:solidFill>
                <a:latin typeface="Comfortaa" panose="020B0604020202020204" charset="0"/>
                <a:cs typeface="Calibri" panose="020F0502020204030204" pitchFamily="34" charset="0"/>
              </a:rPr>
              <a:t>Giải toán về tỉ số phần trăm (tiếp theo)</a:t>
            </a:r>
            <a:br>
              <a:rPr lang="en" sz="3600" b="1">
                <a:solidFill>
                  <a:schemeClr val="accent4"/>
                </a:solidFill>
                <a:latin typeface="Comfortaa" panose="020B060402020202020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accent1"/>
                </a:solidFill>
              </a:rPr>
              <a:t>Trang 78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430" name="Google Shape;430;p33"/>
          <p:cNvGrpSpPr/>
          <p:nvPr/>
        </p:nvGrpSpPr>
        <p:grpSpPr>
          <a:xfrm>
            <a:off x="6727039" y="1229170"/>
            <a:ext cx="2581060" cy="3910725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497164" y="2095312"/>
            <a:ext cx="4278343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cs typeface="Quicksand Bold" panose="020B0604020202020204" charset="0"/>
              </a:rPr>
              <a:t>THỰC HÀNH</a:t>
            </a:r>
            <a:endParaRPr b="1">
              <a:latin typeface="+mj-lt"/>
              <a:cs typeface="Quicksand Bold" panose="020B060402020202020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49" name="Google Shape;1348;p59"/>
          <p:cNvGrpSpPr/>
          <p:nvPr/>
        </p:nvGrpSpPr>
        <p:grpSpPr>
          <a:xfrm>
            <a:off x="3685450" y="2910367"/>
            <a:ext cx="2300976" cy="2233133"/>
            <a:chOff x="1405725" y="1517850"/>
            <a:chExt cx="2417225" cy="2602375"/>
          </a:xfrm>
        </p:grpSpPr>
        <p:sp>
          <p:nvSpPr>
            <p:cNvPr id="50" name="Google Shape;1349;p59"/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50;p59"/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51;p59"/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52;p59"/>
            <p:cNvSpPr/>
            <p:nvPr/>
          </p:nvSpPr>
          <p:spPr>
            <a:xfrm>
              <a:off x="3035775" y="1517850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53;p59"/>
            <p:cNvSpPr/>
            <p:nvPr/>
          </p:nvSpPr>
          <p:spPr>
            <a:xfrm>
              <a:off x="3333150" y="1708075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54;p59"/>
            <p:cNvSpPr/>
            <p:nvPr/>
          </p:nvSpPr>
          <p:spPr>
            <a:xfrm>
              <a:off x="3146800" y="1886625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55;p59"/>
            <p:cNvSpPr/>
            <p:nvPr/>
          </p:nvSpPr>
          <p:spPr>
            <a:xfrm>
              <a:off x="3340000" y="1572250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56;p59"/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57;p59"/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58;p59"/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59;p59"/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60;p59"/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61;p59"/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62;p59"/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63;p59"/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64;p59"/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65;p59"/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66;p59"/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67;p59"/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68;p59"/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69;p59"/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70;p59"/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71;p59"/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72;p59"/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73;p59"/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74;p59"/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75;p59"/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76;p59"/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77;p59"/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8;p59"/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86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8"/>
          <p:cNvSpPr txBox="1">
            <a:spLocks noGrp="1"/>
          </p:cNvSpPr>
          <p:nvPr>
            <p:ph type="title"/>
          </p:nvPr>
        </p:nvSpPr>
        <p:spPr>
          <a:xfrm>
            <a:off x="-902928" y="73659"/>
            <a:ext cx="390543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+mj-lt"/>
              </a:rPr>
              <a:t>b. Bài toán:</a:t>
            </a:r>
            <a:endParaRPr sz="2800" b="1">
              <a:latin typeface="+mj-lt"/>
            </a:endParaRPr>
          </a:p>
        </p:txBody>
      </p:sp>
      <p:sp>
        <p:nvSpPr>
          <p:cNvPr id="547" name="Google Shape;547;p38"/>
          <p:cNvSpPr txBox="1">
            <a:spLocks noGrp="1"/>
          </p:cNvSpPr>
          <p:nvPr>
            <p:ph type="body" idx="1"/>
          </p:nvPr>
        </p:nvSpPr>
        <p:spPr>
          <a:xfrm>
            <a:off x="-302113" y="613540"/>
            <a:ext cx="9008425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Năm vừa qua một nhà máy chế tạo được </a:t>
            </a:r>
            <a:r>
              <a:rPr lang="en-US" altLang="en-US" sz="2400" b="1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1590</a:t>
            </a:r>
            <a:r>
              <a:rPr lang="en-US" altLang="en-US" sz="24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ô tô. Tính ra nhà máy đạt được </a:t>
            </a:r>
            <a:r>
              <a:rPr lang="en-US" altLang="en-US" sz="2400" b="1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120%</a:t>
            </a:r>
            <a:r>
              <a:rPr lang="en-US" altLang="en-US" sz="24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kế hoạch. Hỏi theo kế hoạch, nhà máy dự định sản xuất bao nhiêu ô tô?</a:t>
            </a:r>
          </a:p>
        </p:txBody>
      </p:sp>
      <p:grpSp>
        <p:nvGrpSpPr>
          <p:cNvPr id="548" name="Google Shape;548;p38"/>
          <p:cNvGrpSpPr/>
          <p:nvPr/>
        </p:nvGrpSpPr>
        <p:grpSpPr>
          <a:xfrm rot="1707910">
            <a:off x="7454379" y="36232"/>
            <a:ext cx="2945013" cy="1410714"/>
            <a:chOff x="3097975" y="807826"/>
            <a:chExt cx="2943183" cy="1556699"/>
          </a:xfrm>
        </p:grpSpPr>
        <p:grpSp>
          <p:nvGrpSpPr>
            <p:cNvPr id="54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550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552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1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7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71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574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76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57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580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581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42" name="Google Shape;1866;p82"/>
          <p:cNvSpPr/>
          <p:nvPr/>
        </p:nvSpPr>
        <p:spPr>
          <a:xfrm>
            <a:off x="-418720" y="-82528"/>
            <a:ext cx="3226562" cy="893658"/>
          </a:xfrm>
          <a:custGeom>
            <a:avLst/>
            <a:gdLst/>
            <a:ahLst/>
            <a:cxnLst/>
            <a:rect l="l" t="t" r="r" b="b"/>
            <a:pathLst>
              <a:path w="23050" h="12090" extrusionOk="0">
                <a:moveTo>
                  <a:pt x="6352" y="1819"/>
                </a:moveTo>
                <a:cubicBezTo>
                  <a:pt x="6352" y="1863"/>
                  <a:pt x="6307" y="1964"/>
                  <a:pt x="6352" y="2009"/>
                </a:cubicBezTo>
                <a:cubicBezTo>
                  <a:pt x="6352" y="2144"/>
                  <a:pt x="6453" y="2189"/>
                  <a:pt x="6587" y="2189"/>
                </a:cubicBezTo>
                <a:cubicBezTo>
                  <a:pt x="7046" y="2173"/>
                  <a:pt x="7504" y="2164"/>
                  <a:pt x="7963" y="2164"/>
                </a:cubicBezTo>
                <a:cubicBezTo>
                  <a:pt x="10076" y="2164"/>
                  <a:pt x="12188" y="2345"/>
                  <a:pt x="14263" y="2806"/>
                </a:cubicBezTo>
                <a:cubicBezTo>
                  <a:pt x="15565" y="3132"/>
                  <a:pt x="16878" y="3502"/>
                  <a:pt x="18135" y="4063"/>
                </a:cubicBezTo>
                <a:cubicBezTo>
                  <a:pt x="18797" y="4388"/>
                  <a:pt x="19447" y="4770"/>
                  <a:pt x="20009" y="5230"/>
                </a:cubicBezTo>
                <a:cubicBezTo>
                  <a:pt x="20379" y="5555"/>
                  <a:pt x="20716" y="5937"/>
                  <a:pt x="20850" y="6352"/>
                </a:cubicBezTo>
                <a:cubicBezTo>
                  <a:pt x="20996" y="6633"/>
                  <a:pt x="21041" y="6913"/>
                  <a:pt x="21086" y="7194"/>
                </a:cubicBezTo>
                <a:cubicBezTo>
                  <a:pt x="21131" y="7620"/>
                  <a:pt x="20940" y="7946"/>
                  <a:pt x="20615" y="8181"/>
                </a:cubicBezTo>
                <a:cubicBezTo>
                  <a:pt x="20244" y="8462"/>
                  <a:pt x="19818" y="8742"/>
                  <a:pt x="19403" y="8922"/>
                </a:cubicBezTo>
                <a:cubicBezTo>
                  <a:pt x="18280" y="9483"/>
                  <a:pt x="17068" y="9764"/>
                  <a:pt x="15845" y="9954"/>
                </a:cubicBezTo>
                <a:cubicBezTo>
                  <a:pt x="14819" y="10097"/>
                  <a:pt x="13783" y="10172"/>
                  <a:pt x="12749" y="10172"/>
                </a:cubicBezTo>
                <a:cubicBezTo>
                  <a:pt x="11104" y="10172"/>
                  <a:pt x="9461" y="9984"/>
                  <a:pt x="7855" y="9584"/>
                </a:cubicBezTo>
                <a:cubicBezTo>
                  <a:pt x="6632" y="9303"/>
                  <a:pt x="5510" y="8922"/>
                  <a:pt x="4444" y="8271"/>
                </a:cubicBezTo>
                <a:cubicBezTo>
                  <a:pt x="3737" y="7856"/>
                  <a:pt x="3086" y="7385"/>
                  <a:pt x="2570" y="6734"/>
                </a:cubicBezTo>
                <a:cubicBezTo>
                  <a:pt x="2200" y="6262"/>
                  <a:pt x="1863" y="5746"/>
                  <a:pt x="1773" y="5140"/>
                </a:cubicBezTo>
                <a:cubicBezTo>
                  <a:pt x="1639" y="4343"/>
                  <a:pt x="1818" y="3693"/>
                  <a:pt x="2525" y="3221"/>
                </a:cubicBezTo>
                <a:cubicBezTo>
                  <a:pt x="3131" y="2806"/>
                  <a:pt x="3782" y="2526"/>
                  <a:pt x="4489" y="2290"/>
                </a:cubicBezTo>
                <a:cubicBezTo>
                  <a:pt x="5095" y="2099"/>
                  <a:pt x="5701" y="1908"/>
                  <a:pt x="6352" y="1819"/>
                </a:cubicBezTo>
                <a:close/>
                <a:moveTo>
                  <a:pt x="13085" y="1"/>
                </a:moveTo>
                <a:cubicBezTo>
                  <a:pt x="11873" y="46"/>
                  <a:pt x="10706" y="46"/>
                  <a:pt x="9494" y="90"/>
                </a:cubicBezTo>
                <a:cubicBezTo>
                  <a:pt x="8316" y="135"/>
                  <a:pt x="7148" y="281"/>
                  <a:pt x="6026" y="607"/>
                </a:cubicBezTo>
                <a:cubicBezTo>
                  <a:pt x="4668" y="932"/>
                  <a:pt x="3457" y="1448"/>
                  <a:pt x="2334" y="2245"/>
                </a:cubicBezTo>
                <a:cubicBezTo>
                  <a:pt x="1639" y="2750"/>
                  <a:pt x="1021" y="3367"/>
                  <a:pt x="606" y="4153"/>
                </a:cubicBezTo>
                <a:cubicBezTo>
                  <a:pt x="45" y="5185"/>
                  <a:pt x="0" y="6262"/>
                  <a:pt x="516" y="7385"/>
                </a:cubicBezTo>
                <a:cubicBezTo>
                  <a:pt x="932" y="8226"/>
                  <a:pt x="1582" y="8922"/>
                  <a:pt x="2334" y="9483"/>
                </a:cubicBezTo>
                <a:cubicBezTo>
                  <a:pt x="3546" y="10381"/>
                  <a:pt x="4904" y="10987"/>
                  <a:pt x="6352" y="11357"/>
                </a:cubicBezTo>
                <a:cubicBezTo>
                  <a:pt x="8092" y="11853"/>
                  <a:pt x="9832" y="12089"/>
                  <a:pt x="11603" y="12089"/>
                </a:cubicBezTo>
                <a:cubicBezTo>
                  <a:pt x="12356" y="12089"/>
                  <a:pt x="13115" y="12047"/>
                  <a:pt x="13881" y="11963"/>
                </a:cubicBezTo>
                <a:cubicBezTo>
                  <a:pt x="15520" y="11828"/>
                  <a:pt x="17113" y="11447"/>
                  <a:pt x="18651" y="10796"/>
                </a:cubicBezTo>
                <a:cubicBezTo>
                  <a:pt x="19728" y="10325"/>
                  <a:pt x="20716" y="9674"/>
                  <a:pt x="21557" y="8832"/>
                </a:cubicBezTo>
                <a:cubicBezTo>
                  <a:pt x="22062" y="8316"/>
                  <a:pt x="22444" y="7755"/>
                  <a:pt x="22724" y="7104"/>
                </a:cubicBezTo>
                <a:cubicBezTo>
                  <a:pt x="23050" y="6173"/>
                  <a:pt x="22960" y="5331"/>
                  <a:pt x="22399" y="4579"/>
                </a:cubicBezTo>
                <a:cubicBezTo>
                  <a:pt x="22118" y="4209"/>
                  <a:pt x="21782" y="3827"/>
                  <a:pt x="21366" y="3592"/>
                </a:cubicBezTo>
                <a:cubicBezTo>
                  <a:pt x="20895" y="3266"/>
                  <a:pt x="20379" y="2986"/>
                  <a:pt x="19874" y="2750"/>
                </a:cubicBezTo>
                <a:cubicBezTo>
                  <a:pt x="18236" y="1964"/>
                  <a:pt x="16552" y="1448"/>
                  <a:pt x="14768" y="1123"/>
                </a:cubicBezTo>
                <a:cubicBezTo>
                  <a:pt x="14353" y="1022"/>
                  <a:pt x="13926" y="977"/>
                  <a:pt x="13511" y="887"/>
                </a:cubicBezTo>
                <a:cubicBezTo>
                  <a:pt x="13601" y="741"/>
                  <a:pt x="13702" y="607"/>
                  <a:pt x="13747" y="461"/>
                </a:cubicBezTo>
                <a:cubicBezTo>
                  <a:pt x="13837" y="225"/>
                  <a:pt x="13747" y="90"/>
                  <a:pt x="13511" y="46"/>
                </a:cubicBezTo>
                <a:cubicBezTo>
                  <a:pt x="13365" y="1"/>
                  <a:pt x="13231" y="1"/>
                  <a:pt x="13085" y="1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47;p38"/>
          <p:cNvSpPr txBox="1">
            <a:spLocks/>
          </p:cNvSpPr>
          <p:nvPr/>
        </p:nvSpPr>
        <p:spPr>
          <a:xfrm>
            <a:off x="-302112" y="1836405"/>
            <a:ext cx="2185504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Tóm tắt</a:t>
            </a:r>
            <a:r>
              <a:rPr lang="en-US" alt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44" name="Google Shape;547;p38"/>
          <p:cNvSpPr txBox="1">
            <a:spLocks/>
          </p:cNvSpPr>
          <p:nvPr/>
        </p:nvSpPr>
        <p:spPr>
          <a:xfrm>
            <a:off x="-284517" y="2308376"/>
            <a:ext cx="2871087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120%:   1590 ô tô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100%:   ..... ô tô ?</a:t>
            </a:r>
          </a:p>
        </p:txBody>
      </p:sp>
      <p:sp>
        <p:nvSpPr>
          <p:cNvPr id="45" name="Google Shape;547;p38"/>
          <p:cNvSpPr txBox="1">
            <a:spLocks/>
          </p:cNvSpPr>
          <p:nvPr/>
        </p:nvSpPr>
        <p:spPr>
          <a:xfrm>
            <a:off x="2050993" y="1773564"/>
            <a:ext cx="1798979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Cách 1                    </a:t>
            </a:r>
            <a:endParaRPr lang="en-US" altLang="en-US" sz="24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Google Shape;547;p38"/>
          <p:cNvSpPr txBox="1">
            <a:spLocks/>
          </p:cNvSpPr>
          <p:nvPr/>
        </p:nvSpPr>
        <p:spPr>
          <a:xfrm>
            <a:off x="2754172" y="1758219"/>
            <a:ext cx="5744802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spcBef>
                <a:spcPct val="30000"/>
              </a:spcBef>
              <a:buFontTx/>
              <a:buNone/>
            </a:pP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Bài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giải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ô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tô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nhà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máy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dự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định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sản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xuất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1590 x 100 : 120 = 1325 (ô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tô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				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Đáp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: 1325 ô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tô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.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endParaRPr lang="en-US" altLang="en-US" sz="24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53" name="Google Shape;1881;p82"/>
          <p:cNvSpPr/>
          <p:nvPr/>
        </p:nvSpPr>
        <p:spPr>
          <a:xfrm rot="16200000">
            <a:off x="1266269" y="3313428"/>
            <a:ext cx="2631753" cy="7943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7;p38"/>
          <p:cNvSpPr txBox="1">
            <a:spLocks/>
          </p:cNvSpPr>
          <p:nvPr/>
        </p:nvSpPr>
        <p:spPr>
          <a:xfrm>
            <a:off x="2134183" y="2918243"/>
            <a:ext cx="1798979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Cách 2                    </a:t>
            </a:r>
            <a:endParaRPr lang="en-US" altLang="en-US" sz="24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5" name="Google Shape;547;p38"/>
          <p:cNvSpPr txBox="1">
            <a:spLocks/>
          </p:cNvSpPr>
          <p:nvPr/>
        </p:nvSpPr>
        <p:spPr>
          <a:xfrm>
            <a:off x="2567208" y="2902898"/>
            <a:ext cx="6083319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spcBef>
                <a:spcPct val="30000"/>
              </a:spcBef>
              <a:buFontTx/>
              <a:buNone/>
            </a:pP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Bài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giải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ô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tô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nhà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máy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dự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định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sản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xuất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1590 : 120 x 100 = 1325 (ô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tô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				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Đáp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: 1325 ô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tô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.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endParaRPr lang="en-US" altLang="en-US" sz="24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56" name="Google Shape;1348;p59"/>
          <p:cNvGrpSpPr/>
          <p:nvPr/>
        </p:nvGrpSpPr>
        <p:grpSpPr>
          <a:xfrm>
            <a:off x="-20300" y="3305259"/>
            <a:ext cx="2300976" cy="2233133"/>
            <a:chOff x="1405725" y="1517850"/>
            <a:chExt cx="2417225" cy="2602375"/>
          </a:xfrm>
        </p:grpSpPr>
        <p:sp>
          <p:nvSpPr>
            <p:cNvPr id="57" name="Google Shape;1349;p59"/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50;p59"/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51;p59"/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52;p59"/>
            <p:cNvSpPr/>
            <p:nvPr/>
          </p:nvSpPr>
          <p:spPr>
            <a:xfrm>
              <a:off x="3035775" y="1517850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53;p59"/>
            <p:cNvSpPr/>
            <p:nvPr/>
          </p:nvSpPr>
          <p:spPr>
            <a:xfrm>
              <a:off x="3333150" y="1708075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54;p59"/>
            <p:cNvSpPr/>
            <p:nvPr/>
          </p:nvSpPr>
          <p:spPr>
            <a:xfrm>
              <a:off x="3146800" y="1886625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55;p59"/>
            <p:cNvSpPr/>
            <p:nvPr/>
          </p:nvSpPr>
          <p:spPr>
            <a:xfrm>
              <a:off x="3340000" y="1572250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56;p59"/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57;p59"/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58;p59"/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59;p59"/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60;p59"/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61;p59"/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62;p59"/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63;p59"/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64;p59"/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65;p59"/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66;p59"/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67;p59"/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68;p59"/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69;p59"/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70;p59"/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1;p59"/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72;p59"/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73;p59"/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74;p59"/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75;p59"/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76;p59"/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77;p59"/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8;p59"/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96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build="p"/>
      <p:bldP spid="547" grpId="1" build="p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53" grpId="0" animBg="1"/>
      <p:bldP spid="53" grpId="1" animBg="1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96036" y="1119116"/>
            <a:ext cx="5650173" cy="49423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3842" y="1913906"/>
            <a:ext cx="8590851" cy="2112184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Google Shape;588;p39"/>
          <p:cNvSpPr txBox="1">
            <a:spLocks noGrp="1"/>
          </p:cNvSpPr>
          <p:nvPr>
            <p:ph type="subTitle" idx="1"/>
          </p:nvPr>
        </p:nvSpPr>
        <p:spPr>
          <a:xfrm>
            <a:off x="293842" y="1913906"/>
            <a:ext cx="9075759" cy="750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Muốn tìm một số biết 120% của nó là 1590, ta có thể </a:t>
            </a:r>
          </a:p>
        </p:txBody>
      </p:sp>
      <p:sp>
        <p:nvSpPr>
          <p:cNvPr id="589" name="Google Shape;589;p39"/>
          <p:cNvSpPr txBox="1">
            <a:spLocks noGrp="1"/>
          </p:cNvSpPr>
          <p:nvPr>
            <p:ph type="title"/>
          </p:nvPr>
        </p:nvSpPr>
        <p:spPr>
          <a:xfrm>
            <a:off x="-372502" y="1089808"/>
            <a:ext cx="6705064" cy="51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>
                <a:solidFill>
                  <a:schemeClr val="accent5">
                    <a:lumMod val="75000"/>
                  </a:schemeClr>
                </a:solidFill>
                <a:latin typeface="+mj-lt"/>
              </a:rPr>
              <a:t> Biết 120% của một số là 1590. Tìm số đó.</a:t>
            </a:r>
            <a:endParaRPr b="1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Google Shape;588;p39"/>
          <p:cNvSpPr txBox="1">
            <a:spLocks/>
          </p:cNvSpPr>
          <p:nvPr/>
        </p:nvSpPr>
        <p:spPr>
          <a:xfrm>
            <a:off x="797051" y="2563185"/>
            <a:ext cx="9075759" cy="66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         Lấy 1590 chia cho 120 rồi nhân với 100 </a:t>
            </a:r>
          </a:p>
        </p:txBody>
      </p:sp>
      <p:sp>
        <p:nvSpPr>
          <p:cNvPr id="7" name="Google Shape;588;p39"/>
          <p:cNvSpPr txBox="1">
            <a:spLocks/>
          </p:cNvSpPr>
          <p:nvPr/>
        </p:nvSpPr>
        <p:spPr>
          <a:xfrm>
            <a:off x="1671261" y="3228770"/>
            <a:ext cx="9075759" cy="5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Lấy 1590 nhân với 100 rồi chia cho 120.</a:t>
            </a:r>
            <a:endParaRPr lang="en-US" sz="270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" name="Google Shape;1878;p82"/>
          <p:cNvSpPr/>
          <p:nvPr/>
        </p:nvSpPr>
        <p:spPr>
          <a:xfrm flipH="1">
            <a:off x="1334601" y="2835681"/>
            <a:ext cx="410885" cy="718300"/>
          </a:xfrm>
          <a:custGeom>
            <a:avLst/>
            <a:gdLst/>
            <a:ahLst/>
            <a:cxnLst/>
            <a:rect l="l" t="t" r="r" b="b"/>
            <a:pathLst>
              <a:path w="5331" h="12959" extrusionOk="0">
                <a:moveTo>
                  <a:pt x="2016" y="1"/>
                </a:moveTo>
                <a:cubicBezTo>
                  <a:pt x="1749" y="1"/>
                  <a:pt x="1483" y="26"/>
                  <a:pt x="1213" y="83"/>
                </a:cubicBezTo>
                <a:cubicBezTo>
                  <a:pt x="696" y="173"/>
                  <a:pt x="371" y="454"/>
                  <a:pt x="135" y="925"/>
                </a:cubicBezTo>
                <a:cubicBezTo>
                  <a:pt x="1" y="1206"/>
                  <a:pt x="46" y="1340"/>
                  <a:pt x="326" y="1441"/>
                </a:cubicBezTo>
                <a:cubicBezTo>
                  <a:pt x="651" y="1531"/>
                  <a:pt x="977" y="1621"/>
                  <a:pt x="1302" y="1722"/>
                </a:cubicBezTo>
                <a:cubicBezTo>
                  <a:pt x="1729" y="1812"/>
                  <a:pt x="2200" y="1901"/>
                  <a:pt x="2615" y="1946"/>
                </a:cubicBezTo>
                <a:cubicBezTo>
                  <a:pt x="2941" y="2002"/>
                  <a:pt x="3087" y="2182"/>
                  <a:pt x="3131" y="2462"/>
                </a:cubicBezTo>
                <a:cubicBezTo>
                  <a:pt x="3131" y="2608"/>
                  <a:pt x="3176" y="2743"/>
                  <a:pt x="3176" y="2844"/>
                </a:cubicBezTo>
                <a:cubicBezTo>
                  <a:pt x="3221" y="3585"/>
                  <a:pt x="3322" y="4336"/>
                  <a:pt x="3322" y="5088"/>
                </a:cubicBezTo>
                <a:cubicBezTo>
                  <a:pt x="3322" y="6861"/>
                  <a:pt x="3266" y="8634"/>
                  <a:pt x="3266" y="10419"/>
                </a:cubicBezTo>
                <a:lnTo>
                  <a:pt x="3266" y="10789"/>
                </a:lnTo>
                <a:cubicBezTo>
                  <a:pt x="3176" y="10789"/>
                  <a:pt x="3087" y="10834"/>
                  <a:pt x="3042" y="10834"/>
                </a:cubicBezTo>
                <a:cubicBezTo>
                  <a:pt x="2526" y="11025"/>
                  <a:pt x="1964" y="11159"/>
                  <a:pt x="1448" y="11395"/>
                </a:cubicBezTo>
                <a:cubicBezTo>
                  <a:pt x="932" y="11586"/>
                  <a:pt x="562" y="11911"/>
                  <a:pt x="326" y="12427"/>
                </a:cubicBezTo>
                <a:cubicBezTo>
                  <a:pt x="180" y="12753"/>
                  <a:pt x="281" y="12887"/>
                  <a:pt x="607" y="12944"/>
                </a:cubicBezTo>
                <a:cubicBezTo>
                  <a:pt x="776" y="12953"/>
                  <a:pt x="942" y="12959"/>
                  <a:pt x="1104" y="12959"/>
                </a:cubicBezTo>
                <a:cubicBezTo>
                  <a:pt x="1702" y="12959"/>
                  <a:pt x="2259" y="12884"/>
                  <a:pt x="2851" y="12663"/>
                </a:cubicBezTo>
                <a:cubicBezTo>
                  <a:pt x="3457" y="12382"/>
                  <a:pt x="3973" y="12001"/>
                  <a:pt x="4388" y="11440"/>
                </a:cubicBezTo>
                <a:cubicBezTo>
                  <a:pt x="4624" y="11159"/>
                  <a:pt x="4815" y="10789"/>
                  <a:pt x="4815" y="10419"/>
                </a:cubicBezTo>
                <a:cubicBezTo>
                  <a:pt x="4860" y="9757"/>
                  <a:pt x="4905" y="9106"/>
                  <a:pt x="4949" y="8455"/>
                </a:cubicBezTo>
                <a:cubicBezTo>
                  <a:pt x="5050" y="7277"/>
                  <a:pt x="5140" y="6065"/>
                  <a:pt x="5230" y="4898"/>
                </a:cubicBezTo>
                <a:cubicBezTo>
                  <a:pt x="5331" y="3865"/>
                  <a:pt x="5331" y="2788"/>
                  <a:pt x="5140" y="1812"/>
                </a:cubicBezTo>
                <a:cubicBezTo>
                  <a:pt x="5095" y="1441"/>
                  <a:pt x="5006" y="1105"/>
                  <a:pt x="4905" y="779"/>
                </a:cubicBezTo>
                <a:cubicBezTo>
                  <a:pt x="4770" y="499"/>
                  <a:pt x="4579" y="319"/>
                  <a:pt x="4254" y="263"/>
                </a:cubicBezTo>
                <a:cubicBezTo>
                  <a:pt x="3693" y="173"/>
                  <a:pt x="3176" y="83"/>
                  <a:pt x="2615" y="39"/>
                </a:cubicBezTo>
                <a:cubicBezTo>
                  <a:pt x="2414" y="15"/>
                  <a:pt x="2215" y="1"/>
                  <a:pt x="2016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88;p39"/>
          <p:cNvSpPr txBox="1">
            <a:spLocks/>
          </p:cNvSpPr>
          <p:nvPr/>
        </p:nvSpPr>
        <p:spPr>
          <a:xfrm>
            <a:off x="271751" y="2860215"/>
            <a:ext cx="1079304" cy="66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Hoặc</a:t>
            </a:r>
          </a:p>
        </p:txBody>
      </p:sp>
    </p:spTree>
    <p:extLst>
      <p:ext uri="{BB962C8B-B14F-4D97-AF65-F5344CB8AC3E}">
        <p14:creationId xmlns:p14="http://schemas.microsoft.com/office/powerpoint/2010/main" val="12280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8" grpId="0" build="p"/>
      <p:bldP spid="6" grpId="0"/>
      <p:bldP spid="7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497164" y="2095312"/>
            <a:ext cx="4278343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cs typeface="Quicksand Bold" panose="020B0604020202020204" charset="0"/>
              </a:rPr>
              <a:t>VẬN DỤNG</a:t>
            </a:r>
            <a:endParaRPr b="1">
              <a:latin typeface="+mj-lt"/>
              <a:cs typeface="Quicksand Bold" panose="020B060402020202020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1" name="Google Shape;729;p44"/>
          <p:cNvGrpSpPr/>
          <p:nvPr/>
        </p:nvGrpSpPr>
        <p:grpSpPr>
          <a:xfrm>
            <a:off x="6922272" y="2765005"/>
            <a:ext cx="1670905" cy="2496299"/>
            <a:chOff x="449400" y="2210916"/>
            <a:chExt cx="1657284" cy="2666492"/>
          </a:xfrm>
        </p:grpSpPr>
        <p:sp>
          <p:nvSpPr>
            <p:cNvPr id="12" name="Google Shape;730;p44"/>
            <p:cNvSpPr/>
            <p:nvPr/>
          </p:nvSpPr>
          <p:spPr>
            <a:xfrm>
              <a:off x="449400" y="3262031"/>
              <a:ext cx="446220" cy="259464"/>
            </a:xfrm>
            <a:custGeom>
              <a:avLst/>
              <a:gdLst/>
              <a:ahLst/>
              <a:cxnLst/>
              <a:rect l="l" t="t" r="r" b="b"/>
              <a:pathLst>
                <a:path w="21241" h="12351" extrusionOk="0">
                  <a:moveTo>
                    <a:pt x="17192" y="0"/>
                  </a:moveTo>
                  <a:cubicBezTo>
                    <a:pt x="16756" y="0"/>
                    <a:pt x="16313" y="81"/>
                    <a:pt x="15883" y="251"/>
                  </a:cubicBezTo>
                  <a:lnTo>
                    <a:pt x="2739" y="5454"/>
                  </a:lnTo>
                  <a:cubicBezTo>
                    <a:pt x="905" y="6180"/>
                    <a:pt x="0" y="8252"/>
                    <a:pt x="726" y="10086"/>
                  </a:cubicBezTo>
                  <a:cubicBezTo>
                    <a:pt x="1282" y="11496"/>
                    <a:pt x="2623" y="12350"/>
                    <a:pt x="4042" y="12350"/>
                  </a:cubicBezTo>
                  <a:cubicBezTo>
                    <a:pt x="4480" y="12350"/>
                    <a:pt x="4926" y="12269"/>
                    <a:pt x="5358" y="12098"/>
                  </a:cubicBezTo>
                  <a:lnTo>
                    <a:pt x="18514" y="6895"/>
                  </a:lnTo>
                  <a:cubicBezTo>
                    <a:pt x="20348" y="6168"/>
                    <a:pt x="21241" y="4097"/>
                    <a:pt x="20515" y="2263"/>
                  </a:cubicBezTo>
                  <a:cubicBezTo>
                    <a:pt x="19959" y="860"/>
                    <a:pt x="18614" y="0"/>
                    <a:pt x="17192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1;p44"/>
            <p:cNvSpPr/>
            <p:nvPr/>
          </p:nvSpPr>
          <p:spPr>
            <a:xfrm>
              <a:off x="494669" y="3317383"/>
              <a:ext cx="242889" cy="118944"/>
            </a:xfrm>
            <a:custGeom>
              <a:avLst/>
              <a:gdLst/>
              <a:ahLst/>
              <a:cxnLst/>
              <a:rect l="l" t="t" r="r" b="b"/>
              <a:pathLst>
                <a:path w="11562" h="5662" extrusionOk="0">
                  <a:moveTo>
                    <a:pt x="10862" y="0"/>
                  </a:moveTo>
                  <a:cubicBezTo>
                    <a:pt x="10826" y="0"/>
                    <a:pt x="10788" y="7"/>
                    <a:pt x="10752" y="21"/>
                  </a:cubicBezTo>
                  <a:lnTo>
                    <a:pt x="226" y="4188"/>
                  </a:lnTo>
                  <a:cubicBezTo>
                    <a:pt x="72" y="4248"/>
                    <a:pt x="0" y="4414"/>
                    <a:pt x="60" y="4569"/>
                  </a:cubicBezTo>
                  <a:lnTo>
                    <a:pt x="417" y="5474"/>
                  </a:lnTo>
                  <a:cubicBezTo>
                    <a:pt x="462" y="5592"/>
                    <a:pt x="577" y="5662"/>
                    <a:pt x="697" y="5662"/>
                  </a:cubicBezTo>
                  <a:cubicBezTo>
                    <a:pt x="735" y="5662"/>
                    <a:pt x="773" y="5655"/>
                    <a:pt x="810" y="5641"/>
                  </a:cubicBezTo>
                  <a:lnTo>
                    <a:pt x="11323" y="1486"/>
                  </a:lnTo>
                  <a:cubicBezTo>
                    <a:pt x="11478" y="1426"/>
                    <a:pt x="11561" y="1247"/>
                    <a:pt x="11502" y="1093"/>
                  </a:cubicBezTo>
                  <a:lnTo>
                    <a:pt x="11144" y="188"/>
                  </a:lnTo>
                  <a:cubicBezTo>
                    <a:pt x="11090" y="70"/>
                    <a:pt x="10980" y="0"/>
                    <a:pt x="10862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2;p44"/>
            <p:cNvSpPr/>
            <p:nvPr/>
          </p:nvSpPr>
          <p:spPr>
            <a:xfrm>
              <a:off x="782293" y="3283542"/>
              <a:ext cx="33024" cy="3304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27"/>
                    <a:pt x="358" y="1573"/>
                    <a:pt x="786" y="1573"/>
                  </a:cubicBezTo>
                  <a:cubicBezTo>
                    <a:pt x="1227" y="1573"/>
                    <a:pt x="1572" y="1227"/>
                    <a:pt x="1572" y="787"/>
                  </a:cubicBezTo>
                  <a:cubicBezTo>
                    <a:pt x="1572" y="358"/>
                    <a:pt x="1227" y="1"/>
                    <a:pt x="78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3;p44"/>
            <p:cNvSpPr/>
            <p:nvPr/>
          </p:nvSpPr>
          <p:spPr>
            <a:xfrm>
              <a:off x="674235" y="3450881"/>
              <a:ext cx="355447" cy="275156"/>
            </a:xfrm>
            <a:custGeom>
              <a:avLst/>
              <a:gdLst/>
              <a:ahLst/>
              <a:cxnLst/>
              <a:rect l="l" t="t" r="r" b="b"/>
              <a:pathLst>
                <a:path w="16920" h="13098" extrusionOk="0">
                  <a:moveTo>
                    <a:pt x="2513" y="0"/>
                  </a:moveTo>
                  <a:lnTo>
                    <a:pt x="1" y="1000"/>
                  </a:lnTo>
                  <a:cubicBezTo>
                    <a:pt x="1" y="1000"/>
                    <a:pt x="3358" y="6858"/>
                    <a:pt x="6573" y="9299"/>
                  </a:cubicBezTo>
                  <a:cubicBezTo>
                    <a:pt x="9788" y="11740"/>
                    <a:pt x="16610" y="13097"/>
                    <a:pt x="16610" y="13097"/>
                  </a:cubicBezTo>
                  <a:lnTo>
                    <a:pt x="16920" y="9037"/>
                  </a:lnTo>
                  <a:cubicBezTo>
                    <a:pt x="16920" y="9037"/>
                    <a:pt x="10455" y="7739"/>
                    <a:pt x="7954" y="5858"/>
                  </a:cubicBezTo>
                  <a:cubicBezTo>
                    <a:pt x="5454" y="3989"/>
                    <a:pt x="2513" y="0"/>
                    <a:pt x="251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4;p44"/>
            <p:cNvSpPr/>
            <p:nvPr/>
          </p:nvSpPr>
          <p:spPr>
            <a:xfrm>
              <a:off x="536200" y="3286147"/>
              <a:ext cx="180643" cy="102201"/>
            </a:xfrm>
            <a:custGeom>
              <a:avLst/>
              <a:gdLst/>
              <a:ahLst/>
              <a:cxnLst/>
              <a:rect l="l" t="t" r="r" b="b"/>
              <a:pathLst>
                <a:path w="8599" h="4865" extrusionOk="0">
                  <a:moveTo>
                    <a:pt x="5253" y="0"/>
                  </a:moveTo>
                  <a:cubicBezTo>
                    <a:pt x="4868" y="0"/>
                    <a:pt x="4439" y="43"/>
                    <a:pt x="3964" y="139"/>
                  </a:cubicBezTo>
                  <a:cubicBezTo>
                    <a:pt x="0" y="948"/>
                    <a:pt x="2016" y="4865"/>
                    <a:pt x="3030" y="4865"/>
                  </a:cubicBezTo>
                  <a:cubicBezTo>
                    <a:pt x="3061" y="4865"/>
                    <a:pt x="3090" y="4861"/>
                    <a:pt x="3119" y="4854"/>
                  </a:cubicBezTo>
                  <a:cubicBezTo>
                    <a:pt x="4083" y="4604"/>
                    <a:pt x="3774" y="3211"/>
                    <a:pt x="3774" y="3211"/>
                  </a:cubicBezTo>
                  <a:lnTo>
                    <a:pt x="3774" y="3211"/>
                  </a:lnTo>
                  <a:cubicBezTo>
                    <a:pt x="3774" y="3211"/>
                    <a:pt x="4337" y="4336"/>
                    <a:pt x="5177" y="4336"/>
                  </a:cubicBezTo>
                  <a:cubicBezTo>
                    <a:pt x="5299" y="4336"/>
                    <a:pt x="5427" y="4313"/>
                    <a:pt x="5560" y="4258"/>
                  </a:cubicBezTo>
                  <a:cubicBezTo>
                    <a:pt x="6596" y="3818"/>
                    <a:pt x="6500" y="2723"/>
                    <a:pt x="6500" y="2723"/>
                  </a:cubicBezTo>
                  <a:lnTo>
                    <a:pt x="6500" y="2723"/>
                  </a:lnTo>
                  <a:cubicBezTo>
                    <a:pt x="6501" y="2723"/>
                    <a:pt x="6933" y="3195"/>
                    <a:pt x="7444" y="3195"/>
                  </a:cubicBezTo>
                  <a:cubicBezTo>
                    <a:pt x="7621" y="3195"/>
                    <a:pt x="7808" y="3138"/>
                    <a:pt x="7989" y="2984"/>
                  </a:cubicBezTo>
                  <a:cubicBezTo>
                    <a:pt x="8599" y="2459"/>
                    <a:pt x="8168" y="0"/>
                    <a:pt x="525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5;p44"/>
            <p:cNvSpPr/>
            <p:nvPr/>
          </p:nvSpPr>
          <p:spPr>
            <a:xfrm>
              <a:off x="672491" y="3473883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1"/>
                  </a:moveTo>
                  <a:cubicBezTo>
                    <a:pt x="1822" y="1"/>
                    <a:pt x="1" y="1822"/>
                    <a:pt x="1" y="4049"/>
                  </a:cubicBezTo>
                  <a:cubicBezTo>
                    <a:pt x="1" y="6287"/>
                    <a:pt x="1822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22"/>
                    <a:pt x="6287" y="1"/>
                    <a:pt x="4049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36;p44"/>
            <p:cNvSpPr/>
            <p:nvPr/>
          </p:nvSpPr>
          <p:spPr>
            <a:xfrm>
              <a:off x="697510" y="3518648"/>
              <a:ext cx="44284" cy="44557"/>
            </a:xfrm>
            <a:custGeom>
              <a:avLst/>
              <a:gdLst/>
              <a:ahLst/>
              <a:cxnLst/>
              <a:rect l="l" t="t" r="r" b="b"/>
              <a:pathLst>
                <a:path w="2108" h="2121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cubicBezTo>
                    <a:pt x="1643" y="2120"/>
                    <a:pt x="2108" y="1644"/>
                    <a:pt x="2108" y="1060"/>
                  </a:cubicBezTo>
                  <a:cubicBezTo>
                    <a:pt x="2108" y="477"/>
                    <a:pt x="1643" y="1"/>
                    <a:pt x="1060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7;p44"/>
            <p:cNvSpPr/>
            <p:nvPr/>
          </p:nvSpPr>
          <p:spPr>
            <a:xfrm>
              <a:off x="503912" y="3095469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0"/>
                  </a:moveTo>
                  <a:cubicBezTo>
                    <a:pt x="1810" y="0"/>
                    <a:pt x="1" y="1810"/>
                    <a:pt x="1" y="4049"/>
                  </a:cubicBezTo>
                  <a:cubicBezTo>
                    <a:pt x="1" y="6287"/>
                    <a:pt x="1810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10"/>
                    <a:pt x="6287" y="0"/>
                    <a:pt x="4049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38;p44"/>
            <p:cNvSpPr/>
            <p:nvPr/>
          </p:nvSpPr>
          <p:spPr>
            <a:xfrm>
              <a:off x="528931" y="3140234"/>
              <a:ext cx="44284" cy="44536"/>
            </a:xfrm>
            <a:custGeom>
              <a:avLst/>
              <a:gdLst/>
              <a:ahLst/>
              <a:cxnLst/>
              <a:rect l="l" t="t" r="r" b="b"/>
              <a:pathLst>
                <a:path w="2108" h="2120" extrusionOk="0">
                  <a:moveTo>
                    <a:pt x="1048" y="1"/>
                  </a:moveTo>
                  <a:cubicBezTo>
                    <a:pt x="465" y="1"/>
                    <a:pt x="0" y="477"/>
                    <a:pt x="0" y="1060"/>
                  </a:cubicBezTo>
                  <a:cubicBezTo>
                    <a:pt x="0" y="1644"/>
                    <a:pt x="465" y="2120"/>
                    <a:pt x="1048" y="2120"/>
                  </a:cubicBezTo>
                  <a:cubicBezTo>
                    <a:pt x="1632" y="2120"/>
                    <a:pt x="2108" y="1644"/>
                    <a:pt x="2108" y="1060"/>
                  </a:cubicBezTo>
                  <a:cubicBezTo>
                    <a:pt x="2108" y="477"/>
                    <a:pt x="1632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9;p44"/>
            <p:cNvSpPr/>
            <p:nvPr/>
          </p:nvSpPr>
          <p:spPr>
            <a:xfrm>
              <a:off x="1493600" y="4740691"/>
              <a:ext cx="162598" cy="136717"/>
            </a:xfrm>
            <a:custGeom>
              <a:avLst/>
              <a:gdLst/>
              <a:ahLst/>
              <a:cxnLst/>
              <a:rect l="l" t="t" r="r" b="b"/>
              <a:pathLst>
                <a:path w="7740" h="6508" extrusionOk="0">
                  <a:moveTo>
                    <a:pt x="4680" y="1"/>
                  </a:moveTo>
                  <a:lnTo>
                    <a:pt x="1680" y="1703"/>
                  </a:lnTo>
                  <a:lnTo>
                    <a:pt x="2549" y="3287"/>
                  </a:lnTo>
                  <a:cubicBezTo>
                    <a:pt x="2549" y="3287"/>
                    <a:pt x="1" y="4120"/>
                    <a:pt x="382" y="5727"/>
                  </a:cubicBezTo>
                  <a:cubicBezTo>
                    <a:pt x="510" y="6283"/>
                    <a:pt x="1164" y="6508"/>
                    <a:pt x="2010" y="6508"/>
                  </a:cubicBezTo>
                  <a:cubicBezTo>
                    <a:pt x="3594" y="6508"/>
                    <a:pt x="5852" y="5719"/>
                    <a:pt x="6597" y="4835"/>
                  </a:cubicBezTo>
                  <a:cubicBezTo>
                    <a:pt x="7740" y="3465"/>
                    <a:pt x="4680" y="1"/>
                    <a:pt x="4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0;p44"/>
            <p:cNvSpPr/>
            <p:nvPr/>
          </p:nvSpPr>
          <p:spPr>
            <a:xfrm>
              <a:off x="640813" y="4569739"/>
              <a:ext cx="149258" cy="100248"/>
            </a:xfrm>
            <a:custGeom>
              <a:avLst/>
              <a:gdLst/>
              <a:ahLst/>
              <a:cxnLst/>
              <a:rect l="l" t="t" r="r" b="b"/>
              <a:pathLst>
                <a:path w="7105" h="4772" extrusionOk="0">
                  <a:moveTo>
                    <a:pt x="1680" y="0"/>
                  </a:moveTo>
                  <a:cubicBezTo>
                    <a:pt x="1427" y="0"/>
                    <a:pt x="1185" y="98"/>
                    <a:pt x="973" y="340"/>
                  </a:cubicBezTo>
                  <a:cubicBezTo>
                    <a:pt x="0" y="1453"/>
                    <a:pt x="2567" y="4771"/>
                    <a:pt x="4163" y="4771"/>
                  </a:cubicBezTo>
                  <a:cubicBezTo>
                    <a:pt x="4326" y="4771"/>
                    <a:pt x="4478" y="4737"/>
                    <a:pt x="4616" y="4662"/>
                  </a:cubicBezTo>
                  <a:cubicBezTo>
                    <a:pt x="6104" y="3852"/>
                    <a:pt x="7104" y="1674"/>
                    <a:pt x="7104" y="1674"/>
                  </a:cubicBezTo>
                  <a:lnTo>
                    <a:pt x="5009" y="78"/>
                  </a:lnTo>
                  <a:lnTo>
                    <a:pt x="3902" y="1602"/>
                  </a:lnTo>
                  <a:cubicBezTo>
                    <a:pt x="3902" y="1602"/>
                    <a:pt x="2706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1;p44"/>
            <p:cNvSpPr/>
            <p:nvPr/>
          </p:nvSpPr>
          <p:spPr>
            <a:xfrm>
              <a:off x="1221732" y="4147441"/>
              <a:ext cx="388954" cy="654321"/>
            </a:xfrm>
            <a:custGeom>
              <a:avLst/>
              <a:gdLst/>
              <a:ahLst/>
              <a:cxnLst/>
              <a:rect l="l" t="t" r="r" b="b"/>
              <a:pathLst>
                <a:path w="18515" h="31147" extrusionOk="0">
                  <a:moveTo>
                    <a:pt x="9157" y="0"/>
                  </a:moveTo>
                  <a:lnTo>
                    <a:pt x="1" y="3620"/>
                  </a:lnTo>
                  <a:cubicBezTo>
                    <a:pt x="1" y="3620"/>
                    <a:pt x="13" y="9263"/>
                    <a:pt x="2549" y="15550"/>
                  </a:cubicBezTo>
                  <a:cubicBezTo>
                    <a:pt x="5097" y="21848"/>
                    <a:pt x="12752" y="31147"/>
                    <a:pt x="12752" y="31147"/>
                  </a:cubicBezTo>
                  <a:cubicBezTo>
                    <a:pt x="12752" y="31147"/>
                    <a:pt x="14014" y="30980"/>
                    <a:pt x="16026" y="29861"/>
                  </a:cubicBezTo>
                  <a:cubicBezTo>
                    <a:pt x="18051" y="28730"/>
                    <a:pt x="18515" y="27396"/>
                    <a:pt x="18515" y="27396"/>
                  </a:cubicBezTo>
                  <a:cubicBezTo>
                    <a:pt x="18515" y="27396"/>
                    <a:pt x="12955" y="20288"/>
                    <a:pt x="10502" y="13930"/>
                  </a:cubicBezTo>
                  <a:cubicBezTo>
                    <a:pt x="8037" y="7561"/>
                    <a:pt x="9157" y="0"/>
                    <a:pt x="9157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2;p44"/>
            <p:cNvSpPr/>
            <p:nvPr/>
          </p:nvSpPr>
          <p:spPr>
            <a:xfrm>
              <a:off x="1194717" y="3944097"/>
              <a:ext cx="315932" cy="183332"/>
            </a:xfrm>
            <a:custGeom>
              <a:avLst/>
              <a:gdLst/>
              <a:ahLst/>
              <a:cxnLst/>
              <a:rect l="l" t="t" r="r" b="b"/>
              <a:pathLst>
                <a:path w="15039" h="8727" extrusionOk="0">
                  <a:moveTo>
                    <a:pt x="13467" y="0"/>
                  </a:moveTo>
                  <a:lnTo>
                    <a:pt x="406" y="1179"/>
                  </a:lnTo>
                  <a:lnTo>
                    <a:pt x="1" y="3763"/>
                  </a:lnTo>
                  <a:lnTo>
                    <a:pt x="1037" y="3644"/>
                  </a:lnTo>
                  <a:cubicBezTo>
                    <a:pt x="1037" y="3644"/>
                    <a:pt x="1430" y="5168"/>
                    <a:pt x="5037" y="7465"/>
                  </a:cubicBezTo>
                  <a:cubicBezTo>
                    <a:pt x="6577" y="8446"/>
                    <a:pt x="8779" y="8726"/>
                    <a:pt x="10790" y="8726"/>
                  </a:cubicBezTo>
                  <a:cubicBezTo>
                    <a:pt x="11734" y="8726"/>
                    <a:pt x="12635" y="8664"/>
                    <a:pt x="13407" y="8585"/>
                  </a:cubicBezTo>
                  <a:cubicBezTo>
                    <a:pt x="13764" y="7977"/>
                    <a:pt x="14003" y="7323"/>
                    <a:pt x="14122" y="6644"/>
                  </a:cubicBezTo>
                  <a:cubicBezTo>
                    <a:pt x="15038" y="1358"/>
                    <a:pt x="13467" y="0"/>
                    <a:pt x="1346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3;p44"/>
            <p:cNvSpPr/>
            <p:nvPr/>
          </p:nvSpPr>
          <p:spPr>
            <a:xfrm>
              <a:off x="725260" y="4020624"/>
              <a:ext cx="751396" cy="595184"/>
            </a:xfrm>
            <a:custGeom>
              <a:avLst/>
              <a:gdLst/>
              <a:ahLst/>
              <a:cxnLst/>
              <a:rect l="l" t="t" r="r" b="b"/>
              <a:pathLst>
                <a:path w="35768" h="28332" extrusionOk="0">
                  <a:moveTo>
                    <a:pt x="23397" y="1"/>
                  </a:moveTo>
                  <a:lnTo>
                    <a:pt x="22349" y="120"/>
                  </a:lnTo>
                  <a:cubicBezTo>
                    <a:pt x="22349" y="120"/>
                    <a:pt x="13014" y="5156"/>
                    <a:pt x="7656" y="12097"/>
                  </a:cubicBezTo>
                  <a:cubicBezTo>
                    <a:pt x="2299" y="19039"/>
                    <a:pt x="1" y="25909"/>
                    <a:pt x="1" y="25909"/>
                  </a:cubicBezTo>
                  <a:cubicBezTo>
                    <a:pt x="1" y="25909"/>
                    <a:pt x="1418" y="28332"/>
                    <a:pt x="3572" y="28332"/>
                  </a:cubicBezTo>
                  <a:cubicBezTo>
                    <a:pt x="3677" y="28332"/>
                    <a:pt x="3785" y="28326"/>
                    <a:pt x="3894" y="28314"/>
                  </a:cubicBezTo>
                  <a:cubicBezTo>
                    <a:pt x="3894" y="28314"/>
                    <a:pt x="7740" y="18955"/>
                    <a:pt x="18217" y="14157"/>
                  </a:cubicBezTo>
                  <a:cubicBezTo>
                    <a:pt x="27266" y="10014"/>
                    <a:pt x="33624" y="8656"/>
                    <a:pt x="35767" y="4930"/>
                  </a:cubicBezTo>
                  <a:lnTo>
                    <a:pt x="35767" y="4930"/>
                  </a:lnTo>
                  <a:cubicBezTo>
                    <a:pt x="34981" y="5015"/>
                    <a:pt x="34063" y="5079"/>
                    <a:pt x="33105" y="5079"/>
                  </a:cubicBezTo>
                  <a:cubicBezTo>
                    <a:pt x="31103" y="5079"/>
                    <a:pt x="28923" y="4797"/>
                    <a:pt x="27385" y="3822"/>
                  </a:cubicBezTo>
                  <a:cubicBezTo>
                    <a:pt x="23778" y="1525"/>
                    <a:pt x="23397" y="1"/>
                    <a:pt x="23397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4;p44"/>
            <p:cNvSpPr/>
            <p:nvPr/>
          </p:nvSpPr>
          <p:spPr>
            <a:xfrm>
              <a:off x="1545382" y="4078329"/>
              <a:ext cx="510692" cy="599449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5;p44"/>
            <p:cNvSpPr/>
            <p:nvPr/>
          </p:nvSpPr>
          <p:spPr>
            <a:xfrm>
              <a:off x="1784984" y="4522768"/>
              <a:ext cx="175854" cy="119386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6;p44"/>
            <p:cNvSpPr/>
            <p:nvPr/>
          </p:nvSpPr>
          <p:spPr>
            <a:xfrm>
              <a:off x="1649428" y="3820283"/>
              <a:ext cx="207113" cy="396222"/>
            </a:xfrm>
            <a:custGeom>
              <a:avLst/>
              <a:gdLst/>
              <a:ahLst/>
              <a:cxnLst/>
              <a:rect l="l" t="t" r="r" b="b"/>
              <a:pathLst>
                <a:path w="9859" h="18861" extrusionOk="0">
                  <a:moveTo>
                    <a:pt x="1751" y="1"/>
                  </a:moveTo>
                  <a:lnTo>
                    <a:pt x="0" y="1787"/>
                  </a:lnTo>
                  <a:cubicBezTo>
                    <a:pt x="0" y="1787"/>
                    <a:pt x="2870" y="5037"/>
                    <a:pt x="3906" y="7799"/>
                  </a:cubicBezTo>
                  <a:cubicBezTo>
                    <a:pt x="4941" y="10562"/>
                    <a:pt x="4822" y="14002"/>
                    <a:pt x="4822" y="14002"/>
                  </a:cubicBezTo>
                  <a:cubicBezTo>
                    <a:pt x="4072" y="14407"/>
                    <a:pt x="3537" y="15122"/>
                    <a:pt x="3358" y="15955"/>
                  </a:cubicBezTo>
                  <a:cubicBezTo>
                    <a:pt x="3077" y="17302"/>
                    <a:pt x="3660" y="18683"/>
                    <a:pt x="4392" y="18683"/>
                  </a:cubicBezTo>
                  <a:cubicBezTo>
                    <a:pt x="4405" y="18683"/>
                    <a:pt x="4417" y="18682"/>
                    <a:pt x="4429" y="18682"/>
                  </a:cubicBezTo>
                  <a:cubicBezTo>
                    <a:pt x="5180" y="18634"/>
                    <a:pt x="5275" y="17777"/>
                    <a:pt x="5275" y="17777"/>
                  </a:cubicBezTo>
                  <a:cubicBezTo>
                    <a:pt x="5275" y="17777"/>
                    <a:pt x="5418" y="18813"/>
                    <a:pt x="6465" y="18860"/>
                  </a:cubicBezTo>
                  <a:cubicBezTo>
                    <a:pt x="6480" y="18861"/>
                    <a:pt x="6495" y="18861"/>
                    <a:pt x="6509" y="18861"/>
                  </a:cubicBezTo>
                  <a:cubicBezTo>
                    <a:pt x="7510" y="18861"/>
                    <a:pt x="7406" y="17646"/>
                    <a:pt x="7406" y="17646"/>
                  </a:cubicBezTo>
                  <a:lnTo>
                    <a:pt x="7406" y="17646"/>
                  </a:lnTo>
                  <a:cubicBezTo>
                    <a:pt x="7406" y="17646"/>
                    <a:pt x="7665" y="18540"/>
                    <a:pt x="8526" y="18540"/>
                  </a:cubicBezTo>
                  <a:cubicBezTo>
                    <a:pt x="8608" y="18540"/>
                    <a:pt x="8695" y="18532"/>
                    <a:pt x="8787" y="18515"/>
                  </a:cubicBezTo>
                  <a:cubicBezTo>
                    <a:pt x="9859" y="18301"/>
                    <a:pt x="9561" y="15872"/>
                    <a:pt x="9156" y="14741"/>
                  </a:cubicBezTo>
                  <a:cubicBezTo>
                    <a:pt x="8763" y="13598"/>
                    <a:pt x="7394" y="13312"/>
                    <a:pt x="7394" y="13312"/>
                  </a:cubicBezTo>
                  <a:cubicBezTo>
                    <a:pt x="7168" y="10800"/>
                    <a:pt x="6668" y="8323"/>
                    <a:pt x="5894" y="5918"/>
                  </a:cubicBezTo>
                  <a:cubicBezTo>
                    <a:pt x="5120" y="3584"/>
                    <a:pt x="3679" y="1525"/>
                    <a:pt x="1751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7;p44"/>
            <p:cNvSpPr/>
            <p:nvPr/>
          </p:nvSpPr>
          <p:spPr>
            <a:xfrm>
              <a:off x="993641" y="3598180"/>
              <a:ext cx="240137" cy="202134"/>
            </a:xfrm>
            <a:custGeom>
              <a:avLst/>
              <a:gdLst/>
              <a:ahLst/>
              <a:cxnLst/>
              <a:rect l="l" t="t" r="r" b="b"/>
              <a:pathLst>
                <a:path w="11431" h="9622" extrusionOk="0">
                  <a:moveTo>
                    <a:pt x="1572" y="1"/>
                  </a:moveTo>
                  <a:cubicBezTo>
                    <a:pt x="1572" y="1"/>
                    <a:pt x="0" y="3787"/>
                    <a:pt x="453" y="6026"/>
                  </a:cubicBezTo>
                  <a:cubicBezTo>
                    <a:pt x="893" y="8252"/>
                    <a:pt x="1869" y="9621"/>
                    <a:pt x="1869" y="9621"/>
                  </a:cubicBezTo>
                  <a:cubicBezTo>
                    <a:pt x="1869" y="9621"/>
                    <a:pt x="7751" y="9264"/>
                    <a:pt x="11430" y="7490"/>
                  </a:cubicBezTo>
                  <a:lnTo>
                    <a:pt x="11383" y="1692"/>
                  </a:lnTo>
                  <a:cubicBezTo>
                    <a:pt x="11383" y="1692"/>
                    <a:pt x="11152" y="1709"/>
                    <a:pt x="10714" y="1709"/>
                  </a:cubicBezTo>
                  <a:cubicBezTo>
                    <a:pt x="9839" y="1709"/>
                    <a:pt x="8132" y="1640"/>
                    <a:pt x="5775" y="1227"/>
                  </a:cubicBezTo>
                  <a:cubicBezTo>
                    <a:pt x="2250" y="608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8;p44"/>
            <p:cNvSpPr/>
            <p:nvPr/>
          </p:nvSpPr>
          <p:spPr>
            <a:xfrm>
              <a:off x="1469086" y="3626707"/>
              <a:ext cx="252153" cy="267404"/>
            </a:xfrm>
            <a:custGeom>
              <a:avLst/>
              <a:gdLst/>
              <a:ahLst/>
              <a:cxnLst/>
              <a:rect l="l" t="t" r="r" b="b"/>
              <a:pathLst>
                <a:path w="12003" h="12729" extrusionOk="0">
                  <a:moveTo>
                    <a:pt x="1" y="0"/>
                  </a:moveTo>
                  <a:lnTo>
                    <a:pt x="322" y="6215"/>
                  </a:lnTo>
                  <a:lnTo>
                    <a:pt x="2251" y="8037"/>
                  </a:lnTo>
                  <a:cubicBezTo>
                    <a:pt x="4168" y="9847"/>
                    <a:pt x="6990" y="12728"/>
                    <a:pt x="6990" y="12728"/>
                  </a:cubicBezTo>
                  <a:cubicBezTo>
                    <a:pt x="9181" y="11585"/>
                    <a:pt x="10955" y="9751"/>
                    <a:pt x="12002" y="7513"/>
                  </a:cubicBezTo>
                  <a:cubicBezTo>
                    <a:pt x="12002" y="7513"/>
                    <a:pt x="9943" y="5096"/>
                    <a:pt x="6252" y="2834"/>
                  </a:cubicBezTo>
                  <a:cubicBezTo>
                    <a:pt x="2561" y="5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49;p44"/>
            <p:cNvSpPr/>
            <p:nvPr/>
          </p:nvSpPr>
          <p:spPr>
            <a:xfrm>
              <a:off x="1194969" y="3592193"/>
              <a:ext cx="310176" cy="429120"/>
            </a:xfrm>
            <a:custGeom>
              <a:avLst/>
              <a:gdLst/>
              <a:ahLst/>
              <a:cxnLst/>
              <a:rect l="l" t="t" r="r" b="b"/>
              <a:pathLst>
                <a:path w="14765" h="20427" extrusionOk="0">
                  <a:moveTo>
                    <a:pt x="9180" y="0"/>
                  </a:moveTo>
                  <a:lnTo>
                    <a:pt x="5097" y="834"/>
                  </a:lnTo>
                  <a:lnTo>
                    <a:pt x="1799" y="1977"/>
                  </a:lnTo>
                  <a:cubicBezTo>
                    <a:pt x="1799" y="1977"/>
                    <a:pt x="667" y="7418"/>
                    <a:pt x="346" y="10501"/>
                  </a:cubicBezTo>
                  <a:cubicBezTo>
                    <a:pt x="36" y="13573"/>
                    <a:pt x="1" y="18467"/>
                    <a:pt x="1" y="18467"/>
                  </a:cubicBezTo>
                  <a:cubicBezTo>
                    <a:pt x="1" y="18467"/>
                    <a:pt x="2673" y="20427"/>
                    <a:pt x="6121" y="20427"/>
                  </a:cubicBezTo>
                  <a:cubicBezTo>
                    <a:pt x="6558" y="20427"/>
                    <a:pt x="7008" y="20395"/>
                    <a:pt x="7466" y="20324"/>
                  </a:cubicBezTo>
                  <a:cubicBezTo>
                    <a:pt x="9978" y="19931"/>
                    <a:pt x="12419" y="19229"/>
                    <a:pt x="14764" y="18241"/>
                  </a:cubicBezTo>
                  <a:cubicBezTo>
                    <a:pt x="14764" y="18241"/>
                    <a:pt x="13514" y="11918"/>
                    <a:pt x="13383" y="7858"/>
                  </a:cubicBezTo>
                  <a:cubicBezTo>
                    <a:pt x="13264" y="3798"/>
                    <a:pt x="13062" y="1631"/>
                    <a:pt x="13062" y="1631"/>
                  </a:cubicBezTo>
                  <a:lnTo>
                    <a:pt x="9180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0;p44"/>
            <p:cNvSpPr/>
            <p:nvPr/>
          </p:nvSpPr>
          <p:spPr>
            <a:xfrm>
              <a:off x="1294016" y="3503650"/>
              <a:ext cx="93819" cy="167598"/>
            </a:xfrm>
            <a:custGeom>
              <a:avLst/>
              <a:gdLst/>
              <a:ahLst/>
              <a:cxnLst/>
              <a:rect l="l" t="t" r="r" b="b"/>
              <a:pathLst>
                <a:path w="4466" h="7978" extrusionOk="0">
                  <a:moveTo>
                    <a:pt x="3894" y="0"/>
                  </a:moveTo>
                  <a:lnTo>
                    <a:pt x="1" y="2358"/>
                  </a:lnTo>
                  <a:cubicBezTo>
                    <a:pt x="1" y="2358"/>
                    <a:pt x="548" y="6870"/>
                    <a:pt x="965" y="7728"/>
                  </a:cubicBezTo>
                  <a:cubicBezTo>
                    <a:pt x="1047" y="7903"/>
                    <a:pt x="1170" y="7978"/>
                    <a:pt x="1320" y="7978"/>
                  </a:cubicBezTo>
                  <a:cubicBezTo>
                    <a:pt x="1917" y="7978"/>
                    <a:pt x="2945" y="6797"/>
                    <a:pt x="3525" y="5989"/>
                  </a:cubicBezTo>
                  <a:cubicBezTo>
                    <a:pt x="3930" y="5453"/>
                    <a:pt x="4239" y="4846"/>
                    <a:pt x="4465" y="4215"/>
                  </a:cubicBezTo>
                  <a:lnTo>
                    <a:pt x="3894" y="0"/>
                  </a:ln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1;p44"/>
            <p:cNvSpPr/>
            <p:nvPr/>
          </p:nvSpPr>
          <p:spPr>
            <a:xfrm>
              <a:off x="1097521" y="2210916"/>
              <a:ext cx="795724" cy="756266"/>
            </a:xfrm>
            <a:custGeom>
              <a:avLst/>
              <a:gdLst/>
              <a:ahLst/>
              <a:cxnLst/>
              <a:rect l="l" t="t" r="r" b="b"/>
              <a:pathLst>
                <a:path w="35291" h="33541" extrusionOk="0">
                  <a:moveTo>
                    <a:pt x="25994" y="1"/>
                  </a:moveTo>
                  <a:cubicBezTo>
                    <a:pt x="23711" y="1"/>
                    <a:pt x="22706" y="1737"/>
                    <a:pt x="22706" y="1737"/>
                  </a:cubicBezTo>
                  <a:cubicBezTo>
                    <a:pt x="22706" y="1737"/>
                    <a:pt x="21350" y="1029"/>
                    <a:pt x="19790" y="1029"/>
                  </a:cubicBezTo>
                  <a:cubicBezTo>
                    <a:pt x="19052" y="1029"/>
                    <a:pt x="18269" y="1187"/>
                    <a:pt x="17562" y="1654"/>
                  </a:cubicBezTo>
                  <a:cubicBezTo>
                    <a:pt x="15371" y="3106"/>
                    <a:pt x="15574" y="5869"/>
                    <a:pt x="15574" y="5869"/>
                  </a:cubicBezTo>
                  <a:cubicBezTo>
                    <a:pt x="15574" y="5869"/>
                    <a:pt x="15275" y="5815"/>
                    <a:pt x="14826" y="5815"/>
                  </a:cubicBezTo>
                  <a:cubicBezTo>
                    <a:pt x="13787" y="5815"/>
                    <a:pt x="11946" y="6105"/>
                    <a:pt x="11180" y="8036"/>
                  </a:cubicBezTo>
                  <a:cubicBezTo>
                    <a:pt x="10085" y="10810"/>
                    <a:pt x="12919" y="13703"/>
                    <a:pt x="12919" y="13703"/>
                  </a:cubicBezTo>
                  <a:cubicBezTo>
                    <a:pt x="12919" y="13703"/>
                    <a:pt x="12710" y="13639"/>
                    <a:pt x="12362" y="13639"/>
                  </a:cubicBezTo>
                  <a:cubicBezTo>
                    <a:pt x="11728" y="13639"/>
                    <a:pt x="10632" y="13852"/>
                    <a:pt x="9502" y="15060"/>
                  </a:cubicBezTo>
                  <a:cubicBezTo>
                    <a:pt x="7763" y="16918"/>
                    <a:pt x="8537" y="18513"/>
                    <a:pt x="8537" y="18513"/>
                  </a:cubicBezTo>
                  <a:cubicBezTo>
                    <a:pt x="8537" y="18513"/>
                    <a:pt x="7475" y="18141"/>
                    <a:pt x="6161" y="18141"/>
                  </a:cubicBezTo>
                  <a:cubicBezTo>
                    <a:pt x="5608" y="18141"/>
                    <a:pt x="5011" y="18207"/>
                    <a:pt x="4429" y="18394"/>
                  </a:cubicBezTo>
                  <a:cubicBezTo>
                    <a:pt x="2465" y="19025"/>
                    <a:pt x="2691" y="21263"/>
                    <a:pt x="2691" y="21263"/>
                  </a:cubicBezTo>
                  <a:cubicBezTo>
                    <a:pt x="2691" y="21263"/>
                    <a:pt x="0" y="23133"/>
                    <a:pt x="1453" y="24966"/>
                  </a:cubicBezTo>
                  <a:cubicBezTo>
                    <a:pt x="2199" y="25907"/>
                    <a:pt x="2991" y="26136"/>
                    <a:pt x="3586" y="26136"/>
                  </a:cubicBezTo>
                  <a:cubicBezTo>
                    <a:pt x="4150" y="26136"/>
                    <a:pt x="4537" y="25931"/>
                    <a:pt x="4537" y="25931"/>
                  </a:cubicBezTo>
                  <a:lnTo>
                    <a:pt x="4537" y="25931"/>
                  </a:lnTo>
                  <a:cubicBezTo>
                    <a:pt x="4537" y="25931"/>
                    <a:pt x="3691" y="30800"/>
                    <a:pt x="7347" y="31169"/>
                  </a:cubicBezTo>
                  <a:cubicBezTo>
                    <a:pt x="7624" y="31198"/>
                    <a:pt x="7887" y="31212"/>
                    <a:pt x="8137" y="31212"/>
                  </a:cubicBezTo>
                  <a:cubicBezTo>
                    <a:pt x="11186" y="31212"/>
                    <a:pt x="12264" y="29229"/>
                    <a:pt x="12264" y="29229"/>
                  </a:cubicBezTo>
                  <a:lnTo>
                    <a:pt x="12264" y="29229"/>
                  </a:lnTo>
                  <a:cubicBezTo>
                    <a:pt x="12264" y="29229"/>
                    <a:pt x="11907" y="32586"/>
                    <a:pt x="14990" y="32967"/>
                  </a:cubicBezTo>
                  <a:cubicBezTo>
                    <a:pt x="15189" y="32993"/>
                    <a:pt x="15377" y="33004"/>
                    <a:pt x="15554" y="33004"/>
                  </a:cubicBezTo>
                  <a:cubicBezTo>
                    <a:pt x="18131" y="33004"/>
                    <a:pt x="18610" y="30514"/>
                    <a:pt x="18610" y="30514"/>
                  </a:cubicBezTo>
                  <a:cubicBezTo>
                    <a:pt x="18610" y="30514"/>
                    <a:pt x="19272" y="33541"/>
                    <a:pt x="22064" y="33541"/>
                  </a:cubicBezTo>
                  <a:cubicBezTo>
                    <a:pt x="22704" y="33541"/>
                    <a:pt x="23455" y="33382"/>
                    <a:pt x="24337" y="32991"/>
                  </a:cubicBezTo>
                  <a:cubicBezTo>
                    <a:pt x="29063" y="30907"/>
                    <a:pt x="27480" y="26717"/>
                    <a:pt x="27480" y="26716"/>
                  </a:cubicBezTo>
                  <a:lnTo>
                    <a:pt x="27480" y="26716"/>
                  </a:lnTo>
                  <a:cubicBezTo>
                    <a:pt x="27480" y="26716"/>
                    <a:pt x="29116" y="27646"/>
                    <a:pt x="30551" y="27646"/>
                  </a:cubicBezTo>
                  <a:cubicBezTo>
                    <a:pt x="31208" y="27646"/>
                    <a:pt x="31822" y="27451"/>
                    <a:pt x="32219" y="26883"/>
                  </a:cubicBezTo>
                  <a:cubicBezTo>
                    <a:pt x="33469" y="25073"/>
                    <a:pt x="31981" y="23335"/>
                    <a:pt x="31981" y="23335"/>
                  </a:cubicBezTo>
                  <a:cubicBezTo>
                    <a:pt x="31981" y="23335"/>
                    <a:pt x="34957" y="22002"/>
                    <a:pt x="35124" y="18727"/>
                  </a:cubicBezTo>
                  <a:cubicBezTo>
                    <a:pt x="35290" y="15453"/>
                    <a:pt x="31814" y="14417"/>
                    <a:pt x="31814" y="14417"/>
                  </a:cubicBezTo>
                  <a:cubicBezTo>
                    <a:pt x="31814" y="14417"/>
                    <a:pt x="34802" y="14036"/>
                    <a:pt x="35040" y="11310"/>
                  </a:cubicBezTo>
                  <a:cubicBezTo>
                    <a:pt x="35279" y="8595"/>
                    <a:pt x="33671" y="7107"/>
                    <a:pt x="33671" y="7107"/>
                  </a:cubicBezTo>
                  <a:cubicBezTo>
                    <a:pt x="33671" y="7107"/>
                    <a:pt x="34612" y="4321"/>
                    <a:pt x="33207" y="2987"/>
                  </a:cubicBezTo>
                  <a:cubicBezTo>
                    <a:pt x="32727" y="2528"/>
                    <a:pt x="32224" y="2377"/>
                    <a:pt x="31769" y="2377"/>
                  </a:cubicBezTo>
                  <a:cubicBezTo>
                    <a:pt x="30892" y="2377"/>
                    <a:pt x="30195" y="2940"/>
                    <a:pt x="30195" y="2940"/>
                  </a:cubicBezTo>
                  <a:cubicBezTo>
                    <a:pt x="30195" y="2940"/>
                    <a:pt x="29790" y="618"/>
                    <a:pt x="26873" y="82"/>
                  </a:cubicBezTo>
                  <a:cubicBezTo>
                    <a:pt x="26561" y="26"/>
                    <a:pt x="26268" y="1"/>
                    <a:pt x="25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2;p44"/>
            <p:cNvSpPr/>
            <p:nvPr/>
          </p:nvSpPr>
          <p:spPr>
            <a:xfrm>
              <a:off x="921105" y="2384351"/>
              <a:ext cx="1185579" cy="1121170"/>
            </a:xfrm>
            <a:custGeom>
              <a:avLst/>
              <a:gdLst/>
              <a:ahLst/>
              <a:cxnLst/>
              <a:rect l="l" t="t" r="r" b="b"/>
              <a:pathLst>
                <a:path w="56436" h="53370" extrusionOk="0">
                  <a:moveTo>
                    <a:pt x="44575" y="0"/>
                  </a:moveTo>
                  <a:cubicBezTo>
                    <a:pt x="43777" y="0"/>
                    <a:pt x="43184" y="170"/>
                    <a:pt x="43184" y="170"/>
                  </a:cubicBezTo>
                  <a:cubicBezTo>
                    <a:pt x="43184" y="170"/>
                    <a:pt x="44792" y="1658"/>
                    <a:pt x="44565" y="4373"/>
                  </a:cubicBezTo>
                  <a:cubicBezTo>
                    <a:pt x="44327" y="7087"/>
                    <a:pt x="41339" y="7468"/>
                    <a:pt x="41339" y="7468"/>
                  </a:cubicBezTo>
                  <a:cubicBezTo>
                    <a:pt x="41339" y="7468"/>
                    <a:pt x="44804" y="8504"/>
                    <a:pt x="44649" y="11790"/>
                  </a:cubicBezTo>
                  <a:cubicBezTo>
                    <a:pt x="44482" y="15064"/>
                    <a:pt x="41506" y="16386"/>
                    <a:pt x="41506" y="16386"/>
                  </a:cubicBezTo>
                  <a:cubicBezTo>
                    <a:pt x="41506" y="16386"/>
                    <a:pt x="42994" y="18136"/>
                    <a:pt x="41744" y="19946"/>
                  </a:cubicBezTo>
                  <a:cubicBezTo>
                    <a:pt x="41351" y="20514"/>
                    <a:pt x="40738" y="20709"/>
                    <a:pt x="40081" y="20709"/>
                  </a:cubicBezTo>
                  <a:cubicBezTo>
                    <a:pt x="38647" y="20709"/>
                    <a:pt x="37005" y="19779"/>
                    <a:pt x="37005" y="19779"/>
                  </a:cubicBezTo>
                  <a:lnTo>
                    <a:pt x="37005" y="19779"/>
                  </a:lnTo>
                  <a:cubicBezTo>
                    <a:pt x="37005" y="19780"/>
                    <a:pt x="38588" y="23970"/>
                    <a:pt x="33862" y="26054"/>
                  </a:cubicBezTo>
                  <a:cubicBezTo>
                    <a:pt x="32985" y="26441"/>
                    <a:pt x="32236" y="26598"/>
                    <a:pt x="31598" y="26598"/>
                  </a:cubicBezTo>
                  <a:cubicBezTo>
                    <a:pt x="28798" y="26598"/>
                    <a:pt x="28135" y="23565"/>
                    <a:pt x="28135" y="23565"/>
                  </a:cubicBezTo>
                  <a:cubicBezTo>
                    <a:pt x="28135" y="23565"/>
                    <a:pt x="27655" y="26067"/>
                    <a:pt x="25068" y="26067"/>
                  </a:cubicBezTo>
                  <a:cubicBezTo>
                    <a:pt x="24890" y="26067"/>
                    <a:pt x="24702" y="26055"/>
                    <a:pt x="24503" y="26030"/>
                  </a:cubicBezTo>
                  <a:cubicBezTo>
                    <a:pt x="21432" y="25637"/>
                    <a:pt x="21789" y="22280"/>
                    <a:pt x="21789" y="22280"/>
                  </a:cubicBezTo>
                  <a:lnTo>
                    <a:pt x="21789" y="22280"/>
                  </a:lnTo>
                  <a:cubicBezTo>
                    <a:pt x="21789" y="22280"/>
                    <a:pt x="20706" y="24272"/>
                    <a:pt x="17640" y="24272"/>
                  </a:cubicBezTo>
                  <a:cubicBezTo>
                    <a:pt x="17397" y="24272"/>
                    <a:pt x="17141" y="24259"/>
                    <a:pt x="16872" y="24232"/>
                  </a:cubicBezTo>
                  <a:cubicBezTo>
                    <a:pt x="13204" y="23851"/>
                    <a:pt x="14062" y="18982"/>
                    <a:pt x="14062" y="18982"/>
                  </a:cubicBezTo>
                  <a:lnTo>
                    <a:pt x="14062" y="18982"/>
                  </a:lnTo>
                  <a:cubicBezTo>
                    <a:pt x="14062" y="18982"/>
                    <a:pt x="13675" y="19187"/>
                    <a:pt x="13111" y="19187"/>
                  </a:cubicBezTo>
                  <a:cubicBezTo>
                    <a:pt x="12516" y="19187"/>
                    <a:pt x="11724" y="18958"/>
                    <a:pt x="10978" y="18017"/>
                  </a:cubicBezTo>
                  <a:cubicBezTo>
                    <a:pt x="9525" y="16184"/>
                    <a:pt x="12216" y="14314"/>
                    <a:pt x="12216" y="14314"/>
                  </a:cubicBezTo>
                  <a:cubicBezTo>
                    <a:pt x="11890" y="14262"/>
                    <a:pt x="11563" y="14236"/>
                    <a:pt x="11238" y="14236"/>
                  </a:cubicBezTo>
                  <a:cubicBezTo>
                    <a:pt x="9725" y="14236"/>
                    <a:pt x="8257" y="14795"/>
                    <a:pt x="7120" y="15815"/>
                  </a:cubicBezTo>
                  <a:cubicBezTo>
                    <a:pt x="4739" y="17922"/>
                    <a:pt x="5727" y="19946"/>
                    <a:pt x="5727" y="19946"/>
                  </a:cubicBezTo>
                  <a:cubicBezTo>
                    <a:pt x="5727" y="19946"/>
                    <a:pt x="5630" y="19932"/>
                    <a:pt x="5467" y="19932"/>
                  </a:cubicBezTo>
                  <a:cubicBezTo>
                    <a:pt x="4841" y="19932"/>
                    <a:pt x="3248" y="20142"/>
                    <a:pt x="2548" y="22184"/>
                  </a:cubicBezTo>
                  <a:cubicBezTo>
                    <a:pt x="1679" y="24756"/>
                    <a:pt x="3929" y="26566"/>
                    <a:pt x="3929" y="26566"/>
                  </a:cubicBezTo>
                  <a:cubicBezTo>
                    <a:pt x="3929" y="26566"/>
                    <a:pt x="1262" y="27602"/>
                    <a:pt x="1155" y="29911"/>
                  </a:cubicBezTo>
                  <a:cubicBezTo>
                    <a:pt x="1048" y="32233"/>
                    <a:pt x="3156" y="33662"/>
                    <a:pt x="3156" y="33662"/>
                  </a:cubicBezTo>
                  <a:cubicBezTo>
                    <a:pt x="3156" y="33662"/>
                    <a:pt x="0" y="34567"/>
                    <a:pt x="679" y="37389"/>
                  </a:cubicBezTo>
                  <a:cubicBezTo>
                    <a:pt x="1358" y="40198"/>
                    <a:pt x="2822" y="40734"/>
                    <a:pt x="2822" y="40734"/>
                  </a:cubicBezTo>
                  <a:cubicBezTo>
                    <a:pt x="2822" y="40734"/>
                    <a:pt x="1548" y="42330"/>
                    <a:pt x="2572" y="44556"/>
                  </a:cubicBezTo>
                  <a:cubicBezTo>
                    <a:pt x="3564" y="46713"/>
                    <a:pt x="5227" y="46747"/>
                    <a:pt x="5329" y="46747"/>
                  </a:cubicBezTo>
                  <a:cubicBezTo>
                    <a:pt x="5333" y="46747"/>
                    <a:pt x="5334" y="46747"/>
                    <a:pt x="5334" y="46747"/>
                  </a:cubicBezTo>
                  <a:lnTo>
                    <a:pt x="5334" y="46747"/>
                  </a:lnTo>
                  <a:cubicBezTo>
                    <a:pt x="5334" y="46747"/>
                    <a:pt x="4858" y="48569"/>
                    <a:pt x="6525" y="49557"/>
                  </a:cubicBezTo>
                  <a:cubicBezTo>
                    <a:pt x="7473" y="50115"/>
                    <a:pt x="8337" y="50236"/>
                    <a:pt x="8910" y="50236"/>
                  </a:cubicBezTo>
                  <a:cubicBezTo>
                    <a:pt x="9352" y="50236"/>
                    <a:pt x="9621" y="50164"/>
                    <a:pt x="9621" y="50164"/>
                  </a:cubicBezTo>
                  <a:lnTo>
                    <a:pt x="22741" y="51617"/>
                  </a:lnTo>
                  <a:cubicBezTo>
                    <a:pt x="22741" y="51617"/>
                    <a:pt x="23236" y="53370"/>
                    <a:pt x="25411" y="53370"/>
                  </a:cubicBezTo>
                  <a:cubicBezTo>
                    <a:pt x="25525" y="53370"/>
                    <a:pt x="25643" y="53365"/>
                    <a:pt x="25765" y="53355"/>
                  </a:cubicBezTo>
                  <a:cubicBezTo>
                    <a:pt x="28242" y="53164"/>
                    <a:pt x="28218" y="51510"/>
                    <a:pt x="28218" y="51509"/>
                  </a:cubicBezTo>
                  <a:lnTo>
                    <a:pt x="28218" y="51509"/>
                  </a:lnTo>
                  <a:cubicBezTo>
                    <a:pt x="28218" y="51510"/>
                    <a:pt x="29761" y="52718"/>
                    <a:pt x="31588" y="52718"/>
                  </a:cubicBezTo>
                  <a:cubicBezTo>
                    <a:pt x="32126" y="52718"/>
                    <a:pt x="32688" y="52613"/>
                    <a:pt x="33243" y="52343"/>
                  </a:cubicBezTo>
                  <a:cubicBezTo>
                    <a:pt x="35695" y="51152"/>
                    <a:pt x="34695" y="48271"/>
                    <a:pt x="34695" y="48271"/>
                  </a:cubicBezTo>
                  <a:lnTo>
                    <a:pt x="34695" y="48271"/>
                  </a:lnTo>
                  <a:cubicBezTo>
                    <a:pt x="34695" y="48271"/>
                    <a:pt x="34886" y="48289"/>
                    <a:pt x="35197" y="48289"/>
                  </a:cubicBezTo>
                  <a:cubicBezTo>
                    <a:pt x="36143" y="48289"/>
                    <a:pt x="38206" y="48121"/>
                    <a:pt x="39434" y="46759"/>
                  </a:cubicBezTo>
                  <a:cubicBezTo>
                    <a:pt x="41053" y="44961"/>
                    <a:pt x="39589" y="42365"/>
                    <a:pt x="39589" y="42365"/>
                  </a:cubicBezTo>
                  <a:lnTo>
                    <a:pt x="39589" y="42365"/>
                  </a:lnTo>
                  <a:cubicBezTo>
                    <a:pt x="39589" y="42365"/>
                    <a:pt x="39664" y="42369"/>
                    <a:pt x="39799" y="42369"/>
                  </a:cubicBezTo>
                  <a:cubicBezTo>
                    <a:pt x="40717" y="42369"/>
                    <a:pt x="44382" y="42224"/>
                    <a:pt x="45649" y="39960"/>
                  </a:cubicBezTo>
                  <a:cubicBezTo>
                    <a:pt x="47101" y="37377"/>
                    <a:pt x="45363" y="34996"/>
                    <a:pt x="45363" y="34995"/>
                  </a:cubicBezTo>
                  <a:lnTo>
                    <a:pt x="45363" y="34995"/>
                  </a:lnTo>
                  <a:cubicBezTo>
                    <a:pt x="45363" y="34995"/>
                    <a:pt x="45649" y="35027"/>
                    <a:pt x="46090" y="35027"/>
                  </a:cubicBezTo>
                  <a:cubicBezTo>
                    <a:pt x="47308" y="35027"/>
                    <a:pt x="49709" y="34783"/>
                    <a:pt x="50530" y="32948"/>
                  </a:cubicBezTo>
                  <a:cubicBezTo>
                    <a:pt x="51662" y="30459"/>
                    <a:pt x="49340" y="28257"/>
                    <a:pt x="49340" y="28257"/>
                  </a:cubicBezTo>
                  <a:lnTo>
                    <a:pt x="49340" y="28257"/>
                  </a:lnTo>
                  <a:cubicBezTo>
                    <a:pt x="49340" y="28257"/>
                    <a:pt x="49678" y="28309"/>
                    <a:pt x="50197" y="28309"/>
                  </a:cubicBezTo>
                  <a:cubicBezTo>
                    <a:pt x="51618" y="28309"/>
                    <a:pt x="54394" y="27913"/>
                    <a:pt x="55257" y="24947"/>
                  </a:cubicBezTo>
                  <a:cubicBezTo>
                    <a:pt x="56436" y="20910"/>
                    <a:pt x="53698" y="19720"/>
                    <a:pt x="53698" y="19720"/>
                  </a:cubicBezTo>
                  <a:cubicBezTo>
                    <a:pt x="53698" y="19720"/>
                    <a:pt x="55174" y="17541"/>
                    <a:pt x="54698" y="15243"/>
                  </a:cubicBezTo>
                  <a:cubicBezTo>
                    <a:pt x="54233" y="12945"/>
                    <a:pt x="51912" y="11897"/>
                    <a:pt x="51912" y="11897"/>
                  </a:cubicBezTo>
                  <a:cubicBezTo>
                    <a:pt x="52435" y="10576"/>
                    <a:pt x="52400" y="9099"/>
                    <a:pt x="51828" y="7814"/>
                  </a:cubicBezTo>
                  <a:cubicBezTo>
                    <a:pt x="51287" y="6647"/>
                    <a:pt x="50429" y="6383"/>
                    <a:pt x="49763" y="6383"/>
                  </a:cubicBezTo>
                  <a:cubicBezTo>
                    <a:pt x="49212" y="6383"/>
                    <a:pt x="48792" y="6563"/>
                    <a:pt x="48792" y="6563"/>
                  </a:cubicBezTo>
                  <a:cubicBezTo>
                    <a:pt x="48792" y="6563"/>
                    <a:pt x="49507" y="4313"/>
                    <a:pt x="47983" y="1777"/>
                  </a:cubicBezTo>
                  <a:cubicBezTo>
                    <a:pt x="47113" y="311"/>
                    <a:pt x="45656" y="0"/>
                    <a:pt x="4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3;p44"/>
            <p:cNvSpPr/>
            <p:nvPr/>
          </p:nvSpPr>
          <p:spPr>
            <a:xfrm>
              <a:off x="1154195" y="3050788"/>
              <a:ext cx="276669" cy="135750"/>
            </a:xfrm>
            <a:custGeom>
              <a:avLst/>
              <a:gdLst/>
              <a:ahLst/>
              <a:cxnLst/>
              <a:rect l="l" t="t" r="r" b="b"/>
              <a:pathLst>
                <a:path w="13170" h="6462" extrusionOk="0">
                  <a:moveTo>
                    <a:pt x="7528" y="1"/>
                  </a:moveTo>
                  <a:cubicBezTo>
                    <a:pt x="3754" y="1"/>
                    <a:pt x="1" y="3890"/>
                    <a:pt x="1" y="3890"/>
                  </a:cubicBezTo>
                  <a:cubicBezTo>
                    <a:pt x="1" y="3890"/>
                    <a:pt x="2769" y="2527"/>
                    <a:pt x="5642" y="2527"/>
                  </a:cubicBezTo>
                  <a:cubicBezTo>
                    <a:pt x="6197" y="2527"/>
                    <a:pt x="6756" y="2577"/>
                    <a:pt x="7300" y="2699"/>
                  </a:cubicBezTo>
                  <a:cubicBezTo>
                    <a:pt x="10669" y="3449"/>
                    <a:pt x="13169" y="6461"/>
                    <a:pt x="13169" y="6461"/>
                  </a:cubicBezTo>
                  <a:cubicBezTo>
                    <a:pt x="13169" y="6461"/>
                    <a:pt x="12300" y="651"/>
                    <a:pt x="8288" y="56"/>
                  </a:cubicBezTo>
                  <a:cubicBezTo>
                    <a:pt x="8035" y="18"/>
                    <a:pt x="7781" y="1"/>
                    <a:pt x="752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4;p44"/>
            <p:cNvSpPr/>
            <p:nvPr/>
          </p:nvSpPr>
          <p:spPr>
            <a:xfrm>
              <a:off x="1041158" y="3259699"/>
              <a:ext cx="67560" cy="99155"/>
            </a:xfrm>
            <a:custGeom>
              <a:avLst/>
              <a:gdLst/>
              <a:ahLst/>
              <a:cxnLst/>
              <a:rect l="l" t="t" r="r" b="b"/>
              <a:pathLst>
                <a:path w="3216" h="4720" extrusionOk="0">
                  <a:moveTo>
                    <a:pt x="2596" y="1"/>
                  </a:moveTo>
                  <a:cubicBezTo>
                    <a:pt x="1949" y="1"/>
                    <a:pt x="978" y="168"/>
                    <a:pt x="596" y="1100"/>
                  </a:cubicBezTo>
                  <a:cubicBezTo>
                    <a:pt x="0" y="2541"/>
                    <a:pt x="798" y="4482"/>
                    <a:pt x="2215" y="4720"/>
                  </a:cubicBezTo>
                  <a:lnTo>
                    <a:pt x="3215" y="52"/>
                  </a:lnTo>
                  <a:cubicBezTo>
                    <a:pt x="3215" y="52"/>
                    <a:pt x="2956" y="1"/>
                    <a:pt x="2596" y="1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5;p44"/>
            <p:cNvSpPr/>
            <p:nvPr/>
          </p:nvSpPr>
          <p:spPr>
            <a:xfrm>
              <a:off x="1427828" y="3324946"/>
              <a:ext cx="135120" cy="116739"/>
            </a:xfrm>
            <a:custGeom>
              <a:avLst/>
              <a:gdLst/>
              <a:ahLst/>
              <a:cxnLst/>
              <a:rect l="l" t="t" r="r" b="b"/>
              <a:pathLst>
                <a:path w="6432" h="5557" extrusionOk="0">
                  <a:moveTo>
                    <a:pt x="2770" y="0"/>
                  </a:moveTo>
                  <a:cubicBezTo>
                    <a:pt x="1967" y="0"/>
                    <a:pt x="1322" y="292"/>
                    <a:pt x="1322" y="292"/>
                  </a:cubicBezTo>
                  <a:lnTo>
                    <a:pt x="0" y="4435"/>
                  </a:lnTo>
                  <a:cubicBezTo>
                    <a:pt x="0" y="4435"/>
                    <a:pt x="929" y="5495"/>
                    <a:pt x="2155" y="5555"/>
                  </a:cubicBezTo>
                  <a:cubicBezTo>
                    <a:pt x="2177" y="5556"/>
                    <a:pt x="2199" y="5556"/>
                    <a:pt x="2221" y="5556"/>
                  </a:cubicBezTo>
                  <a:cubicBezTo>
                    <a:pt x="3488" y="5556"/>
                    <a:pt x="6432" y="3917"/>
                    <a:pt x="5203" y="1530"/>
                  </a:cubicBezTo>
                  <a:cubicBezTo>
                    <a:pt x="4572" y="304"/>
                    <a:pt x="3589" y="0"/>
                    <a:pt x="2770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6;p44"/>
            <p:cNvSpPr/>
            <p:nvPr/>
          </p:nvSpPr>
          <p:spPr>
            <a:xfrm>
              <a:off x="1007884" y="3184999"/>
              <a:ext cx="447733" cy="389017"/>
            </a:xfrm>
            <a:custGeom>
              <a:avLst/>
              <a:gdLst/>
              <a:ahLst/>
              <a:cxnLst/>
              <a:rect l="l" t="t" r="r" b="b"/>
              <a:pathLst>
                <a:path w="21313" h="18518" extrusionOk="0">
                  <a:moveTo>
                    <a:pt x="10014" y="1"/>
                  </a:moveTo>
                  <a:cubicBezTo>
                    <a:pt x="9550" y="858"/>
                    <a:pt x="8811" y="1525"/>
                    <a:pt x="7918" y="1894"/>
                  </a:cubicBezTo>
                  <a:cubicBezTo>
                    <a:pt x="7582" y="2026"/>
                    <a:pt x="7248" y="2077"/>
                    <a:pt x="6932" y="2077"/>
                  </a:cubicBezTo>
                  <a:cubicBezTo>
                    <a:pt x="5848" y="2077"/>
                    <a:pt x="4978" y="1477"/>
                    <a:pt x="4978" y="1477"/>
                  </a:cubicBezTo>
                  <a:lnTo>
                    <a:pt x="4978" y="1477"/>
                  </a:lnTo>
                  <a:cubicBezTo>
                    <a:pt x="4978" y="1478"/>
                    <a:pt x="1" y="16479"/>
                    <a:pt x="9966" y="18336"/>
                  </a:cubicBezTo>
                  <a:cubicBezTo>
                    <a:pt x="10624" y="18460"/>
                    <a:pt x="11244" y="18517"/>
                    <a:pt x="11828" y="18517"/>
                  </a:cubicBezTo>
                  <a:cubicBezTo>
                    <a:pt x="20118" y="18517"/>
                    <a:pt x="21313" y="6954"/>
                    <a:pt x="21313" y="6954"/>
                  </a:cubicBezTo>
                  <a:cubicBezTo>
                    <a:pt x="21313" y="6954"/>
                    <a:pt x="20087" y="6859"/>
                    <a:pt x="18741" y="5275"/>
                  </a:cubicBezTo>
                  <a:cubicBezTo>
                    <a:pt x="17384" y="3692"/>
                    <a:pt x="18146" y="1275"/>
                    <a:pt x="18146" y="1275"/>
                  </a:cubicBezTo>
                  <a:lnTo>
                    <a:pt x="18146" y="1275"/>
                  </a:lnTo>
                  <a:cubicBezTo>
                    <a:pt x="17577" y="1855"/>
                    <a:pt x="16799" y="2184"/>
                    <a:pt x="15998" y="2184"/>
                  </a:cubicBezTo>
                  <a:cubicBezTo>
                    <a:pt x="15944" y="2184"/>
                    <a:pt x="15890" y="2183"/>
                    <a:pt x="15836" y="2180"/>
                  </a:cubicBezTo>
                  <a:cubicBezTo>
                    <a:pt x="14419" y="2084"/>
                    <a:pt x="14122" y="346"/>
                    <a:pt x="14122" y="346"/>
                  </a:cubicBezTo>
                  <a:cubicBezTo>
                    <a:pt x="14122" y="346"/>
                    <a:pt x="13187" y="1743"/>
                    <a:pt x="11635" y="1743"/>
                  </a:cubicBezTo>
                  <a:cubicBezTo>
                    <a:pt x="11591" y="1743"/>
                    <a:pt x="11547" y="1741"/>
                    <a:pt x="11502" y="1739"/>
                  </a:cubicBezTo>
                  <a:cubicBezTo>
                    <a:pt x="9859" y="1668"/>
                    <a:pt x="10014" y="1"/>
                    <a:pt x="10014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7;p44"/>
            <p:cNvSpPr/>
            <p:nvPr/>
          </p:nvSpPr>
          <p:spPr>
            <a:xfrm>
              <a:off x="1336281" y="3310304"/>
              <a:ext cx="63548" cy="97832"/>
            </a:xfrm>
            <a:custGeom>
              <a:avLst/>
              <a:gdLst/>
              <a:ahLst/>
              <a:cxnLst/>
              <a:rect l="l" t="t" r="r" b="b"/>
              <a:pathLst>
                <a:path w="3025" h="4657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667" y="489"/>
                    <a:pt x="263" y="1203"/>
                    <a:pt x="144" y="1977"/>
                  </a:cubicBezTo>
                  <a:cubicBezTo>
                    <a:pt x="1" y="2942"/>
                    <a:pt x="286" y="3918"/>
                    <a:pt x="918" y="4656"/>
                  </a:cubicBezTo>
                  <a:cubicBezTo>
                    <a:pt x="2823" y="3775"/>
                    <a:pt x="3025" y="1156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8;p44"/>
            <p:cNvSpPr/>
            <p:nvPr/>
          </p:nvSpPr>
          <p:spPr>
            <a:xfrm>
              <a:off x="1286516" y="3303624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0"/>
                  </a:moveTo>
                  <a:cubicBezTo>
                    <a:pt x="1301" y="0"/>
                    <a:pt x="256" y="1023"/>
                    <a:pt x="131" y="2367"/>
                  </a:cubicBezTo>
                  <a:cubicBezTo>
                    <a:pt x="0" y="3772"/>
                    <a:pt x="953" y="5022"/>
                    <a:pt x="2251" y="5141"/>
                  </a:cubicBezTo>
                  <a:cubicBezTo>
                    <a:pt x="2318" y="5148"/>
                    <a:pt x="2386" y="5151"/>
                    <a:pt x="2454" y="5151"/>
                  </a:cubicBezTo>
                  <a:cubicBezTo>
                    <a:pt x="2743" y="5151"/>
                    <a:pt x="3028" y="5090"/>
                    <a:pt x="3298" y="4974"/>
                  </a:cubicBezTo>
                  <a:cubicBezTo>
                    <a:pt x="2655" y="4236"/>
                    <a:pt x="2370" y="3260"/>
                    <a:pt x="2513" y="2295"/>
                  </a:cubicBezTo>
                  <a:cubicBezTo>
                    <a:pt x="2632" y="1521"/>
                    <a:pt x="3048" y="819"/>
                    <a:pt x="3656" y="319"/>
                  </a:cubicBezTo>
                  <a:cubicBezTo>
                    <a:pt x="3370" y="140"/>
                    <a:pt x="3048" y="45"/>
                    <a:pt x="2715" y="9"/>
                  </a:cubicBezTo>
                  <a:cubicBezTo>
                    <a:pt x="2648" y="3"/>
                    <a:pt x="2582" y="0"/>
                    <a:pt x="2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9;p44"/>
            <p:cNvSpPr/>
            <p:nvPr/>
          </p:nvSpPr>
          <p:spPr>
            <a:xfrm>
              <a:off x="1182974" y="3400864"/>
              <a:ext cx="48044" cy="31784"/>
            </a:xfrm>
            <a:custGeom>
              <a:avLst/>
              <a:gdLst/>
              <a:ahLst/>
              <a:cxnLst/>
              <a:rect l="l" t="t" r="r" b="b"/>
              <a:pathLst>
                <a:path w="2287" h="1513" extrusionOk="0">
                  <a:moveTo>
                    <a:pt x="1404" y="0"/>
                  </a:moveTo>
                  <a:cubicBezTo>
                    <a:pt x="1274" y="0"/>
                    <a:pt x="1128" y="25"/>
                    <a:pt x="965" y="83"/>
                  </a:cubicBezTo>
                  <a:cubicBezTo>
                    <a:pt x="0" y="429"/>
                    <a:pt x="310" y="1512"/>
                    <a:pt x="310" y="1512"/>
                  </a:cubicBezTo>
                  <a:cubicBezTo>
                    <a:pt x="310" y="1512"/>
                    <a:pt x="725" y="524"/>
                    <a:pt x="1808" y="524"/>
                  </a:cubicBezTo>
                  <a:cubicBezTo>
                    <a:pt x="1955" y="524"/>
                    <a:pt x="2114" y="542"/>
                    <a:pt x="2286" y="583"/>
                  </a:cubicBezTo>
                  <a:cubicBezTo>
                    <a:pt x="2286" y="583"/>
                    <a:pt x="2040" y="0"/>
                    <a:pt x="1404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0;p44"/>
            <p:cNvSpPr/>
            <p:nvPr/>
          </p:nvSpPr>
          <p:spPr>
            <a:xfrm>
              <a:off x="1158460" y="3298309"/>
              <a:ext cx="63548" cy="98063"/>
            </a:xfrm>
            <a:custGeom>
              <a:avLst/>
              <a:gdLst/>
              <a:ahLst/>
              <a:cxnLst/>
              <a:rect l="l" t="t" r="r" b="b"/>
              <a:pathLst>
                <a:path w="3025" h="4668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667" y="500"/>
                    <a:pt x="262" y="1215"/>
                    <a:pt x="143" y="1989"/>
                  </a:cubicBezTo>
                  <a:cubicBezTo>
                    <a:pt x="0" y="2953"/>
                    <a:pt x="286" y="3929"/>
                    <a:pt x="917" y="4668"/>
                  </a:cubicBezTo>
                  <a:cubicBezTo>
                    <a:pt x="2822" y="3787"/>
                    <a:pt x="3025" y="1167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1;p44"/>
            <p:cNvSpPr/>
            <p:nvPr/>
          </p:nvSpPr>
          <p:spPr>
            <a:xfrm>
              <a:off x="1108695" y="3291608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1"/>
                  </a:moveTo>
                  <a:cubicBezTo>
                    <a:pt x="1301" y="1"/>
                    <a:pt x="255" y="1023"/>
                    <a:pt x="131" y="2367"/>
                  </a:cubicBezTo>
                  <a:cubicBezTo>
                    <a:pt x="0" y="3784"/>
                    <a:pt x="953" y="5022"/>
                    <a:pt x="2250" y="5141"/>
                  </a:cubicBezTo>
                  <a:cubicBezTo>
                    <a:pt x="2319" y="5148"/>
                    <a:pt x="2388" y="5152"/>
                    <a:pt x="2456" y="5152"/>
                  </a:cubicBezTo>
                  <a:cubicBezTo>
                    <a:pt x="2744" y="5152"/>
                    <a:pt x="3029" y="5092"/>
                    <a:pt x="3298" y="4987"/>
                  </a:cubicBezTo>
                  <a:cubicBezTo>
                    <a:pt x="2655" y="4248"/>
                    <a:pt x="2369" y="3272"/>
                    <a:pt x="2512" y="2308"/>
                  </a:cubicBezTo>
                  <a:cubicBezTo>
                    <a:pt x="2631" y="1522"/>
                    <a:pt x="3036" y="819"/>
                    <a:pt x="3655" y="319"/>
                  </a:cubicBezTo>
                  <a:cubicBezTo>
                    <a:pt x="3370" y="153"/>
                    <a:pt x="3048" y="46"/>
                    <a:pt x="2715" y="10"/>
                  </a:cubicBezTo>
                  <a:cubicBezTo>
                    <a:pt x="2648" y="4"/>
                    <a:pt x="258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2;p44"/>
            <p:cNvSpPr/>
            <p:nvPr/>
          </p:nvSpPr>
          <p:spPr>
            <a:xfrm>
              <a:off x="1315779" y="3431303"/>
              <a:ext cx="51783" cy="27625"/>
            </a:xfrm>
            <a:custGeom>
              <a:avLst/>
              <a:gdLst/>
              <a:ahLst/>
              <a:cxnLst/>
              <a:rect l="l" t="t" r="r" b="b"/>
              <a:pathLst>
                <a:path w="2465" h="1315" extrusionOk="0">
                  <a:moveTo>
                    <a:pt x="1141" y="0"/>
                  </a:moveTo>
                  <a:cubicBezTo>
                    <a:pt x="529" y="0"/>
                    <a:pt x="35" y="252"/>
                    <a:pt x="24" y="599"/>
                  </a:cubicBezTo>
                  <a:cubicBezTo>
                    <a:pt x="0" y="956"/>
                    <a:pt x="536" y="1277"/>
                    <a:pt x="1203" y="1313"/>
                  </a:cubicBezTo>
                  <a:cubicBezTo>
                    <a:pt x="1231" y="1314"/>
                    <a:pt x="1259" y="1315"/>
                    <a:pt x="1287" y="1315"/>
                  </a:cubicBezTo>
                  <a:cubicBezTo>
                    <a:pt x="1916" y="1315"/>
                    <a:pt x="2430" y="1059"/>
                    <a:pt x="2453" y="706"/>
                  </a:cubicBezTo>
                  <a:cubicBezTo>
                    <a:pt x="2465" y="349"/>
                    <a:pt x="1941" y="27"/>
                    <a:pt x="1262" y="4"/>
                  </a:cubicBezTo>
                  <a:cubicBezTo>
                    <a:pt x="1222" y="1"/>
                    <a:pt x="118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3;p44"/>
            <p:cNvSpPr/>
            <p:nvPr/>
          </p:nvSpPr>
          <p:spPr>
            <a:xfrm>
              <a:off x="1111678" y="3421325"/>
              <a:ext cx="51804" cy="27646"/>
            </a:xfrm>
            <a:custGeom>
              <a:avLst/>
              <a:gdLst/>
              <a:ahLst/>
              <a:cxnLst/>
              <a:rect l="l" t="t" r="r" b="b"/>
              <a:pathLst>
                <a:path w="2466" h="1316" extrusionOk="0">
                  <a:moveTo>
                    <a:pt x="1179" y="1"/>
                  </a:moveTo>
                  <a:cubicBezTo>
                    <a:pt x="550" y="1"/>
                    <a:pt x="36" y="255"/>
                    <a:pt x="25" y="598"/>
                  </a:cubicBezTo>
                  <a:cubicBezTo>
                    <a:pt x="1" y="967"/>
                    <a:pt x="537" y="1288"/>
                    <a:pt x="1203" y="1312"/>
                  </a:cubicBezTo>
                  <a:cubicBezTo>
                    <a:pt x="1244" y="1314"/>
                    <a:pt x="1285" y="1315"/>
                    <a:pt x="1325" y="1315"/>
                  </a:cubicBezTo>
                  <a:cubicBezTo>
                    <a:pt x="1937" y="1315"/>
                    <a:pt x="2431" y="1063"/>
                    <a:pt x="2454" y="717"/>
                  </a:cubicBezTo>
                  <a:cubicBezTo>
                    <a:pt x="2466" y="359"/>
                    <a:pt x="1942" y="38"/>
                    <a:pt x="1263" y="2"/>
                  </a:cubicBezTo>
                  <a:cubicBezTo>
                    <a:pt x="1235" y="1"/>
                    <a:pt x="1207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4;p44"/>
            <p:cNvSpPr/>
            <p:nvPr/>
          </p:nvSpPr>
          <p:spPr>
            <a:xfrm>
              <a:off x="1312607" y="3265833"/>
              <a:ext cx="38948" cy="18382"/>
            </a:xfrm>
            <a:custGeom>
              <a:avLst/>
              <a:gdLst/>
              <a:ahLst/>
              <a:cxnLst/>
              <a:rect l="l" t="t" r="r" b="b"/>
              <a:pathLst>
                <a:path w="1854" h="875" extrusionOk="0">
                  <a:moveTo>
                    <a:pt x="532" y="0"/>
                  </a:moveTo>
                  <a:cubicBezTo>
                    <a:pt x="359" y="0"/>
                    <a:pt x="221" y="45"/>
                    <a:pt x="163" y="153"/>
                  </a:cubicBezTo>
                  <a:cubicBezTo>
                    <a:pt x="1" y="461"/>
                    <a:pt x="841" y="874"/>
                    <a:pt x="1375" y="874"/>
                  </a:cubicBezTo>
                  <a:cubicBezTo>
                    <a:pt x="1584" y="874"/>
                    <a:pt x="1746" y="811"/>
                    <a:pt x="1783" y="653"/>
                  </a:cubicBezTo>
                  <a:cubicBezTo>
                    <a:pt x="1854" y="387"/>
                    <a:pt x="10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5;p44"/>
            <p:cNvSpPr/>
            <p:nvPr/>
          </p:nvSpPr>
          <p:spPr>
            <a:xfrm>
              <a:off x="1133231" y="3262955"/>
              <a:ext cx="34956" cy="14285"/>
            </a:xfrm>
            <a:custGeom>
              <a:avLst/>
              <a:gdLst/>
              <a:ahLst/>
              <a:cxnLst/>
              <a:rect l="l" t="t" r="r" b="b"/>
              <a:pathLst>
                <a:path w="1664" h="680" extrusionOk="0">
                  <a:moveTo>
                    <a:pt x="1039" y="1"/>
                  </a:moveTo>
                  <a:cubicBezTo>
                    <a:pt x="581" y="1"/>
                    <a:pt x="0" y="188"/>
                    <a:pt x="46" y="481"/>
                  </a:cubicBezTo>
                  <a:cubicBezTo>
                    <a:pt x="73" y="622"/>
                    <a:pt x="255" y="679"/>
                    <a:pt x="484" y="679"/>
                  </a:cubicBezTo>
                  <a:cubicBezTo>
                    <a:pt x="968" y="679"/>
                    <a:pt x="1664" y="426"/>
                    <a:pt x="1559" y="183"/>
                  </a:cubicBezTo>
                  <a:cubicBezTo>
                    <a:pt x="1504" y="57"/>
                    <a:pt x="1290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6;p44"/>
            <p:cNvSpPr/>
            <p:nvPr/>
          </p:nvSpPr>
          <p:spPr>
            <a:xfrm>
              <a:off x="1214485" y="3474892"/>
              <a:ext cx="60292" cy="34872"/>
            </a:xfrm>
            <a:custGeom>
              <a:avLst/>
              <a:gdLst/>
              <a:ahLst/>
              <a:cxnLst/>
              <a:rect l="l" t="t" r="r" b="b"/>
              <a:pathLst>
                <a:path w="2870" h="1660" extrusionOk="0">
                  <a:moveTo>
                    <a:pt x="2810" y="0"/>
                  </a:moveTo>
                  <a:cubicBezTo>
                    <a:pt x="2810" y="0"/>
                    <a:pt x="1858" y="926"/>
                    <a:pt x="621" y="926"/>
                  </a:cubicBezTo>
                  <a:cubicBezTo>
                    <a:pt x="420" y="926"/>
                    <a:pt x="213" y="902"/>
                    <a:pt x="0" y="846"/>
                  </a:cubicBezTo>
                  <a:lnTo>
                    <a:pt x="0" y="846"/>
                  </a:lnTo>
                  <a:cubicBezTo>
                    <a:pt x="0" y="846"/>
                    <a:pt x="857" y="1659"/>
                    <a:pt x="1626" y="1659"/>
                  </a:cubicBezTo>
                  <a:cubicBezTo>
                    <a:pt x="1763" y="1659"/>
                    <a:pt x="1898" y="1633"/>
                    <a:pt x="2024" y="1572"/>
                  </a:cubicBezTo>
                  <a:cubicBezTo>
                    <a:pt x="2870" y="1155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762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1"/>
          <p:cNvSpPr txBox="1">
            <a:spLocks noGrp="1"/>
          </p:cNvSpPr>
          <p:nvPr>
            <p:ph type="title"/>
          </p:nvPr>
        </p:nvSpPr>
        <p:spPr>
          <a:xfrm>
            <a:off x="687343" y="226661"/>
            <a:ext cx="1291207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b="1" u="sng">
                <a:latin typeface="+mj-lt"/>
              </a:rPr>
              <a:t>Bài</a:t>
            </a:r>
            <a:r>
              <a:rPr lang="en" b="1" u="sng">
                <a:latin typeface="+mj-lt"/>
              </a:rPr>
              <a:t> 1:</a:t>
            </a:r>
            <a:endParaRPr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657" name="Google Shape;657;p41"/>
          <p:cNvGrpSpPr/>
          <p:nvPr/>
        </p:nvGrpSpPr>
        <p:grpSpPr>
          <a:xfrm>
            <a:off x="8401732" y="167583"/>
            <a:ext cx="756257" cy="538293"/>
            <a:chOff x="3634764" y="2117601"/>
            <a:chExt cx="756257" cy="538293"/>
          </a:xfrm>
        </p:grpSpPr>
        <p:sp>
          <p:nvSpPr>
            <p:cNvPr id="658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67" name="Google Shape;667;p41"/>
          <p:cNvGrpSpPr/>
          <p:nvPr/>
        </p:nvGrpSpPr>
        <p:grpSpPr>
          <a:xfrm>
            <a:off x="9843" y="320586"/>
            <a:ext cx="677500" cy="466150"/>
            <a:chOff x="4233250" y="1990625"/>
            <a:chExt cx="677500" cy="466150"/>
          </a:xfrm>
        </p:grpSpPr>
        <p:sp>
          <p:nvSpPr>
            <p:cNvPr id="668" name="Google Shape;668;p41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0" name="Google Shape;670;p41"/>
            <p:cNvGrpSpPr/>
            <p:nvPr/>
          </p:nvGrpSpPr>
          <p:grpSpPr>
            <a:xfrm>
              <a:off x="4233250" y="2326250"/>
              <a:ext cx="365250" cy="130525"/>
              <a:chOff x="4296650" y="2245925"/>
              <a:chExt cx="365250" cy="130525"/>
            </a:xfrm>
          </p:grpSpPr>
          <p:sp>
            <p:nvSpPr>
              <p:cNvPr id="671" name="Google Shape;671;p41"/>
              <p:cNvSpPr/>
              <p:nvPr/>
            </p:nvSpPr>
            <p:spPr>
              <a:xfrm>
                <a:off x="4296650" y="2245925"/>
                <a:ext cx="365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4297775" y="2261500"/>
                <a:ext cx="35937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5" name="Google Shape;675;p41"/>
          <p:cNvGrpSpPr/>
          <p:nvPr/>
        </p:nvGrpSpPr>
        <p:grpSpPr>
          <a:xfrm>
            <a:off x="8311464" y="4539326"/>
            <a:ext cx="853833" cy="735107"/>
            <a:chOff x="6635313" y="2067678"/>
            <a:chExt cx="853833" cy="735107"/>
          </a:xfrm>
        </p:grpSpPr>
        <p:grpSp>
          <p:nvGrpSpPr>
            <p:cNvPr id="676" name="Google Shape;676;p41"/>
            <p:cNvGrpSpPr/>
            <p:nvPr/>
          </p:nvGrpSpPr>
          <p:grpSpPr>
            <a:xfrm rot="6385763">
              <a:off x="6667836" y="2117076"/>
              <a:ext cx="348597" cy="328456"/>
              <a:chOff x="6520753" y="2095400"/>
              <a:chExt cx="429607" cy="404737"/>
            </a:xfrm>
          </p:grpSpPr>
          <p:sp>
            <p:nvSpPr>
              <p:cNvPr id="677" name="Google Shape;677;p41"/>
              <p:cNvSpPr/>
              <p:nvPr/>
            </p:nvSpPr>
            <p:spPr>
              <a:xfrm>
                <a:off x="6520753" y="2095400"/>
                <a:ext cx="429607" cy="40462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22272" extrusionOk="0">
                    <a:moveTo>
                      <a:pt x="12026" y="1"/>
                    </a:moveTo>
                    <a:cubicBezTo>
                      <a:pt x="10599" y="1"/>
                      <a:pt x="9180" y="269"/>
                      <a:pt x="7870" y="835"/>
                    </a:cubicBezTo>
                    <a:cubicBezTo>
                      <a:pt x="2727" y="3026"/>
                      <a:pt x="0" y="8693"/>
                      <a:pt x="1512" y="14075"/>
                    </a:cubicBezTo>
                    <a:cubicBezTo>
                      <a:pt x="2873" y="19022"/>
                      <a:pt x="7416" y="22272"/>
                      <a:pt x="12267" y="22272"/>
                    </a:cubicBezTo>
                    <a:cubicBezTo>
                      <a:pt x="13696" y="22272"/>
                      <a:pt x="15153" y="21989"/>
                      <a:pt x="16562" y="21385"/>
                    </a:cubicBezTo>
                    <a:cubicBezTo>
                      <a:pt x="19205" y="20206"/>
                      <a:pt x="21313" y="18075"/>
                      <a:pt x="22467" y="15408"/>
                    </a:cubicBezTo>
                    <a:cubicBezTo>
                      <a:pt x="23646" y="12586"/>
                      <a:pt x="23479" y="9550"/>
                      <a:pt x="22420" y="6740"/>
                    </a:cubicBezTo>
                    <a:cubicBezTo>
                      <a:pt x="20840" y="2521"/>
                      <a:pt x="16397" y="1"/>
                      <a:pt x="1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>
                <a:off x="6527675" y="2148197"/>
                <a:ext cx="420087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19372" extrusionOk="0"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1227" y="2846"/>
                      <a:pt x="0" y="7156"/>
                      <a:pt x="1131" y="11180"/>
                    </a:cubicBezTo>
                    <a:cubicBezTo>
                      <a:pt x="2493" y="16122"/>
                      <a:pt x="7042" y="19371"/>
                      <a:pt x="11897" y="19371"/>
                    </a:cubicBezTo>
                    <a:cubicBezTo>
                      <a:pt x="13323" y="19371"/>
                      <a:pt x="14775" y="19091"/>
                      <a:pt x="16181" y="18491"/>
                    </a:cubicBezTo>
                    <a:cubicBezTo>
                      <a:pt x="18824" y="17312"/>
                      <a:pt x="20943" y="15169"/>
                      <a:pt x="22086" y="12502"/>
                    </a:cubicBezTo>
                    <a:cubicBezTo>
                      <a:pt x="23098" y="10097"/>
                      <a:pt x="23122" y="7537"/>
                      <a:pt x="22444" y="5096"/>
                    </a:cubicBezTo>
                    <a:lnTo>
                      <a:pt x="22444" y="5096"/>
                    </a:lnTo>
                    <a:cubicBezTo>
                      <a:pt x="19994" y="8483"/>
                      <a:pt x="15884" y="10682"/>
                      <a:pt x="11690" y="10682"/>
                    </a:cubicBezTo>
                    <a:cubicBezTo>
                      <a:pt x="11624" y="10682"/>
                      <a:pt x="11557" y="10681"/>
                      <a:pt x="11490" y="10680"/>
                    </a:cubicBezTo>
                    <a:cubicBezTo>
                      <a:pt x="10525" y="10668"/>
                      <a:pt x="9549" y="10526"/>
                      <a:pt x="8704" y="10061"/>
                    </a:cubicBezTo>
                    <a:cubicBezTo>
                      <a:pt x="8073" y="9716"/>
                      <a:pt x="7549" y="9168"/>
                      <a:pt x="7073" y="8632"/>
                    </a:cubicBezTo>
                    <a:cubicBezTo>
                      <a:pt x="5703" y="7049"/>
                      <a:pt x="4584" y="5203"/>
                      <a:pt x="4203" y="3144"/>
                    </a:cubicBezTo>
                    <a:cubicBezTo>
                      <a:pt x="4001" y="2108"/>
                      <a:pt x="4037" y="1036"/>
                      <a:pt x="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  <p:grpSp>
          <p:nvGrpSpPr>
            <p:cNvPr id="679" name="Google Shape;679;p41"/>
            <p:cNvGrpSpPr/>
            <p:nvPr/>
          </p:nvGrpSpPr>
          <p:grpSpPr>
            <a:xfrm>
              <a:off x="6950085" y="2264512"/>
              <a:ext cx="539061" cy="538273"/>
              <a:chOff x="6947760" y="2254924"/>
              <a:chExt cx="539061" cy="538273"/>
            </a:xfrm>
          </p:grpSpPr>
          <p:sp>
            <p:nvSpPr>
              <p:cNvPr id="680" name="Google Shape;680;p41"/>
              <p:cNvSpPr/>
              <p:nvPr/>
            </p:nvSpPr>
            <p:spPr>
              <a:xfrm rot="2241434">
                <a:off x="7024089" y="2332953"/>
                <a:ext cx="386403" cy="382215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19351" extrusionOk="0">
                    <a:moveTo>
                      <a:pt x="5732" y="1"/>
                    </a:moveTo>
                    <a:cubicBezTo>
                      <a:pt x="5525" y="1"/>
                      <a:pt x="5362" y="24"/>
                      <a:pt x="5251" y="74"/>
                    </a:cubicBezTo>
                    <a:cubicBezTo>
                      <a:pt x="5251" y="74"/>
                      <a:pt x="1" y="18421"/>
                      <a:pt x="322" y="19314"/>
                    </a:cubicBezTo>
                    <a:cubicBezTo>
                      <a:pt x="331" y="19338"/>
                      <a:pt x="354" y="19350"/>
                      <a:pt x="389" y="19350"/>
                    </a:cubicBezTo>
                    <a:cubicBezTo>
                      <a:pt x="1662" y="19350"/>
                      <a:pt x="19563" y="4288"/>
                      <a:pt x="19563" y="4288"/>
                    </a:cubicBezTo>
                    <a:cubicBezTo>
                      <a:pt x="19563" y="4288"/>
                      <a:pt x="8549" y="1"/>
                      <a:pt x="5732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 rot="2241434">
                <a:off x="7206373" y="2334578"/>
                <a:ext cx="12747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4156" extrusionOk="0">
                    <a:moveTo>
                      <a:pt x="1614" y="0"/>
                    </a:moveTo>
                    <a:cubicBezTo>
                      <a:pt x="1407" y="0"/>
                      <a:pt x="1243" y="23"/>
                      <a:pt x="1131" y="73"/>
                    </a:cubicBezTo>
                    <a:cubicBezTo>
                      <a:pt x="1131" y="73"/>
                      <a:pt x="655" y="1740"/>
                      <a:pt x="0" y="4085"/>
                    </a:cubicBezTo>
                    <a:cubicBezTo>
                      <a:pt x="335" y="4126"/>
                      <a:pt x="721" y="4155"/>
                      <a:pt x="1138" y="4155"/>
                    </a:cubicBezTo>
                    <a:cubicBezTo>
                      <a:pt x="2920" y="4155"/>
                      <a:pt x="5257" y="3617"/>
                      <a:pt x="6454" y="1108"/>
                    </a:cubicBezTo>
                    <a:cubicBezTo>
                      <a:pt x="4405" y="474"/>
                      <a:pt x="2556" y="0"/>
                      <a:pt x="1614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 rot="2241434">
                <a:off x="7006986" y="2392589"/>
                <a:ext cx="383341" cy="316798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16039" extrusionOk="0">
                    <a:moveTo>
                      <a:pt x="16824" y="0"/>
                    </a:moveTo>
                    <a:cubicBezTo>
                      <a:pt x="14109" y="2739"/>
                      <a:pt x="10835" y="4906"/>
                      <a:pt x="7156" y="6060"/>
                    </a:cubicBezTo>
                    <a:cubicBezTo>
                      <a:pt x="6401" y="6293"/>
                      <a:pt x="5603" y="6488"/>
                      <a:pt x="4817" y="6488"/>
                    </a:cubicBezTo>
                    <a:cubicBezTo>
                      <a:pt x="4437" y="6488"/>
                      <a:pt x="4060" y="6443"/>
                      <a:pt x="3691" y="6334"/>
                    </a:cubicBezTo>
                    <a:cubicBezTo>
                      <a:pt x="3287" y="6215"/>
                      <a:pt x="2918" y="6001"/>
                      <a:pt x="2596" y="5727"/>
                    </a:cubicBezTo>
                    <a:cubicBezTo>
                      <a:pt x="1298" y="10525"/>
                      <a:pt x="1" y="15550"/>
                      <a:pt x="167" y="16002"/>
                    </a:cubicBezTo>
                    <a:cubicBezTo>
                      <a:pt x="176" y="16026"/>
                      <a:pt x="199" y="16038"/>
                      <a:pt x="234" y="16038"/>
                    </a:cubicBezTo>
                    <a:cubicBezTo>
                      <a:pt x="1507" y="16038"/>
                      <a:pt x="19408" y="976"/>
                      <a:pt x="19408" y="976"/>
                    </a:cubicBezTo>
                    <a:cubicBezTo>
                      <a:pt x="19408" y="976"/>
                      <a:pt x="18360" y="560"/>
                      <a:pt x="16824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</p:grpSp>
      <p:sp>
        <p:nvSpPr>
          <p:cNvPr id="30" name="Google Shape;656;p41"/>
          <p:cNvSpPr txBox="1">
            <a:spLocks/>
          </p:cNvSpPr>
          <p:nvPr/>
        </p:nvSpPr>
        <p:spPr>
          <a:xfrm>
            <a:off x="1088725" y="720842"/>
            <a:ext cx="7025971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/>
            <a:r>
              <a:rPr lang="vi-VN" altLang="en-US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Số học sinh khá giỏi của Trường Vạn Thịnh là 552 em, chiếm 92% số học sinh toàn trường. Hỏi trường Vạn Thịnh có bao nhiêu học sinh ?</a:t>
            </a:r>
            <a:endParaRPr lang="vi-VN" sz="2400" b="1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96900" y="2236788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C000"/>
                </a:solidFill>
                <a:latin typeface="+mj-lt"/>
              </a:rPr>
              <a:t>Tóm tắt: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843" y="2728367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92%:  	552 học sinh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398294" y="2895600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Trường Vạn Thịnh có số học sinh là: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5257800" y="2286000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C000"/>
                </a:solidFill>
                <a:latin typeface="+mj-lt"/>
              </a:rPr>
              <a:t>Bài giải:</a:t>
            </a:r>
          </a:p>
        </p:txBody>
      </p:sp>
      <p:sp>
        <p:nvSpPr>
          <p:cNvPr id="42" name="Google Shape;1881;p82"/>
          <p:cNvSpPr/>
          <p:nvPr/>
        </p:nvSpPr>
        <p:spPr>
          <a:xfrm rot="16200000">
            <a:off x="2000016" y="3429965"/>
            <a:ext cx="2631753" cy="7943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-11747" y="3261221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100%:   </a:t>
            </a:r>
            <a:r>
              <a:rPr lang="en-US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..... </a:t>
            </a:r>
            <a:r>
              <a:rPr lang="en-US" alt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học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sinh</a:t>
            </a:r>
            <a:r>
              <a:rPr lang="en-US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?</a:t>
            </a:r>
            <a:endParaRPr lang="en-US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930839" y="3501961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552 </a:t>
            </a:r>
            <a:r>
              <a:rPr lang="en-US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: 92 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x 100</a:t>
            </a:r>
            <a:r>
              <a:rPr lang="en-US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= 600 (</a:t>
            </a:r>
            <a:r>
              <a:rPr lang="en-US" alt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học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sinh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668292" y="4073825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Đáp số: 600 (học sinh)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  <p:grpSp>
        <p:nvGrpSpPr>
          <p:cNvPr id="47" name="Google Shape;970;p50"/>
          <p:cNvGrpSpPr/>
          <p:nvPr/>
        </p:nvGrpSpPr>
        <p:grpSpPr>
          <a:xfrm>
            <a:off x="808962" y="3630545"/>
            <a:ext cx="1432990" cy="1512955"/>
            <a:chOff x="701275" y="2586234"/>
            <a:chExt cx="1756850" cy="2272266"/>
          </a:xfrm>
        </p:grpSpPr>
        <p:sp>
          <p:nvSpPr>
            <p:cNvPr id="48" name="Google Shape;971;p50"/>
            <p:cNvSpPr/>
            <p:nvPr/>
          </p:nvSpPr>
          <p:spPr>
            <a:xfrm>
              <a:off x="1429625" y="4590275"/>
              <a:ext cx="427175" cy="156000"/>
            </a:xfrm>
            <a:custGeom>
              <a:avLst/>
              <a:gdLst/>
              <a:ahLst/>
              <a:cxnLst/>
              <a:rect l="l" t="t" r="r" b="b"/>
              <a:pathLst>
                <a:path w="17087" h="6240" extrusionOk="0">
                  <a:moveTo>
                    <a:pt x="941" y="1"/>
                  </a:moveTo>
                  <a:cubicBezTo>
                    <a:pt x="941" y="1"/>
                    <a:pt x="453" y="1703"/>
                    <a:pt x="1" y="3465"/>
                  </a:cubicBezTo>
                  <a:cubicBezTo>
                    <a:pt x="1239" y="4239"/>
                    <a:pt x="4275" y="5847"/>
                    <a:pt x="8704" y="6192"/>
                  </a:cubicBezTo>
                  <a:cubicBezTo>
                    <a:pt x="9065" y="6223"/>
                    <a:pt x="9425" y="6239"/>
                    <a:pt x="9784" y="6239"/>
                  </a:cubicBezTo>
                  <a:cubicBezTo>
                    <a:pt x="12402" y="6239"/>
                    <a:pt x="14961" y="5406"/>
                    <a:pt x="17086" y="3846"/>
                  </a:cubicBezTo>
                  <a:cubicBezTo>
                    <a:pt x="16765" y="2739"/>
                    <a:pt x="16384" y="1644"/>
                    <a:pt x="15931" y="58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2;p50"/>
            <p:cNvSpPr/>
            <p:nvPr/>
          </p:nvSpPr>
          <p:spPr>
            <a:xfrm>
              <a:off x="1391525" y="4676900"/>
              <a:ext cx="507225" cy="181600"/>
            </a:xfrm>
            <a:custGeom>
              <a:avLst/>
              <a:gdLst/>
              <a:ahLst/>
              <a:cxnLst/>
              <a:rect l="l" t="t" r="r" b="b"/>
              <a:pathLst>
                <a:path w="20289" h="7264" extrusionOk="0">
                  <a:moveTo>
                    <a:pt x="1525" y="0"/>
                  </a:moveTo>
                  <a:cubicBezTo>
                    <a:pt x="1287" y="917"/>
                    <a:pt x="1060" y="1858"/>
                    <a:pt x="906" y="2584"/>
                  </a:cubicBezTo>
                  <a:cubicBezTo>
                    <a:pt x="477" y="4727"/>
                    <a:pt x="1" y="7263"/>
                    <a:pt x="1" y="7263"/>
                  </a:cubicBezTo>
                  <a:lnTo>
                    <a:pt x="20289" y="7263"/>
                  </a:lnTo>
                  <a:cubicBezTo>
                    <a:pt x="20289" y="7263"/>
                    <a:pt x="19587" y="3656"/>
                    <a:pt x="18610" y="381"/>
                  </a:cubicBezTo>
                  <a:cubicBezTo>
                    <a:pt x="16485" y="1941"/>
                    <a:pt x="13926" y="2774"/>
                    <a:pt x="11308" y="2774"/>
                  </a:cubicBezTo>
                  <a:cubicBezTo>
                    <a:pt x="10949" y="2774"/>
                    <a:pt x="10589" y="2758"/>
                    <a:pt x="10228" y="2727"/>
                  </a:cubicBezTo>
                  <a:cubicBezTo>
                    <a:pt x="5799" y="2382"/>
                    <a:pt x="2763" y="774"/>
                    <a:pt x="152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3;p50"/>
            <p:cNvSpPr/>
            <p:nvPr/>
          </p:nvSpPr>
          <p:spPr>
            <a:xfrm>
              <a:off x="701275" y="3719675"/>
              <a:ext cx="387850" cy="425350"/>
            </a:xfrm>
            <a:custGeom>
              <a:avLst/>
              <a:gdLst/>
              <a:ahLst/>
              <a:cxnLst/>
              <a:rect l="l" t="t" r="r" b="b"/>
              <a:pathLst>
                <a:path w="15514" h="17014" extrusionOk="0">
                  <a:moveTo>
                    <a:pt x="6719" y="1"/>
                  </a:moveTo>
                  <a:cubicBezTo>
                    <a:pt x="5496" y="1"/>
                    <a:pt x="4727" y="633"/>
                    <a:pt x="3846" y="2297"/>
                  </a:cubicBezTo>
                  <a:cubicBezTo>
                    <a:pt x="2262" y="5309"/>
                    <a:pt x="167" y="11905"/>
                    <a:pt x="83" y="13203"/>
                  </a:cubicBezTo>
                  <a:cubicBezTo>
                    <a:pt x="0" y="14489"/>
                    <a:pt x="476" y="14977"/>
                    <a:pt x="3560" y="16179"/>
                  </a:cubicBezTo>
                  <a:cubicBezTo>
                    <a:pt x="4908" y="16700"/>
                    <a:pt x="5837" y="17013"/>
                    <a:pt x="6582" y="17013"/>
                  </a:cubicBezTo>
                  <a:cubicBezTo>
                    <a:pt x="7541" y="17013"/>
                    <a:pt x="8193" y="16494"/>
                    <a:pt x="9037" y="15227"/>
                  </a:cubicBezTo>
                  <a:cubicBezTo>
                    <a:pt x="10525" y="12977"/>
                    <a:pt x="12145" y="10203"/>
                    <a:pt x="12145" y="10203"/>
                  </a:cubicBezTo>
                  <a:cubicBezTo>
                    <a:pt x="12145" y="10203"/>
                    <a:pt x="13930" y="7726"/>
                    <a:pt x="14728" y="6000"/>
                  </a:cubicBezTo>
                  <a:cubicBezTo>
                    <a:pt x="15514" y="4273"/>
                    <a:pt x="15121" y="2404"/>
                    <a:pt x="10894" y="1035"/>
                  </a:cubicBezTo>
                  <a:cubicBezTo>
                    <a:pt x="9002" y="416"/>
                    <a:pt x="7711" y="1"/>
                    <a:pt x="671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4;p50"/>
            <p:cNvSpPr/>
            <p:nvPr/>
          </p:nvSpPr>
          <p:spPr>
            <a:xfrm>
              <a:off x="927175" y="3910400"/>
              <a:ext cx="142325" cy="195375"/>
            </a:xfrm>
            <a:custGeom>
              <a:avLst/>
              <a:gdLst/>
              <a:ahLst/>
              <a:cxnLst/>
              <a:rect l="l" t="t" r="r" b="b"/>
              <a:pathLst>
                <a:path w="5693" h="7815" extrusionOk="0">
                  <a:moveTo>
                    <a:pt x="3876" y="1"/>
                  </a:moveTo>
                  <a:cubicBezTo>
                    <a:pt x="3676" y="1"/>
                    <a:pt x="3479" y="75"/>
                    <a:pt x="3323" y="228"/>
                  </a:cubicBezTo>
                  <a:cubicBezTo>
                    <a:pt x="2799" y="752"/>
                    <a:pt x="3109" y="2574"/>
                    <a:pt x="3109" y="2574"/>
                  </a:cubicBezTo>
                  <a:lnTo>
                    <a:pt x="1" y="7598"/>
                  </a:lnTo>
                  <a:cubicBezTo>
                    <a:pt x="1" y="7598"/>
                    <a:pt x="652" y="7815"/>
                    <a:pt x="1276" y="7815"/>
                  </a:cubicBezTo>
                  <a:cubicBezTo>
                    <a:pt x="1588" y="7815"/>
                    <a:pt x="1894" y="7761"/>
                    <a:pt x="2108" y="7598"/>
                  </a:cubicBezTo>
                  <a:cubicBezTo>
                    <a:pt x="2370" y="7407"/>
                    <a:pt x="2608" y="7205"/>
                    <a:pt x="2847" y="6979"/>
                  </a:cubicBezTo>
                  <a:lnTo>
                    <a:pt x="4335" y="7812"/>
                  </a:lnTo>
                  <a:lnTo>
                    <a:pt x="5692" y="5502"/>
                  </a:lnTo>
                  <a:lnTo>
                    <a:pt x="4359" y="3990"/>
                  </a:lnTo>
                  <a:cubicBezTo>
                    <a:pt x="4359" y="3990"/>
                    <a:pt x="4954" y="2288"/>
                    <a:pt x="4883" y="1180"/>
                  </a:cubicBezTo>
                  <a:cubicBezTo>
                    <a:pt x="4841" y="412"/>
                    <a:pt x="4348" y="1"/>
                    <a:pt x="3876" y="1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5;p50"/>
            <p:cNvSpPr/>
            <p:nvPr/>
          </p:nvSpPr>
          <p:spPr>
            <a:xfrm>
              <a:off x="798600" y="382477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20" y="1700"/>
                    <a:pt x="358" y="1808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6;p50"/>
            <p:cNvSpPr/>
            <p:nvPr/>
          </p:nvSpPr>
          <p:spPr>
            <a:xfrm>
              <a:off x="841175" y="3750075"/>
              <a:ext cx="200325" cy="111200"/>
            </a:xfrm>
            <a:custGeom>
              <a:avLst/>
              <a:gdLst/>
              <a:ahLst/>
              <a:cxnLst/>
              <a:rect l="l" t="t" r="r" b="b"/>
              <a:pathLst>
                <a:path w="8013" h="4448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5" y="1188"/>
                  </a:lnTo>
                  <a:cubicBezTo>
                    <a:pt x="0" y="1438"/>
                    <a:pt x="119" y="1712"/>
                    <a:pt x="369" y="1807"/>
                  </a:cubicBezTo>
                  <a:lnTo>
                    <a:pt x="6953" y="4415"/>
                  </a:lnTo>
                  <a:cubicBezTo>
                    <a:pt x="7009" y="4437"/>
                    <a:pt x="7066" y="4447"/>
                    <a:pt x="7123" y="4447"/>
                  </a:cubicBezTo>
                  <a:cubicBezTo>
                    <a:pt x="7309" y="4447"/>
                    <a:pt x="7487" y="4333"/>
                    <a:pt x="7561" y="4141"/>
                  </a:cubicBezTo>
                  <a:lnTo>
                    <a:pt x="7918" y="3260"/>
                  </a:lnTo>
                  <a:cubicBezTo>
                    <a:pt x="8013" y="3010"/>
                    <a:pt x="7894" y="2736"/>
                    <a:pt x="7644" y="2641"/>
                  </a:cubicBezTo>
                  <a:lnTo>
                    <a:pt x="1072" y="33"/>
                  </a:lnTo>
                  <a:cubicBezTo>
                    <a:pt x="1013" y="11"/>
                    <a:pt x="954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7;p50"/>
            <p:cNvSpPr/>
            <p:nvPr/>
          </p:nvSpPr>
          <p:spPr>
            <a:xfrm>
              <a:off x="868250" y="385485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0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7" y="0"/>
                    <a:pt x="890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8;p50"/>
            <p:cNvSpPr/>
            <p:nvPr/>
          </p:nvSpPr>
          <p:spPr>
            <a:xfrm>
              <a:off x="931350" y="3878900"/>
              <a:ext cx="60450" cy="55600"/>
            </a:xfrm>
            <a:custGeom>
              <a:avLst/>
              <a:gdLst/>
              <a:ahLst/>
              <a:cxnLst/>
              <a:rect l="l" t="t" r="r" b="b"/>
              <a:pathLst>
                <a:path w="2418" h="2224" extrusionOk="0">
                  <a:moveTo>
                    <a:pt x="881" y="1"/>
                  </a:moveTo>
                  <a:cubicBezTo>
                    <a:pt x="694" y="1"/>
                    <a:pt x="513" y="108"/>
                    <a:pt x="441" y="297"/>
                  </a:cubicBezTo>
                  <a:lnTo>
                    <a:pt x="96" y="1178"/>
                  </a:lnTo>
                  <a:cubicBezTo>
                    <a:pt x="1" y="1428"/>
                    <a:pt x="120" y="1702"/>
                    <a:pt x="358" y="1798"/>
                  </a:cubicBezTo>
                  <a:lnTo>
                    <a:pt x="1358" y="2190"/>
                  </a:lnTo>
                  <a:cubicBezTo>
                    <a:pt x="1417" y="2213"/>
                    <a:pt x="1477" y="2223"/>
                    <a:pt x="1535" y="2223"/>
                  </a:cubicBezTo>
                  <a:cubicBezTo>
                    <a:pt x="1727" y="2223"/>
                    <a:pt x="1904" y="2111"/>
                    <a:pt x="1977" y="1929"/>
                  </a:cubicBezTo>
                  <a:lnTo>
                    <a:pt x="2322" y="1047"/>
                  </a:lnTo>
                  <a:cubicBezTo>
                    <a:pt x="2418" y="797"/>
                    <a:pt x="2299" y="524"/>
                    <a:pt x="2060" y="428"/>
                  </a:cubicBezTo>
                  <a:lnTo>
                    <a:pt x="1060" y="35"/>
                  </a:lnTo>
                  <a:cubicBezTo>
                    <a:pt x="1002" y="12"/>
                    <a:pt x="941" y="1"/>
                    <a:pt x="881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9;p50"/>
            <p:cNvSpPr/>
            <p:nvPr/>
          </p:nvSpPr>
          <p:spPr>
            <a:xfrm>
              <a:off x="770325" y="3886400"/>
              <a:ext cx="60450" cy="55825"/>
            </a:xfrm>
            <a:custGeom>
              <a:avLst/>
              <a:gdLst/>
              <a:ahLst/>
              <a:cxnLst/>
              <a:rect l="l" t="t" r="r" b="b"/>
              <a:pathLst>
                <a:path w="2418" h="2233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6" y="1188"/>
                  </a:lnTo>
                  <a:cubicBezTo>
                    <a:pt x="0" y="1426"/>
                    <a:pt x="119" y="1700"/>
                    <a:pt x="358" y="1795"/>
                  </a:cubicBezTo>
                  <a:lnTo>
                    <a:pt x="1358" y="2200"/>
                  </a:lnTo>
                  <a:cubicBezTo>
                    <a:pt x="1416" y="2222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80;p50"/>
            <p:cNvSpPr/>
            <p:nvPr/>
          </p:nvSpPr>
          <p:spPr>
            <a:xfrm>
              <a:off x="839975" y="3915575"/>
              <a:ext cx="60750" cy="55525"/>
            </a:xfrm>
            <a:custGeom>
              <a:avLst/>
              <a:gdLst/>
              <a:ahLst/>
              <a:cxnLst/>
              <a:rect l="l" t="t" r="r" b="b"/>
              <a:pathLst>
                <a:path w="2430" h="2221" extrusionOk="0">
                  <a:moveTo>
                    <a:pt x="895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0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25" y="2210"/>
                    <a:pt x="1483" y="2221"/>
                    <a:pt x="1540" y="2221"/>
                  </a:cubicBezTo>
                  <a:cubicBezTo>
                    <a:pt x="1727" y="2221"/>
                    <a:pt x="1907" y="2108"/>
                    <a:pt x="1989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72" y="426"/>
                  </a:cubicBezTo>
                  <a:lnTo>
                    <a:pt x="1072" y="33"/>
                  </a:lnTo>
                  <a:cubicBezTo>
                    <a:pt x="1013" y="11"/>
                    <a:pt x="953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1;p50"/>
            <p:cNvSpPr/>
            <p:nvPr/>
          </p:nvSpPr>
          <p:spPr>
            <a:xfrm>
              <a:off x="909925" y="3941750"/>
              <a:ext cx="60750" cy="55725"/>
            </a:xfrm>
            <a:custGeom>
              <a:avLst/>
              <a:gdLst/>
              <a:ahLst/>
              <a:cxnLst/>
              <a:rect l="l" t="t" r="r" b="b"/>
              <a:pathLst>
                <a:path w="2430" h="2229" extrusionOk="0">
                  <a:moveTo>
                    <a:pt x="895" y="1"/>
                  </a:moveTo>
                  <a:cubicBezTo>
                    <a:pt x="703" y="1"/>
                    <a:pt x="526" y="113"/>
                    <a:pt x="453" y="296"/>
                  </a:cubicBezTo>
                  <a:lnTo>
                    <a:pt x="108" y="1189"/>
                  </a:lnTo>
                  <a:cubicBezTo>
                    <a:pt x="0" y="1427"/>
                    <a:pt x="119" y="1701"/>
                    <a:pt x="370" y="1796"/>
                  </a:cubicBezTo>
                  <a:lnTo>
                    <a:pt x="1370" y="2189"/>
                  </a:lnTo>
                  <a:cubicBezTo>
                    <a:pt x="1429" y="2215"/>
                    <a:pt x="1491" y="2228"/>
                    <a:pt x="1552" y="2228"/>
                  </a:cubicBezTo>
                  <a:cubicBezTo>
                    <a:pt x="1734" y="2228"/>
                    <a:pt x="1905" y="2114"/>
                    <a:pt x="1977" y="1927"/>
                  </a:cubicBezTo>
                  <a:lnTo>
                    <a:pt x="2334" y="1046"/>
                  </a:lnTo>
                  <a:cubicBezTo>
                    <a:pt x="2429" y="796"/>
                    <a:pt x="2310" y="522"/>
                    <a:pt x="2060" y="427"/>
                  </a:cubicBezTo>
                  <a:lnTo>
                    <a:pt x="1072" y="34"/>
                  </a:lnTo>
                  <a:cubicBezTo>
                    <a:pt x="1013" y="11"/>
                    <a:pt x="953" y="1"/>
                    <a:pt x="895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2;p50"/>
            <p:cNvSpPr/>
            <p:nvPr/>
          </p:nvSpPr>
          <p:spPr>
            <a:xfrm>
              <a:off x="743225" y="3947125"/>
              <a:ext cx="60450" cy="55525"/>
            </a:xfrm>
            <a:custGeom>
              <a:avLst/>
              <a:gdLst/>
              <a:ahLst/>
              <a:cxnLst/>
              <a:rect l="l" t="t" r="r" b="b"/>
              <a:pathLst>
                <a:path w="2418" h="2221" extrusionOk="0">
                  <a:moveTo>
                    <a:pt x="883" y="0"/>
                  </a:moveTo>
                  <a:cubicBezTo>
                    <a:pt x="692" y="0"/>
                    <a:pt x="514" y="113"/>
                    <a:pt x="441" y="295"/>
                  </a:cubicBezTo>
                  <a:lnTo>
                    <a:pt x="96" y="1176"/>
                  </a:lnTo>
                  <a:cubicBezTo>
                    <a:pt x="1" y="1426"/>
                    <a:pt x="120" y="1700"/>
                    <a:pt x="358" y="1795"/>
                  </a:cubicBezTo>
                  <a:lnTo>
                    <a:pt x="1358" y="2188"/>
                  </a:lnTo>
                  <a:cubicBezTo>
                    <a:pt x="1417" y="2210"/>
                    <a:pt x="1477" y="2221"/>
                    <a:pt x="1535" y="2221"/>
                  </a:cubicBezTo>
                  <a:cubicBezTo>
                    <a:pt x="1727" y="2221"/>
                    <a:pt x="1904" y="2108"/>
                    <a:pt x="1977" y="1926"/>
                  </a:cubicBezTo>
                  <a:lnTo>
                    <a:pt x="2323" y="1045"/>
                  </a:lnTo>
                  <a:cubicBezTo>
                    <a:pt x="2418" y="795"/>
                    <a:pt x="2299" y="521"/>
                    <a:pt x="2061" y="426"/>
                  </a:cubicBezTo>
                  <a:lnTo>
                    <a:pt x="1061" y="33"/>
                  </a:lnTo>
                  <a:cubicBezTo>
                    <a:pt x="1002" y="11"/>
                    <a:pt x="942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3;p50"/>
            <p:cNvSpPr/>
            <p:nvPr/>
          </p:nvSpPr>
          <p:spPr>
            <a:xfrm>
              <a:off x="808725" y="3977175"/>
              <a:ext cx="60750" cy="55850"/>
            </a:xfrm>
            <a:custGeom>
              <a:avLst/>
              <a:gdLst/>
              <a:ahLst/>
              <a:cxnLst/>
              <a:rect l="l" t="t" r="r" b="b"/>
              <a:pathLst>
                <a:path w="2430" h="2234" extrusionOk="0">
                  <a:moveTo>
                    <a:pt x="889" y="1"/>
                  </a:moveTo>
                  <a:cubicBezTo>
                    <a:pt x="703" y="1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69" y="1796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5" y="2233"/>
                    <a:pt x="1904" y="2118"/>
                    <a:pt x="1977" y="1927"/>
                  </a:cubicBezTo>
                  <a:lnTo>
                    <a:pt x="2334" y="1046"/>
                  </a:lnTo>
                  <a:cubicBezTo>
                    <a:pt x="2429" y="795"/>
                    <a:pt x="2310" y="522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6" y="1"/>
                    <a:pt x="889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4;p50"/>
            <p:cNvSpPr/>
            <p:nvPr/>
          </p:nvSpPr>
          <p:spPr>
            <a:xfrm>
              <a:off x="874200" y="400130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807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30" y="807"/>
                    <a:pt x="2310" y="521"/>
                    <a:pt x="2060" y="426"/>
                  </a:cubicBezTo>
                  <a:lnTo>
                    <a:pt x="1072" y="33"/>
                  </a:lnTo>
                  <a:cubicBezTo>
                    <a:pt x="1014" y="11"/>
                    <a:pt x="955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5;p50"/>
            <p:cNvSpPr/>
            <p:nvPr/>
          </p:nvSpPr>
          <p:spPr>
            <a:xfrm>
              <a:off x="718225" y="4009625"/>
              <a:ext cx="60750" cy="55700"/>
            </a:xfrm>
            <a:custGeom>
              <a:avLst/>
              <a:gdLst/>
              <a:ahLst/>
              <a:cxnLst/>
              <a:rect l="l" t="t" r="r" b="b"/>
              <a:pathLst>
                <a:path w="2430" h="2228" extrusionOk="0">
                  <a:moveTo>
                    <a:pt x="895" y="0"/>
                  </a:moveTo>
                  <a:cubicBezTo>
                    <a:pt x="704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30" y="2215"/>
                    <a:pt x="1491" y="2228"/>
                    <a:pt x="1552" y="2228"/>
                  </a:cubicBezTo>
                  <a:cubicBezTo>
                    <a:pt x="1735" y="2228"/>
                    <a:pt x="1909" y="2114"/>
                    <a:pt x="1989" y="1926"/>
                  </a:cubicBezTo>
                  <a:lnTo>
                    <a:pt x="2334" y="1045"/>
                  </a:lnTo>
                  <a:cubicBezTo>
                    <a:pt x="2430" y="795"/>
                    <a:pt x="2311" y="521"/>
                    <a:pt x="2072" y="426"/>
                  </a:cubicBezTo>
                  <a:lnTo>
                    <a:pt x="1072" y="33"/>
                  </a:lnTo>
                  <a:cubicBezTo>
                    <a:pt x="1014" y="11"/>
                    <a:pt x="954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6;p50"/>
            <p:cNvSpPr/>
            <p:nvPr/>
          </p:nvSpPr>
          <p:spPr>
            <a:xfrm>
              <a:off x="783425" y="403402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57" y="1808"/>
                  </a:cubicBezTo>
                  <a:lnTo>
                    <a:pt x="1358" y="2201"/>
                  </a:lnTo>
                  <a:cubicBezTo>
                    <a:pt x="1416" y="2223"/>
                    <a:pt x="1475" y="2233"/>
                    <a:pt x="1533" y="2233"/>
                  </a:cubicBezTo>
                  <a:cubicBezTo>
                    <a:pt x="1725" y="2233"/>
                    <a:pt x="1904" y="2119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87;p50"/>
            <p:cNvSpPr/>
            <p:nvPr/>
          </p:nvSpPr>
          <p:spPr>
            <a:xfrm>
              <a:off x="843850" y="4063500"/>
              <a:ext cx="60450" cy="55550"/>
            </a:xfrm>
            <a:custGeom>
              <a:avLst/>
              <a:gdLst/>
              <a:ahLst/>
              <a:cxnLst/>
              <a:rect l="l" t="t" r="r" b="b"/>
              <a:pathLst>
                <a:path w="2418" h="2222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5" y="1176"/>
                  </a:lnTo>
                  <a:cubicBezTo>
                    <a:pt x="0" y="1426"/>
                    <a:pt x="119" y="1700"/>
                    <a:pt x="357" y="1795"/>
                  </a:cubicBezTo>
                  <a:lnTo>
                    <a:pt x="1358" y="2188"/>
                  </a:lnTo>
                  <a:cubicBezTo>
                    <a:pt x="1416" y="2211"/>
                    <a:pt x="1476" y="2221"/>
                    <a:pt x="1535" y="2221"/>
                  </a:cubicBezTo>
                  <a:cubicBezTo>
                    <a:pt x="1726" y="2221"/>
                    <a:pt x="1904" y="2109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88;p50"/>
            <p:cNvSpPr/>
            <p:nvPr/>
          </p:nvSpPr>
          <p:spPr>
            <a:xfrm>
              <a:off x="985825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3" y="0"/>
                  </a:moveTo>
                  <a:cubicBezTo>
                    <a:pt x="24" y="1107"/>
                    <a:pt x="1" y="2239"/>
                    <a:pt x="120" y="3358"/>
                  </a:cubicBezTo>
                  <a:cubicBezTo>
                    <a:pt x="120" y="3358"/>
                    <a:pt x="4239" y="6644"/>
                    <a:pt x="9490" y="8132"/>
                  </a:cubicBezTo>
                  <a:cubicBezTo>
                    <a:pt x="13412" y="9235"/>
                    <a:pt x="17414" y="9374"/>
                    <a:pt x="19188" y="9374"/>
                  </a:cubicBezTo>
                  <a:cubicBezTo>
                    <a:pt x="19789" y="9374"/>
                    <a:pt x="20134" y="9358"/>
                    <a:pt x="20134" y="9358"/>
                  </a:cubicBezTo>
                  <a:lnTo>
                    <a:pt x="20610" y="2750"/>
                  </a:lnTo>
                  <a:lnTo>
                    <a:pt x="20610" y="2750"/>
                  </a:lnTo>
                  <a:cubicBezTo>
                    <a:pt x="20610" y="2750"/>
                    <a:pt x="20448" y="2777"/>
                    <a:pt x="20114" y="2777"/>
                  </a:cubicBezTo>
                  <a:cubicBezTo>
                    <a:pt x="19561" y="2777"/>
                    <a:pt x="18535" y="2703"/>
                    <a:pt x="16991" y="2310"/>
                  </a:cubicBezTo>
                  <a:cubicBezTo>
                    <a:pt x="15856" y="3111"/>
                    <a:pt x="13702" y="4256"/>
                    <a:pt x="10619" y="4256"/>
                  </a:cubicBezTo>
                  <a:cubicBezTo>
                    <a:pt x="10080" y="4256"/>
                    <a:pt x="9513" y="4221"/>
                    <a:pt x="8918" y="4143"/>
                  </a:cubicBezTo>
                  <a:cubicBezTo>
                    <a:pt x="4918" y="3620"/>
                    <a:pt x="1775" y="1357"/>
                    <a:pt x="20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9;p50"/>
            <p:cNvSpPr/>
            <p:nvPr/>
          </p:nvSpPr>
          <p:spPr>
            <a:xfrm>
              <a:off x="990141" y="3971437"/>
              <a:ext cx="419700" cy="265075"/>
            </a:xfrm>
            <a:custGeom>
              <a:avLst/>
              <a:gdLst/>
              <a:ahLst/>
              <a:cxnLst/>
              <a:rect l="l" t="t" r="r" b="b"/>
              <a:pathLst>
                <a:path w="16788" h="10603" extrusionOk="0">
                  <a:moveTo>
                    <a:pt x="4632" y="0"/>
                  </a:moveTo>
                  <a:cubicBezTo>
                    <a:pt x="2893" y="643"/>
                    <a:pt x="1488" y="1977"/>
                    <a:pt x="750" y="3691"/>
                  </a:cubicBezTo>
                  <a:cubicBezTo>
                    <a:pt x="393" y="4536"/>
                    <a:pt x="131" y="5429"/>
                    <a:pt x="0" y="6346"/>
                  </a:cubicBezTo>
                  <a:cubicBezTo>
                    <a:pt x="1572" y="7703"/>
                    <a:pt x="4727" y="9966"/>
                    <a:pt x="8715" y="10489"/>
                  </a:cubicBezTo>
                  <a:cubicBezTo>
                    <a:pt x="9310" y="10567"/>
                    <a:pt x="9878" y="10602"/>
                    <a:pt x="10417" y="10602"/>
                  </a:cubicBezTo>
                  <a:cubicBezTo>
                    <a:pt x="13502" y="10602"/>
                    <a:pt x="15663" y="9457"/>
                    <a:pt x="16788" y="8656"/>
                  </a:cubicBezTo>
                  <a:cubicBezTo>
                    <a:pt x="15526" y="8311"/>
                    <a:pt x="14276" y="7894"/>
                    <a:pt x="13073" y="7382"/>
                  </a:cubicBezTo>
                  <a:cubicBezTo>
                    <a:pt x="8001" y="5275"/>
                    <a:pt x="4632" y="0"/>
                    <a:pt x="4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90;p50"/>
            <p:cNvSpPr/>
            <p:nvPr/>
          </p:nvSpPr>
          <p:spPr>
            <a:xfrm>
              <a:off x="2213050" y="3755350"/>
              <a:ext cx="70275" cy="84275"/>
            </a:xfrm>
            <a:custGeom>
              <a:avLst/>
              <a:gdLst/>
              <a:ahLst/>
              <a:cxnLst/>
              <a:rect l="l" t="t" r="r" b="b"/>
              <a:pathLst>
                <a:path w="2811" h="3371" extrusionOk="0">
                  <a:moveTo>
                    <a:pt x="1" y="1"/>
                  </a:moveTo>
                  <a:lnTo>
                    <a:pt x="906" y="3370"/>
                  </a:lnTo>
                  <a:lnTo>
                    <a:pt x="2811" y="2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1;p50"/>
            <p:cNvSpPr/>
            <p:nvPr/>
          </p:nvSpPr>
          <p:spPr>
            <a:xfrm>
              <a:off x="2213050" y="3755350"/>
              <a:ext cx="20875" cy="26825"/>
            </a:xfrm>
            <a:custGeom>
              <a:avLst/>
              <a:gdLst/>
              <a:ahLst/>
              <a:cxnLst/>
              <a:rect l="l" t="t" r="r" b="b"/>
              <a:pathLst>
                <a:path w="835" h="1073" extrusionOk="0">
                  <a:moveTo>
                    <a:pt x="1" y="1"/>
                  </a:moveTo>
                  <a:lnTo>
                    <a:pt x="287" y="1060"/>
                  </a:lnTo>
                  <a:cubicBezTo>
                    <a:pt x="321" y="1068"/>
                    <a:pt x="356" y="1072"/>
                    <a:pt x="389" y="1072"/>
                  </a:cubicBezTo>
                  <a:cubicBezTo>
                    <a:pt x="602" y="1072"/>
                    <a:pt x="793" y="919"/>
                    <a:pt x="834" y="7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2;p50"/>
            <p:cNvSpPr/>
            <p:nvPr/>
          </p:nvSpPr>
          <p:spPr>
            <a:xfrm>
              <a:off x="2398200" y="4050325"/>
              <a:ext cx="59925" cy="54075"/>
            </a:xfrm>
            <a:custGeom>
              <a:avLst/>
              <a:gdLst/>
              <a:ahLst/>
              <a:cxnLst/>
              <a:rect l="l" t="t" r="r" b="b"/>
              <a:pathLst>
                <a:path w="2397" h="2163" extrusionOk="0">
                  <a:moveTo>
                    <a:pt x="1620" y="1"/>
                  </a:moveTo>
                  <a:lnTo>
                    <a:pt x="1" y="1013"/>
                  </a:lnTo>
                  <a:cubicBezTo>
                    <a:pt x="1" y="1013"/>
                    <a:pt x="394" y="2072"/>
                    <a:pt x="965" y="2156"/>
                  </a:cubicBezTo>
                  <a:cubicBezTo>
                    <a:pt x="994" y="2160"/>
                    <a:pt x="1024" y="2162"/>
                    <a:pt x="1054" y="2162"/>
                  </a:cubicBezTo>
                  <a:cubicBezTo>
                    <a:pt x="1622" y="2162"/>
                    <a:pt x="2397" y="1446"/>
                    <a:pt x="2227" y="870"/>
                  </a:cubicBezTo>
                  <a:cubicBezTo>
                    <a:pt x="2132" y="513"/>
                    <a:pt x="1918" y="203"/>
                    <a:pt x="162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3;p50"/>
            <p:cNvSpPr/>
            <p:nvPr/>
          </p:nvSpPr>
          <p:spPr>
            <a:xfrm>
              <a:off x="2366950" y="4002700"/>
              <a:ext cx="77725" cy="82275"/>
            </a:xfrm>
            <a:custGeom>
              <a:avLst/>
              <a:gdLst/>
              <a:ahLst/>
              <a:cxnLst/>
              <a:rect l="l" t="t" r="r" b="b"/>
              <a:pathLst>
                <a:path w="3109" h="3291" extrusionOk="0">
                  <a:moveTo>
                    <a:pt x="1846" y="1"/>
                  </a:moveTo>
                  <a:lnTo>
                    <a:pt x="1" y="1298"/>
                  </a:lnTo>
                  <a:lnTo>
                    <a:pt x="1120" y="3263"/>
                  </a:lnTo>
                  <a:cubicBezTo>
                    <a:pt x="1218" y="3282"/>
                    <a:pt x="1317" y="3291"/>
                    <a:pt x="1416" y="3291"/>
                  </a:cubicBezTo>
                  <a:cubicBezTo>
                    <a:pt x="1758" y="3291"/>
                    <a:pt x="2092" y="3181"/>
                    <a:pt x="2370" y="2977"/>
                  </a:cubicBezTo>
                  <a:cubicBezTo>
                    <a:pt x="2727" y="2692"/>
                    <a:pt x="2989" y="2299"/>
                    <a:pt x="3108" y="1846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4;p50"/>
            <p:cNvSpPr/>
            <p:nvPr/>
          </p:nvSpPr>
          <p:spPr>
            <a:xfrm>
              <a:off x="2231825" y="3868325"/>
              <a:ext cx="119375" cy="164175"/>
            </a:xfrm>
            <a:custGeom>
              <a:avLst/>
              <a:gdLst/>
              <a:ahLst/>
              <a:cxnLst/>
              <a:rect l="l" t="t" r="r" b="b"/>
              <a:pathLst>
                <a:path w="4775" h="6567" extrusionOk="0">
                  <a:moveTo>
                    <a:pt x="2133" y="0"/>
                  </a:moveTo>
                  <a:cubicBezTo>
                    <a:pt x="1631" y="0"/>
                    <a:pt x="876" y="734"/>
                    <a:pt x="655" y="1482"/>
                  </a:cubicBezTo>
                  <a:cubicBezTo>
                    <a:pt x="381" y="2411"/>
                    <a:pt x="1036" y="3899"/>
                    <a:pt x="1036" y="3899"/>
                  </a:cubicBezTo>
                  <a:lnTo>
                    <a:pt x="0" y="5078"/>
                  </a:lnTo>
                  <a:lnTo>
                    <a:pt x="1369" y="6566"/>
                  </a:lnTo>
                  <a:lnTo>
                    <a:pt x="2584" y="5673"/>
                  </a:lnTo>
                  <a:cubicBezTo>
                    <a:pt x="2584" y="5673"/>
                    <a:pt x="2869" y="5900"/>
                    <a:pt x="3584" y="6019"/>
                  </a:cubicBezTo>
                  <a:cubicBezTo>
                    <a:pt x="3674" y="6034"/>
                    <a:pt x="3764" y="6042"/>
                    <a:pt x="3855" y="6042"/>
                  </a:cubicBezTo>
                  <a:cubicBezTo>
                    <a:pt x="4182" y="6042"/>
                    <a:pt x="4504" y="5941"/>
                    <a:pt x="4774" y="5745"/>
                  </a:cubicBezTo>
                  <a:lnTo>
                    <a:pt x="2060" y="1720"/>
                  </a:lnTo>
                  <a:cubicBezTo>
                    <a:pt x="2060" y="1720"/>
                    <a:pt x="2858" y="637"/>
                    <a:pt x="2441" y="137"/>
                  </a:cubicBezTo>
                  <a:cubicBezTo>
                    <a:pt x="2360" y="42"/>
                    <a:pt x="2254" y="0"/>
                    <a:pt x="2133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5;p50"/>
            <p:cNvSpPr/>
            <p:nvPr/>
          </p:nvSpPr>
          <p:spPr>
            <a:xfrm>
              <a:off x="2235675" y="3811525"/>
              <a:ext cx="177425" cy="223725"/>
            </a:xfrm>
            <a:custGeom>
              <a:avLst/>
              <a:gdLst/>
              <a:ahLst/>
              <a:cxnLst/>
              <a:rect l="l" t="t" r="r" b="b"/>
              <a:pathLst>
                <a:path w="7097" h="8949" extrusionOk="0">
                  <a:moveTo>
                    <a:pt x="1222" y="1"/>
                  </a:moveTo>
                  <a:cubicBezTo>
                    <a:pt x="1011" y="1"/>
                    <a:pt x="789" y="36"/>
                    <a:pt x="620" y="147"/>
                  </a:cubicBezTo>
                  <a:cubicBezTo>
                    <a:pt x="179" y="444"/>
                    <a:pt x="1" y="1123"/>
                    <a:pt x="1" y="1123"/>
                  </a:cubicBezTo>
                  <a:lnTo>
                    <a:pt x="1906" y="3981"/>
                  </a:lnTo>
                  <a:lnTo>
                    <a:pt x="4620" y="8017"/>
                  </a:lnTo>
                  <a:lnTo>
                    <a:pt x="5252" y="8945"/>
                  </a:lnTo>
                  <a:cubicBezTo>
                    <a:pt x="5252" y="8945"/>
                    <a:pt x="5301" y="8948"/>
                    <a:pt x="5381" y="8948"/>
                  </a:cubicBezTo>
                  <a:cubicBezTo>
                    <a:pt x="5622" y="8948"/>
                    <a:pt x="6144" y="8922"/>
                    <a:pt x="6466" y="8707"/>
                  </a:cubicBezTo>
                  <a:cubicBezTo>
                    <a:pt x="6883" y="8422"/>
                    <a:pt x="7097" y="7648"/>
                    <a:pt x="7097" y="7648"/>
                  </a:cubicBezTo>
                  <a:lnTo>
                    <a:pt x="1906" y="99"/>
                  </a:lnTo>
                  <a:cubicBezTo>
                    <a:pt x="1906" y="99"/>
                    <a:pt x="1578" y="1"/>
                    <a:pt x="1222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96;p50"/>
            <p:cNvSpPr/>
            <p:nvPr/>
          </p:nvSpPr>
          <p:spPr>
            <a:xfrm>
              <a:off x="2298775" y="3858925"/>
              <a:ext cx="105400" cy="108525"/>
            </a:xfrm>
            <a:custGeom>
              <a:avLst/>
              <a:gdLst/>
              <a:ahLst/>
              <a:cxnLst/>
              <a:rect l="l" t="t" r="r" b="b"/>
              <a:pathLst>
                <a:path w="4216" h="4341" extrusionOk="0">
                  <a:moveTo>
                    <a:pt x="1226" y="0"/>
                  </a:moveTo>
                  <a:cubicBezTo>
                    <a:pt x="1132" y="0"/>
                    <a:pt x="1040" y="12"/>
                    <a:pt x="953" y="37"/>
                  </a:cubicBezTo>
                  <a:cubicBezTo>
                    <a:pt x="25" y="299"/>
                    <a:pt x="1" y="977"/>
                    <a:pt x="239" y="1299"/>
                  </a:cubicBezTo>
                  <a:cubicBezTo>
                    <a:pt x="357" y="1471"/>
                    <a:pt x="569" y="1524"/>
                    <a:pt x="787" y="1524"/>
                  </a:cubicBezTo>
                  <a:cubicBezTo>
                    <a:pt x="1142" y="1524"/>
                    <a:pt x="1513" y="1382"/>
                    <a:pt x="1513" y="1382"/>
                  </a:cubicBezTo>
                  <a:lnTo>
                    <a:pt x="1513" y="1382"/>
                  </a:lnTo>
                  <a:cubicBezTo>
                    <a:pt x="1513" y="1382"/>
                    <a:pt x="656" y="2156"/>
                    <a:pt x="1144" y="2728"/>
                  </a:cubicBezTo>
                  <a:cubicBezTo>
                    <a:pt x="1307" y="2914"/>
                    <a:pt x="1502" y="2976"/>
                    <a:pt x="1691" y="2976"/>
                  </a:cubicBezTo>
                  <a:cubicBezTo>
                    <a:pt x="2069" y="2976"/>
                    <a:pt x="2418" y="2728"/>
                    <a:pt x="2418" y="2728"/>
                  </a:cubicBezTo>
                  <a:lnTo>
                    <a:pt x="2418" y="2728"/>
                  </a:lnTo>
                  <a:cubicBezTo>
                    <a:pt x="2418" y="2728"/>
                    <a:pt x="1501" y="3537"/>
                    <a:pt x="2108" y="4156"/>
                  </a:cubicBezTo>
                  <a:cubicBezTo>
                    <a:pt x="2230" y="4283"/>
                    <a:pt x="2393" y="4341"/>
                    <a:pt x="2570" y="4341"/>
                  </a:cubicBezTo>
                  <a:cubicBezTo>
                    <a:pt x="3275" y="4341"/>
                    <a:pt x="4215" y="3429"/>
                    <a:pt x="3787" y="2335"/>
                  </a:cubicBezTo>
                  <a:cubicBezTo>
                    <a:pt x="3313" y="1084"/>
                    <a:pt x="2126" y="0"/>
                    <a:pt x="1226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7;p50"/>
            <p:cNvSpPr/>
            <p:nvPr/>
          </p:nvSpPr>
          <p:spPr>
            <a:xfrm>
              <a:off x="1807050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408" y="0"/>
                  </a:moveTo>
                  <a:cubicBezTo>
                    <a:pt x="18837" y="1357"/>
                    <a:pt x="15681" y="3620"/>
                    <a:pt x="11693" y="4143"/>
                  </a:cubicBezTo>
                  <a:cubicBezTo>
                    <a:pt x="11098" y="4221"/>
                    <a:pt x="10531" y="4256"/>
                    <a:pt x="9992" y="4256"/>
                  </a:cubicBezTo>
                  <a:cubicBezTo>
                    <a:pt x="6909" y="4256"/>
                    <a:pt x="4755" y="3111"/>
                    <a:pt x="3620" y="2310"/>
                  </a:cubicBezTo>
                  <a:cubicBezTo>
                    <a:pt x="2076" y="2703"/>
                    <a:pt x="1050" y="2777"/>
                    <a:pt x="497" y="2777"/>
                  </a:cubicBezTo>
                  <a:cubicBezTo>
                    <a:pt x="163" y="2777"/>
                    <a:pt x="1" y="2750"/>
                    <a:pt x="1" y="2750"/>
                  </a:cubicBezTo>
                  <a:lnTo>
                    <a:pt x="1" y="2750"/>
                  </a:lnTo>
                  <a:lnTo>
                    <a:pt x="465" y="9358"/>
                  </a:lnTo>
                  <a:cubicBezTo>
                    <a:pt x="465" y="9358"/>
                    <a:pt x="810" y="9374"/>
                    <a:pt x="1411" y="9374"/>
                  </a:cubicBezTo>
                  <a:cubicBezTo>
                    <a:pt x="3185" y="9374"/>
                    <a:pt x="7187" y="9235"/>
                    <a:pt x="11109" y="8132"/>
                  </a:cubicBezTo>
                  <a:cubicBezTo>
                    <a:pt x="16360" y="6644"/>
                    <a:pt x="20492" y="3358"/>
                    <a:pt x="20492" y="3358"/>
                  </a:cubicBezTo>
                  <a:cubicBezTo>
                    <a:pt x="20611" y="2239"/>
                    <a:pt x="20587" y="1107"/>
                    <a:pt x="20408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8;p50"/>
            <p:cNvSpPr/>
            <p:nvPr/>
          </p:nvSpPr>
          <p:spPr>
            <a:xfrm>
              <a:off x="1897850" y="3971109"/>
              <a:ext cx="419725" cy="265075"/>
            </a:xfrm>
            <a:custGeom>
              <a:avLst/>
              <a:gdLst/>
              <a:ahLst/>
              <a:cxnLst/>
              <a:rect l="l" t="t" r="r" b="b"/>
              <a:pathLst>
                <a:path w="16789" h="10603" extrusionOk="0">
                  <a:moveTo>
                    <a:pt x="12157" y="0"/>
                  </a:moveTo>
                  <a:cubicBezTo>
                    <a:pt x="12157" y="0"/>
                    <a:pt x="8787" y="5275"/>
                    <a:pt x="3715" y="7382"/>
                  </a:cubicBezTo>
                  <a:cubicBezTo>
                    <a:pt x="2512" y="7894"/>
                    <a:pt x="1262" y="8311"/>
                    <a:pt x="0" y="8656"/>
                  </a:cubicBezTo>
                  <a:cubicBezTo>
                    <a:pt x="1125" y="9457"/>
                    <a:pt x="3294" y="10602"/>
                    <a:pt x="6375" y="10602"/>
                  </a:cubicBezTo>
                  <a:cubicBezTo>
                    <a:pt x="6913" y="10602"/>
                    <a:pt x="7479" y="10567"/>
                    <a:pt x="8073" y="10489"/>
                  </a:cubicBezTo>
                  <a:cubicBezTo>
                    <a:pt x="12061" y="9966"/>
                    <a:pt x="15216" y="7703"/>
                    <a:pt x="16788" y="6346"/>
                  </a:cubicBezTo>
                  <a:cubicBezTo>
                    <a:pt x="16657" y="5429"/>
                    <a:pt x="16395" y="4536"/>
                    <a:pt x="16038" y="3691"/>
                  </a:cubicBezTo>
                  <a:cubicBezTo>
                    <a:pt x="15300" y="1977"/>
                    <a:pt x="13895" y="643"/>
                    <a:pt x="1215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9;p50"/>
            <p:cNvSpPr/>
            <p:nvPr/>
          </p:nvSpPr>
          <p:spPr>
            <a:xfrm>
              <a:off x="1530525" y="4174550"/>
              <a:ext cx="253350" cy="187750"/>
            </a:xfrm>
            <a:custGeom>
              <a:avLst/>
              <a:gdLst/>
              <a:ahLst/>
              <a:cxnLst/>
              <a:rect l="l" t="t" r="r" b="b"/>
              <a:pathLst>
                <a:path w="10134" h="7510" extrusionOk="0">
                  <a:moveTo>
                    <a:pt x="5646" y="0"/>
                  </a:moveTo>
                  <a:cubicBezTo>
                    <a:pt x="4022" y="0"/>
                    <a:pt x="2287" y="175"/>
                    <a:pt x="2287" y="175"/>
                  </a:cubicBezTo>
                  <a:cubicBezTo>
                    <a:pt x="2287" y="175"/>
                    <a:pt x="942" y="437"/>
                    <a:pt x="1" y="628"/>
                  </a:cubicBezTo>
                  <a:cubicBezTo>
                    <a:pt x="394" y="1842"/>
                    <a:pt x="1751" y="5414"/>
                    <a:pt x="4847" y="7509"/>
                  </a:cubicBezTo>
                  <a:cubicBezTo>
                    <a:pt x="6061" y="6366"/>
                    <a:pt x="7192" y="5116"/>
                    <a:pt x="8204" y="3783"/>
                  </a:cubicBezTo>
                  <a:cubicBezTo>
                    <a:pt x="8919" y="2806"/>
                    <a:pt x="9574" y="1771"/>
                    <a:pt x="10133" y="699"/>
                  </a:cubicBezTo>
                  <a:cubicBezTo>
                    <a:pt x="9466" y="544"/>
                    <a:pt x="8514" y="330"/>
                    <a:pt x="7609" y="139"/>
                  </a:cubicBezTo>
                  <a:cubicBezTo>
                    <a:pt x="7090" y="36"/>
                    <a:pt x="6379" y="0"/>
                    <a:pt x="564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00;p50"/>
            <p:cNvSpPr/>
            <p:nvPr/>
          </p:nvSpPr>
          <p:spPr>
            <a:xfrm>
              <a:off x="1452999" y="4189156"/>
              <a:ext cx="385775" cy="394725"/>
            </a:xfrm>
            <a:custGeom>
              <a:avLst/>
              <a:gdLst/>
              <a:ahLst/>
              <a:cxnLst/>
              <a:rect l="l" t="t" r="r" b="b"/>
              <a:pathLst>
                <a:path w="15431" h="15789" extrusionOk="0">
                  <a:moveTo>
                    <a:pt x="3096" y="1"/>
                  </a:moveTo>
                  <a:lnTo>
                    <a:pt x="2834" y="60"/>
                  </a:lnTo>
                  <a:cubicBezTo>
                    <a:pt x="2405" y="155"/>
                    <a:pt x="1977" y="239"/>
                    <a:pt x="1548" y="274"/>
                  </a:cubicBezTo>
                  <a:cubicBezTo>
                    <a:pt x="1548" y="274"/>
                    <a:pt x="441" y="6704"/>
                    <a:pt x="131" y="9633"/>
                  </a:cubicBezTo>
                  <a:cubicBezTo>
                    <a:pt x="96" y="10014"/>
                    <a:pt x="48" y="10419"/>
                    <a:pt x="0" y="10823"/>
                  </a:cubicBezTo>
                  <a:cubicBezTo>
                    <a:pt x="1155" y="12716"/>
                    <a:pt x="3691" y="15788"/>
                    <a:pt x="7966" y="15788"/>
                  </a:cubicBezTo>
                  <a:cubicBezTo>
                    <a:pt x="11752" y="15788"/>
                    <a:pt x="14145" y="13490"/>
                    <a:pt x="15431" y="11704"/>
                  </a:cubicBezTo>
                  <a:cubicBezTo>
                    <a:pt x="15359" y="10276"/>
                    <a:pt x="15264" y="8799"/>
                    <a:pt x="15157" y="7633"/>
                  </a:cubicBezTo>
                  <a:cubicBezTo>
                    <a:pt x="14824" y="4311"/>
                    <a:pt x="14157" y="274"/>
                    <a:pt x="14157" y="274"/>
                  </a:cubicBezTo>
                  <a:lnTo>
                    <a:pt x="13240" y="72"/>
                  </a:lnTo>
                  <a:cubicBezTo>
                    <a:pt x="12669" y="1144"/>
                    <a:pt x="12026" y="2179"/>
                    <a:pt x="11299" y="3156"/>
                  </a:cubicBezTo>
                  <a:cubicBezTo>
                    <a:pt x="10287" y="4489"/>
                    <a:pt x="9156" y="5739"/>
                    <a:pt x="7942" y="6882"/>
                  </a:cubicBezTo>
                  <a:cubicBezTo>
                    <a:pt x="4846" y="4787"/>
                    <a:pt x="3489" y="1215"/>
                    <a:pt x="30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1;p50"/>
            <p:cNvSpPr/>
            <p:nvPr/>
          </p:nvSpPr>
          <p:spPr>
            <a:xfrm>
              <a:off x="1437675" y="4458285"/>
              <a:ext cx="405725" cy="213450"/>
            </a:xfrm>
            <a:custGeom>
              <a:avLst/>
              <a:gdLst/>
              <a:ahLst/>
              <a:cxnLst/>
              <a:rect l="l" t="t" r="r" b="b"/>
              <a:pathLst>
                <a:path w="16229" h="8538" extrusionOk="0">
                  <a:moveTo>
                    <a:pt x="619" y="0"/>
                  </a:moveTo>
                  <a:cubicBezTo>
                    <a:pt x="334" y="2715"/>
                    <a:pt x="0" y="5727"/>
                    <a:pt x="0" y="5727"/>
                  </a:cubicBezTo>
                  <a:cubicBezTo>
                    <a:pt x="0" y="5727"/>
                    <a:pt x="3739" y="8537"/>
                    <a:pt x="8335" y="8537"/>
                  </a:cubicBezTo>
                  <a:cubicBezTo>
                    <a:pt x="12942" y="8537"/>
                    <a:pt x="16228" y="5942"/>
                    <a:pt x="16228" y="5942"/>
                  </a:cubicBezTo>
                  <a:cubicBezTo>
                    <a:pt x="16228" y="5942"/>
                    <a:pt x="16169" y="3501"/>
                    <a:pt x="16050" y="881"/>
                  </a:cubicBezTo>
                  <a:cubicBezTo>
                    <a:pt x="14764" y="2667"/>
                    <a:pt x="12371" y="4965"/>
                    <a:pt x="8585" y="4965"/>
                  </a:cubicBezTo>
                  <a:cubicBezTo>
                    <a:pt x="4310" y="4965"/>
                    <a:pt x="1774" y="1893"/>
                    <a:pt x="619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2;p50"/>
            <p:cNvSpPr/>
            <p:nvPr/>
          </p:nvSpPr>
          <p:spPr>
            <a:xfrm>
              <a:off x="1612700" y="4097650"/>
              <a:ext cx="85450" cy="61075"/>
            </a:xfrm>
            <a:custGeom>
              <a:avLst/>
              <a:gdLst/>
              <a:ahLst/>
              <a:cxnLst/>
              <a:rect l="l" t="t" r="r" b="b"/>
              <a:pathLst>
                <a:path w="3418" h="2443" extrusionOk="0">
                  <a:moveTo>
                    <a:pt x="131" y="1"/>
                  </a:moveTo>
                  <a:cubicBezTo>
                    <a:pt x="131" y="691"/>
                    <a:pt x="95" y="1382"/>
                    <a:pt x="0" y="2072"/>
                  </a:cubicBezTo>
                  <a:cubicBezTo>
                    <a:pt x="559" y="2312"/>
                    <a:pt x="1162" y="2442"/>
                    <a:pt x="1777" y="2442"/>
                  </a:cubicBezTo>
                  <a:cubicBezTo>
                    <a:pt x="1804" y="2442"/>
                    <a:pt x="1831" y="2442"/>
                    <a:pt x="1857" y="2442"/>
                  </a:cubicBezTo>
                  <a:cubicBezTo>
                    <a:pt x="2381" y="2430"/>
                    <a:pt x="2905" y="2346"/>
                    <a:pt x="3417" y="2192"/>
                  </a:cubicBezTo>
                  <a:cubicBezTo>
                    <a:pt x="3358" y="2001"/>
                    <a:pt x="3322" y="1811"/>
                    <a:pt x="3322" y="1608"/>
                  </a:cubicBezTo>
                  <a:cubicBezTo>
                    <a:pt x="3310" y="358"/>
                    <a:pt x="3310" y="203"/>
                    <a:pt x="3310" y="2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3;p50"/>
            <p:cNvSpPr/>
            <p:nvPr/>
          </p:nvSpPr>
          <p:spPr>
            <a:xfrm>
              <a:off x="1587400" y="4149450"/>
              <a:ext cx="133075" cy="125625"/>
            </a:xfrm>
            <a:custGeom>
              <a:avLst/>
              <a:gdLst/>
              <a:ahLst/>
              <a:cxnLst/>
              <a:rect l="l" t="t" r="r" b="b"/>
              <a:pathLst>
                <a:path w="5323" h="5025" extrusionOk="0">
                  <a:moveTo>
                    <a:pt x="1012" y="0"/>
                  </a:moveTo>
                  <a:cubicBezTo>
                    <a:pt x="988" y="155"/>
                    <a:pt x="953" y="310"/>
                    <a:pt x="893" y="465"/>
                  </a:cubicBezTo>
                  <a:cubicBezTo>
                    <a:pt x="726" y="822"/>
                    <a:pt x="393" y="1096"/>
                    <a:pt x="0" y="1179"/>
                  </a:cubicBezTo>
                  <a:cubicBezTo>
                    <a:pt x="0" y="1179"/>
                    <a:pt x="1000" y="3632"/>
                    <a:pt x="2643" y="5025"/>
                  </a:cubicBezTo>
                  <a:cubicBezTo>
                    <a:pt x="3274" y="4311"/>
                    <a:pt x="3846" y="3572"/>
                    <a:pt x="4382" y="2787"/>
                  </a:cubicBezTo>
                  <a:cubicBezTo>
                    <a:pt x="4739" y="2263"/>
                    <a:pt x="5048" y="1715"/>
                    <a:pt x="5322" y="1143"/>
                  </a:cubicBezTo>
                  <a:cubicBezTo>
                    <a:pt x="4894" y="941"/>
                    <a:pt x="4560" y="572"/>
                    <a:pt x="4429" y="120"/>
                  </a:cubicBezTo>
                  <a:cubicBezTo>
                    <a:pt x="3917" y="274"/>
                    <a:pt x="3393" y="358"/>
                    <a:pt x="2869" y="370"/>
                  </a:cubicBezTo>
                  <a:cubicBezTo>
                    <a:pt x="2843" y="370"/>
                    <a:pt x="2816" y="370"/>
                    <a:pt x="2789" y="370"/>
                  </a:cubicBezTo>
                  <a:cubicBezTo>
                    <a:pt x="2174" y="370"/>
                    <a:pt x="1571" y="240"/>
                    <a:pt x="1012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4;p50"/>
            <p:cNvSpPr/>
            <p:nvPr/>
          </p:nvSpPr>
          <p:spPr>
            <a:xfrm>
              <a:off x="1013800" y="3145600"/>
              <a:ext cx="1236800" cy="864600"/>
            </a:xfrm>
            <a:custGeom>
              <a:avLst/>
              <a:gdLst/>
              <a:ahLst/>
              <a:cxnLst/>
              <a:rect l="l" t="t" r="r" b="b"/>
              <a:pathLst>
                <a:path w="49472" h="34584" extrusionOk="0">
                  <a:moveTo>
                    <a:pt x="42359" y="0"/>
                  </a:moveTo>
                  <a:cubicBezTo>
                    <a:pt x="41931" y="0"/>
                    <a:pt x="41649" y="78"/>
                    <a:pt x="41649" y="78"/>
                  </a:cubicBezTo>
                  <a:cubicBezTo>
                    <a:pt x="42697" y="804"/>
                    <a:pt x="41946" y="2471"/>
                    <a:pt x="41946" y="2471"/>
                  </a:cubicBezTo>
                  <a:cubicBezTo>
                    <a:pt x="41946" y="2471"/>
                    <a:pt x="43720" y="3852"/>
                    <a:pt x="42994" y="5436"/>
                  </a:cubicBezTo>
                  <a:cubicBezTo>
                    <a:pt x="42256" y="7031"/>
                    <a:pt x="40315" y="7031"/>
                    <a:pt x="40315" y="7031"/>
                  </a:cubicBezTo>
                  <a:cubicBezTo>
                    <a:pt x="40315" y="7031"/>
                    <a:pt x="40454" y="9390"/>
                    <a:pt x="37894" y="9390"/>
                  </a:cubicBezTo>
                  <a:cubicBezTo>
                    <a:pt x="37856" y="9390"/>
                    <a:pt x="37818" y="9390"/>
                    <a:pt x="37779" y="9389"/>
                  </a:cubicBezTo>
                  <a:cubicBezTo>
                    <a:pt x="35100" y="9317"/>
                    <a:pt x="35541" y="5293"/>
                    <a:pt x="35541" y="5293"/>
                  </a:cubicBezTo>
                  <a:lnTo>
                    <a:pt x="35541" y="5293"/>
                  </a:lnTo>
                  <a:cubicBezTo>
                    <a:pt x="35541" y="5293"/>
                    <a:pt x="34713" y="6001"/>
                    <a:pt x="33675" y="6001"/>
                  </a:cubicBezTo>
                  <a:cubicBezTo>
                    <a:pt x="33321" y="6001"/>
                    <a:pt x="32943" y="5919"/>
                    <a:pt x="32564" y="5698"/>
                  </a:cubicBezTo>
                  <a:cubicBezTo>
                    <a:pt x="31076" y="4829"/>
                    <a:pt x="31874" y="2364"/>
                    <a:pt x="31874" y="2364"/>
                  </a:cubicBezTo>
                  <a:lnTo>
                    <a:pt x="31874" y="2364"/>
                  </a:lnTo>
                  <a:cubicBezTo>
                    <a:pt x="31874" y="2364"/>
                    <a:pt x="30909" y="3594"/>
                    <a:pt x="29321" y="3594"/>
                  </a:cubicBezTo>
                  <a:cubicBezTo>
                    <a:pt x="29162" y="3594"/>
                    <a:pt x="28997" y="3582"/>
                    <a:pt x="28826" y="3555"/>
                  </a:cubicBezTo>
                  <a:cubicBezTo>
                    <a:pt x="26945" y="3257"/>
                    <a:pt x="25933" y="1162"/>
                    <a:pt x="25933" y="1162"/>
                  </a:cubicBezTo>
                  <a:lnTo>
                    <a:pt x="25933" y="1162"/>
                  </a:lnTo>
                  <a:cubicBezTo>
                    <a:pt x="25933" y="1162"/>
                    <a:pt x="26254" y="3662"/>
                    <a:pt x="24444" y="4674"/>
                  </a:cubicBezTo>
                  <a:cubicBezTo>
                    <a:pt x="24023" y="4910"/>
                    <a:pt x="23613" y="5000"/>
                    <a:pt x="23232" y="5000"/>
                  </a:cubicBezTo>
                  <a:cubicBezTo>
                    <a:pt x="21978" y="5000"/>
                    <a:pt x="21039" y="4019"/>
                    <a:pt x="21039" y="4019"/>
                  </a:cubicBezTo>
                  <a:lnTo>
                    <a:pt x="21039" y="4019"/>
                  </a:lnTo>
                  <a:cubicBezTo>
                    <a:pt x="21039" y="4019"/>
                    <a:pt x="21622" y="6091"/>
                    <a:pt x="20313" y="6591"/>
                  </a:cubicBezTo>
                  <a:cubicBezTo>
                    <a:pt x="20089" y="6679"/>
                    <a:pt x="19871" y="6716"/>
                    <a:pt x="19665" y="6716"/>
                  </a:cubicBezTo>
                  <a:cubicBezTo>
                    <a:pt x="18677" y="6716"/>
                    <a:pt x="17943" y="5876"/>
                    <a:pt x="17943" y="5876"/>
                  </a:cubicBezTo>
                  <a:cubicBezTo>
                    <a:pt x="17943" y="5876"/>
                    <a:pt x="17574" y="8058"/>
                    <a:pt x="15271" y="8058"/>
                  </a:cubicBezTo>
                  <a:cubicBezTo>
                    <a:pt x="15162" y="8058"/>
                    <a:pt x="15049" y="8054"/>
                    <a:pt x="14931" y="8043"/>
                  </a:cubicBezTo>
                  <a:cubicBezTo>
                    <a:pt x="12324" y="7829"/>
                    <a:pt x="12288" y="4495"/>
                    <a:pt x="12288" y="4495"/>
                  </a:cubicBezTo>
                  <a:cubicBezTo>
                    <a:pt x="12288" y="4495"/>
                    <a:pt x="11433" y="5446"/>
                    <a:pt x="10236" y="5446"/>
                  </a:cubicBezTo>
                  <a:cubicBezTo>
                    <a:pt x="9798" y="5446"/>
                    <a:pt x="9315" y="5319"/>
                    <a:pt x="8811" y="4972"/>
                  </a:cubicBezTo>
                  <a:cubicBezTo>
                    <a:pt x="6918" y="3662"/>
                    <a:pt x="8811" y="650"/>
                    <a:pt x="8811" y="650"/>
                  </a:cubicBezTo>
                  <a:cubicBezTo>
                    <a:pt x="8811" y="650"/>
                    <a:pt x="8565" y="608"/>
                    <a:pt x="8184" y="608"/>
                  </a:cubicBezTo>
                  <a:cubicBezTo>
                    <a:pt x="7317" y="608"/>
                    <a:pt x="5750" y="821"/>
                    <a:pt x="4775" y="2209"/>
                  </a:cubicBezTo>
                  <a:cubicBezTo>
                    <a:pt x="3358" y="4210"/>
                    <a:pt x="4549" y="6234"/>
                    <a:pt x="4549" y="6234"/>
                  </a:cubicBezTo>
                  <a:cubicBezTo>
                    <a:pt x="4549" y="6234"/>
                    <a:pt x="4538" y="6233"/>
                    <a:pt x="4518" y="6233"/>
                  </a:cubicBezTo>
                  <a:cubicBezTo>
                    <a:pt x="4236" y="6233"/>
                    <a:pt x="2095" y="6326"/>
                    <a:pt x="1084" y="9115"/>
                  </a:cubicBezTo>
                  <a:cubicBezTo>
                    <a:pt x="1" y="12103"/>
                    <a:pt x="2489" y="13889"/>
                    <a:pt x="2489" y="13889"/>
                  </a:cubicBezTo>
                  <a:cubicBezTo>
                    <a:pt x="2489" y="13889"/>
                    <a:pt x="155" y="15080"/>
                    <a:pt x="489" y="18187"/>
                  </a:cubicBezTo>
                  <a:cubicBezTo>
                    <a:pt x="810" y="21283"/>
                    <a:pt x="3858" y="21628"/>
                    <a:pt x="3858" y="21628"/>
                  </a:cubicBezTo>
                  <a:cubicBezTo>
                    <a:pt x="3858" y="21628"/>
                    <a:pt x="2822" y="23450"/>
                    <a:pt x="3858" y="25260"/>
                  </a:cubicBezTo>
                  <a:cubicBezTo>
                    <a:pt x="4882" y="27070"/>
                    <a:pt x="6835" y="27260"/>
                    <a:pt x="6835" y="27260"/>
                  </a:cubicBezTo>
                  <a:cubicBezTo>
                    <a:pt x="6835" y="27260"/>
                    <a:pt x="6454" y="28665"/>
                    <a:pt x="7871" y="30082"/>
                  </a:cubicBezTo>
                  <a:cubicBezTo>
                    <a:pt x="8553" y="30764"/>
                    <a:pt x="9402" y="30941"/>
                    <a:pt x="10098" y="30941"/>
                  </a:cubicBezTo>
                  <a:cubicBezTo>
                    <a:pt x="10846" y="30941"/>
                    <a:pt x="11419" y="30737"/>
                    <a:pt x="11419" y="30737"/>
                  </a:cubicBezTo>
                  <a:lnTo>
                    <a:pt x="11419" y="30737"/>
                  </a:lnTo>
                  <a:cubicBezTo>
                    <a:pt x="11419" y="30737"/>
                    <a:pt x="11407" y="31820"/>
                    <a:pt x="13193" y="33154"/>
                  </a:cubicBezTo>
                  <a:cubicBezTo>
                    <a:pt x="13792" y="33602"/>
                    <a:pt x="14389" y="33752"/>
                    <a:pt x="14918" y="33752"/>
                  </a:cubicBezTo>
                  <a:cubicBezTo>
                    <a:pt x="15976" y="33752"/>
                    <a:pt x="16765" y="33154"/>
                    <a:pt x="16765" y="33154"/>
                  </a:cubicBezTo>
                  <a:cubicBezTo>
                    <a:pt x="16765" y="33154"/>
                    <a:pt x="31886" y="34535"/>
                    <a:pt x="34612" y="34582"/>
                  </a:cubicBezTo>
                  <a:cubicBezTo>
                    <a:pt x="34638" y="34583"/>
                    <a:pt x="34663" y="34583"/>
                    <a:pt x="34688" y="34583"/>
                  </a:cubicBezTo>
                  <a:cubicBezTo>
                    <a:pt x="37328" y="34583"/>
                    <a:pt x="37386" y="32130"/>
                    <a:pt x="37386" y="32130"/>
                  </a:cubicBezTo>
                  <a:cubicBezTo>
                    <a:pt x="37386" y="32130"/>
                    <a:pt x="37899" y="32347"/>
                    <a:pt x="38596" y="32347"/>
                  </a:cubicBezTo>
                  <a:cubicBezTo>
                    <a:pt x="39173" y="32347"/>
                    <a:pt x="39876" y="32198"/>
                    <a:pt x="40518" y="31653"/>
                  </a:cubicBezTo>
                  <a:cubicBezTo>
                    <a:pt x="41923" y="30463"/>
                    <a:pt x="41327" y="29308"/>
                    <a:pt x="41327" y="29308"/>
                  </a:cubicBezTo>
                  <a:cubicBezTo>
                    <a:pt x="41327" y="29308"/>
                    <a:pt x="42970" y="29105"/>
                    <a:pt x="44482" y="27534"/>
                  </a:cubicBezTo>
                  <a:cubicBezTo>
                    <a:pt x="45995" y="25950"/>
                    <a:pt x="44375" y="24057"/>
                    <a:pt x="44375" y="24057"/>
                  </a:cubicBezTo>
                  <a:cubicBezTo>
                    <a:pt x="44375" y="24057"/>
                    <a:pt x="47197" y="23843"/>
                    <a:pt x="48340" y="21343"/>
                  </a:cubicBezTo>
                  <a:cubicBezTo>
                    <a:pt x="49471" y="18842"/>
                    <a:pt x="47626" y="17092"/>
                    <a:pt x="47626" y="17092"/>
                  </a:cubicBezTo>
                  <a:cubicBezTo>
                    <a:pt x="47626" y="17092"/>
                    <a:pt x="49412" y="16175"/>
                    <a:pt x="49316" y="14330"/>
                  </a:cubicBezTo>
                  <a:cubicBezTo>
                    <a:pt x="49209" y="12484"/>
                    <a:pt x="46971" y="12151"/>
                    <a:pt x="46971" y="12151"/>
                  </a:cubicBezTo>
                  <a:cubicBezTo>
                    <a:pt x="46971" y="12151"/>
                    <a:pt x="48007" y="10794"/>
                    <a:pt x="47566" y="8567"/>
                  </a:cubicBezTo>
                  <a:cubicBezTo>
                    <a:pt x="47138" y="6341"/>
                    <a:pt x="45411" y="6019"/>
                    <a:pt x="45411" y="6019"/>
                  </a:cubicBezTo>
                  <a:cubicBezTo>
                    <a:pt x="45411" y="6019"/>
                    <a:pt x="46864" y="4233"/>
                    <a:pt x="45411" y="1840"/>
                  </a:cubicBezTo>
                  <a:cubicBezTo>
                    <a:pt x="44472" y="273"/>
                    <a:pt x="43160" y="0"/>
                    <a:pt x="4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5;p50"/>
            <p:cNvSpPr/>
            <p:nvPr/>
          </p:nvSpPr>
          <p:spPr>
            <a:xfrm>
              <a:off x="1459700" y="3460975"/>
              <a:ext cx="388450" cy="130400"/>
            </a:xfrm>
            <a:custGeom>
              <a:avLst/>
              <a:gdLst/>
              <a:ahLst/>
              <a:cxnLst/>
              <a:rect l="l" t="t" r="r" b="b"/>
              <a:pathLst>
                <a:path w="15538" h="5216" extrusionOk="0">
                  <a:moveTo>
                    <a:pt x="8049" y="0"/>
                  </a:moveTo>
                  <a:cubicBezTo>
                    <a:pt x="1786" y="0"/>
                    <a:pt x="0" y="5215"/>
                    <a:pt x="0" y="5215"/>
                  </a:cubicBezTo>
                  <a:cubicBezTo>
                    <a:pt x="0" y="5215"/>
                    <a:pt x="3441" y="2608"/>
                    <a:pt x="8156" y="2608"/>
                  </a:cubicBezTo>
                  <a:cubicBezTo>
                    <a:pt x="12871" y="2608"/>
                    <a:pt x="15538" y="5025"/>
                    <a:pt x="15538" y="5025"/>
                  </a:cubicBezTo>
                  <a:cubicBezTo>
                    <a:pt x="15538" y="5025"/>
                    <a:pt x="14300" y="0"/>
                    <a:pt x="8049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6;p50"/>
            <p:cNvSpPr/>
            <p:nvPr/>
          </p:nvSpPr>
          <p:spPr>
            <a:xfrm>
              <a:off x="1279475" y="3705775"/>
              <a:ext cx="144225" cy="166625"/>
            </a:xfrm>
            <a:custGeom>
              <a:avLst/>
              <a:gdLst/>
              <a:ahLst/>
              <a:cxnLst/>
              <a:rect l="l" t="t" r="r" b="b"/>
              <a:pathLst>
                <a:path w="5769" h="6665" extrusionOk="0">
                  <a:moveTo>
                    <a:pt x="4330" y="0"/>
                  </a:moveTo>
                  <a:cubicBezTo>
                    <a:pt x="3274" y="0"/>
                    <a:pt x="1904" y="293"/>
                    <a:pt x="1185" y="1638"/>
                  </a:cubicBezTo>
                  <a:cubicBezTo>
                    <a:pt x="0" y="3863"/>
                    <a:pt x="1677" y="6665"/>
                    <a:pt x="4110" y="6665"/>
                  </a:cubicBezTo>
                  <a:cubicBezTo>
                    <a:pt x="4293" y="6665"/>
                    <a:pt x="4482" y="6649"/>
                    <a:pt x="4673" y="6615"/>
                  </a:cubicBezTo>
                  <a:lnTo>
                    <a:pt x="5769" y="174"/>
                  </a:lnTo>
                  <a:cubicBezTo>
                    <a:pt x="5769" y="174"/>
                    <a:pt x="5142" y="0"/>
                    <a:pt x="4330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7;p50"/>
            <p:cNvSpPr/>
            <p:nvPr/>
          </p:nvSpPr>
          <p:spPr>
            <a:xfrm>
              <a:off x="1345100" y="3761875"/>
              <a:ext cx="41400" cy="54825"/>
            </a:xfrm>
            <a:custGeom>
              <a:avLst/>
              <a:gdLst/>
              <a:ahLst/>
              <a:cxnLst/>
              <a:rect l="l" t="t" r="r" b="b"/>
              <a:pathLst>
                <a:path w="1656" h="2193" extrusionOk="0">
                  <a:moveTo>
                    <a:pt x="1618" y="1"/>
                  </a:moveTo>
                  <a:cubicBezTo>
                    <a:pt x="1417" y="1"/>
                    <a:pt x="462" y="48"/>
                    <a:pt x="238" y="942"/>
                  </a:cubicBezTo>
                  <a:cubicBezTo>
                    <a:pt x="0" y="1954"/>
                    <a:pt x="1251" y="2192"/>
                    <a:pt x="1251" y="2192"/>
                  </a:cubicBezTo>
                  <a:cubicBezTo>
                    <a:pt x="1251" y="2192"/>
                    <a:pt x="727" y="1657"/>
                    <a:pt x="834" y="978"/>
                  </a:cubicBezTo>
                  <a:cubicBezTo>
                    <a:pt x="941" y="299"/>
                    <a:pt x="1655" y="2"/>
                    <a:pt x="1655" y="2"/>
                  </a:cubicBezTo>
                  <a:cubicBezTo>
                    <a:pt x="1655" y="2"/>
                    <a:pt x="1642" y="1"/>
                    <a:pt x="1618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08;p50"/>
            <p:cNvSpPr/>
            <p:nvPr/>
          </p:nvSpPr>
          <p:spPr>
            <a:xfrm>
              <a:off x="1874925" y="3719975"/>
              <a:ext cx="144475" cy="166475"/>
            </a:xfrm>
            <a:custGeom>
              <a:avLst/>
              <a:gdLst/>
              <a:ahLst/>
              <a:cxnLst/>
              <a:rect l="l" t="t" r="r" b="b"/>
              <a:pathLst>
                <a:path w="5779" h="6659" extrusionOk="0">
                  <a:moveTo>
                    <a:pt x="1451" y="0"/>
                  </a:moveTo>
                  <a:cubicBezTo>
                    <a:pt x="632" y="0"/>
                    <a:pt x="0" y="177"/>
                    <a:pt x="0" y="177"/>
                  </a:cubicBezTo>
                  <a:lnTo>
                    <a:pt x="1108" y="6607"/>
                  </a:lnTo>
                  <a:cubicBezTo>
                    <a:pt x="1303" y="6642"/>
                    <a:pt x="1494" y="6659"/>
                    <a:pt x="1682" y="6659"/>
                  </a:cubicBezTo>
                  <a:cubicBezTo>
                    <a:pt x="4100" y="6659"/>
                    <a:pt x="5779" y="3863"/>
                    <a:pt x="4596" y="1642"/>
                  </a:cubicBezTo>
                  <a:cubicBezTo>
                    <a:pt x="3872" y="294"/>
                    <a:pt x="2507" y="0"/>
                    <a:pt x="1451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09;p50"/>
            <p:cNvSpPr/>
            <p:nvPr/>
          </p:nvSpPr>
          <p:spPr>
            <a:xfrm>
              <a:off x="1912425" y="3775875"/>
              <a:ext cx="41400" cy="55100"/>
            </a:xfrm>
            <a:custGeom>
              <a:avLst/>
              <a:gdLst/>
              <a:ahLst/>
              <a:cxnLst/>
              <a:rect l="l" t="t" r="r" b="b"/>
              <a:pathLst>
                <a:path w="1656" h="2204" extrusionOk="0">
                  <a:moveTo>
                    <a:pt x="26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1" y="1"/>
                    <a:pt x="703" y="299"/>
                    <a:pt x="822" y="977"/>
                  </a:cubicBezTo>
                  <a:cubicBezTo>
                    <a:pt x="929" y="1656"/>
                    <a:pt x="405" y="2204"/>
                    <a:pt x="405" y="2204"/>
                  </a:cubicBezTo>
                  <a:cubicBezTo>
                    <a:pt x="405" y="2204"/>
                    <a:pt x="1656" y="1954"/>
                    <a:pt x="1418" y="954"/>
                  </a:cubicBezTo>
                  <a:cubicBezTo>
                    <a:pt x="1189" y="41"/>
                    <a:pt x="197" y="1"/>
                    <a:pt x="26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10;p50"/>
            <p:cNvSpPr/>
            <p:nvPr/>
          </p:nvSpPr>
          <p:spPr>
            <a:xfrm>
              <a:off x="1412375" y="3627950"/>
              <a:ext cx="487275" cy="142500"/>
            </a:xfrm>
            <a:custGeom>
              <a:avLst/>
              <a:gdLst/>
              <a:ahLst/>
              <a:cxnLst/>
              <a:rect l="l" t="t" r="r" b="b"/>
              <a:pathLst>
                <a:path w="19491" h="5700" extrusionOk="0">
                  <a:moveTo>
                    <a:pt x="7108" y="1"/>
                  </a:moveTo>
                  <a:cubicBezTo>
                    <a:pt x="7108" y="1"/>
                    <a:pt x="6811" y="1144"/>
                    <a:pt x="5810" y="1465"/>
                  </a:cubicBezTo>
                  <a:cubicBezTo>
                    <a:pt x="5658" y="1516"/>
                    <a:pt x="5504" y="1537"/>
                    <a:pt x="5351" y="1537"/>
                  </a:cubicBezTo>
                  <a:cubicBezTo>
                    <a:pt x="4502" y="1537"/>
                    <a:pt x="3715" y="870"/>
                    <a:pt x="3715" y="870"/>
                  </a:cubicBezTo>
                  <a:lnTo>
                    <a:pt x="3715" y="870"/>
                  </a:lnTo>
                  <a:cubicBezTo>
                    <a:pt x="3715" y="870"/>
                    <a:pt x="3822" y="2263"/>
                    <a:pt x="2691" y="3025"/>
                  </a:cubicBezTo>
                  <a:cubicBezTo>
                    <a:pt x="2281" y="3301"/>
                    <a:pt x="1801" y="3446"/>
                    <a:pt x="1319" y="3446"/>
                  </a:cubicBezTo>
                  <a:cubicBezTo>
                    <a:pt x="1030" y="3446"/>
                    <a:pt x="741" y="3394"/>
                    <a:pt x="465" y="3287"/>
                  </a:cubicBezTo>
                  <a:cubicBezTo>
                    <a:pt x="286" y="3882"/>
                    <a:pt x="131" y="4478"/>
                    <a:pt x="0" y="5073"/>
                  </a:cubicBezTo>
                  <a:cubicBezTo>
                    <a:pt x="261" y="5114"/>
                    <a:pt x="578" y="5144"/>
                    <a:pt x="915" y="5144"/>
                  </a:cubicBezTo>
                  <a:cubicBezTo>
                    <a:pt x="1361" y="5144"/>
                    <a:pt x="1845" y="5091"/>
                    <a:pt x="2286" y="4942"/>
                  </a:cubicBezTo>
                  <a:cubicBezTo>
                    <a:pt x="3072" y="4656"/>
                    <a:pt x="3715" y="4073"/>
                    <a:pt x="4060" y="3311"/>
                  </a:cubicBezTo>
                  <a:cubicBezTo>
                    <a:pt x="4060" y="3311"/>
                    <a:pt x="4632" y="3663"/>
                    <a:pt x="5254" y="3663"/>
                  </a:cubicBezTo>
                  <a:cubicBezTo>
                    <a:pt x="5399" y="3663"/>
                    <a:pt x="5547" y="3644"/>
                    <a:pt x="5691" y="3596"/>
                  </a:cubicBezTo>
                  <a:cubicBezTo>
                    <a:pt x="6453" y="3346"/>
                    <a:pt x="6561" y="2477"/>
                    <a:pt x="6561" y="2477"/>
                  </a:cubicBezTo>
                  <a:cubicBezTo>
                    <a:pt x="6561" y="2477"/>
                    <a:pt x="7168" y="3596"/>
                    <a:pt x="8108" y="3596"/>
                  </a:cubicBezTo>
                  <a:cubicBezTo>
                    <a:pt x="9049" y="3596"/>
                    <a:pt x="9418" y="2477"/>
                    <a:pt x="9418" y="2477"/>
                  </a:cubicBezTo>
                  <a:cubicBezTo>
                    <a:pt x="9418" y="2477"/>
                    <a:pt x="9632" y="3561"/>
                    <a:pt x="10573" y="3561"/>
                  </a:cubicBezTo>
                  <a:cubicBezTo>
                    <a:pt x="11514" y="3561"/>
                    <a:pt x="11883" y="2334"/>
                    <a:pt x="11883" y="2334"/>
                  </a:cubicBezTo>
                  <a:cubicBezTo>
                    <a:pt x="12049" y="3049"/>
                    <a:pt x="12633" y="3608"/>
                    <a:pt x="13371" y="3739"/>
                  </a:cubicBezTo>
                  <a:cubicBezTo>
                    <a:pt x="13564" y="3779"/>
                    <a:pt x="13736" y="3796"/>
                    <a:pt x="13891" y="3796"/>
                  </a:cubicBezTo>
                  <a:cubicBezTo>
                    <a:pt x="14747" y="3796"/>
                    <a:pt x="15038" y="3275"/>
                    <a:pt x="15038" y="3275"/>
                  </a:cubicBezTo>
                  <a:cubicBezTo>
                    <a:pt x="15038" y="3275"/>
                    <a:pt x="15216" y="4870"/>
                    <a:pt x="17383" y="5442"/>
                  </a:cubicBezTo>
                  <a:cubicBezTo>
                    <a:pt x="17970" y="5614"/>
                    <a:pt x="18566" y="5700"/>
                    <a:pt x="19170" y="5700"/>
                  </a:cubicBezTo>
                  <a:cubicBezTo>
                    <a:pt x="19277" y="5700"/>
                    <a:pt x="19384" y="5697"/>
                    <a:pt x="19491" y="5692"/>
                  </a:cubicBezTo>
                  <a:cubicBezTo>
                    <a:pt x="19324" y="4430"/>
                    <a:pt x="19145" y="3585"/>
                    <a:pt x="19145" y="3585"/>
                  </a:cubicBezTo>
                  <a:cubicBezTo>
                    <a:pt x="17669" y="3537"/>
                    <a:pt x="16836" y="1013"/>
                    <a:pt x="16836" y="1013"/>
                  </a:cubicBezTo>
                  <a:cubicBezTo>
                    <a:pt x="16494" y="1610"/>
                    <a:pt x="15867" y="1968"/>
                    <a:pt x="15201" y="1968"/>
                  </a:cubicBezTo>
                  <a:cubicBezTo>
                    <a:pt x="15123" y="1968"/>
                    <a:pt x="15045" y="1963"/>
                    <a:pt x="14966" y="1953"/>
                  </a:cubicBezTo>
                  <a:cubicBezTo>
                    <a:pt x="13633" y="1822"/>
                    <a:pt x="13299" y="251"/>
                    <a:pt x="13299" y="251"/>
                  </a:cubicBezTo>
                  <a:cubicBezTo>
                    <a:pt x="13299" y="251"/>
                    <a:pt x="13061" y="1203"/>
                    <a:pt x="11728" y="1251"/>
                  </a:cubicBezTo>
                  <a:cubicBezTo>
                    <a:pt x="11698" y="1252"/>
                    <a:pt x="11669" y="1253"/>
                    <a:pt x="11640" y="1253"/>
                  </a:cubicBezTo>
                  <a:cubicBezTo>
                    <a:pt x="10379" y="1253"/>
                    <a:pt x="10049" y="1"/>
                    <a:pt x="10049" y="1"/>
                  </a:cubicBezTo>
                  <a:cubicBezTo>
                    <a:pt x="9775" y="584"/>
                    <a:pt x="9216" y="977"/>
                    <a:pt x="8585" y="1060"/>
                  </a:cubicBezTo>
                  <a:cubicBezTo>
                    <a:pt x="8513" y="1071"/>
                    <a:pt x="8445" y="1076"/>
                    <a:pt x="8380" y="1076"/>
                  </a:cubicBezTo>
                  <a:cubicBezTo>
                    <a:pt x="7421" y="1076"/>
                    <a:pt x="7108" y="1"/>
                    <a:pt x="7108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11;p50"/>
            <p:cNvSpPr/>
            <p:nvPr/>
          </p:nvSpPr>
          <p:spPr>
            <a:xfrm>
              <a:off x="1381400" y="3686300"/>
              <a:ext cx="536125" cy="422425"/>
            </a:xfrm>
            <a:custGeom>
              <a:avLst/>
              <a:gdLst/>
              <a:ahLst/>
              <a:cxnLst/>
              <a:rect l="l" t="t" r="r" b="b"/>
              <a:pathLst>
                <a:path w="21445" h="16897" extrusionOk="0">
                  <a:moveTo>
                    <a:pt x="13110" y="0"/>
                  </a:moveTo>
                  <a:cubicBezTo>
                    <a:pt x="13110" y="0"/>
                    <a:pt x="12753" y="1227"/>
                    <a:pt x="11812" y="1227"/>
                  </a:cubicBezTo>
                  <a:cubicBezTo>
                    <a:pt x="10871" y="1227"/>
                    <a:pt x="10657" y="143"/>
                    <a:pt x="10657" y="143"/>
                  </a:cubicBezTo>
                  <a:cubicBezTo>
                    <a:pt x="10657" y="143"/>
                    <a:pt x="10288" y="1262"/>
                    <a:pt x="9347" y="1262"/>
                  </a:cubicBezTo>
                  <a:cubicBezTo>
                    <a:pt x="8407" y="1262"/>
                    <a:pt x="7788" y="143"/>
                    <a:pt x="7788" y="143"/>
                  </a:cubicBezTo>
                  <a:cubicBezTo>
                    <a:pt x="7788" y="143"/>
                    <a:pt x="7680" y="1012"/>
                    <a:pt x="6918" y="1262"/>
                  </a:cubicBezTo>
                  <a:cubicBezTo>
                    <a:pt x="6774" y="1310"/>
                    <a:pt x="6626" y="1329"/>
                    <a:pt x="6481" y="1329"/>
                  </a:cubicBezTo>
                  <a:cubicBezTo>
                    <a:pt x="5859" y="1329"/>
                    <a:pt x="5287" y="977"/>
                    <a:pt x="5287" y="977"/>
                  </a:cubicBezTo>
                  <a:cubicBezTo>
                    <a:pt x="4954" y="1739"/>
                    <a:pt x="4311" y="2322"/>
                    <a:pt x="3513" y="2608"/>
                  </a:cubicBezTo>
                  <a:cubicBezTo>
                    <a:pt x="3069" y="2760"/>
                    <a:pt x="2577" y="2812"/>
                    <a:pt x="2119" y="2812"/>
                  </a:cubicBezTo>
                  <a:cubicBezTo>
                    <a:pt x="1790" y="2812"/>
                    <a:pt x="1479" y="2786"/>
                    <a:pt x="1215" y="2751"/>
                  </a:cubicBezTo>
                  <a:lnTo>
                    <a:pt x="1215" y="2751"/>
                  </a:lnTo>
                  <a:cubicBezTo>
                    <a:pt x="1" y="8120"/>
                    <a:pt x="477" y="13597"/>
                    <a:pt x="3239" y="14919"/>
                  </a:cubicBezTo>
                  <a:cubicBezTo>
                    <a:pt x="6179" y="16325"/>
                    <a:pt x="8827" y="16897"/>
                    <a:pt x="11134" y="16897"/>
                  </a:cubicBezTo>
                  <a:cubicBezTo>
                    <a:pt x="14882" y="16897"/>
                    <a:pt x="17733" y="15389"/>
                    <a:pt x="19480" y="13502"/>
                  </a:cubicBezTo>
                  <a:cubicBezTo>
                    <a:pt x="21444" y="11383"/>
                    <a:pt x="21099" y="6263"/>
                    <a:pt x="20718" y="3358"/>
                  </a:cubicBezTo>
                  <a:lnTo>
                    <a:pt x="20718" y="3358"/>
                  </a:lnTo>
                  <a:cubicBezTo>
                    <a:pt x="20611" y="3363"/>
                    <a:pt x="20504" y="3366"/>
                    <a:pt x="20397" y="3366"/>
                  </a:cubicBezTo>
                  <a:cubicBezTo>
                    <a:pt x="19793" y="3366"/>
                    <a:pt x="19199" y="3280"/>
                    <a:pt x="18622" y="3108"/>
                  </a:cubicBezTo>
                  <a:cubicBezTo>
                    <a:pt x="16443" y="2536"/>
                    <a:pt x="16265" y="941"/>
                    <a:pt x="16265" y="941"/>
                  </a:cubicBezTo>
                  <a:cubicBezTo>
                    <a:pt x="16265" y="941"/>
                    <a:pt x="15983" y="1462"/>
                    <a:pt x="15122" y="1462"/>
                  </a:cubicBezTo>
                  <a:cubicBezTo>
                    <a:pt x="14967" y="1462"/>
                    <a:pt x="14793" y="1445"/>
                    <a:pt x="14598" y="1405"/>
                  </a:cubicBezTo>
                  <a:cubicBezTo>
                    <a:pt x="13872" y="1274"/>
                    <a:pt x="13288" y="715"/>
                    <a:pt x="13110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12;p50"/>
            <p:cNvSpPr/>
            <p:nvPr/>
          </p:nvSpPr>
          <p:spPr>
            <a:xfrm>
              <a:off x="1631450" y="3877975"/>
              <a:ext cx="56275" cy="31000"/>
            </a:xfrm>
            <a:custGeom>
              <a:avLst/>
              <a:gdLst/>
              <a:ahLst/>
              <a:cxnLst/>
              <a:rect l="l" t="t" r="r" b="b"/>
              <a:pathLst>
                <a:path w="2251" h="1240" extrusionOk="0">
                  <a:moveTo>
                    <a:pt x="1119" y="1"/>
                  </a:moveTo>
                  <a:cubicBezTo>
                    <a:pt x="0" y="1"/>
                    <a:pt x="36" y="1239"/>
                    <a:pt x="36" y="1239"/>
                  </a:cubicBezTo>
                  <a:cubicBezTo>
                    <a:pt x="36" y="1239"/>
                    <a:pt x="441" y="620"/>
                    <a:pt x="1107" y="620"/>
                  </a:cubicBezTo>
                  <a:cubicBezTo>
                    <a:pt x="1774" y="620"/>
                    <a:pt x="2215" y="1239"/>
                    <a:pt x="2215" y="1239"/>
                  </a:cubicBezTo>
                  <a:cubicBezTo>
                    <a:pt x="2215" y="1239"/>
                    <a:pt x="2250" y="1"/>
                    <a:pt x="1119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13;p50"/>
            <p:cNvSpPr/>
            <p:nvPr/>
          </p:nvSpPr>
          <p:spPr>
            <a:xfrm>
              <a:off x="1432900" y="3900600"/>
              <a:ext cx="93500" cy="54500"/>
            </a:xfrm>
            <a:custGeom>
              <a:avLst/>
              <a:gdLst/>
              <a:ahLst/>
              <a:cxnLst/>
              <a:rect l="l" t="t" r="r" b="b"/>
              <a:pathLst>
                <a:path w="3740" h="2180" extrusionOk="0">
                  <a:moveTo>
                    <a:pt x="1870" y="1"/>
                  </a:moveTo>
                  <a:cubicBezTo>
                    <a:pt x="834" y="1"/>
                    <a:pt x="1" y="489"/>
                    <a:pt x="1" y="1084"/>
                  </a:cubicBezTo>
                  <a:cubicBezTo>
                    <a:pt x="1" y="1692"/>
                    <a:pt x="834" y="2180"/>
                    <a:pt x="1870" y="2180"/>
                  </a:cubicBezTo>
                  <a:cubicBezTo>
                    <a:pt x="2906" y="2180"/>
                    <a:pt x="3739" y="1692"/>
                    <a:pt x="3739" y="1084"/>
                  </a:cubicBezTo>
                  <a:cubicBezTo>
                    <a:pt x="3739" y="489"/>
                    <a:pt x="2906" y="1"/>
                    <a:pt x="187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14;p50"/>
            <p:cNvSpPr/>
            <p:nvPr/>
          </p:nvSpPr>
          <p:spPr>
            <a:xfrm>
              <a:off x="1635025" y="3948825"/>
              <a:ext cx="51800" cy="51225"/>
            </a:xfrm>
            <a:custGeom>
              <a:avLst/>
              <a:gdLst/>
              <a:ahLst/>
              <a:cxnLst/>
              <a:rect l="l" t="t" r="r" b="b"/>
              <a:pathLst>
                <a:path w="2072" h="2049" extrusionOk="0">
                  <a:moveTo>
                    <a:pt x="1036" y="1"/>
                  </a:moveTo>
                  <a:cubicBezTo>
                    <a:pt x="464" y="1"/>
                    <a:pt x="0" y="727"/>
                    <a:pt x="0" y="1632"/>
                  </a:cubicBezTo>
                  <a:cubicBezTo>
                    <a:pt x="0" y="1763"/>
                    <a:pt x="12" y="1894"/>
                    <a:pt x="36" y="2025"/>
                  </a:cubicBezTo>
                  <a:cubicBezTo>
                    <a:pt x="311" y="1761"/>
                    <a:pt x="667" y="1630"/>
                    <a:pt x="1022" y="1630"/>
                  </a:cubicBezTo>
                  <a:cubicBezTo>
                    <a:pt x="1390" y="1630"/>
                    <a:pt x="1758" y="1770"/>
                    <a:pt x="2036" y="2049"/>
                  </a:cubicBezTo>
                  <a:cubicBezTo>
                    <a:pt x="2060" y="1918"/>
                    <a:pt x="2072" y="1775"/>
                    <a:pt x="2072" y="1632"/>
                  </a:cubicBezTo>
                  <a:cubicBezTo>
                    <a:pt x="2072" y="727"/>
                    <a:pt x="1607" y="1"/>
                    <a:pt x="1036" y="1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15;p50"/>
            <p:cNvSpPr/>
            <p:nvPr/>
          </p:nvSpPr>
          <p:spPr>
            <a:xfrm>
              <a:off x="1635900" y="3989575"/>
              <a:ext cx="50025" cy="41125"/>
            </a:xfrm>
            <a:custGeom>
              <a:avLst/>
              <a:gdLst/>
              <a:ahLst/>
              <a:cxnLst/>
              <a:rect l="l" t="t" r="r" b="b"/>
              <a:pathLst>
                <a:path w="2001" h="1645" extrusionOk="0">
                  <a:moveTo>
                    <a:pt x="987" y="0"/>
                  </a:moveTo>
                  <a:cubicBezTo>
                    <a:pt x="632" y="0"/>
                    <a:pt x="276" y="131"/>
                    <a:pt x="1" y="395"/>
                  </a:cubicBezTo>
                  <a:cubicBezTo>
                    <a:pt x="108" y="1109"/>
                    <a:pt x="513" y="1645"/>
                    <a:pt x="1001" y="1645"/>
                  </a:cubicBezTo>
                  <a:cubicBezTo>
                    <a:pt x="1477" y="1645"/>
                    <a:pt x="1882" y="1121"/>
                    <a:pt x="2001" y="419"/>
                  </a:cubicBezTo>
                  <a:cubicBezTo>
                    <a:pt x="1723" y="140"/>
                    <a:pt x="1355" y="0"/>
                    <a:pt x="98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16;p50"/>
            <p:cNvSpPr/>
            <p:nvPr/>
          </p:nvSpPr>
          <p:spPr>
            <a:xfrm>
              <a:off x="1449575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8" y="1"/>
                  </a:moveTo>
                  <a:cubicBezTo>
                    <a:pt x="1370" y="1"/>
                    <a:pt x="0" y="1680"/>
                    <a:pt x="0" y="3751"/>
                  </a:cubicBezTo>
                  <a:cubicBezTo>
                    <a:pt x="0" y="5823"/>
                    <a:pt x="1370" y="7502"/>
                    <a:pt x="3048" y="7502"/>
                  </a:cubicBezTo>
                  <a:cubicBezTo>
                    <a:pt x="4739" y="7502"/>
                    <a:pt x="6108" y="5823"/>
                    <a:pt x="6108" y="3751"/>
                  </a:cubicBezTo>
                  <a:cubicBezTo>
                    <a:pt x="6108" y="1680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17;p50"/>
            <p:cNvSpPr/>
            <p:nvPr/>
          </p:nvSpPr>
          <p:spPr>
            <a:xfrm>
              <a:off x="1448741" y="3709797"/>
              <a:ext cx="155684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1" y="1"/>
                  </a:moveTo>
                  <a:cubicBezTo>
                    <a:pt x="1554" y="1"/>
                    <a:pt x="965" y="1049"/>
                    <a:pt x="965" y="1049"/>
                  </a:cubicBezTo>
                  <a:cubicBezTo>
                    <a:pt x="965" y="1049"/>
                    <a:pt x="1" y="5347"/>
                    <a:pt x="3108" y="5347"/>
                  </a:cubicBezTo>
                  <a:cubicBezTo>
                    <a:pt x="6228" y="5347"/>
                    <a:pt x="5323" y="1191"/>
                    <a:pt x="5323" y="1191"/>
                  </a:cubicBezTo>
                  <a:cubicBezTo>
                    <a:pt x="4835" y="441"/>
                    <a:pt x="3989" y="1"/>
                    <a:pt x="3096" y="1"/>
                  </a:cubicBezTo>
                  <a:cubicBezTo>
                    <a:pt x="3088" y="1"/>
                    <a:pt x="3079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18;p50"/>
            <p:cNvSpPr/>
            <p:nvPr/>
          </p:nvSpPr>
          <p:spPr>
            <a:xfrm>
              <a:off x="1705550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9" y="1"/>
                  </a:moveTo>
                  <a:cubicBezTo>
                    <a:pt x="1370" y="1"/>
                    <a:pt x="1" y="1680"/>
                    <a:pt x="1" y="3751"/>
                  </a:cubicBezTo>
                  <a:cubicBezTo>
                    <a:pt x="1" y="5823"/>
                    <a:pt x="1370" y="7502"/>
                    <a:pt x="3049" y="7502"/>
                  </a:cubicBezTo>
                  <a:cubicBezTo>
                    <a:pt x="4740" y="7502"/>
                    <a:pt x="6109" y="5823"/>
                    <a:pt x="6109" y="3751"/>
                  </a:cubicBezTo>
                  <a:cubicBezTo>
                    <a:pt x="6109" y="1680"/>
                    <a:pt x="4740" y="1"/>
                    <a:pt x="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19;p50"/>
            <p:cNvSpPr/>
            <p:nvPr/>
          </p:nvSpPr>
          <p:spPr>
            <a:xfrm>
              <a:off x="1704675" y="3709161"/>
              <a:ext cx="155700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0" y="1"/>
                  </a:moveTo>
                  <a:cubicBezTo>
                    <a:pt x="1541" y="1"/>
                    <a:pt x="965" y="1049"/>
                    <a:pt x="965" y="1049"/>
                  </a:cubicBezTo>
                  <a:cubicBezTo>
                    <a:pt x="965" y="1049"/>
                    <a:pt x="0" y="5347"/>
                    <a:pt x="3108" y="5347"/>
                  </a:cubicBezTo>
                  <a:cubicBezTo>
                    <a:pt x="6227" y="5347"/>
                    <a:pt x="5322" y="1191"/>
                    <a:pt x="5322" y="1191"/>
                  </a:cubicBezTo>
                  <a:cubicBezTo>
                    <a:pt x="4822" y="441"/>
                    <a:pt x="3989" y="1"/>
                    <a:pt x="3096" y="1"/>
                  </a:cubicBezTo>
                  <a:cubicBezTo>
                    <a:pt x="3087" y="1"/>
                    <a:pt x="3078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20;p50"/>
            <p:cNvSpPr/>
            <p:nvPr/>
          </p:nvSpPr>
          <p:spPr>
            <a:xfrm>
              <a:off x="1777600" y="3904775"/>
              <a:ext cx="93775" cy="54200"/>
            </a:xfrm>
            <a:custGeom>
              <a:avLst/>
              <a:gdLst/>
              <a:ahLst/>
              <a:cxnLst/>
              <a:rect l="l" t="t" r="r" b="b"/>
              <a:pathLst>
                <a:path w="3751" h="2168" extrusionOk="0">
                  <a:moveTo>
                    <a:pt x="1881" y="1"/>
                  </a:moveTo>
                  <a:cubicBezTo>
                    <a:pt x="845" y="1"/>
                    <a:pt x="0" y="489"/>
                    <a:pt x="0" y="1084"/>
                  </a:cubicBezTo>
                  <a:cubicBezTo>
                    <a:pt x="0" y="1679"/>
                    <a:pt x="845" y="2167"/>
                    <a:pt x="1881" y="2167"/>
                  </a:cubicBezTo>
                  <a:cubicBezTo>
                    <a:pt x="2917" y="2167"/>
                    <a:pt x="3751" y="1679"/>
                    <a:pt x="3751" y="1084"/>
                  </a:cubicBezTo>
                  <a:cubicBezTo>
                    <a:pt x="3751" y="489"/>
                    <a:pt x="2917" y="1"/>
                    <a:pt x="1881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21;p50"/>
            <p:cNvSpPr/>
            <p:nvPr/>
          </p:nvSpPr>
          <p:spPr>
            <a:xfrm>
              <a:off x="1147922" y="2586234"/>
              <a:ext cx="1026009" cy="934174"/>
            </a:xfrm>
            <a:custGeom>
              <a:avLst/>
              <a:gdLst/>
              <a:ahLst/>
              <a:cxnLst/>
              <a:rect l="l" t="t" r="r" b="b"/>
              <a:pathLst>
                <a:path w="36791" h="31995" extrusionOk="0">
                  <a:moveTo>
                    <a:pt x="18895" y="1"/>
                  </a:moveTo>
                  <a:cubicBezTo>
                    <a:pt x="16109" y="1"/>
                    <a:pt x="15276" y="2608"/>
                    <a:pt x="15276" y="2608"/>
                  </a:cubicBezTo>
                  <a:cubicBezTo>
                    <a:pt x="15276" y="2608"/>
                    <a:pt x="14594" y="2309"/>
                    <a:pt x="13662" y="2309"/>
                  </a:cubicBezTo>
                  <a:cubicBezTo>
                    <a:pt x="12952" y="2309"/>
                    <a:pt x="12096" y="2483"/>
                    <a:pt x="11287" y="3096"/>
                  </a:cubicBezTo>
                  <a:cubicBezTo>
                    <a:pt x="9406" y="4513"/>
                    <a:pt x="10906" y="7442"/>
                    <a:pt x="10906" y="7442"/>
                  </a:cubicBezTo>
                  <a:cubicBezTo>
                    <a:pt x="10906" y="7442"/>
                    <a:pt x="8811" y="7656"/>
                    <a:pt x="8370" y="9835"/>
                  </a:cubicBezTo>
                  <a:cubicBezTo>
                    <a:pt x="7918" y="12002"/>
                    <a:pt x="9835" y="13360"/>
                    <a:pt x="9835" y="13360"/>
                  </a:cubicBezTo>
                  <a:cubicBezTo>
                    <a:pt x="9835" y="13360"/>
                    <a:pt x="8108" y="13360"/>
                    <a:pt x="6977" y="14336"/>
                  </a:cubicBezTo>
                  <a:cubicBezTo>
                    <a:pt x="5846" y="15324"/>
                    <a:pt x="5941" y="16943"/>
                    <a:pt x="5941" y="16943"/>
                  </a:cubicBezTo>
                  <a:cubicBezTo>
                    <a:pt x="5941" y="16943"/>
                    <a:pt x="5455" y="16733"/>
                    <a:pt x="4754" y="16733"/>
                  </a:cubicBezTo>
                  <a:cubicBezTo>
                    <a:pt x="4029" y="16733"/>
                    <a:pt x="3075" y="16958"/>
                    <a:pt x="2191" y="17872"/>
                  </a:cubicBezTo>
                  <a:cubicBezTo>
                    <a:pt x="453" y="19658"/>
                    <a:pt x="1881" y="23266"/>
                    <a:pt x="1881" y="23266"/>
                  </a:cubicBezTo>
                  <a:cubicBezTo>
                    <a:pt x="1881" y="23266"/>
                    <a:pt x="0" y="26266"/>
                    <a:pt x="1881" y="27576"/>
                  </a:cubicBezTo>
                  <a:cubicBezTo>
                    <a:pt x="2385" y="27923"/>
                    <a:pt x="2868" y="28050"/>
                    <a:pt x="3306" y="28050"/>
                  </a:cubicBezTo>
                  <a:cubicBezTo>
                    <a:pt x="4503" y="28050"/>
                    <a:pt x="5358" y="27099"/>
                    <a:pt x="5358" y="27099"/>
                  </a:cubicBezTo>
                  <a:cubicBezTo>
                    <a:pt x="5358" y="27099"/>
                    <a:pt x="5394" y="30433"/>
                    <a:pt x="8001" y="30647"/>
                  </a:cubicBezTo>
                  <a:cubicBezTo>
                    <a:pt x="8118" y="30658"/>
                    <a:pt x="8231" y="30662"/>
                    <a:pt x="8339" y="30662"/>
                  </a:cubicBezTo>
                  <a:cubicBezTo>
                    <a:pt x="10633" y="30662"/>
                    <a:pt x="11013" y="28480"/>
                    <a:pt x="11013" y="28480"/>
                  </a:cubicBezTo>
                  <a:cubicBezTo>
                    <a:pt x="11013" y="28480"/>
                    <a:pt x="11761" y="29327"/>
                    <a:pt x="12758" y="29327"/>
                  </a:cubicBezTo>
                  <a:cubicBezTo>
                    <a:pt x="12961" y="29327"/>
                    <a:pt x="13175" y="29291"/>
                    <a:pt x="13395" y="29207"/>
                  </a:cubicBezTo>
                  <a:cubicBezTo>
                    <a:pt x="14704" y="28695"/>
                    <a:pt x="14121" y="26635"/>
                    <a:pt x="14121" y="26635"/>
                  </a:cubicBezTo>
                  <a:lnTo>
                    <a:pt x="14121" y="26635"/>
                  </a:lnTo>
                  <a:cubicBezTo>
                    <a:pt x="14121" y="26635"/>
                    <a:pt x="15055" y="27611"/>
                    <a:pt x="16304" y="27611"/>
                  </a:cubicBezTo>
                  <a:cubicBezTo>
                    <a:pt x="16687" y="27611"/>
                    <a:pt x="17101" y="27519"/>
                    <a:pt x="17526" y="27278"/>
                  </a:cubicBezTo>
                  <a:cubicBezTo>
                    <a:pt x="19336" y="26266"/>
                    <a:pt x="19014" y="23766"/>
                    <a:pt x="19014" y="23766"/>
                  </a:cubicBezTo>
                  <a:lnTo>
                    <a:pt x="19014" y="23766"/>
                  </a:lnTo>
                  <a:cubicBezTo>
                    <a:pt x="19015" y="23766"/>
                    <a:pt x="20027" y="25873"/>
                    <a:pt x="21908" y="26159"/>
                  </a:cubicBezTo>
                  <a:cubicBezTo>
                    <a:pt x="22074" y="26184"/>
                    <a:pt x="22234" y="26195"/>
                    <a:pt x="22389" y="26195"/>
                  </a:cubicBezTo>
                  <a:cubicBezTo>
                    <a:pt x="23986" y="26195"/>
                    <a:pt x="24956" y="24968"/>
                    <a:pt x="24956" y="24968"/>
                  </a:cubicBezTo>
                  <a:lnTo>
                    <a:pt x="24956" y="24968"/>
                  </a:lnTo>
                  <a:cubicBezTo>
                    <a:pt x="24956" y="24968"/>
                    <a:pt x="24158" y="27433"/>
                    <a:pt x="25634" y="28302"/>
                  </a:cubicBezTo>
                  <a:cubicBezTo>
                    <a:pt x="26015" y="28524"/>
                    <a:pt x="26397" y="28607"/>
                    <a:pt x="26753" y="28607"/>
                  </a:cubicBezTo>
                  <a:cubicBezTo>
                    <a:pt x="27787" y="28607"/>
                    <a:pt x="28611" y="27909"/>
                    <a:pt x="28611" y="27909"/>
                  </a:cubicBezTo>
                  <a:lnTo>
                    <a:pt x="28611" y="27909"/>
                  </a:lnTo>
                  <a:cubicBezTo>
                    <a:pt x="28611" y="27909"/>
                    <a:pt x="28182" y="31921"/>
                    <a:pt x="30861" y="31993"/>
                  </a:cubicBezTo>
                  <a:cubicBezTo>
                    <a:pt x="30900" y="31994"/>
                    <a:pt x="30939" y="31994"/>
                    <a:pt x="30976" y="31994"/>
                  </a:cubicBezTo>
                  <a:cubicBezTo>
                    <a:pt x="33536" y="31994"/>
                    <a:pt x="33385" y="29647"/>
                    <a:pt x="33385" y="29647"/>
                  </a:cubicBezTo>
                  <a:cubicBezTo>
                    <a:pt x="33385" y="29647"/>
                    <a:pt x="35350" y="29647"/>
                    <a:pt x="36064" y="28052"/>
                  </a:cubicBezTo>
                  <a:cubicBezTo>
                    <a:pt x="36790" y="26456"/>
                    <a:pt x="35028" y="25075"/>
                    <a:pt x="35028" y="25075"/>
                  </a:cubicBezTo>
                  <a:cubicBezTo>
                    <a:pt x="35028" y="25075"/>
                    <a:pt x="35790" y="23408"/>
                    <a:pt x="34731" y="22694"/>
                  </a:cubicBezTo>
                  <a:cubicBezTo>
                    <a:pt x="34731" y="22694"/>
                    <a:pt x="35981" y="20158"/>
                    <a:pt x="35112" y="18955"/>
                  </a:cubicBezTo>
                  <a:cubicBezTo>
                    <a:pt x="34576" y="18241"/>
                    <a:pt x="33814" y="17741"/>
                    <a:pt x="32933" y="17551"/>
                  </a:cubicBezTo>
                  <a:cubicBezTo>
                    <a:pt x="32933" y="17551"/>
                    <a:pt x="34028" y="16681"/>
                    <a:pt x="33421" y="15372"/>
                  </a:cubicBezTo>
                  <a:cubicBezTo>
                    <a:pt x="32826" y="14074"/>
                    <a:pt x="31849" y="13800"/>
                    <a:pt x="31849" y="13800"/>
                  </a:cubicBezTo>
                  <a:cubicBezTo>
                    <a:pt x="31849" y="13800"/>
                    <a:pt x="33528" y="12276"/>
                    <a:pt x="33040" y="10597"/>
                  </a:cubicBezTo>
                  <a:cubicBezTo>
                    <a:pt x="32540" y="8907"/>
                    <a:pt x="30456" y="8418"/>
                    <a:pt x="30456" y="8418"/>
                  </a:cubicBezTo>
                  <a:cubicBezTo>
                    <a:pt x="30456" y="8418"/>
                    <a:pt x="32599" y="6847"/>
                    <a:pt x="31302" y="4728"/>
                  </a:cubicBezTo>
                  <a:cubicBezTo>
                    <a:pt x="30564" y="3534"/>
                    <a:pt x="29656" y="3273"/>
                    <a:pt x="29004" y="3273"/>
                  </a:cubicBezTo>
                  <a:cubicBezTo>
                    <a:pt x="28498" y="3273"/>
                    <a:pt x="28147" y="3430"/>
                    <a:pt x="28147" y="3430"/>
                  </a:cubicBezTo>
                  <a:cubicBezTo>
                    <a:pt x="28147" y="3430"/>
                    <a:pt x="28420" y="1418"/>
                    <a:pt x="26146" y="489"/>
                  </a:cubicBezTo>
                  <a:cubicBezTo>
                    <a:pt x="25724" y="318"/>
                    <a:pt x="25335" y="248"/>
                    <a:pt x="24982" y="248"/>
                  </a:cubicBezTo>
                  <a:cubicBezTo>
                    <a:pt x="23437" y="248"/>
                    <a:pt x="22562" y="1572"/>
                    <a:pt x="22562" y="1572"/>
                  </a:cubicBezTo>
                  <a:cubicBezTo>
                    <a:pt x="22562" y="1572"/>
                    <a:pt x="21693" y="1"/>
                    <a:pt x="18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30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1"/>
          <p:cNvSpPr txBox="1">
            <a:spLocks noGrp="1"/>
          </p:cNvSpPr>
          <p:nvPr>
            <p:ph type="title"/>
          </p:nvPr>
        </p:nvSpPr>
        <p:spPr>
          <a:xfrm>
            <a:off x="687343" y="226661"/>
            <a:ext cx="1291207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b="1" u="sng">
                <a:latin typeface="+mj-lt"/>
              </a:rPr>
              <a:t>Bài</a:t>
            </a:r>
            <a:r>
              <a:rPr lang="en" b="1" u="sng">
                <a:latin typeface="+mj-lt"/>
              </a:rPr>
              <a:t> 2:</a:t>
            </a:r>
            <a:endParaRPr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657" name="Google Shape;657;p41"/>
          <p:cNvGrpSpPr/>
          <p:nvPr/>
        </p:nvGrpSpPr>
        <p:grpSpPr>
          <a:xfrm>
            <a:off x="8401732" y="167583"/>
            <a:ext cx="756257" cy="538293"/>
            <a:chOff x="3634764" y="2117601"/>
            <a:chExt cx="756257" cy="538293"/>
          </a:xfrm>
        </p:grpSpPr>
        <p:sp>
          <p:nvSpPr>
            <p:cNvPr id="658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67" name="Google Shape;667;p41"/>
          <p:cNvGrpSpPr/>
          <p:nvPr/>
        </p:nvGrpSpPr>
        <p:grpSpPr>
          <a:xfrm>
            <a:off x="81455" y="4621034"/>
            <a:ext cx="677500" cy="466150"/>
            <a:chOff x="4233250" y="1990625"/>
            <a:chExt cx="677500" cy="466150"/>
          </a:xfrm>
        </p:grpSpPr>
        <p:sp>
          <p:nvSpPr>
            <p:cNvPr id="668" name="Google Shape;668;p41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0" name="Google Shape;670;p41"/>
            <p:cNvGrpSpPr/>
            <p:nvPr/>
          </p:nvGrpSpPr>
          <p:grpSpPr>
            <a:xfrm>
              <a:off x="4233250" y="2326250"/>
              <a:ext cx="365250" cy="130525"/>
              <a:chOff x="4296650" y="2245925"/>
              <a:chExt cx="365250" cy="130525"/>
            </a:xfrm>
          </p:grpSpPr>
          <p:sp>
            <p:nvSpPr>
              <p:cNvPr id="671" name="Google Shape;671;p41"/>
              <p:cNvSpPr/>
              <p:nvPr/>
            </p:nvSpPr>
            <p:spPr>
              <a:xfrm>
                <a:off x="4296650" y="2245925"/>
                <a:ext cx="365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4297775" y="2261500"/>
                <a:ext cx="35937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5" name="Google Shape;675;p41"/>
          <p:cNvGrpSpPr/>
          <p:nvPr/>
        </p:nvGrpSpPr>
        <p:grpSpPr>
          <a:xfrm>
            <a:off x="-70112" y="226661"/>
            <a:ext cx="853833" cy="735107"/>
            <a:chOff x="6635313" y="2067678"/>
            <a:chExt cx="853833" cy="735107"/>
          </a:xfrm>
        </p:grpSpPr>
        <p:grpSp>
          <p:nvGrpSpPr>
            <p:cNvPr id="676" name="Google Shape;676;p41"/>
            <p:cNvGrpSpPr/>
            <p:nvPr/>
          </p:nvGrpSpPr>
          <p:grpSpPr>
            <a:xfrm rot="6385763">
              <a:off x="6667836" y="2117076"/>
              <a:ext cx="348597" cy="328456"/>
              <a:chOff x="6520753" y="2095400"/>
              <a:chExt cx="429607" cy="404737"/>
            </a:xfrm>
          </p:grpSpPr>
          <p:sp>
            <p:nvSpPr>
              <p:cNvPr id="677" name="Google Shape;677;p41"/>
              <p:cNvSpPr/>
              <p:nvPr/>
            </p:nvSpPr>
            <p:spPr>
              <a:xfrm>
                <a:off x="6520753" y="2095400"/>
                <a:ext cx="429607" cy="40462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22272" extrusionOk="0">
                    <a:moveTo>
                      <a:pt x="12026" y="1"/>
                    </a:moveTo>
                    <a:cubicBezTo>
                      <a:pt x="10599" y="1"/>
                      <a:pt x="9180" y="269"/>
                      <a:pt x="7870" y="835"/>
                    </a:cubicBezTo>
                    <a:cubicBezTo>
                      <a:pt x="2727" y="3026"/>
                      <a:pt x="0" y="8693"/>
                      <a:pt x="1512" y="14075"/>
                    </a:cubicBezTo>
                    <a:cubicBezTo>
                      <a:pt x="2873" y="19022"/>
                      <a:pt x="7416" y="22272"/>
                      <a:pt x="12267" y="22272"/>
                    </a:cubicBezTo>
                    <a:cubicBezTo>
                      <a:pt x="13696" y="22272"/>
                      <a:pt x="15153" y="21989"/>
                      <a:pt x="16562" y="21385"/>
                    </a:cubicBezTo>
                    <a:cubicBezTo>
                      <a:pt x="19205" y="20206"/>
                      <a:pt x="21313" y="18075"/>
                      <a:pt x="22467" y="15408"/>
                    </a:cubicBezTo>
                    <a:cubicBezTo>
                      <a:pt x="23646" y="12586"/>
                      <a:pt x="23479" y="9550"/>
                      <a:pt x="22420" y="6740"/>
                    </a:cubicBezTo>
                    <a:cubicBezTo>
                      <a:pt x="20840" y="2521"/>
                      <a:pt x="16397" y="1"/>
                      <a:pt x="1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>
                <a:off x="6527675" y="2148197"/>
                <a:ext cx="420087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19372" extrusionOk="0"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1227" y="2846"/>
                      <a:pt x="0" y="7156"/>
                      <a:pt x="1131" y="11180"/>
                    </a:cubicBezTo>
                    <a:cubicBezTo>
                      <a:pt x="2493" y="16122"/>
                      <a:pt x="7042" y="19371"/>
                      <a:pt x="11897" y="19371"/>
                    </a:cubicBezTo>
                    <a:cubicBezTo>
                      <a:pt x="13323" y="19371"/>
                      <a:pt x="14775" y="19091"/>
                      <a:pt x="16181" y="18491"/>
                    </a:cubicBezTo>
                    <a:cubicBezTo>
                      <a:pt x="18824" y="17312"/>
                      <a:pt x="20943" y="15169"/>
                      <a:pt x="22086" y="12502"/>
                    </a:cubicBezTo>
                    <a:cubicBezTo>
                      <a:pt x="23098" y="10097"/>
                      <a:pt x="23122" y="7537"/>
                      <a:pt x="22444" y="5096"/>
                    </a:cubicBezTo>
                    <a:lnTo>
                      <a:pt x="22444" y="5096"/>
                    </a:lnTo>
                    <a:cubicBezTo>
                      <a:pt x="19994" y="8483"/>
                      <a:pt x="15884" y="10682"/>
                      <a:pt x="11690" y="10682"/>
                    </a:cubicBezTo>
                    <a:cubicBezTo>
                      <a:pt x="11624" y="10682"/>
                      <a:pt x="11557" y="10681"/>
                      <a:pt x="11490" y="10680"/>
                    </a:cubicBezTo>
                    <a:cubicBezTo>
                      <a:pt x="10525" y="10668"/>
                      <a:pt x="9549" y="10526"/>
                      <a:pt x="8704" y="10061"/>
                    </a:cubicBezTo>
                    <a:cubicBezTo>
                      <a:pt x="8073" y="9716"/>
                      <a:pt x="7549" y="9168"/>
                      <a:pt x="7073" y="8632"/>
                    </a:cubicBezTo>
                    <a:cubicBezTo>
                      <a:pt x="5703" y="7049"/>
                      <a:pt x="4584" y="5203"/>
                      <a:pt x="4203" y="3144"/>
                    </a:cubicBezTo>
                    <a:cubicBezTo>
                      <a:pt x="4001" y="2108"/>
                      <a:pt x="4037" y="1036"/>
                      <a:pt x="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  <p:grpSp>
          <p:nvGrpSpPr>
            <p:cNvPr id="679" name="Google Shape;679;p41"/>
            <p:cNvGrpSpPr/>
            <p:nvPr/>
          </p:nvGrpSpPr>
          <p:grpSpPr>
            <a:xfrm>
              <a:off x="6950085" y="2264512"/>
              <a:ext cx="539061" cy="538273"/>
              <a:chOff x="6947760" y="2254924"/>
              <a:chExt cx="539061" cy="538273"/>
            </a:xfrm>
          </p:grpSpPr>
          <p:sp>
            <p:nvSpPr>
              <p:cNvPr id="680" name="Google Shape;680;p41"/>
              <p:cNvSpPr/>
              <p:nvPr/>
            </p:nvSpPr>
            <p:spPr>
              <a:xfrm rot="2241434">
                <a:off x="7024089" y="2332953"/>
                <a:ext cx="386403" cy="382215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19351" extrusionOk="0">
                    <a:moveTo>
                      <a:pt x="5732" y="1"/>
                    </a:moveTo>
                    <a:cubicBezTo>
                      <a:pt x="5525" y="1"/>
                      <a:pt x="5362" y="24"/>
                      <a:pt x="5251" y="74"/>
                    </a:cubicBezTo>
                    <a:cubicBezTo>
                      <a:pt x="5251" y="74"/>
                      <a:pt x="1" y="18421"/>
                      <a:pt x="322" y="19314"/>
                    </a:cubicBezTo>
                    <a:cubicBezTo>
                      <a:pt x="331" y="19338"/>
                      <a:pt x="354" y="19350"/>
                      <a:pt x="389" y="19350"/>
                    </a:cubicBezTo>
                    <a:cubicBezTo>
                      <a:pt x="1662" y="19350"/>
                      <a:pt x="19563" y="4288"/>
                      <a:pt x="19563" y="4288"/>
                    </a:cubicBezTo>
                    <a:cubicBezTo>
                      <a:pt x="19563" y="4288"/>
                      <a:pt x="8549" y="1"/>
                      <a:pt x="5732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 rot="2241434">
                <a:off x="7206373" y="2334578"/>
                <a:ext cx="12747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4156" extrusionOk="0">
                    <a:moveTo>
                      <a:pt x="1614" y="0"/>
                    </a:moveTo>
                    <a:cubicBezTo>
                      <a:pt x="1407" y="0"/>
                      <a:pt x="1243" y="23"/>
                      <a:pt x="1131" y="73"/>
                    </a:cubicBezTo>
                    <a:cubicBezTo>
                      <a:pt x="1131" y="73"/>
                      <a:pt x="655" y="1740"/>
                      <a:pt x="0" y="4085"/>
                    </a:cubicBezTo>
                    <a:cubicBezTo>
                      <a:pt x="335" y="4126"/>
                      <a:pt x="721" y="4155"/>
                      <a:pt x="1138" y="4155"/>
                    </a:cubicBezTo>
                    <a:cubicBezTo>
                      <a:pt x="2920" y="4155"/>
                      <a:pt x="5257" y="3617"/>
                      <a:pt x="6454" y="1108"/>
                    </a:cubicBezTo>
                    <a:cubicBezTo>
                      <a:pt x="4405" y="474"/>
                      <a:pt x="2556" y="0"/>
                      <a:pt x="1614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 rot="2241434">
                <a:off x="7006986" y="2392589"/>
                <a:ext cx="383341" cy="316798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16039" extrusionOk="0">
                    <a:moveTo>
                      <a:pt x="16824" y="0"/>
                    </a:moveTo>
                    <a:cubicBezTo>
                      <a:pt x="14109" y="2739"/>
                      <a:pt x="10835" y="4906"/>
                      <a:pt x="7156" y="6060"/>
                    </a:cubicBezTo>
                    <a:cubicBezTo>
                      <a:pt x="6401" y="6293"/>
                      <a:pt x="5603" y="6488"/>
                      <a:pt x="4817" y="6488"/>
                    </a:cubicBezTo>
                    <a:cubicBezTo>
                      <a:pt x="4437" y="6488"/>
                      <a:pt x="4060" y="6443"/>
                      <a:pt x="3691" y="6334"/>
                    </a:cubicBezTo>
                    <a:cubicBezTo>
                      <a:pt x="3287" y="6215"/>
                      <a:pt x="2918" y="6001"/>
                      <a:pt x="2596" y="5727"/>
                    </a:cubicBezTo>
                    <a:cubicBezTo>
                      <a:pt x="1298" y="10525"/>
                      <a:pt x="1" y="15550"/>
                      <a:pt x="167" y="16002"/>
                    </a:cubicBezTo>
                    <a:cubicBezTo>
                      <a:pt x="176" y="16026"/>
                      <a:pt x="199" y="16038"/>
                      <a:pt x="234" y="16038"/>
                    </a:cubicBezTo>
                    <a:cubicBezTo>
                      <a:pt x="1507" y="16038"/>
                      <a:pt x="19408" y="976"/>
                      <a:pt x="19408" y="976"/>
                    </a:cubicBezTo>
                    <a:cubicBezTo>
                      <a:pt x="19408" y="976"/>
                      <a:pt x="18360" y="560"/>
                      <a:pt x="16824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</p:grpSp>
      <p:sp>
        <p:nvSpPr>
          <p:cNvPr id="30" name="Google Shape;656;p41"/>
          <p:cNvSpPr txBox="1">
            <a:spLocks/>
          </p:cNvSpPr>
          <p:nvPr/>
        </p:nvSpPr>
        <p:spPr>
          <a:xfrm>
            <a:off x="163343" y="624930"/>
            <a:ext cx="8817866" cy="69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lang="en-US" altLang="en-US" sz="2400" b="1">
                <a:solidFill>
                  <a:srgbClr val="FFC000"/>
                </a:solidFill>
                <a:latin typeface="+mj-lt"/>
              </a:rPr>
              <a:t>Kiểm tra sản phẩm của một xưởng may, người ta thấy có 732 sản phẩm đạt chuẩn, chiếm 91,5% tổng số sản phẩm. Tính tổng số sản phẩm?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96900" y="2318676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Tóm tắt: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843" y="2810255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91,5 %: 732 sản phẩm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357349" y="2977488"/>
            <a:ext cx="59094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Tổng số sản phẩm của xưởng may là: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5257800" y="2354240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Bài giải:</a:t>
            </a:r>
          </a:p>
        </p:txBody>
      </p:sp>
      <p:sp>
        <p:nvSpPr>
          <p:cNvPr id="42" name="Google Shape;1881;p82"/>
          <p:cNvSpPr/>
          <p:nvPr/>
        </p:nvSpPr>
        <p:spPr>
          <a:xfrm rot="16200000">
            <a:off x="2095552" y="3511853"/>
            <a:ext cx="2631753" cy="7943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-11747" y="3343109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100%:   ..... sản phẩm? 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047965" y="3565801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732 </a:t>
            </a:r>
            <a:r>
              <a:rPr lang="en-US" alt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: </a:t>
            </a:r>
            <a:r>
              <a:rPr lang="en-US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91,5 </a:t>
            </a:r>
            <a:r>
              <a:rPr lang="en-US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x 100 </a:t>
            </a:r>
            <a:r>
              <a:rPr lang="en-US" alt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= </a:t>
            </a:r>
            <a:r>
              <a:rPr lang="en-US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800 (</a:t>
            </a:r>
            <a:r>
              <a:rPr lang="en-US" altLang="en-US" sz="2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sản</a:t>
            </a:r>
            <a:r>
              <a:rPr lang="en-US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phẩm</a:t>
            </a:r>
            <a:r>
              <a:rPr lang="en-US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668292" y="4087473"/>
            <a:ext cx="5657896" cy="3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Đáp số: 800 sản phẩm.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788551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30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29;p44"/>
          <p:cNvGrpSpPr/>
          <p:nvPr/>
        </p:nvGrpSpPr>
        <p:grpSpPr>
          <a:xfrm>
            <a:off x="682260" y="3042384"/>
            <a:ext cx="1710756" cy="2306562"/>
            <a:chOff x="449400" y="2210916"/>
            <a:chExt cx="1657284" cy="2666492"/>
          </a:xfrm>
        </p:grpSpPr>
        <p:sp>
          <p:nvSpPr>
            <p:cNvPr id="78" name="Google Shape;730;p44"/>
            <p:cNvSpPr/>
            <p:nvPr/>
          </p:nvSpPr>
          <p:spPr>
            <a:xfrm>
              <a:off x="449400" y="3262031"/>
              <a:ext cx="446220" cy="259464"/>
            </a:xfrm>
            <a:custGeom>
              <a:avLst/>
              <a:gdLst/>
              <a:ahLst/>
              <a:cxnLst/>
              <a:rect l="l" t="t" r="r" b="b"/>
              <a:pathLst>
                <a:path w="21241" h="12351" extrusionOk="0">
                  <a:moveTo>
                    <a:pt x="17192" y="0"/>
                  </a:moveTo>
                  <a:cubicBezTo>
                    <a:pt x="16756" y="0"/>
                    <a:pt x="16313" y="81"/>
                    <a:pt x="15883" y="251"/>
                  </a:cubicBezTo>
                  <a:lnTo>
                    <a:pt x="2739" y="5454"/>
                  </a:lnTo>
                  <a:cubicBezTo>
                    <a:pt x="905" y="6180"/>
                    <a:pt x="0" y="8252"/>
                    <a:pt x="726" y="10086"/>
                  </a:cubicBezTo>
                  <a:cubicBezTo>
                    <a:pt x="1282" y="11496"/>
                    <a:pt x="2623" y="12350"/>
                    <a:pt x="4042" y="12350"/>
                  </a:cubicBezTo>
                  <a:cubicBezTo>
                    <a:pt x="4480" y="12350"/>
                    <a:pt x="4926" y="12269"/>
                    <a:pt x="5358" y="12098"/>
                  </a:cubicBezTo>
                  <a:lnTo>
                    <a:pt x="18514" y="6895"/>
                  </a:lnTo>
                  <a:cubicBezTo>
                    <a:pt x="20348" y="6168"/>
                    <a:pt x="21241" y="4097"/>
                    <a:pt x="20515" y="2263"/>
                  </a:cubicBezTo>
                  <a:cubicBezTo>
                    <a:pt x="19959" y="860"/>
                    <a:pt x="18614" y="0"/>
                    <a:pt x="17192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1;p44"/>
            <p:cNvSpPr/>
            <p:nvPr/>
          </p:nvSpPr>
          <p:spPr>
            <a:xfrm>
              <a:off x="494669" y="3317383"/>
              <a:ext cx="242889" cy="118944"/>
            </a:xfrm>
            <a:custGeom>
              <a:avLst/>
              <a:gdLst/>
              <a:ahLst/>
              <a:cxnLst/>
              <a:rect l="l" t="t" r="r" b="b"/>
              <a:pathLst>
                <a:path w="11562" h="5662" extrusionOk="0">
                  <a:moveTo>
                    <a:pt x="10862" y="0"/>
                  </a:moveTo>
                  <a:cubicBezTo>
                    <a:pt x="10826" y="0"/>
                    <a:pt x="10788" y="7"/>
                    <a:pt x="10752" y="21"/>
                  </a:cubicBezTo>
                  <a:lnTo>
                    <a:pt x="226" y="4188"/>
                  </a:lnTo>
                  <a:cubicBezTo>
                    <a:pt x="72" y="4248"/>
                    <a:pt x="0" y="4414"/>
                    <a:pt x="60" y="4569"/>
                  </a:cubicBezTo>
                  <a:lnTo>
                    <a:pt x="417" y="5474"/>
                  </a:lnTo>
                  <a:cubicBezTo>
                    <a:pt x="462" y="5592"/>
                    <a:pt x="577" y="5662"/>
                    <a:pt x="697" y="5662"/>
                  </a:cubicBezTo>
                  <a:cubicBezTo>
                    <a:pt x="735" y="5662"/>
                    <a:pt x="773" y="5655"/>
                    <a:pt x="810" y="5641"/>
                  </a:cubicBezTo>
                  <a:lnTo>
                    <a:pt x="11323" y="1486"/>
                  </a:lnTo>
                  <a:cubicBezTo>
                    <a:pt x="11478" y="1426"/>
                    <a:pt x="11561" y="1247"/>
                    <a:pt x="11502" y="1093"/>
                  </a:cubicBezTo>
                  <a:lnTo>
                    <a:pt x="11144" y="188"/>
                  </a:lnTo>
                  <a:cubicBezTo>
                    <a:pt x="11090" y="70"/>
                    <a:pt x="10980" y="0"/>
                    <a:pt x="10862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2;p44"/>
            <p:cNvSpPr/>
            <p:nvPr/>
          </p:nvSpPr>
          <p:spPr>
            <a:xfrm>
              <a:off x="782293" y="3283542"/>
              <a:ext cx="33024" cy="3304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27"/>
                    <a:pt x="358" y="1573"/>
                    <a:pt x="786" y="1573"/>
                  </a:cubicBezTo>
                  <a:cubicBezTo>
                    <a:pt x="1227" y="1573"/>
                    <a:pt x="1572" y="1227"/>
                    <a:pt x="1572" y="787"/>
                  </a:cubicBezTo>
                  <a:cubicBezTo>
                    <a:pt x="1572" y="358"/>
                    <a:pt x="1227" y="1"/>
                    <a:pt x="78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3;p44"/>
            <p:cNvSpPr/>
            <p:nvPr/>
          </p:nvSpPr>
          <p:spPr>
            <a:xfrm>
              <a:off x="674235" y="3450881"/>
              <a:ext cx="355447" cy="275156"/>
            </a:xfrm>
            <a:custGeom>
              <a:avLst/>
              <a:gdLst/>
              <a:ahLst/>
              <a:cxnLst/>
              <a:rect l="l" t="t" r="r" b="b"/>
              <a:pathLst>
                <a:path w="16920" h="13098" extrusionOk="0">
                  <a:moveTo>
                    <a:pt x="2513" y="0"/>
                  </a:moveTo>
                  <a:lnTo>
                    <a:pt x="1" y="1000"/>
                  </a:lnTo>
                  <a:cubicBezTo>
                    <a:pt x="1" y="1000"/>
                    <a:pt x="3358" y="6858"/>
                    <a:pt x="6573" y="9299"/>
                  </a:cubicBezTo>
                  <a:cubicBezTo>
                    <a:pt x="9788" y="11740"/>
                    <a:pt x="16610" y="13097"/>
                    <a:pt x="16610" y="13097"/>
                  </a:cubicBezTo>
                  <a:lnTo>
                    <a:pt x="16920" y="9037"/>
                  </a:lnTo>
                  <a:cubicBezTo>
                    <a:pt x="16920" y="9037"/>
                    <a:pt x="10455" y="7739"/>
                    <a:pt x="7954" y="5858"/>
                  </a:cubicBezTo>
                  <a:cubicBezTo>
                    <a:pt x="5454" y="3989"/>
                    <a:pt x="2513" y="0"/>
                    <a:pt x="251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34;p44"/>
            <p:cNvSpPr/>
            <p:nvPr/>
          </p:nvSpPr>
          <p:spPr>
            <a:xfrm>
              <a:off x="536200" y="3286147"/>
              <a:ext cx="180643" cy="102201"/>
            </a:xfrm>
            <a:custGeom>
              <a:avLst/>
              <a:gdLst/>
              <a:ahLst/>
              <a:cxnLst/>
              <a:rect l="l" t="t" r="r" b="b"/>
              <a:pathLst>
                <a:path w="8599" h="4865" extrusionOk="0">
                  <a:moveTo>
                    <a:pt x="5253" y="0"/>
                  </a:moveTo>
                  <a:cubicBezTo>
                    <a:pt x="4868" y="0"/>
                    <a:pt x="4439" y="43"/>
                    <a:pt x="3964" y="139"/>
                  </a:cubicBezTo>
                  <a:cubicBezTo>
                    <a:pt x="0" y="948"/>
                    <a:pt x="2016" y="4865"/>
                    <a:pt x="3030" y="4865"/>
                  </a:cubicBezTo>
                  <a:cubicBezTo>
                    <a:pt x="3061" y="4865"/>
                    <a:pt x="3090" y="4861"/>
                    <a:pt x="3119" y="4854"/>
                  </a:cubicBezTo>
                  <a:cubicBezTo>
                    <a:pt x="4083" y="4604"/>
                    <a:pt x="3774" y="3211"/>
                    <a:pt x="3774" y="3211"/>
                  </a:cubicBezTo>
                  <a:lnTo>
                    <a:pt x="3774" y="3211"/>
                  </a:lnTo>
                  <a:cubicBezTo>
                    <a:pt x="3774" y="3211"/>
                    <a:pt x="4337" y="4336"/>
                    <a:pt x="5177" y="4336"/>
                  </a:cubicBezTo>
                  <a:cubicBezTo>
                    <a:pt x="5299" y="4336"/>
                    <a:pt x="5427" y="4313"/>
                    <a:pt x="5560" y="4258"/>
                  </a:cubicBezTo>
                  <a:cubicBezTo>
                    <a:pt x="6596" y="3818"/>
                    <a:pt x="6500" y="2723"/>
                    <a:pt x="6500" y="2723"/>
                  </a:cubicBezTo>
                  <a:lnTo>
                    <a:pt x="6500" y="2723"/>
                  </a:lnTo>
                  <a:cubicBezTo>
                    <a:pt x="6501" y="2723"/>
                    <a:pt x="6933" y="3195"/>
                    <a:pt x="7444" y="3195"/>
                  </a:cubicBezTo>
                  <a:cubicBezTo>
                    <a:pt x="7621" y="3195"/>
                    <a:pt x="7808" y="3138"/>
                    <a:pt x="7989" y="2984"/>
                  </a:cubicBezTo>
                  <a:cubicBezTo>
                    <a:pt x="8599" y="2459"/>
                    <a:pt x="8168" y="0"/>
                    <a:pt x="525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5;p44"/>
            <p:cNvSpPr/>
            <p:nvPr/>
          </p:nvSpPr>
          <p:spPr>
            <a:xfrm>
              <a:off x="672491" y="3473883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1"/>
                  </a:moveTo>
                  <a:cubicBezTo>
                    <a:pt x="1822" y="1"/>
                    <a:pt x="1" y="1822"/>
                    <a:pt x="1" y="4049"/>
                  </a:cubicBezTo>
                  <a:cubicBezTo>
                    <a:pt x="1" y="6287"/>
                    <a:pt x="1822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22"/>
                    <a:pt x="6287" y="1"/>
                    <a:pt x="4049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36;p44"/>
            <p:cNvSpPr/>
            <p:nvPr/>
          </p:nvSpPr>
          <p:spPr>
            <a:xfrm>
              <a:off x="697510" y="3518648"/>
              <a:ext cx="44284" cy="44557"/>
            </a:xfrm>
            <a:custGeom>
              <a:avLst/>
              <a:gdLst/>
              <a:ahLst/>
              <a:cxnLst/>
              <a:rect l="l" t="t" r="r" b="b"/>
              <a:pathLst>
                <a:path w="2108" h="2121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cubicBezTo>
                    <a:pt x="1643" y="2120"/>
                    <a:pt x="2108" y="1644"/>
                    <a:pt x="2108" y="1060"/>
                  </a:cubicBezTo>
                  <a:cubicBezTo>
                    <a:pt x="2108" y="477"/>
                    <a:pt x="1643" y="1"/>
                    <a:pt x="1060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7;p44"/>
            <p:cNvSpPr/>
            <p:nvPr/>
          </p:nvSpPr>
          <p:spPr>
            <a:xfrm>
              <a:off x="503912" y="3095469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0"/>
                  </a:moveTo>
                  <a:cubicBezTo>
                    <a:pt x="1810" y="0"/>
                    <a:pt x="1" y="1810"/>
                    <a:pt x="1" y="4049"/>
                  </a:cubicBezTo>
                  <a:cubicBezTo>
                    <a:pt x="1" y="6287"/>
                    <a:pt x="1810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10"/>
                    <a:pt x="6287" y="0"/>
                    <a:pt x="4049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8;p44"/>
            <p:cNvSpPr/>
            <p:nvPr/>
          </p:nvSpPr>
          <p:spPr>
            <a:xfrm>
              <a:off x="528931" y="3140234"/>
              <a:ext cx="44284" cy="44536"/>
            </a:xfrm>
            <a:custGeom>
              <a:avLst/>
              <a:gdLst/>
              <a:ahLst/>
              <a:cxnLst/>
              <a:rect l="l" t="t" r="r" b="b"/>
              <a:pathLst>
                <a:path w="2108" h="2120" extrusionOk="0">
                  <a:moveTo>
                    <a:pt x="1048" y="1"/>
                  </a:moveTo>
                  <a:cubicBezTo>
                    <a:pt x="465" y="1"/>
                    <a:pt x="0" y="477"/>
                    <a:pt x="0" y="1060"/>
                  </a:cubicBezTo>
                  <a:cubicBezTo>
                    <a:pt x="0" y="1644"/>
                    <a:pt x="465" y="2120"/>
                    <a:pt x="1048" y="2120"/>
                  </a:cubicBezTo>
                  <a:cubicBezTo>
                    <a:pt x="1632" y="2120"/>
                    <a:pt x="2108" y="1644"/>
                    <a:pt x="2108" y="1060"/>
                  </a:cubicBezTo>
                  <a:cubicBezTo>
                    <a:pt x="2108" y="477"/>
                    <a:pt x="1632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9;p44"/>
            <p:cNvSpPr/>
            <p:nvPr/>
          </p:nvSpPr>
          <p:spPr>
            <a:xfrm>
              <a:off x="1493600" y="4740691"/>
              <a:ext cx="162598" cy="136717"/>
            </a:xfrm>
            <a:custGeom>
              <a:avLst/>
              <a:gdLst/>
              <a:ahLst/>
              <a:cxnLst/>
              <a:rect l="l" t="t" r="r" b="b"/>
              <a:pathLst>
                <a:path w="7740" h="6508" extrusionOk="0">
                  <a:moveTo>
                    <a:pt x="4680" y="1"/>
                  </a:moveTo>
                  <a:lnTo>
                    <a:pt x="1680" y="1703"/>
                  </a:lnTo>
                  <a:lnTo>
                    <a:pt x="2549" y="3287"/>
                  </a:lnTo>
                  <a:cubicBezTo>
                    <a:pt x="2549" y="3287"/>
                    <a:pt x="1" y="4120"/>
                    <a:pt x="382" y="5727"/>
                  </a:cubicBezTo>
                  <a:cubicBezTo>
                    <a:pt x="510" y="6283"/>
                    <a:pt x="1164" y="6508"/>
                    <a:pt x="2010" y="6508"/>
                  </a:cubicBezTo>
                  <a:cubicBezTo>
                    <a:pt x="3594" y="6508"/>
                    <a:pt x="5852" y="5719"/>
                    <a:pt x="6597" y="4835"/>
                  </a:cubicBezTo>
                  <a:cubicBezTo>
                    <a:pt x="7740" y="3465"/>
                    <a:pt x="4680" y="1"/>
                    <a:pt x="4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0;p44"/>
            <p:cNvSpPr/>
            <p:nvPr/>
          </p:nvSpPr>
          <p:spPr>
            <a:xfrm>
              <a:off x="640813" y="4569739"/>
              <a:ext cx="149258" cy="100248"/>
            </a:xfrm>
            <a:custGeom>
              <a:avLst/>
              <a:gdLst/>
              <a:ahLst/>
              <a:cxnLst/>
              <a:rect l="l" t="t" r="r" b="b"/>
              <a:pathLst>
                <a:path w="7105" h="4772" extrusionOk="0">
                  <a:moveTo>
                    <a:pt x="1680" y="0"/>
                  </a:moveTo>
                  <a:cubicBezTo>
                    <a:pt x="1427" y="0"/>
                    <a:pt x="1185" y="98"/>
                    <a:pt x="973" y="340"/>
                  </a:cubicBezTo>
                  <a:cubicBezTo>
                    <a:pt x="0" y="1453"/>
                    <a:pt x="2567" y="4771"/>
                    <a:pt x="4163" y="4771"/>
                  </a:cubicBezTo>
                  <a:cubicBezTo>
                    <a:pt x="4326" y="4771"/>
                    <a:pt x="4478" y="4737"/>
                    <a:pt x="4616" y="4662"/>
                  </a:cubicBezTo>
                  <a:cubicBezTo>
                    <a:pt x="6104" y="3852"/>
                    <a:pt x="7104" y="1674"/>
                    <a:pt x="7104" y="1674"/>
                  </a:cubicBezTo>
                  <a:lnTo>
                    <a:pt x="5009" y="78"/>
                  </a:lnTo>
                  <a:lnTo>
                    <a:pt x="3902" y="1602"/>
                  </a:lnTo>
                  <a:cubicBezTo>
                    <a:pt x="3902" y="1602"/>
                    <a:pt x="2706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1;p44"/>
            <p:cNvSpPr/>
            <p:nvPr/>
          </p:nvSpPr>
          <p:spPr>
            <a:xfrm>
              <a:off x="1221732" y="4147441"/>
              <a:ext cx="388954" cy="654321"/>
            </a:xfrm>
            <a:custGeom>
              <a:avLst/>
              <a:gdLst/>
              <a:ahLst/>
              <a:cxnLst/>
              <a:rect l="l" t="t" r="r" b="b"/>
              <a:pathLst>
                <a:path w="18515" h="31147" extrusionOk="0">
                  <a:moveTo>
                    <a:pt x="9157" y="0"/>
                  </a:moveTo>
                  <a:lnTo>
                    <a:pt x="1" y="3620"/>
                  </a:lnTo>
                  <a:cubicBezTo>
                    <a:pt x="1" y="3620"/>
                    <a:pt x="13" y="9263"/>
                    <a:pt x="2549" y="15550"/>
                  </a:cubicBezTo>
                  <a:cubicBezTo>
                    <a:pt x="5097" y="21848"/>
                    <a:pt x="12752" y="31147"/>
                    <a:pt x="12752" y="31147"/>
                  </a:cubicBezTo>
                  <a:cubicBezTo>
                    <a:pt x="12752" y="31147"/>
                    <a:pt x="14014" y="30980"/>
                    <a:pt x="16026" y="29861"/>
                  </a:cubicBezTo>
                  <a:cubicBezTo>
                    <a:pt x="18051" y="28730"/>
                    <a:pt x="18515" y="27396"/>
                    <a:pt x="18515" y="27396"/>
                  </a:cubicBezTo>
                  <a:cubicBezTo>
                    <a:pt x="18515" y="27396"/>
                    <a:pt x="12955" y="20288"/>
                    <a:pt x="10502" y="13930"/>
                  </a:cubicBezTo>
                  <a:cubicBezTo>
                    <a:pt x="8037" y="7561"/>
                    <a:pt x="9157" y="0"/>
                    <a:pt x="9157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2;p44"/>
            <p:cNvSpPr/>
            <p:nvPr/>
          </p:nvSpPr>
          <p:spPr>
            <a:xfrm>
              <a:off x="1194717" y="3944097"/>
              <a:ext cx="315932" cy="183332"/>
            </a:xfrm>
            <a:custGeom>
              <a:avLst/>
              <a:gdLst/>
              <a:ahLst/>
              <a:cxnLst/>
              <a:rect l="l" t="t" r="r" b="b"/>
              <a:pathLst>
                <a:path w="15039" h="8727" extrusionOk="0">
                  <a:moveTo>
                    <a:pt x="13467" y="0"/>
                  </a:moveTo>
                  <a:lnTo>
                    <a:pt x="406" y="1179"/>
                  </a:lnTo>
                  <a:lnTo>
                    <a:pt x="1" y="3763"/>
                  </a:lnTo>
                  <a:lnTo>
                    <a:pt x="1037" y="3644"/>
                  </a:lnTo>
                  <a:cubicBezTo>
                    <a:pt x="1037" y="3644"/>
                    <a:pt x="1430" y="5168"/>
                    <a:pt x="5037" y="7465"/>
                  </a:cubicBezTo>
                  <a:cubicBezTo>
                    <a:pt x="6577" y="8446"/>
                    <a:pt x="8779" y="8726"/>
                    <a:pt x="10790" y="8726"/>
                  </a:cubicBezTo>
                  <a:cubicBezTo>
                    <a:pt x="11734" y="8726"/>
                    <a:pt x="12635" y="8664"/>
                    <a:pt x="13407" y="8585"/>
                  </a:cubicBezTo>
                  <a:cubicBezTo>
                    <a:pt x="13764" y="7977"/>
                    <a:pt x="14003" y="7323"/>
                    <a:pt x="14122" y="6644"/>
                  </a:cubicBezTo>
                  <a:cubicBezTo>
                    <a:pt x="15038" y="1358"/>
                    <a:pt x="13467" y="0"/>
                    <a:pt x="1346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43;p44"/>
            <p:cNvSpPr/>
            <p:nvPr/>
          </p:nvSpPr>
          <p:spPr>
            <a:xfrm>
              <a:off x="725260" y="4020624"/>
              <a:ext cx="751396" cy="595184"/>
            </a:xfrm>
            <a:custGeom>
              <a:avLst/>
              <a:gdLst/>
              <a:ahLst/>
              <a:cxnLst/>
              <a:rect l="l" t="t" r="r" b="b"/>
              <a:pathLst>
                <a:path w="35768" h="28332" extrusionOk="0">
                  <a:moveTo>
                    <a:pt x="23397" y="1"/>
                  </a:moveTo>
                  <a:lnTo>
                    <a:pt x="22349" y="120"/>
                  </a:lnTo>
                  <a:cubicBezTo>
                    <a:pt x="22349" y="120"/>
                    <a:pt x="13014" y="5156"/>
                    <a:pt x="7656" y="12097"/>
                  </a:cubicBezTo>
                  <a:cubicBezTo>
                    <a:pt x="2299" y="19039"/>
                    <a:pt x="1" y="25909"/>
                    <a:pt x="1" y="25909"/>
                  </a:cubicBezTo>
                  <a:cubicBezTo>
                    <a:pt x="1" y="25909"/>
                    <a:pt x="1418" y="28332"/>
                    <a:pt x="3572" y="28332"/>
                  </a:cubicBezTo>
                  <a:cubicBezTo>
                    <a:pt x="3677" y="28332"/>
                    <a:pt x="3785" y="28326"/>
                    <a:pt x="3894" y="28314"/>
                  </a:cubicBezTo>
                  <a:cubicBezTo>
                    <a:pt x="3894" y="28314"/>
                    <a:pt x="7740" y="18955"/>
                    <a:pt x="18217" y="14157"/>
                  </a:cubicBezTo>
                  <a:cubicBezTo>
                    <a:pt x="27266" y="10014"/>
                    <a:pt x="33624" y="8656"/>
                    <a:pt x="35767" y="4930"/>
                  </a:cubicBezTo>
                  <a:lnTo>
                    <a:pt x="35767" y="4930"/>
                  </a:lnTo>
                  <a:cubicBezTo>
                    <a:pt x="34981" y="5015"/>
                    <a:pt x="34063" y="5079"/>
                    <a:pt x="33105" y="5079"/>
                  </a:cubicBezTo>
                  <a:cubicBezTo>
                    <a:pt x="31103" y="5079"/>
                    <a:pt x="28923" y="4797"/>
                    <a:pt x="27385" y="3822"/>
                  </a:cubicBezTo>
                  <a:cubicBezTo>
                    <a:pt x="23778" y="1525"/>
                    <a:pt x="23397" y="1"/>
                    <a:pt x="23397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44;p44"/>
            <p:cNvSpPr/>
            <p:nvPr/>
          </p:nvSpPr>
          <p:spPr>
            <a:xfrm>
              <a:off x="1545382" y="4078329"/>
              <a:ext cx="510692" cy="599449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5;p44"/>
            <p:cNvSpPr/>
            <p:nvPr/>
          </p:nvSpPr>
          <p:spPr>
            <a:xfrm>
              <a:off x="1784984" y="4522768"/>
              <a:ext cx="175854" cy="119386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6;p44"/>
            <p:cNvSpPr/>
            <p:nvPr/>
          </p:nvSpPr>
          <p:spPr>
            <a:xfrm>
              <a:off x="1649428" y="3820283"/>
              <a:ext cx="207113" cy="396222"/>
            </a:xfrm>
            <a:custGeom>
              <a:avLst/>
              <a:gdLst/>
              <a:ahLst/>
              <a:cxnLst/>
              <a:rect l="l" t="t" r="r" b="b"/>
              <a:pathLst>
                <a:path w="9859" h="18861" extrusionOk="0">
                  <a:moveTo>
                    <a:pt x="1751" y="1"/>
                  </a:moveTo>
                  <a:lnTo>
                    <a:pt x="0" y="1787"/>
                  </a:lnTo>
                  <a:cubicBezTo>
                    <a:pt x="0" y="1787"/>
                    <a:pt x="2870" y="5037"/>
                    <a:pt x="3906" y="7799"/>
                  </a:cubicBezTo>
                  <a:cubicBezTo>
                    <a:pt x="4941" y="10562"/>
                    <a:pt x="4822" y="14002"/>
                    <a:pt x="4822" y="14002"/>
                  </a:cubicBezTo>
                  <a:cubicBezTo>
                    <a:pt x="4072" y="14407"/>
                    <a:pt x="3537" y="15122"/>
                    <a:pt x="3358" y="15955"/>
                  </a:cubicBezTo>
                  <a:cubicBezTo>
                    <a:pt x="3077" y="17302"/>
                    <a:pt x="3660" y="18683"/>
                    <a:pt x="4392" y="18683"/>
                  </a:cubicBezTo>
                  <a:cubicBezTo>
                    <a:pt x="4405" y="18683"/>
                    <a:pt x="4417" y="18682"/>
                    <a:pt x="4429" y="18682"/>
                  </a:cubicBezTo>
                  <a:cubicBezTo>
                    <a:pt x="5180" y="18634"/>
                    <a:pt x="5275" y="17777"/>
                    <a:pt x="5275" y="17777"/>
                  </a:cubicBezTo>
                  <a:cubicBezTo>
                    <a:pt x="5275" y="17777"/>
                    <a:pt x="5418" y="18813"/>
                    <a:pt x="6465" y="18860"/>
                  </a:cubicBezTo>
                  <a:cubicBezTo>
                    <a:pt x="6480" y="18861"/>
                    <a:pt x="6495" y="18861"/>
                    <a:pt x="6509" y="18861"/>
                  </a:cubicBezTo>
                  <a:cubicBezTo>
                    <a:pt x="7510" y="18861"/>
                    <a:pt x="7406" y="17646"/>
                    <a:pt x="7406" y="17646"/>
                  </a:cubicBezTo>
                  <a:lnTo>
                    <a:pt x="7406" y="17646"/>
                  </a:lnTo>
                  <a:cubicBezTo>
                    <a:pt x="7406" y="17646"/>
                    <a:pt x="7665" y="18540"/>
                    <a:pt x="8526" y="18540"/>
                  </a:cubicBezTo>
                  <a:cubicBezTo>
                    <a:pt x="8608" y="18540"/>
                    <a:pt x="8695" y="18532"/>
                    <a:pt x="8787" y="18515"/>
                  </a:cubicBezTo>
                  <a:cubicBezTo>
                    <a:pt x="9859" y="18301"/>
                    <a:pt x="9561" y="15872"/>
                    <a:pt x="9156" y="14741"/>
                  </a:cubicBezTo>
                  <a:cubicBezTo>
                    <a:pt x="8763" y="13598"/>
                    <a:pt x="7394" y="13312"/>
                    <a:pt x="7394" y="13312"/>
                  </a:cubicBezTo>
                  <a:cubicBezTo>
                    <a:pt x="7168" y="10800"/>
                    <a:pt x="6668" y="8323"/>
                    <a:pt x="5894" y="5918"/>
                  </a:cubicBezTo>
                  <a:cubicBezTo>
                    <a:pt x="5120" y="3584"/>
                    <a:pt x="3679" y="1525"/>
                    <a:pt x="1751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7;p44"/>
            <p:cNvSpPr/>
            <p:nvPr/>
          </p:nvSpPr>
          <p:spPr>
            <a:xfrm>
              <a:off x="993641" y="3598180"/>
              <a:ext cx="240137" cy="202134"/>
            </a:xfrm>
            <a:custGeom>
              <a:avLst/>
              <a:gdLst/>
              <a:ahLst/>
              <a:cxnLst/>
              <a:rect l="l" t="t" r="r" b="b"/>
              <a:pathLst>
                <a:path w="11431" h="9622" extrusionOk="0">
                  <a:moveTo>
                    <a:pt x="1572" y="1"/>
                  </a:moveTo>
                  <a:cubicBezTo>
                    <a:pt x="1572" y="1"/>
                    <a:pt x="0" y="3787"/>
                    <a:pt x="453" y="6026"/>
                  </a:cubicBezTo>
                  <a:cubicBezTo>
                    <a:pt x="893" y="8252"/>
                    <a:pt x="1869" y="9621"/>
                    <a:pt x="1869" y="9621"/>
                  </a:cubicBezTo>
                  <a:cubicBezTo>
                    <a:pt x="1869" y="9621"/>
                    <a:pt x="7751" y="9264"/>
                    <a:pt x="11430" y="7490"/>
                  </a:cubicBezTo>
                  <a:lnTo>
                    <a:pt x="11383" y="1692"/>
                  </a:lnTo>
                  <a:cubicBezTo>
                    <a:pt x="11383" y="1692"/>
                    <a:pt x="11152" y="1709"/>
                    <a:pt x="10714" y="1709"/>
                  </a:cubicBezTo>
                  <a:cubicBezTo>
                    <a:pt x="9839" y="1709"/>
                    <a:pt x="8132" y="1640"/>
                    <a:pt x="5775" y="1227"/>
                  </a:cubicBezTo>
                  <a:cubicBezTo>
                    <a:pt x="2250" y="608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8;p44"/>
            <p:cNvSpPr/>
            <p:nvPr/>
          </p:nvSpPr>
          <p:spPr>
            <a:xfrm>
              <a:off x="1469086" y="3626707"/>
              <a:ext cx="252153" cy="267404"/>
            </a:xfrm>
            <a:custGeom>
              <a:avLst/>
              <a:gdLst/>
              <a:ahLst/>
              <a:cxnLst/>
              <a:rect l="l" t="t" r="r" b="b"/>
              <a:pathLst>
                <a:path w="12003" h="12729" extrusionOk="0">
                  <a:moveTo>
                    <a:pt x="1" y="0"/>
                  </a:moveTo>
                  <a:lnTo>
                    <a:pt x="322" y="6215"/>
                  </a:lnTo>
                  <a:lnTo>
                    <a:pt x="2251" y="8037"/>
                  </a:lnTo>
                  <a:cubicBezTo>
                    <a:pt x="4168" y="9847"/>
                    <a:pt x="6990" y="12728"/>
                    <a:pt x="6990" y="12728"/>
                  </a:cubicBezTo>
                  <a:cubicBezTo>
                    <a:pt x="9181" y="11585"/>
                    <a:pt x="10955" y="9751"/>
                    <a:pt x="12002" y="7513"/>
                  </a:cubicBezTo>
                  <a:cubicBezTo>
                    <a:pt x="12002" y="7513"/>
                    <a:pt x="9943" y="5096"/>
                    <a:pt x="6252" y="2834"/>
                  </a:cubicBezTo>
                  <a:cubicBezTo>
                    <a:pt x="2561" y="5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9;p44"/>
            <p:cNvSpPr/>
            <p:nvPr/>
          </p:nvSpPr>
          <p:spPr>
            <a:xfrm>
              <a:off x="1194969" y="3592193"/>
              <a:ext cx="310176" cy="429120"/>
            </a:xfrm>
            <a:custGeom>
              <a:avLst/>
              <a:gdLst/>
              <a:ahLst/>
              <a:cxnLst/>
              <a:rect l="l" t="t" r="r" b="b"/>
              <a:pathLst>
                <a:path w="14765" h="20427" extrusionOk="0">
                  <a:moveTo>
                    <a:pt x="9180" y="0"/>
                  </a:moveTo>
                  <a:lnTo>
                    <a:pt x="5097" y="834"/>
                  </a:lnTo>
                  <a:lnTo>
                    <a:pt x="1799" y="1977"/>
                  </a:lnTo>
                  <a:cubicBezTo>
                    <a:pt x="1799" y="1977"/>
                    <a:pt x="667" y="7418"/>
                    <a:pt x="346" y="10501"/>
                  </a:cubicBezTo>
                  <a:cubicBezTo>
                    <a:pt x="36" y="13573"/>
                    <a:pt x="1" y="18467"/>
                    <a:pt x="1" y="18467"/>
                  </a:cubicBezTo>
                  <a:cubicBezTo>
                    <a:pt x="1" y="18467"/>
                    <a:pt x="2673" y="20427"/>
                    <a:pt x="6121" y="20427"/>
                  </a:cubicBezTo>
                  <a:cubicBezTo>
                    <a:pt x="6558" y="20427"/>
                    <a:pt x="7008" y="20395"/>
                    <a:pt x="7466" y="20324"/>
                  </a:cubicBezTo>
                  <a:cubicBezTo>
                    <a:pt x="9978" y="19931"/>
                    <a:pt x="12419" y="19229"/>
                    <a:pt x="14764" y="18241"/>
                  </a:cubicBezTo>
                  <a:cubicBezTo>
                    <a:pt x="14764" y="18241"/>
                    <a:pt x="13514" y="11918"/>
                    <a:pt x="13383" y="7858"/>
                  </a:cubicBezTo>
                  <a:cubicBezTo>
                    <a:pt x="13264" y="3798"/>
                    <a:pt x="13062" y="1631"/>
                    <a:pt x="13062" y="1631"/>
                  </a:cubicBezTo>
                  <a:lnTo>
                    <a:pt x="9180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50;p44"/>
            <p:cNvSpPr/>
            <p:nvPr/>
          </p:nvSpPr>
          <p:spPr>
            <a:xfrm>
              <a:off x="1294016" y="3503650"/>
              <a:ext cx="93819" cy="167598"/>
            </a:xfrm>
            <a:custGeom>
              <a:avLst/>
              <a:gdLst/>
              <a:ahLst/>
              <a:cxnLst/>
              <a:rect l="l" t="t" r="r" b="b"/>
              <a:pathLst>
                <a:path w="4466" h="7978" extrusionOk="0">
                  <a:moveTo>
                    <a:pt x="3894" y="0"/>
                  </a:moveTo>
                  <a:lnTo>
                    <a:pt x="1" y="2358"/>
                  </a:lnTo>
                  <a:cubicBezTo>
                    <a:pt x="1" y="2358"/>
                    <a:pt x="548" y="6870"/>
                    <a:pt x="965" y="7728"/>
                  </a:cubicBezTo>
                  <a:cubicBezTo>
                    <a:pt x="1047" y="7903"/>
                    <a:pt x="1170" y="7978"/>
                    <a:pt x="1320" y="7978"/>
                  </a:cubicBezTo>
                  <a:cubicBezTo>
                    <a:pt x="1917" y="7978"/>
                    <a:pt x="2945" y="6797"/>
                    <a:pt x="3525" y="5989"/>
                  </a:cubicBezTo>
                  <a:cubicBezTo>
                    <a:pt x="3930" y="5453"/>
                    <a:pt x="4239" y="4846"/>
                    <a:pt x="4465" y="4215"/>
                  </a:cubicBezTo>
                  <a:lnTo>
                    <a:pt x="3894" y="0"/>
                  </a:ln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51;p44"/>
            <p:cNvSpPr/>
            <p:nvPr/>
          </p:nvSpPr>
          <p:spPr>
            <a:xfrm>
              <a:off x="1097521" y="2210916"/>
              <a:ext cx="795724" cy="756266"/>
            </a:xfrm>
            <a:custGeom>
              <a:avLst/>
              <a:gdLst/>
              <a:ahLst/>
              <a:cxnLst/>
              <a:rect l="l" t="t" r="r" b="b"/>
              <a:pathLst>
                <a:path w="35291" h="33541" extrusionOk="0">
                  <a:moveTo>
                    <a:pt x="25994" y="1"/>
                  </a:moveTo>
                  <a:cubicBezTo>
                    <a:pt x="23711" y="1"/>
                    <a:pt x="22706" y="1737"/>
                    <a:pt x="22706" y="1737"/>
                  </a:cubicBezTo>
                  <a:cubicBezTo>
                    <a:pt x="22706" y="1737"/>
                    <a:pt x="21350" y="1029"/>
                    <a:pt x="19790" y="1029"/>
                  </a:cubicBezTo>
                  <a:cubicBezTo>
                    <a:pt x="19052" y="1029"/>
                    <a:pt x="18269" y="1187"/>
                    <a:pt x="17562" y="1654"/>
                  </a:cubicBezTo>
                  <a:cubicBezTo>
                    <a:pt x="15371" y="3106"/>
                    <a:pt x="15574" y="5869"/>
                    <a:pt x="15574" y="5869"/>
                  </a:cubicBezTo>
                  <a:cubicBezTo>
                    <a:pt x="15574" y="5869"/>
                    <a:pt x="15275" y="5815"/>
                    <a:pt x="14826" y="5815"/>
                  </a:cubicBezTo>
                  <a:cubicBezTo>
                    <a:pt x="13787" y="5815"/>
                    <a:pt x="11946" y="6105"/>
                    <a:pt x="11180" y="8036"/>
                  </a:cubicBezTo>
                  <a:cubicBezTo>
                    <a:pt x="10085" y="10810"/>
                    <a:pt x="12919" y="13703"/>
                    <a:pt x="12919" y="13703"/>
                  </a:cubicBezTo>
                  <a:cubicBezTo>
                    <a:pt x="12919" y="13703"/>
                    <a:pt x="12710" y="13639"/>
                    <a:pt x="12362" y="13639"/>
                  </a:cubicBezTo>
                  <a:cubicBezTo>
                    <a:pt x="11728" y="13639"/>
                    <a:pt x="10632" y="13852"/>
                    <a:pt x="9502" y="15060"/>
                  </a:cubicBezTo>
                  <a:cubicBezTo>
                    <a:pt x="7763" y="16918"/>
                    <a:pt x="8537" y="18513"/>
                    <a:pt x="8537" y="18513"/>
                  </a:cubicBezTo>
                  <a:cubicBezTo>
                    <a:pt x="8537" y="18513"/>
                    <a:pt x="7475" y="18141"/>
                    <a:pt x="6161" y="18141"/>
                  </a:cubicBezTo>
                  <a:cubicBezTo>
                    <a:pt x="5608" y="18141"/>
                    <a:pt x="5011" y="18207"/>
                    <a:pt x="4429" y="18394"/>
                  </a:cubicBezTo>
                  <a:cubicBezTo>
                    <a:pt x="2465" y="19025"/>
                    <a:pt x="2691" y="21263"/>
                    <a:pt x="2691" y="21263"/>
                  </a:cubicBezTo>
                  <a:cubicBezTo>
                    <a:pt x="2691" y="21263"/>
                    <a:pt x="0" y="23133"/>
                    <a:pt x="1453" y="24966"/>
                  </a:cubicBezTo>
                  <a:cubicBezTo>
                    <a:pt x="2199" y="25907"/>
                    <a:pt x="2991" y="26136"/>
                    <a:pt x="3586" y="26136"/>
                  </a:cubicBezTo>
                  <a:cubicBezTo>
                    <a:pt x="4150" y="26136"/>
                    <a:pt x="4537" y="25931"/>
                    <a:pt x="4537" y="25931"/>
                  </a:cubicBezTo>
                  <a:lnTo>
                    <a:pt x="4537" y="25931"/>
                  </a:lnTo>
                  <a:cubicBezTo>
                    <a:pt x="4537" y="25931"/>
                    <a:pt x="3691" y="30800"/>
                    <a:pt x="7347" y="31169"/>
                  </a:cubicBezTo>
                  <a:cubicBezTo>
                    <a:pt x="7624" y="31198"/>
                    <a:pt x="7887" y="31212"/>
                    <a:pt x="8137" y="31212"/>
                  </a:cubicBezTo>
                  <a:cubicBezTo>
                    <a:pt x="11186" y="31212"/>
                    <a:pt x="12264" y="29229"/>
                    <a:pt x="12264" y="29229"/>
                  </a:cubicBezTo>
                  <a:lnTo>
                    <a:pt x="12264" y="29229"/>
                  </a:lnTo>
                  <a:cubicBezTo>
                    <a:pt x="12264" y="29229"/>
                    <a:pt x="11907" y="32586"/>
                    <a:pt x="14990" y="32967"/>
                  </a:cubicBezTo>
                  <a:cubicBezTo>
                    <a:pt x="15189" y="32993"/>
                    <a:pt x="15377" y="33004"/>
                    <a:pt x="15554" y="33004"/>
                  </a:cubicBezTo>
                  <a:cubicBezTo>
                    <a:pt x="18131" y="33004"/>
                    <a:pt x="18610" y="30514"/>
                    <a:pt x="18610" y="30514"/>
                  </a:cubicBezTo>
                  <a:cubicBezTo>
                    <a:pt x="18610" y="30514"/>
                    <a:pt x="19272" y="33541"/>
                    <a:pt x="22064" y="33541"/>
                  </a:cubicBezTo>
                  <a:cubicBezTo>
                    <a:pt x="22704" y="33541"/>
                    <a:pt x="23455" y="33382"/>
                    <a:pt x="24337" y="32991"/>
                  </a:cubicBezTo>
                  <a:cubicBezTo>
                    <a:pt x="29063" y="30907"/>
                    <a:pt x="27480" y="26717"/>
                    <a:pt x="27480" y="26716"/>
                  </a:cubicBezTo>
                  <a:lnTo>
                    <a:pt x="27480" y="26716"/>
                  </a:lnTo>
                  <a:cubicBezTo>
                    <a:pt x="27480" y="26716"/>
                    <a:pt x="29116" y="27646"/>
                    <a:pt x="30551" y="27646"/>
                  </a:cubicBezTo>
                  <a:cubicBezTo>
                    <a:pt x="31208" y="27646"/>
                    <a:pt x="31822" y="27451"/>
                    <a:pt x="32219" y="26883"/>
                  </a:cubicBezTo>
                  <a:cubicBezTo>
                    <a:pt x="33469" y="25073"/>
                    <a:pt x="31981" y="23335"/>
                    <a:pt x="31981" y="23335"/>
                  </a:cubicBezTo>
                  <a:cubicBezTo>
                    <a:pt x="31981" y="23335"/>
                    <a:pt x="34957" y="22002"/>
                    <a:pt x="35124" y="18727"/>
                  </a:cubicBezTo>
                  <a:cubicBezTo>
                    <a:pt x="35290" y="15453"/>
                    <a:pt x="31814" y="14417"/>
                    <a:pt x="31814" y="14417"/>
                  </a:cubicBezTo>
                  <a:cubicBezTo>
                    <a:pt x="31814" y="14417"/>
                    <a:pt x="34802" y="14036"/>
                    <a:pt x="35040" y="11310"/>
                  </a:cubicBezTo>
                  <a:cubicBezTo>
                    <a:pt x="35279" y="8595"/>
                    <a:pt x="33671" y="7107"/>
                    <a:pt x="33671" y="7107"/>
                  </a:cubicBezTo>
                  <a:cubicBezTo>
                    <a:pt x="33671" y="7107"/>
                    <a:pt x="34612" y="4321"/>
                    <a:pt x="33207" y="2987"/>
                  </a:cubicBezTo>
                  <a:cubicBezTo>
                    <a:pt x="32727" y="2528"/>
                    <a:pt x="32224" y="2377"/>
                    <a:pt x="31769" y="2377"/>
                  </a:cubicBezTo>
                  <a:cubicBezTo>
                    <a:pt x="30892" y="2377"/>
                    <a:pt x="30195" y="2940"/>
                    <a:pt x="30195" y="2940"/>
                  </a:cubicBezTo>
                  <a:cubicBezTo>
                    <a:pt x="30195" y="2940"/>
                    <a:pt x="29790" y="618"/>
                    <a:pt x="26873" y="82"/>
                  </a:cubicBezTo>
                  <a:cubicBezTo>
                    <a:pt x="26561" y="26"/>
                    <a:pt x="26268" y="1"/>
                    <a:pt x="25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2;p44"/>
            <p:cNvSpPr/>
            <p:nvPr/>
          </p:nvSpPr>
          <p:spPr>
            <a:xfrm>
              <a:off x="921105" y="2384351"/>
              <a:ext cx="1185579" cy="1121170"/>
            </a:xfrm>
            <a:custGeom>
              <a:avLst/>
              <a:gdLst/>
              <a:ahLst/>
              <a:cxnLst/>
              <a:rect l="l" t="t" r="r" b="b"/>
              <a:pathLst>
                <a:path w="56436" h="53370" extrusionOk="0">
                  <a:moveTo>
                    <a:pt x="44575" y="0"/>
                  </a:moveTo>
                  <a:cubicBezTo>
                    <a:pt x="43777" y="0"/>
                    <a:pt x="43184" y="170"/>
                    <a:pt x="43184" y="170"/>
                  </a:cubicBezTo>
                  <a:cubicBezTo>
                    <a:pt x="43184" y="170"/>
                    <a:pt x="44792" y="1658"/>
                    <a:pt x="44565" y="4373"/>
                  </a:cubicBezTo>
                  <a:cubicBezTo>
                    <a:pt x="44327" y="7087"/>
                    <a:pt x="41339" y="7468"/>
                    <a:pt x="41339" y="7468"/>
                  </a:cubicBezTo>
                  <a:cubicBezTo>
                    <a:pt x="41339" y="7468"/>
                    <a:pt x="44804" y="8504"/>
                    <a:pt x="44649" y="11790"/>
                  </a:cubicBezTo>
                  <a:cubicBezTo>
                    <a:pt x="44482" y="15064"/>
                    <a:pt x="41506" y="16386"/>
                    <a:pt x="41506" y="16386"/>
                  </a:cubicBezTo>
                  <a:cubicBezTo>
                    <a:pt x="41506" y="16386"/>
                    <a:pt x="42994" y="18136"/>
                    <a:pt x="41744" y="19946"/>
                  </a:cubicBezTo>
                  <a:cubicBezTo>
                    <a:pt x="41351" y="20514"/>
                    <a:pt x="40738" y="20709"/>
                    <a:pt x="40081" y="20709"/>
                  </a:cubicBezTo>
                  <a:cubicBezTo>
                    <a:pt x="38647" y="20709"/>
                    <a:pt x="37005" y="19779"/>
                    <a:pt x="37005" y="19779"/>
                  </a:cubicBezTo>
                  <a:lnTo>
                    <a:pt x="37005" y="19779"/>
                  </a:lnTo>
                  <a:cubicBezTo>
                    <a:pt x="37005" y="19780"/>
                    <a:pt x="38588" y="23970"/>
                    <a:pt x="33862" y="26054"/>
                  </a:cubicBezTo>
                  <a:cubicBezTo>
                    <a:pt x="32985" y="26441"/>
                    <a:pt x="32236" y="26598"/>
                    <a:pt x="31598" y="26598"/>
                  </a:cubicBezTo>
                  <a:cubicBezTo>
                    <a:pt x="28798" y="26598"/>
                    <a:pt x="28135" y="23565"/>
                    <a:pt x="28135" y="23565"/>
                  </a:cubicBezTo>
                  <a:cubicBezTo>
                    <a:pt x="28135" y="23565"/>
                    <a:pt x="27655" y="26067"/>
                    <a:pt x="25068" y="26067"/>
                  </a:cubicBezTo>
                  <a:cubicBezTo>
                    <a:pt x="24890" y="26067"/>
                    <a:pt x="24702" y="26055"/>
                    <a:pt x="24503" y="26030"/>
                  </a:cubicBezTo>
                  <a:cubicBezTo>
                    <a:pt x="21432" y="25637"/>
                    <a:pt x="21789" y="22280"/>
                    <a:pt x="21789" y="22280"/>
                  </a:cubicBezTo>
                  <a:lnTo>
                    <a:pt x="21789" y="22280"/>
                  </a:lnTo>
                  <a:cubicBezTo>
                    <a:pt x="21789" y="22280"/>
                    <a:pt x="20706" y="24272"/>
                    <a:pt x="17640" y="24272"/>
                  </a:cubicBezTo>
                  <a:cubicBezTo>
                    <a:pt x="17397" y="24272"/>
                    <a:pt x="17141" y="24259"/>
                    <a:pt x="16872" y="24232"/>
                  </a:cubicBezTo>
                  <a:cubicBezTo>
                    <a:pt x="13204" y="23851"/>
                    <a:pt x="14062" y="18982"/>
                    <a:pt x="14062" y="18982"/>
                  </a:cubicBezTo>
                  <a:lnTo>
                    <a:pt x="14062" y="18982"/>
                  </a:lnTo>
                  <a:cubicBezTo>
                    <a:pt x="14062" y="18982"/>
                    <a:pt x="13675" y="19187"/>
                    <a:pt x="13111" y="19187"/>
                  </a:cubicBezTo>
                  <a:cubicBezTo>
                    <a:pt x="12516" y="19187"/>
                    <a:pt x="11724" y="18958"/>
                    <a:pt x="10978" y="18017"/>
                  </a:cubicBezTo>
                  <a:cubicBezTo>
                    <a:pt x="9525" y="16184"/>
                    <a:pt x="12216" y="14314"/>
                    <a:pt x="12216" y="14314"/>
                  </a:cubicBezTo>
                  <a:cubicBezTo>
                    <a:pt x="11890" y="14262"/>
                    <a:pt x="11563" y="14236"/>
                    <a:pt x="11238" y="14236"/>
                  </a:cubicBezTo>
                  <a:cubicBezTo>
                    <a:pt x="9725" y="14236"/>
                    <a:pt x="8257" y="14795"/>
                    <a:pt x="7120" y="15815"/>
                  </a:cubicBezTo>
                  <a:cubicBezTo>
                    <a:pt x="4739" y="17922"/>
                    <a:pt x="5727" y="19946"/>
                    <a:pt x="5727" y="19946"/>
                  </a:cubicBezTo>
                  <a:cubicBezTo>
                    <a:pt x="5727" y="19946"/>
                    <a:pt x="5630" y="19932"/>
                    <a:pt x="5467" y="19932"/>
                  </a:cubicBezTo>
                  <a:cubicBezTo>
                    <a:pt x="4841" y="19932"/>
                    <a:pt x="3248" y="20142"/>
                    <a:pt x="2548" y="22184"/>
                  </a:cubicBezTo>
                  <a:cubicBezTo>
                    <a:pt x="1679" y="24756"/>
                    <a:pt x="3929" y="26566"/>
                    <a:pt x="3929" y="26566"/>
                  </a:cubicBezTo>
                  <a:cubicBezTo>
                    <a:pt x="3929" y="26566"/>
                    <a:pt x="1262" y="27602"/>
                    <a:pt x="1155" y="29911"/>
                  </a:cubicBezTo>
                  <a:cubicBezTo>
                    <a:pt x="1048" y="32233"/>
                    <a:pt x="3156" y="33662"/>
                    <a:pt x="3156" y="33662"/>
                  </a:cubicBezTo>
                  <a:cubicBezTo>
                    <a:pt x="3156" y="33662"/>
                    <a:pt x="0" y="34567"/>
                    <a:pt x="679" y="37389"/>
                  </a:cubicBezTo>
                  <a:cubicBezTo>
                    <a:pt x="1358" y="40198"/>
                    <a:pt x="2822" y="40734"/>
                    <a:pt x="2822" y="40734"/>
                  </a:cubicBezTo>
                  <a:cubicBezTo>
                    <a:pt x="2822" y="40734"/>
                    <a:pt x="1548" y="42330"/>
                    <a:pt x="2572" y="44556"/>
                  </a:cubicBezTo>
                  <a:cubicBezTo>
                    <a:pt x="3564" y="46713"/>
                    <a:pt x="5227" y="46747"/>
                    <a:pt x="5329" y="46747"/>
                  </a:cubicBezTo>
                  <a:cubicBezTo>
                    <a:pt x="5333" y="46747"/>
                    <a:pt x="5334" y="46747"/>
                    <a:pt x="5334" y="46747"/>
                  </a:cubicBezTo>
                  <a:lnTo>
                    <a:pt x="5334" y="46747"/>
                  </a:lnTo>
                  <a:cubicBezTo>
                    <a:pt x="5334" y="46747"/>
                    <a:pt x="4858" y="48569"/>
                    <a:pt x="6525" y="49557"/>
                  </a:cubicBezTo>
                  <a:cubicBezTo>
                    <a:pt x="7473" y="50115"/>
                    <a:pt x="8337" y="50236"/>
                    <a:pt x="8910" y="50236"/>
                  </a:cubicBezTo>
                  <a:cubicBezTo>
                    <a:pt x="9352" y="50236"/>
                    <a:pt x="9621" y="50164"/>
                    <a:pt x="9621" y="50164"/>
                  </a:cubicBezTo>
                  <a:lnTo>
                    <a:pt x="22741" y="51617"/>
                  </a:lnTo>
                  <a:cubicBezTo>
                    <a:pt x="22741" y="51617"/>
                    <a:pt x="23236" y="53370"/>
                    <a:pt x="25411" y="53370"/>
                  </a:cubicBezTo>
                  <a:cubicBezTo>
                    <a:pt x="25525" y="53370"/>
                    <a:pt x="25643" y="53365"/>
                    <a:pt x="25765" y="53355"/>
                  </a:cubicBezTo>
                  <a:cubicBezTo>
                    <a:pt x="28242" y="53164"/>
                    <a:pt x="28218" y="51510"/>
                    <a:pt x="28218" y="51509"/>
                  </a:cubicBezTo>
                  <a:lnTo>
                    <a:pt x="28218" y="51509"/>
                  </a:lnTo>
                  <a:cubicBezTo>
                    <a:pt x="28218" y="51510"/>
                    <a:pt x="29761" y="52718"/>
                    <a:pt x="31588" y="52718"/>
                  </a:cubicBezTo>
                  <a:cubicBezTo>
                    <a:pt x="32126" y="52718"/>
                    <a:pt x="32688" y="52613"/>
                    <a:pt x="33243" y="52343"/>
                  </a:cubicBezTo>
                  <a:cubicBezTo>
                    <a:pt x="35695" y="51152"/>
                    <a:pt x="34695" y="48271"/>
                    <a:pt x="34695" y="48271"/>
                  </a:cubicBezTo>
                  <a:lnTo>
                    <a:pt x="34695" y="48271"/>
                  </a:lnTo>
                  <a:cubicBezTo>
                    <a:pt x="34695" y="48271"/>
                    <a:pt x="34886" y="48289"/>
                    <a:pt x="35197" y="48289"/>
                  </a:cubicBezTo>
                  <a:cubicBezTo>
                    <a:pt x="36143" y="48289"/>
                    <a:pt x="38206" y="48121"/>
                    <a:pt x="39434" y="46759"/>
                  </a:cubicBezTo>
                  <a:cubicBezTo>
                    <a:pt x="41053" y="44961"/>
                    <a:pt x="39589" y="42365"/>
                    <a:pt x="39589" y="42365"/>
                  </a:cubicBezTo>
                  <a:lnTo>
                    <a:pt x="39589" y="42365"/>
                  </a:lnTo>
                  <a:cubicBezTo>
                    <a:pt x="39589" y="42365"/>
                    <a:pt x="39664" y="42369"/>
                    <a:pt x="39799" y="42369"/>
                  </a:cubicBezTo>
                  <a:cubicBezTo>
                    <a:pt x="40717" y="42369"/>
                    <a:pt x="44382" y="42224"/>
                    <a:pt x="45649" y="39960"/>
                  </a:cubicBezTo>
                  <a:cubicBezTo>
                    <a:pt x="47101" y="37377"/>
                    <a:pt x="45363" y="34996"/>
                    <a:pt x="45363" y="34995"/>
                  </a:cubicBezTo>
                  <a:lnTo>
                    <a:pt x="45363" y="34995"/>
                  </a:lnTo>
                  <a:cubicBezTo>
                    <a:pt x="45363" y="34995"/>
                    <a:pt x="45649" y="35027"/>
                    <a:pt x="46090" y="35027"/>
                  </a:cubicBezTo>
                  <a:cubicBezTo>
                    <a:pt x="47308" y="35027"/>
                    <a:pt x="49709" y="34783"/>
                    <a:pt x="50530" y="32948"/>
                  </a:cubicBezTo>
                  <a:cubicBezTo>
                    <a:pt x="51662" y="30459"/>
                    <a:pt x="49340" y="28257"/>
                    <a:pt x="49340" y="28257"/>
                  </a:cubicBezTo>
                  <a:lnTo>
                    <a:pt x="49340" y="28257"/>
                  </a:lnTo>
                  <a:cubicBezTo>
                    <a:pt x="49340" y="28257"/>
                    <a:pt x="49678" y="28309"/>
                    <a:pt x="50197" y="28309"/>
                  </a:cubicBezTo>
                  <a:cubicBezTo>
                    <a:pt x="51618" y="28309"/>
                    <a:pt x="54394" y="27913"/>
                    <a:pt x="55257" y="24947"/>
                  </a:cubicBezTo>
                  <a:cubicBezTo>
                    <a:pt x="56436" y="20910"/>
                    <a:pt x="53698" y="19720"/>
                    <a:pt x="53698" y="19720"/>
                  </a:cubicBezTo>
                  <a:cubicBezTo>
                    <a:pt x="53698" y="19720"/>
                    <a:pt x="55174" y="17541"/>
                    <a:pt x="54698" y="15243"/>
                  </a:cubicBezTo>
                  <a:cubicBezTo>
                    <a:pt x="54233" y="12945"/>
                    <a:pt x="51912" y="11897"/>
                    <a:pt x="51912" y="11897"/>
                  </a:cubicBezTo>
                  <a:cubicBezTo>
                    <a:pt x="52435" y="10576"/>
                    <a:pt x="52400" y="9099"/>
                    <a:pt x="51828" y="7814"/>
                  </a:cubicBezTo>
                  <a:cubicBezTo>
                    <a:pt x="51287" y="6647"/>
                    <a:pt x="50429" y="6383"/>
                    <a:pt x="49763" y="6383"/>
                  </a:cubicBezTo>
                  <a:cubicBezTo>
                    <a:pt x="49212" y="6383"/>
                    <a:pt x="48792" y="6563"/>
                    <a:pt x="48792" y="6563"/>
                  </a:cubicBezTo>
                  <a:cubicBezTo>
                    <a:pt x="48792" y="6563"/>
                    <a:pt x="49507" y="4313"/>
                    <a:pt x="47983" y="1777"/>
                  </a:cubicBezTo>
                  <a:cubicBezTo>
                    <a:pt x="47113" y="311"/>
                    <a:pt x="45656" y="0"/>
                    <a:pt x="4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3;p44"/>
            <p:cNvSpPr/>
            <p:nvPr/>
          </p:nvSpPr>
          <p:spPr>
            <a:xfrm>
              <a:off x="1154195" y="3050788"/>
              <a:ext cx="276669" cy="135750"/>
            </a:xfrm>
            <a:custGeom>
              <a:avLst/>
              <a:gdLst/>
              <a:ahLst/>
              <a:cxnLst/>
              <a:rect l="l" t="t" r="r" b="b"/>
              <a:pathLst>
                <a:path w="13170" h="6462" extrusionOk="0">
                  <a:moveTo>
                    <a:pt x="7528" y="1"/>
                  </a:moveTo>
                  <a:cubicBezTo>
                    <a:pt x="3754" y="1"/>
                    <a:pt x="1" y="3890"/>
                    <a:pt x="1" y="3890"/>
                  </a:cubicBezTo>
                  <a:cubicBezTo>
                    <a:pt x="1" y="3890"/>
                    <a:pt x="2769" y="2527"/>
                    <a:pt x="5642" y="2527"/>
                  </a:cubicBezTo>
                  <a:cubicBezTo>
                    <a:pt x="6197" y="2527"/>
                    <a:pt x="6756" y="2577"/>
                    <a:pt x="7300" y="2699"/>
                  </a:cubicBezTo>
                  <a:cubicBezTo>
                    <a:pt x="10669" y="3449"/>
                    <a:pt x="13169" y="6461"/>
                    <a:pt x="13169" y="6461"/>
                  </a:cubicBezTo>
                  <a:cubicBezTo>
                    <a:pt x="13169" y="6461"/>
                    <a:pt x="12300" y="651"/>
                    <a:pt x="8288" y="56"/>
                  </a:cubicBezTo>
                  <a:cubicBezTo>
                    <a:pt x="8035" y="18"/>
                    <a:pt x="7781" y="1"/>
                    <a:pt x="752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4;p44"/>
            <p:cNvSpPr/>
            <p:nvPr/>
          </p:nvSpPr>
          <p:spPr>
            <a:xfrm>
              <a:off x="1041158" y="3259699"/>
              <a:ext cx="67560" cy="99155"/>
            </a:xfrm>
            <a:custGeom>
              <a:avLst/>
              <a:gdLst/>
              <a:ahLst/>
              <a:cxnLst/>
              <a:rect l="l" t="t" r="r" b="b"/>
              <a:pathLst>
                <a:path w="3216" h="4720" extrusionOk="0">
                  <a:moveTo>
                    <a:pt x="2596" y="1"/>
                  </a:moveTo>
                  <a:cubicBezTo>
                    <a:pt x="1949" y="1"/>
                    <a:pt x="978" y="168"/>
                    <a:pt x="596" y="1100"/>
                  </a:cubicBezTo>
                  <a:cubicBezTo>
                    <a:pt x="0" y="2541"/>
                    <a:pt x="798" y="4482"/>
                    <a:pt x="2215" y="4720"/>
                  </a:cubicBezTo>
                  <a:lnTo>
                    <a:pt x="3215" y="52"/>
                  </a:lnTo>
                  <a:cubicBezTo>
                    <a:pt x="3215" y="52"/>
                    <a:pt x="2956" y="1"/>
                    <a:pt x="2596" y="1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5;p44"/>
            <p:cNvSpPr/>
            <p:nvPr/>
          </p:nvSpPr>
          <p:spPr>
            <a:xfrm>
              <a:off x="1427828" y="3324946"/>
              <a:ext cx="135120" cy="116739"/>
            </a:xfrm>
            <a:custGeom>
              <a:avLst/>
              <a:gdLst/>
              <a:ahLst/>
              <a:cxnLst/>
              <a:rect l="l" t="t" r="r" b="b"/>
              <a:pathLst>
                <a:path w="6432" h="5557" extrusionOk="0">
                  <a:moveTo>
                    <a:pt x="2770" y="0"/>
                  </a:moveTo>
                  <a:cubicBezTo>
                    <a:pt x="1967" y="0"/>
                    <a:pt x="1322" y="292"/>
                    <a:pt x="1322" y="292"/>
                  </a:cubicBezTo>
                  <a:lnTo>
                    <a:pt x="0" y="4435"/>
                  </a:lnTo>
                  <a:cubicBezTo>
                    <a:pt x="0" y="4435"/>
                    <a:pt x="929" y="5495"/>
                    <a:pt x="2155" y="5555"/>
                  </a:cubicBezTo>
                  <a:cubicBezTo>
                    <a:pt x="2177" y="5556"/>
                    <a:pt x="2199" y="5556"/>
                    <a:pt x="2221" y="5556"/>
                  </a:cubicBezTo>
                  <a:cubicBezTo>
                    <a:pt x="3488" y="5556"/>
                    <a:pt x="6432" y="3917"/>
                    <a:pt x="5203" y="1530"/>
                  </a:cubicBezTo>
                  <a:cubicBezTo>
                    <a:pt x="4572" y="304"/>
                    <a:pt x="3589" y="0"/>
                    <a:pt x="2770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6;p44"/>
            <p:cNvSpPr/>
            <p:nvPr/>
          </p:nvSpPr>
          <p:spPr>
            <a:xfrm>
              <a:off x="1007884" y="3184999"/>
              <a:ext cx="447733" cy="389017"/>
            </a:xfrm>
            <a:custGeom>
              <a:avLst/>
              <a:gdLst/>
              <a:ahLst/>
              <a:cxnLst/>
              <a:rect l="l" t="t" r="r" b="b"/>
              <a:pathLst>
                <a:path w="21313" h="18518" extrusionOk="0">
                  <a:moveTo>
                    <a:pt x="10014" y="1"/>
                  </a:moveTo>
                  <a:cubicBezTo>
                    <a:pt x="9550" y="858"/>
                    <a:pt x="8811" y="1525"/>
                    <a:pt x="7918" y="1894"/>
                  </a:cubicBezTo>
                  <a:cubicBezTo>
                    <a:pt x="7582" y="2026"/>
                    <a:pt x="7248" y="2077"/>
                    <a:pt x="6932" y="2077"/>
                  </a:cubicBezTo>
                  <a:cubicBezTo>
                    <a:pt x="5848" y="2077"/>
                    <a:pt x="4978" y="1477"/>
                    <a:pt x="4978" y="1477"/>
                  </a:cubicBezTo>
                  <a:lnTo>
                    <a:pt x="4978" y="1477"/>
                  </a:lnTo>
                  <a:cubicBezTo>
                    <a:pt x="4978" y="1478"/>
                    <a:pt x="1" y="16479"/>
                    <a:pt x="9966" y="18336"/>
                  </a:cubicBezTo>
                  <a:cubicBezTo>
                    <a:pt x="10624" y="18460"/>
                    <a:pt x="11244" y="18517"/>
                    <a:pt x="11828" y="18517"/>
                  </a:cubicBezTo>
                  <a:cubicBezTo>
                    <a:pt x="20118" y="18517"/>
                    <a:pt x="21313" y="6954"/>
                    <a:pt x="21313" y="6954"/>
                  </a:cubicBezTo>
                  <a:cubicBezTo>
                    <a:pt x="21313" y="6954"/>
                    <a:pt x="20087" y="6859"/>
                    <a:pt x="18741" y="5275"/>
                  </a:cubicBezTo>
                  <a:cubicBezTo>
                    <a:pt x="17384" y="3692"/>
                    <a:pt x="18146" y="1275"/>
                    <a:pt x="18146" y="1275"/>
                  </a:cubicBezTo>
                  <a:lnTo>
                    <a:pt x="18146" y="1275"/>
                  </a:lnTo>
                  <a:cubicBezTo>
                    <a:pt x="17577" y="1855"/>
                    <a:pt x="16799" y="2184"/>
                    <a:pt x="15998" y="2184"/>
                  </a:cubicBezTo>
                  <a:cubicBezTo>
                    <a:pt x="15944" y="2184"/>
                    <a:pt x="15890" y="2183"/>
                    <a:pt x="15836" y="2180"/>
                  </a:cubicBezTo>
                  <a:cubicBezTo>
                    <a:pt x="14419" y="2084"/>
                    <a:pt x="14122" y="346"/>
                    <a:pt x="14122" y="346"/>
                  </a:cubicBezTo>
                  <a:cubicBezTo>
                    <a:pt x="14122" y="346"/>
                    <a:pt x="13187" y="1743"/>
                    <a:pt x="11635" y="1743"/>
                  </a:cubicBezTo>
                  <a:cubicBezTo>
                    <a:pt x="11591" y="1743"/>
                    <a:pt x="11547" y="1741"/>
                    <a:pt x="11502" y="1739"/>
                  </a:cubicBezTo>
                  <a:cubicBezTo>
                    <a:pt x="9859" y="1668"/>
                    <a:pt x="10014" y="1"/>
                    <a:pt x="10014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7;p44"/>
            <p:cNvSpPr/>
            <p:nvPr/>
          </p:nvSpPr>
          <p:spPr>
            <a:xfrm>
              <a:off x="1336281" y="3310304"/>
              <a:ext cx="63548" cy="97832"/>
            </a:xfrm>
            <a:custGeom>
              <a:avLst/>
              <a:gdLst/>
              <a:ahLst/>
              <a:cxnLst/>
              <a:rect l="l" t="t" r="r" b="b"/>
              <a:pathLst>
                <a:path w="3025" h="4657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667" y="489"/>
                    <a:pt x="263" y="1203"/>
                    <a:pt x="144" y="1977"/>
                  </a:cubicBezTo>
                  <a:cubicBezTo>
                    <a:pt x="1" y="2942"/>
                    <a:pt x="286" y="3918"/>
                    <a:pt x="918" y="4656"/>
                  </a:cubicBezTo>
                  <a:cubicBezTo>
                    <a:pt x="2823" y="3775"/>
                    <a:pt x="3025" y="1156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8;p44"/>
            <p:cNvSpPr/>
            <p:nvPr/>
          </p:nvSpPr>
          <p:spPr>
            <a:xfrm>
              <a:off x="1286516" y="3303624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0"/>
                  </a:moveTo>
                  <a:cubicBezTo>
                    <a:pt x="1301" y="0"/>
                    <a:pt x="256" y="1023"/>
                    <a:pt x="131" y="2367"/>
                  </a:cubicBezTo>
                  <a:cubicBezTo>
                    <a:pt x="0" y="3772"/>
                    <a:pt x="953" y="5022"/>
                    <a:pt x="2251" y="5141"/>
                  </a:cubicBezTo>
                  <a:cubicBezTo>
                    <a:pt x="2318" y="5148"/>
                    <a:pt x="2386" y="5151"/>
                    <a:pt x="2454" y="5151"/>
                  </a:cubicBezTo>
                  <a:cubicBezTo>
                    <a:pt x="2743" y="5151"/>
                    <a:pt x="3028" y="5090"/>
                    <a:pt x="3298" y="4974"/>
                  </a:cubicBezTo>
                  <a:cubicBezTo>
                    <a:pt x="2655" y="4236"/>
                    <a:pt x="2370" y="3260"/>
                    <a:pt x="2513" y="2295"/>
                  </a:cubicBezTo>
                  <a:cubicBezTo>
                    <a:pt x="2632" y="1521"/>
                    <a:pt x="3048" y="819"/>
                    <a:pt x="3656" y="319"/>
                  </a:cubicBezTo>
                  <a:cubicBezTo>
                    <a:pt x="3370" y="140"/>
                    <a:pt x="3048" y="45"/>
                    <a:pt x="2715" y="9"/>
                  </a:cubicBezTo>
                  <a:cubicBezTo>
                    <a:pt x="2648" y="3"/>
                    <a:pt x="2582" y="0"/>
                    <a:pt x="2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9;p44"/>
            <p:cNvSpPr/>
            <p:nvPr/>
          </p:nvSpPr>
          <p:spPr>
            <a:xfrm>
              <a:off x="1182974" y="3400864"/>
              <a:ext cx="48044" cy="31784"/>
            </a:xfrm>
            <a:custGeom>
              <a:avLst/>
              <a:gdLst/>
              <a:ahLst/>
              <a:cxnLst/>
              <a:rect l="l" t="t" r="r" b="b"/>
              <a:pathLst>
                <a:path w="2287" h="1513" extrusionOk="0">
                  <a:moveTo>
                    <a:pt x="1404" y="0"/>
                  </a:moveTo>
                  <a:cubicBezTo>
                    <a:pt x="1274" y="0"/>
                    <a:pt x="1128" y="25"/>
                    <a:pt x="965" y="83"/>
                  </a:cubicBezTo>
                  <a:cubicBezTo>
                    <a:pt x="0" y="429"/>
                    <a:pt x="310" y="1512"/>
                    <a:pt x="310" y="1512"/>
                  </a:cubicBezTo>
                  <a:cubicBezTo>
                    <a:pt x="310" y="1512"/>
                    <a:pt x="725" y="524"/>
                    <a:pt x="1808" y="524"/>
                  </a:cubicBezTo>
                  <a:cubicBezTo>
                    <a:pt x="1955" y="524"/>
                    <a:pt x="2114" y="542"/>
                    <a:pt x="2286" y="583"/>
                  </a:cubicBezTo>
                  <a:cubicBezTo>
                    <a:pt x="2286" y="583"/>
                    <a:pt x="2040" y="0"/>
                    <a:pt x="1404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60;p44"/>
            <p:cNvSpPr/>
            <p:nvPr/>
          </p:nvSpPr>
          <p:spPr>
            <a:xfrm>
              <a:off x="1158460" y="3298309"/>
              <a:ext cx="63548" cy="98063"/>
            </a:xfrm>
            <a:custGeom>
              <a:avLst/>
              <a:gdLst/>
              <a:ahLst/>
              <a:cxnLst/>
              <a:rect l="l" t="t" r="r" b="b"/>
              <a:pathLst>
                <a:path w="3025" h="4668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667" y="500"/>
                    <a:pt x="262" y="1215"/>
                    <a:pt x="143" y="1989"/>
                  </a:cubicBezTo>
                  <a:cubicBezTo>
                    <a:pt x="0" y="2953"/>
                    <a:pt x="286" y="3929"/>
                    <a:pt x="917" y="4668"/>
                  </a:cubicBezTo>
                  <a:cubicBezTo>
                    <a:pt x="2822" y="3787"/>
                    <a:pt x="3025" y="1167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61;p44"/>
            <p:cNvSpPr/>
            <p:nvPr/>
          </p:nvSpPr>
          <p:spPr>
            <a:xfrm>
              <a:off x="1108695" y="3291608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1"/>
                  </a:moveTo>
                  <a:cubicBezTo>
                    <a:pt x="1301" y="1"/>
                    <a:pt x="255" y="1023"/>
                    <a:pt x="131" y="2367"/>
                  </a:cubicBezTo>
                  <a:cubicBezTo>
                    <a:pt x="0" y="3784"/>
                    <a:pt x="953" y="5022"/>
                    <a:pt x="2250" y="5141"/>
                  </a:cubicBezTo>
                  <a:cubicBezTo>
                    <a:pt x="2319" y="5148"/>
                    <a:pt x="2388" y="5152"/>
                    <a:pt x="2456" y="5152"/>
                  </a:cubicBezTo>
                  <a:cubicBezTo>
                    <a:pt x="2744" y="5152"/>
                    <a:pt x="3029" y="5092"/>
                    <a:pt x="3298" y="4987"/>
                  </a:cubicBezTo>
                  <a:cubicBezTo>
                    <a:pt x="2655" y="4248"/>
                    <a:pt x="2369" y="3272"/>
                    <a:pt x="2512" y="2308"/>
                  </a:cubicBezTo>
                  <a:cubicBezTo>
                    <a:pt x="2631" y="1522"/>
                    <a:pt x="3036" y="819"/>
                    <a:pt x="3655" y="319"/>
                  </a:cubicBezTo>
                  <a:cubicBezTo>
                    <a:pt x="3370" y="153"/>
                    <a:pt x="3048" y="46"/>
                    <a:pt x="2715" y="10"/>
                  </a:cubicBezTo>
                  <a:cubicBezTo>
                    <a:pt x="2648" y="4"/>
                    <a:pt x="258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2;p44"/>
            <p:cNvSpPr/>
            <p:nvPr/>
          </p:nvSpPr>
          <p:spPr>
            <a:xfrm>
              <a:off x="1315779" y="3431303"/>
              <a:ext cx="51783" cy="27625"/>
            </a:xfrm>
            <a:custGeom>
              <a:avLst/>
              <a:gdLst/>
              <a:ahLst/>
              <a:cxnLst/>
              <a:rect l="l" t="t" r="r" b="b"/>
              <a:pathLst>
                <a:path w="2465" h="1315" extrusionOk="0">
                  <a:moveTo>
                    <a:pt x="1141" y="0"/>
                  </a:moveTo>
                  <a:cubicBezTo>
                    <a:pt x="529" y="0"/>
                    <a:pt x="35" y="252"/>
                    <a:pt x="24" y="599"/>
                  </a:cubicBezTo>
                  <a:cubicBezTo>
                    <a:pt x="0" y="956"/>
                    <a:pt x="536" y="1277"/>
                    <a:pt x="1203" y="1313"/>
                  </a:cubicBezTo>
                  <a:cubicBezTo>
                    <a:pt x="1231" y="1314"/>
                    <a:pt x="1259" y="1315"/>
                    <a:pt x="1287" y="1315"/>
                  </a:cubicBezTo>
                  <a:cubicBezTo>
                    <a:pt x="1916" y="1315"/>
                    <a:pt x="2430" y="1059"/>
                    <a:pt x="2453" y="706"/>
                  </a:cubicBezTo>
                  <a:cubicBezTo>
                    <a:pt x="2465" y="349"/>
                    <a:pt x="1941" y="27"/>
                    <a:pt x="1262" y="4"/>
                  </a:cubicBezTo>
                  <a:cubicBezTo>
                    <a:pt x="1222" y="1"/>
                    <a:pt x="118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3;p44"/>
            <p:cNvSpPr/>
            <p:nvPr/>
          </p:nvSpPr>
          <p:spPr>
            <a:xfrm>
              <a:off x="1111678" y="3421325"/>
              <a:ext cx="51804" cy="27646"/>
            </a:xfrm>
            <a:custGeom>
              <a:avLst/>
              <a:gdLst/>
              <a:ahLst/>
              <a:cxnLst/>
              <a:rect l="l" t="t" r="r" b="b"/>
              <a:pathLst>
                <a:path w="2466" h="1316" extrusionOk="0">
                  <a:moveTo>
                    <a:pt x="1179" y="1"/>
                  </a:moveTo>
                  <a:cubicBezTo>
                    <a:pt x="550" y="1"/>
                    <a:pt x="36" y="255"/>
                    <a:pt x="25" y="598"/>
                  </a:cubicBezTo>
                  <a:cubicBezTo>
                    <a:pt x="1" y="967"/>
                    <a:pt x="537" y="1288"/>
                    <a:pt x="1203" y="1312"/>
                  </a:cubicBezTo>
                  <a:cubicBezTo>
                    <a:pt x="1244" y="1314"/>
                    <a:pt x="1285" y="1315"/>
                    <a:pt x="1325" y="1315"/>
                  </a:cubicBezTo>
                  <a:cubicBezTo>
                    <a:pt x="1937" y="1315"/>
                    <a:pt x="2431" y="1063"/>
                    <a:pt x="2454" y="717"/>
                  </a:cubicBezTo>
                  <a:cubicBezTo>
                    <a:pt x="2466" y="359"/>
                    <a:pt x="1942" y="38"/>
                    <a:pt x="1263" y="2"/>
                  </a:cubicBezTo>
                  <a:cubicBezTo>
                    <a:pt x="1235" y="1"/>
                    <a:pt x="1207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4;p44"/>
            <p:cNvSpPr/>
            <p:nvPr/>
          </p:nvSpPr>
          <p:spPr>
            <a:xfrm>
              <a:off x="1312607" y="3265833"/>
              <a:ext cx="38948" cy="18382"/>
            </a:xfrm>
            <a:custGeom>
              <a:avLst/>
              <a:gdLst/>
              <a:ahLst/>
              <a:cxnLst/>
              <a:rect l="l" t="t" r="r" b="b"/>
              <a:pathLst>
                <a:path w="1854" h="875" extrusionOk="0">
                  <a:moveTo>
                    <a:pt x="532" y="0"/>
                  </a:moveTo>
                  <a:cubicBezTo>
                    <a:pt x="359" y="0"/>
                    <a:pt x="221" y="45"/>
                    <a:pt x="163" y="153"/>
                  </a:cubicBezTo>
                  <a:cubicBezTo>
                    <a:pt x="1" y="461"/>
                    <a:pt x="841" y="874"/>
                    <a:pt x="1375" y="874"/>
                  </a:cubicBezTo>
                  <a:cubicBezTo>
                    <a:pt x="1584" y="874"/>
                    <a:pt x="1746" y="811"/>
                    <a:pt x="1783" y="653"/>
                  </a:cubicBezTo>
                  <a:cubicBezTo>
                    <a:pt x="1854" y="387"/>
                    <a:pt x="10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5;p44"/>
            <p:cNvSpPr/>
            <p:nvPr/>
          </p:nvSpPr>
          <p:spPr>
            <a:xfrm>
              <a:off x="1133231" y="3262955"/>
              <a:ext cx="34956" cy="14285"/>
            </a:xfrm>
            <a:custGeom>
              <a:avLst/>
              <a:gdLst/>
              <a:ahLst/>
              <a:cxnLst/>
              <a:rect l="l" t="t" r="r" b="b"/>
              <a:pathLst>
                <a:path w="1664" h="680" extrusionOk="0">
                  <a:moveTo>
                    <a:pt x="1039" y="1"/>
                  </a:moveTo>
                  <a:cubicBezTo>
                    <a:pt x="581" y="1"/>
                    <a:pt x="0" y="188"/>
                    <a:pt x="46" y="481"/>
                  </a:cubicBezTo>
                  <a:cubicBezTo>
                    <a:pt x="73" y="622"/>
                    <a:pt x="255" y="679"/>
                    <a:pt x="484" y="679"/>
                  </a:cubicBezTo>
                  <a:cubicBezTo>
                    <a:pt x="968" y="679"/>
                    <a:pt x="1664" y="426"/>
                    <a:pt x="1559" y="183"/>
                  </a:cubicBezTo>
                  <a:cubicBezTo>
                    <a:pt x="1504" y="57"/>
                    <a:pt x="1290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6;p44"/>
            <p:cNvSpPr/>
            <p:nvPr/>
          </p:nvSpPr>
          <p:spPr>
            <a:xfrm>
              <a:off x="1214485" y="3474892"/>
              <a:ext cx="60292" cy="34872"/>
            </a:xfrm>
            <a:custGeom>
              <a:avLst/>
              <a:gdLst/>
              <a:ahLst/>
              <a:cxnLst/>
              <a:rect l="l" t="t" r="r" b="b"/>
              <a:pathLst>
                <a:path w="2870" h="1660" extrusionOk="0">
                  <a:moveTo>
                    <a:pt x="2810" y="0"/>
                  </a:moveTo>
                  <a:cubicBezTo>
                    <a:pt x="2810" y="0"/>
                    <a:pt x="1858" y="926"/>
                    <a:pt x="621" y="926"/>
                  </a:cubicBezTo>
                  <a:cubicBezTo>
                    <a:pt x="420" y="926"/>
                    <a:pt x="213" y="902"/>
                    <a:pt x="0" y="846"/>
                  </a:cubicBezTo>
                  <a:lnTo>
                    <a:pt x="0" y="846"/>
                  </a:lnTo>
                  <a:cubicBezTo>
                    <a:pt x="0" y="846"/>
                    <a:pt x="857" y="1659"/>
                    <a:pt x="1626" y="1659"/>
                  </a:cubicBezTo>
                  <a:cubicBezTo>
                    <a:pt x="1763" y="1659"/>
                    <a:pt x="1898" y="1633"/>
                    <a:pt x="2024" y="1572"/>
                  </a:cubicBezTo>
                  <a:cubicBezTo>
                    <a:pt x="2870" y="1155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656;p41"/>
          <p:cNvSpPr txBox="1">
            <a:spLocks noGrp="1"/>
          </p:cNvSpPr>
          <p:nvPr>
            <p:ph type="title"/>
          </p:nvPr>
        </p:nvSpPr>
        <p:spPr>
          <a:xfrm>
            <a:off x="687343" y="49237"/>
            <a:ext cx="1291207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b="1" u="sng">
                <a:latin typeface="+mj-lt"/>
              </a:rPr>
              <a:t>Bài</a:t>
            </a:r>
            <a:r>
              <a:rPr lang="en" b="1" u="sng">
                <a:latin typeface="+mj-lt"/>
              </a:rPr>
              <a:t> 3:</a:t>
            </a:r>
            <a:endParaRPr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38" name="Google Shape;657;p41"/>
          <p:cNvGrpSpPr/>
          <p:nvPr/>
        </p:nvGrpSpPr>
        <p:grpSpPr>
          <a:xfrm>
            <a:off x="8265255" y="-93428"/>
            <a:ext cx="557972" cy="432835"/>
            <a:chOff x="3634764" y="2117601"/>
            <a:chExt cx="756257" cy="538293"/>
          </a:xfrm>
        </p:grpSpPr>
        <p:sp>
          <p:nvSpPr>
            <p:cNvPr id="39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5" name="Google Shape;667;p41"/>
          <p:cNvGrpSpPr/>
          <p:nvPr/>
        </p:nvGrpSpPr>
        <p:grpSpPr>
          <a:xfrm>
            <a:off x="8717454" y="73970"/>
            <a:ext cx="478675" cy="352964"/>
            <a:chOff x="4233250" y="1990625"/>
            <a:chExt cx="677500" cy="466150"/>
          </a:xfrm>
        </p:grpSpPr>
        <p:sp>
          <p:nvSpPr>
            <p:cNvPr id="46" name="Google Shape;668;p41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669;p41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8" name="Google Shape;670;p41"/>
            <p:cNvGrpSpPr/>
            <p:nvPr/>
          </p:nvGrpSpPr>
          <p:grpSpPr>
            <a:xfrm>
              <a:off x="4233250" y="2326250"/>
              <a:ext cx="365250" cy="130525"/>
              <a:chOff x="4296650" y="2245925"/>
              <a:chExt cx="365250" cy="130525"/>
            </a:xfrm>
          </p:grpSpPr>
          <p:sp>
            <p:nvSpPr>
              <p:cNvPr id="49" name="Google Shape;671;p41"/>
              <p:cNvSpPr/>
              <p:nvPr/>
            </p:nvSpPr>
            <p:spPr>
              <a:xfrm>
                <a:off x="4296650" y="2245925"/>
                <a:ext cx="365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672;p41"/>
              <p:cNvSpPr/>
              <p:nvPr/>
            </p:nvSpPr>
            <p:spPr>
              <a:xfrm>
                <a:off x="4297775" y="2261500"/>
                <a:ext cx="35937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51" name="Google Shape;675;p41"/>
          <p:cNvGrpSpPr/>
          <p:nvPr/>
        </p:nvGrpSpPr>
        <p:grpSpPr>
          <a:xfrm>
            <a:off x="9466174" y="4331652"/>
            <a:ext cx="853833" cy="735107"/>
            <a:chOff x="6635313" y="2067678"/>
            <a:chExt cx="853833" cy="735107"/>
          </a:xfrm>
        </p:grpSpPr>
        <p:grpSp>
          <p:nvGrpSpPr>
            <p:cNvPr id="52" name="Google Shape;676;p41"/>
            <p:cNvGrpSpPr/>
            <p:nvPr/>
          </p:nvGrpSpPr>
          <p:grpSpPr>
            <a:xfrm rot="6385763">
              <a:off x="6667836" y="2117076"/>
              <a:ext cx="348597" cy="328456"/>
              <a:chOff x="6520753" y="2095400"/>
              <a:chExt cx="429607" cy="404737"/>
            </a:xfrm>
          </p:grpSpPr>
          <p:sp>
            <p:nvSpPr>
              <p:cNvPr id="57" name="Google Shape;677;p41"/>
              <p:cNvSpPr/>
              <p:nvPr/>
            </p:nvSpPr>
            <p:spPr>
              <a:xfrm>
                <a:off x="6520753" y="2095400"/>
                <a:ext cx="429607" cy="40462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22272" extrusionOk="0">
                    <a:moveTo>
                      <a:pt x="12026" y="1"/>
                    </a:moveTo>
                    <a:cubicBezTo>
                      <a:pt x="10599" y="1"/>
                      <a:pt x="9180" y="269"/>
                      <a:pt x="7870" y="835"/>
                    </a:cubicBezTo>
                    <a:cubicBezTo>
                      <a:pt x="2727" y="3026"/>
                      <a:pt x="0" y="8693"/>
                      <a:pt x="1512" y="14075"/>
                    </a:cubicBezTo>
                    <a:cubicBezTo>
                      <a:pt x="2873" y="19022"/>
                      <a:pt x="7416" y="22272"/>
                      <a:pt x="12267" y="22272"/>
                    </a:cubicBezTo>
                    <a:cubicBezTo>
                      <a:pt x="13696" y="22272"/>
                      <a:pt x="15153" y="21989"/>
                      <a:pt x="16562" y="21385"/>
                    </a:cubicBezTo>
                    <a:cubicBezTo>
                      <a:pt x="19205" y="20206"/>
                      <a:pt x="21313" y="18075"/>
                      <a:pt x="22467" y="15408"/>
                    </a:cubicBezTo>
                    <a:cubicBezTo>
                      <a:pt x="23646" y="12586"/>
                      <a:pt x="23479" y="9550"/>
                      <a:pt x="22420" y="6740"/>
                    </a:cubicBezTo>
                    <a:cubicBezTo>
                      <a:pt x="20840" y="2521"/>
                      <a:pt x="16397" y="1"/>
                      <a:pt x="1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8" name="Google Shape;678;p41"/>
              <p:cNvSpPr/>
              <p:nvPr/>
            </p:nvSpPr>
            <p:spPr>
              <a:xfrm>
                <a:off x="6527675" y="2148197"/>
                <a:ext cx="420087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19372" extrusionOk="0"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1227" y="2846"/>
                      <a:pt x="0" y="7156"/>
                      <a:pt x="1131" y="11180"/>
                    </a:cubicBezTo>
                    <a:cubicBezTo>
                      <a:pt x="2493" y="16122"/>
                      <a:pt x="7042" y="19371"/>
                      <a:pt x="11897" y="19371"/>
                    </a:cubicBezTo>
                    <a:cubicBezTo>
                      <a:pt x="13323" y="19371"/>
                      <a:pt x="14775" y="19091"/>
                      <a:pt x="16181" y="18491"/>
                    </a:cubicBezTo>
                    <a:cubicBezTo>
                      <a:pt x="18824" y="17312"/>
                      <a:pt x="20943" y="15169"/>
                      <a:pt x="22086" y="12502"/>
                    </a:cubicBezTo>
                    <a:cubicBezTo>
                      <a:pt x="23098" y="10097"/>
                      <a:pt x="23122" y="7537"/>
                      <a:pt x="22444" y="5096"/>
                    </a:cubicBezTo>
                    <a:lnTo>
                      <a:pt x="22444" y="5096"/>
                    </a:lnTo>
                    <a:cubicBezTo>
                      <a:pt x="19994" y="8483"/>
                      <a:pt x="15884" y="10682"/>
                      <a:pt x="11690" y="10682"/>
                    </a:cubicBezTo>
                    <a:cubicBezTo>
                      <a:pt x="11624" y="10682"/>
                      <a:pt x="11557" y="10681"/>
                      <a:pt x="11490" y="10680"/>
                    </a:cubicBezTo>
                    <a:cubicBezTo>
                      <a:pt x="10525" y="10668"/>
                      <a:pt x="9549" y="10526"/>
                      <a:pt x="8704" y="10061"/>
                    </a:cubicBezTo>
                    <a:cubicBezTo>
                      <a:pt x="8073" y="9716"/>
                      <a:pt x="7549" y="9168"/>
                      <a:pt x="7073" y="8632"/>
                    </a:cubicBezTo>
                    <a:cubicBezTo>
                      <a:pt x="5703" y="7049"/>
                      <a:pt x="4584" y="5203"/>
                      <a:pt x="4203" y="3144"/>
                    </a:cubicBezTo>
                    <a:cubicBezTo>
                      <a:pt x="4001" y="2108"/>
                      <a:pt x="4037" y="1036"/>
                      <a:pt x="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  <p:grpSp>
          <p:nvGrpSpPr>
            <p:cNvPr id="53" name="Google Shape;679;p41"/>
            <p:cNvGrpSpPr/>
            <p:nvPr/>
          </p:nvGrpSpPr>
          <p:grpSpPr>
            <a:xfrm>
              <a:off x="6950085" y="2264512"/>
              <a:ext cx="539061" cy="538273"/>
              <a:chOff x="6947760" y="2254924"/>
              <a:chExt cx="539061" cy="538273"/>
            </a:xfrm>
          </p:grpSpPr>
          <p:sp>
            <p:nvSpPr>
              <p:cNvPr id="54" name="Google Shape;680;p41"/>
              <p:cNvSpPr/>
              <p:nvPr/>
            </p:nvSpPr>
            <p:spPr>
              <a:xfrm rot="2241434">
                <a:off x="7024089" y="2332953"/>
                <a:ext cx="386403" cy="382215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19351" extrusionOk="0">
                    <a:moveTo>
                      <a:pt x="5732" y="1"/>
                    </a:moveTo>
                    <a:cubicBezTo>
                      <a:pt x="5525" y="1"/>
                      <a:pt x="5362" y="24"/>
                      <a:pt x="5251" y="74"/>
                    </a:cubicBezTo>
                    <a:cubicBezTo>
                      <a:pt x="5251" y="74"/>
                      <a:pt x="1" y="18421"/>
                      <a:pt x="322" y="19314"/>
                    </a:cubicBezTo>
                    <a:cubicBezTo>
                      <a:pt x="331" y="19338"/>
                      <a:pt x="354" y="19350"/>
                      <a:pt x="389" y="19350"/>
                    </a:cubicBezTo>
                    <a:cubicBezTo>
                      <a:pt x="1662" y="19350"/>
                      <a:pt x="19563" y="4288"/>
                      <a:pt x="19563" y="4288"/>
                    </a:cubicBezTo>
                    <a:cubicBezTo>
                      <a:pt x="19563" y="4288"/>
                      <a:pt x="8549" y="1"/>
                      <a:pt x="5732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5" name="Google Shape;681;p41"/>
              <p:cNvSpPr/>
              <p:nvPr/>
            </p:nvSpPr>
            <p:spPr>
              <a:xfrm rot="2241434">
                <a:off x="7206373" y="2334578"/>
                <a:ext cx="12747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4156" extrusionOk="0">
                    <a:moveTo>
                      <a:pt x="1614" y="0"/>
                    </a:moveTo>
                    <a:cubicBezTo>
                      <a:pt x="1407" y="0"/>
                      <a:pt x="1243" y="23"/>
                      <a:pt x="1131" y="73"/>
                    </a:cubicBezTo>
                    <a:cubicBezTo>
                      <a:pt x="1131" y="73"/>
                      <a:pt x="655" y="1740"/>
                      <a:pt x="0" y="4085"/>
                    </a:cubicBezTo>
                    <a:cubicBezTo>
                      <a:pt x="335" y="4126"/>
                      <a:pt x="721" y="4155"/>
                      <a:pt x="1138" y="4155"/>
                    </a:cubicBezTo>
                    <a:cubicBezTo>
                      <a:pt x="2920" y="4155"/>
                      <a:pt x="5257" y="3617"/>
                      <a:pt x="6454" y="1108"/>
                    </a:cubicBezTo>
                    <a:cubicBezTo>
                      <a:pt x="4405" y="474"/>
                      <a:pt x="2556" y="0"/>
                      <a:pt x="1614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6" name="Google Shape;682;p41"/>
              <p:cNvSpPr/>
              <p:nvPr/>
            </p:nvSpPr>
            <p:spPr>
              <a:xfrm rot="2241434">
                <a:off x="7006986" y="2392589"/>
                <a:ext cx="383341" cy="316798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16039" extrusionOk="0">
                    <a:moveTo>
                      <a:pt x="16824" y="0"/>
                    </a:moveTo>
                    <a:cubicBezTo>
                      <a:pt x="14109" y="2739"/>
                      <a:pt x="10835" y="4906"/>
                      <a:pt x="7156" y="6060"/>
                    </a:cubicBezTo>
                    <a:cubicBezTo>
                      <a:pt x="6401" y="6293"/>
                      <a:pt x="5603" y="6488"/>
                      <a:pt x="4817" y="6488"/>
                    </a:cubicBezTo>
                    <a:cubicBezTo>
                      <a:pt x="4437" y="6488"/>
                      <a:pt x="4060" y="6443"/>
                      <a:pt x="3691" y="6334"/>
                    </a:cubicBezTo>
                    <a:cubicBezTo>
                      <a:pt x="3287" y="6215"/>
                      <a:pt x="2918" y="6001"/>
                      <a:pt x="2596" y="5727"/>
                    </a:cubicBezTo>
                    <a:cubicBezTo>
                      <a:pt x="1298" y="10525"/>
                      <a:pt x="1" y="15550"/>
                      <a:pt x="167" y="16002"/>
                    </a:cubicBezTo>
                    <a:cubicBezTo>
                      <a:pt x="176" y="16026"/>
                      <a:pt x="199" y="16038"/>
                      <a:pt x="234" y="16038"/>
                    </a:cubicBezTo>
                    <a:cubicBezTo>
                      <a:pt x="1507" y="16038"/>
                      <a:pt x="19408" y="976"/>
                      <a:pt x="19408" y="976"/>
                    </a:cubicBezTo>
                    <a:cubicBezTo>
                      <a:pt x="19408" y="976"/>
                      <a:pt x="18360" y="560"/>
                      <a:pt x="16824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</p:grpSp>
      <p:sp>
        <p:nvSpPr>
          <p:cNvPr id="59" name="Google Shape;656;p41"/>
          <p:cNvSpPr txBox="1">
            <a:spLocks/>
          </p:cNvSpPr>
          <p:nvPr/>
        </p:nvSpPr>
        <p:spPr>
          <a:xfrm>
            <a:off x="531319" y="65371"/>
            <a:ext cx="8232414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              Một kho gạo chứa gạo tẻ và gạo nếp, trong đó có 5 tấn gạo nếp. Tính nhẩm tổng số gạo của kho, nếu số gạo nếp chiếm: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a) 10% số gạo trong kho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b) 25% số gạo trong kho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924449" y="2554144"/>
            <a:ext cx="9355860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a) Nếu số gạo nếp chiếm 10% thì số gạo trong kho là: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902958" y="2168900"/>
            <a:ext cx="1600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Bài giải: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796603" y="2963069"/>
            <a:ext cx="5657896" cy="3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5 : 10 x 100 = 50 (tấn)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662111" y="4267851"/>
            <a:ext cx="56578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Đáp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số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: a) 50 </a:t>
            </a:r>
            <a:r>
              <a:rPr lang="en-US" alt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tấn</a:t>
            </a:r>
            <a:endParaRPr lang="en-US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              b</a:t>
            </a:r>
            <a:r>
              <a:rPr lang="en-US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) </a:t>
            </a: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20 </a:t>
            </a:r>
            <a:r>
              <a:rPr lang="en-US" alt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tấn</a:t>
            </a:r>
            <a:endParaRPr lang="en-US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		</a:t>
            </a:r>
          </a:p>
        </p:txBody>
      </p:sp>
      <p:grpSp>
        <p:nvGrpSpPr>
          <p:cNvPr id="68" name="Google Shape;929;p48"/>
          <p:cNvGrpSpPr/>
          <p:nvPr/>
        </p:nvGrpSpPr>
        <p:grpSpPr>
          <a:xfrm>
            <a:off x="161017" y="98332"/>
            <a:ext cx="458683" cy="430121"/>
            <a:chOff x="5413039" y="3695766"/>
            <a:chExt cx="458683" cy="430121"/>
          </a:xfrm>
        </p:grpSpPr>
        <p:sp>
          <p:nvSpPr>
            <p:cNvPr id="69" name="Google Shape;930;p48"/>
            <p:cNvSpPr/>
            <p:nvPr/>
          </p:nvSpPr>
          <p:spPr>
            <a:xfrm>
              <a:off x="5413039" y="3720424"/>
              <a:ext cx="441374" cy="403818"/>
            </a:xfrm>
            <a:custGeom>
              <a:avLst/>
              <a:gdLst/>
              <a:ahLst/>
              <a:cxnLst/>
              <a:rect l="l" t="t" r="r" b="b"/>
              <a:pathLst>
                <a:path w="13962" h="12774" extrusionOk="0">
                  <a:moveTo>
                    <a:pt x="11855" y="1"/>
                  </a:moveTo>
                  <a:cubicBezTo>
                    <a:pt x="11483" y="1"/>
                    <a:pt x="11125" y="143"/>
                    <a:pt x="10783" y="362"/>
                  </a:cubicBezTo>
                  <a:cubicBezTo>
                    <a:pt x="10080" y="803"/>
                    <a:pt x="9473" y="1577"/>
                    <a:pt x="9020" y="2053"/>
                  </a:cubicBezTo>
                  <a:cubicBezTo>
                    <a:pt x="7961" y="3172"/>
                    <a:pt x="6937" y="4327"/>
                    <a:pt x="5865" y="5410"/>
                  </a:cubicBezTo>
                  <a:lnTo>
                    <a:pt x="1031" y="10244"/>
                  </a:lnTo>
                  <a:cubicBezTo>
                    <a:pt x="0" y="11285"/>
                    <a:pt x="1012" y="12773"/>
                    <a:pt x="2146" y="12773"/>
                  </a:cubicBezTo>
                  <a:cubicBezTo>
                    <a:pt x="2478" y="12773"/>
                    <a:pt x="2822" y="12645"/>
                    <a:pt x="3127" y="12340"/>
                  </a:cubicBezTo>
                  <a:lnTo>
                    <a:pt x="7961" y="7506"/>
                  </a:lnTo>
                  <a:cubicBezTo>
                    <a:pt x="9437" y="6018"/>
                    <a:pt x="10890" y="4529"/>
                    <a:pt x="12378" y="3065"/>
                  </a:cubicBezTo>
                  <a:cubicBezTo>
                    <a:pt x="13259" y="2196"/>
                    <a:pt x="13962" y="434"/>
                    <a:pt x="12140" y="29"/>
                  </a:cubicBezTo>
                  <a:cubicBezTo>
                    <a:pt x="12044" y="10"/>
                    <a:pt x="11949" y="1"/>
                    <a:pt x="1185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1;p48"/>
            <p:cNvSpPr/>
            <p:nvPr/>
          </p:nvSpPr>
          <p:spPr>
            <a:xfrm>
              <a:off x="5421542" y="3695766"/>
              <a:ext cx="202130" cy="185818"/>
            </a:xfrm>
            <a:custGeom>
              <a:avLst/>
              <a:gdLst/>
              <a:ahLst/>
              <a:cxnLst/>
              <a:rect l="l" t="t" r="r" b="b"/>
              <a:pathLst>
                <a:path w="6394" h="5878" extrusionOk="0">
                  <a:moveTo>
                    <a:pt x="3377" y="1386"/>
                  </a:moveTo>
                  <a:cubicBezTo>
                    <a:pt x="3636" y="1386"/>
                    <a:pt x="3893" y="1451"/>
                    <a:pt x="4120" y="1595"/>
                  </a:cubicBezTo>
                  <a:cubicBezTo>
                    <a:pt x="4882" y="2023"/>
                    <a:pt x="5156" y="2988"/>
                    <a:pt x="4715" y="3750"/>
                  </a:cubicBezTo>
                  <a:lnTo>
                    <a:pt x="4727" y="3750"/>
                  </a:lnTo>
                  <a:cubicBezTo>
                    <a:pt x="4424" y="4252"/>
                    <a:pt x="3897" y="4530"/>
                    <a:pt x="3356" y="4530"/>
                  </a:cubicBezTo>
                  <a:cubicBezTo>
                    <a:pt x="3089" y="4530"/>
                    <a:pt x="2820" y="4463"/>
                    <a:pt x="2572" y="4321"/>
                  </a:cubicBezTo>
                  <a:cubicBezTo>
                    <a:pt x="1822" y="3881"/>
                    <a:pt x="1560" y="2940"/>
                    <a:pt x="1977" y="2178"/>
                  </a:cubicBezTo>
                  <a:cubicBezTo>
                    <a:pt x="2253" y="1690"/>
                    <a:pt x="2818" y="1386"/>
                    <a:pt x="3377" y="1386"/>
                  </a:cubicBezTo>
                  <a:close/>
                  <a:moveTo>
                    <a:pt x="3408" y="1"/>
                  </a:moveTo>
                  <a:cubicBezTo>
                    <a:pt x="2358" y="1"/>
                    <a:pt x="1294" y="569"/>
                    <a:pt x="774" y="1488"/>
                  </a:cubicBezTo>
                  <a:cubicBezTo>
                    <a:pt x="0" y="2904"/>
                    <a:pt x="500" y="4678"/>
                    <a:pt x="1905" y="5488"/>
                  </a:cubicBezTo>
                  <a:cubicBezTo>
                    <a:pt x="2370" y="5752"/>
                    <a:pt x="2877" y="5878"/>
                    <a:pt x="3377" y="5878"/>
                  </a:cubicBezTo>
                  <a:cubicBezTo>
                    <a:pt x="4387" y="5878"/>
                    <a:pt x="5368" y="5364"/>
                    <a:pt x="5918" y="4440"/>
                  </a:cubicBezTo>
                  <a:cubicBezTo>
                    <a:pt x="6299" y="3762"/>
                    <a:pt x="6394" y="2964"/>
                    <a:pt x="6215" y="2226"/>
                  </a:cubicBezTo>
                  <a:cubicBezTo>
                    <a:pt x="5989" y="1452"/>
                    <a:pt x="5489" y="797"/>
                    <a:pt x="4810" y="392"/>
                  </a:cubicBezTo>
                  <a:cubicBezTo>
                    <a:pt x="4383" y="124"/>
                    <a:pt x="3897" y="1"/>
                    <a:pt x="340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2;p48"/>
            <p:cNvSpPr/>
            <p:nvPr/>
          </p:nvSpPr>
          <p:spPr>
            <a:xfrm>
              <a:off x="5668043" y="3938552"/>
              <a:ext cx="203679" cy="187336"/>
            </a:xfrm>
            <a:custGeom>
              <a:avLst/>
              <a:gdLst/>
              <a:ahLst/>
              <a:cxnLst/>
              <a:rect l="l" t="t" r="r" b="b"/>
              <a:pathLst>
                <a:path w="6443" h="5926" extrusionOk="0">
                  <a:moveTo>
                    <a:pt x="3429" y="1385"/>
                  </a:moveTo>
                  <a:cubicBezTo>
                    <a:pt x="3690" y="1385"/>
                    <a:pt x="3950" y="1451"/>
                    <a:pt x="4180" y="1594"/>
                  </a:cubicBezTo>
                  <a:cubicBezTo>
                    <a:pt x="4930" y="2023"/>
                    <a:pt x="5204" y="2987"/>
                    <a:pt x="4775" y="3749"/>
                  </a:cubicBezTo>
                  <a:lnTo>
                    <a:pt x="4763" y="3749"/>
                  </a:lnTo>
                  <a:cubicBezTo>
                    <a:pt x="4459" y="4210"/>
                    <a:pt x="3959" y="4461"/>
                    <a:pt x="3446" y="4461"/>
                  </a:cubicBezTo>
                  <a:cubicBezTo>
                    <a:pt x="3178" y="4461"/>
                    <a:pt x="2906" y="4392"/>
                    <a:pt x="2656" y="4249"/>
                  </a:cubicBezTo>
                  <a:cubicBezTo>
                    <a:pt x="1930" y="3833"/>
                    <a:pt x="1656" y="2928"/>
                    <a:pt x="2025" y="2178"/>
                  </a:cubicBezTo>
                  <a:cubicBezTo>
                    <a:pt x="2301" y="1690"/>
                    <a:pt x="2867" y="1385"/>
                    <a:pt x="3429" y="1385"/>
                  </a:cubicBezTo>
                  <a:close/>
                  <a:moveTo>
                    <a:pt x="3450" y="0"/>
                  </a:moveTo>
                  <a:cubicBezTo>
                    <a:pt x="2401" y="0"/>
                    <a:pt x="1334" y="569"/>
                    <a:pt x="822" y="1487"/>
                  </a:cubicBezTo>
                  <a:cubicBezTo>
                    <a:pt x="1" y="2904"/>
                    <a:pt x="501" y="4714"/>
                    <a:pt x="1918" y="5535"/>
                  </a:cubicBezTo>
                  <a:cubicBezTo>
                    <a:pt x="2381" y="5800"/>
                    <a:pt x="2887" y="5926"/>
                    <a:pt x="3386" y="5926"/>
                  </a:cubicBezTo>
                  <a:cubicBezTo>
                    <a:pt x="4413" y="5926"/>
                    <a:pt x="5413" y="5393"/>
                    <a:pt x="5966" y="4440"/>
                  </a:cubicBezTo>
                  <a:cubicBezTo>
                    <a:pt x="6335" y="3761"/>
                    <a:pt x="6442" y="2963"/>
                    <a:pt x="6252" y="2225"/>
                  </a:cubicBezTo>
                  <a:cubicBezTo>
                    <a:pt x="6037" y="1451"/>
                    <a:pt x="5537" y="796"/>
                    <a:pt x="4847" y="392"/>
                  </a:cubicBezTo>
                  <a:cubicBezTo>
                    <a:pt x="4423" y="123"/>
                    <a:pt x="3939" y="0"/>
                    <a:pt x="3450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3;p48"/>
            <p:cNvSpPr/>
            <p:nvPr/>
          </p:nvSpPr>
          <p:spPr>
            <a:xfrm>
              <a:off x="5415884" y="3734871"/>
              <a:ext cx="203648" cy="149717"/>
            </a:xfrm>
            <a:custGeom>
              <a:avLst/>
              <a:gdLst/>
              <a:ahLst/>
              <a:cxnLst/>
              <a:rect l="l" t="t" r="r" b="b"/>
              <a:pathLst>
                <a:path w="6442" h="4736" extrusionOk="0">
                  <a:moveTo>
                    <a:pt x="1108" y="0"/>
                  </a:moveTo>
                  <a:cubicBezTo>
                    <a:pt x="1060" y="84"/>
                    <a:pt x="1001" y="167"/>
                    <a:pt x="953" y="251"/>
                  </a:cubicBezTo>
                  <a:cubicBezTo>
                    <a:pt x="1" y="1858"/>
                    <a:pt x="751" y="3941"/>
                    <a:pt x="2513" y="4561"/>
                  </a:cubicBezTo>
                  <a:cubicBezTo>
                    <a:pt x="2845" y="4680"/>
                    <a:pt x="3182" y="4735"/>
                    <a:pt x="3512" y="4735"/>
                  </a:cubicBezTo>
                  <a:cubicBezTo>
                    <a:pt x="4932" y="4735"/>
                    <a:pt x="6220" y="3701"/>
                    <a:pt x="6442" y="2203"/>
                  </a:cubicBezTo>
                  <a:lnTo>
                    <a:pt x="6442" y="2203"/>
                  </a:lnTo>
                  <a:cubicBezTo>
                    <a:pt x="5930" y="2406"/>
                    <a:pt x="5394" y="2537"/>
                    <a:pt x="4858" y="2596"/>
                  </a:cubicBezTo>
                  <a:cubicBezTo>
                    <a:pt x="4529" y="3092"/>
                    <a:pt x="4041" y="3310"/>
                    <a:pt x="3558" y="3310"/>
                  </a:cubicBezTo>
                  <a:cubicBezTo>
                    <a:pt x="2694" y="3310"/>
                    <a:pt x="1846" y="2614"/>
                    <a:pt x="1953" y="1560"/>
                  </a:cubicBezTo>
                  <a:cubicBezTo>
                    <a:pt x="1525" y="1132"/>
                    <a:pt x="1239" y="596"/>
                    <a:pt x="11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34;p48"/>
            <p:cNvSpPr/>
            <p:nvPr/>
          </p:nvSpPr>
          <p:spPr>
            <a:xfrm>
              <a:off x="5413039" y="3751816"/>
              <a:ext cx="422944" cy="372427"/>
            </a:xfrm>
            <a:custGeom>
              <a:avLst/>
              <a:gdLst/>
              <a:ahLst/>
              <a:cxnLst/>
              <a:rect l="l" t="t" r="r" b="b"/>
              <a:pathLst>
                <a:path w="13379" h="11781" extrusionOk="0">
                  <a:moveTo>
                    <a:pt x="13259" y="0"/>
                  </a:moveTo>
                  <a:lnTo>
                    <a:pt x="13259" y="0"/>
                  </a:lnTo>
                  <a:cubicBezTo>
                    <a:pt x="10592" y="2405"/>
                    <a:pt x="7830" y="4691"/>
                    <a:pt x="4948" y="6858"/>
                  </a:cubicBezTo>
                  <a:cubicBezTo>
                    <a:pt x="4294" y="7358"/>
                    <a:pt x="3615" y="7858"/>
                    <a:pt x="2829" y="8132"/>
                  </a:cubicBezTo>
                  <a:cubicBezTo>
                    <a:pt x="2555" y="8227"/>
                    <a:pt x="2258" y="8287"/>
                    <a:pt x="1972" y="8311"/>
                  </a:cubicBezTo>
                  <a:lnTo>
                    <a:pt x="1031" y="9251"/>
                  </a:lnTo>
                  <a:cubicBezTo>
                    <a:pt x="0" y="10292"/>
                    <a:pt x="1012" y="11780"/>
                    <a:pt x="2146" y="11780"/>
                  </a:cubicBezTo>
                  <a:cubicBezTo>
                    <a:pt x="2478" y="11780"/>
                    <a:pt x="2822" y="11652"/>
                    <a:pt x="3127" y="11347"/>
                  </a:cubicBezTo>
                  <a:lnTo>
                    <a:pt x="7961" y="6513"/>
                  </a:lnTo>
                  <a:cubicBezTo>
                    <a:pt x="9437" y="5025"/>
                    <a:pt x="10890" y="3536"/>
                    <a:pt x="12378" y="2072"/>
                  </a:cubicBezTo>
                  <a:cubicBezTo>
                    <a:pt x="12914" y="1536"/>
                    <a:pt x="13378" y="679"/>
                    <a:pt x="13259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35;p48"/>
            <p:cNvSpPr/>
            <p:nvPr/>
          </p:nvSpPr>
          <p:spPr>
            <a:xfrm>
              <a:off x="5670319" y="3993811"/>
              <a:ext cx="198748" cy="130781"/>
            </a:xfrm>
            <a:custGeom>
              <a:avLst/>
              <a:gdLst/>
              <a:ahLst/>
              <a:cxnLst/>
              <a:rect l="l" t="t" r="r" b="b"/>
              <a:pathLst>
                <a:path w="6287" h="4137" extrusionOk="0">
                  <a:moveTo>
                    <a:pt x="619" y="1"/>
                  </a:moveTo>
                  <a:lnTo>
                    <a:pt x="619" y="1"/>
                  </a:lnTo>
                  <a:cubicBezTo>
                    <a:pt x="0" y="1442"/>
                    <a:pt x="608" y="3108"/>
                    <a:pt x="2001" y="3811"/>
                  </a:cubicBezTo>
                  <a:cubicBezTo>
                    <a:pt x="2430" y="4031"/>
                    <a:pt x="2890" y="4136"/>
                    <a:pt x="3343" y="4136"/>
                  </a:cubicBezTo>
                  <a:cubicBezTo>
                    <a:pt x="4358" y="4136"/>
                    <a:pt x="5342" y="3610"/>
                    <a:pt x="5894" y="2680"/>
                  </a:cubicBezTo>
                  <a:cubicBezTo>
                    <a:pt x="6156" y="2204"/>
                    <a:pt x="6287" y="1680"/>
                    <a:pt x="6275" y="1144"/>
                  </a:cubicBezTo>
                  <a:lnTo>
                    <a:pt x="6275" y="1144"/>
                  </a:lnTo>
                  <a:cubicBezTo>
                    <a:pt x="5811" y="1311"/>
                    <a:pt x="5346" y="1454"/>
                    <a:pt x="4858" y="1537"/>
                  </a:cubicBezTo>
                  <a:cubicBezTo>
                    <a:pt x="4834" y="1704"/>
                    <a:pt x="4775" y="1858"/>
                    <a:pt x="4691" y="2001"/>
                  </a:cubicBezTo>
                  <a:cubicBezTo>
                    <a:pt x="4375" y="2554"/>
                    <a:pt x="3859" y="2798"/>
                    <a:pt x="3347" y="2798"/>
                  </a:cubicBezTo>
                  <a:cubicBezTo>
                    <a:pt x="2492" y="2798"/>
                    <a:pt x="1646" y="2118"/>
                    <a:pt x="1751" y="1061"/>
                  </a:cubicBezTo>
                  <a:cubicBezTo>
                    <a:pt x="1298" y="799"/>
                    <a:pt x="905" y="441"/>
                    <a:pt x="619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924449" y="3407634"/>
            <a:ext cx="829579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b) Nếu số gạo nếp chiếm 25% thì số gạo trong kho là: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2845725" y="3867607"/>
            <a:ext cx="5657896" cy="3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5 : 25 x 100 = 20 (tấn)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		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62" grpId="0"/>
      <p:bldP spid="63" grpId="0"/>
      <p:bldP spid="66" grpId="0"/>
      <p:bldP spid="67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29;p44"/>
          <p:cNvGrpSpPr/>
          <p:nvPr/>
        </p:nvGrpSpPr>
        <p:grpSpPr>
          <a:xfrm>
            <a:off x="6250622" y="1396797"/>
            <a:ext cx="1004964" cy="1515696"/>
            <a:chOff x="449400" y="2210916"/>
            <a:chExt cx="1657284" cy="2666492"/>
          </a:xfrm>
        </p:grpSpPr>
        <p:sp>
          <p:nvSpPr>
            <p:cNvPr id="78" name="Google Shape;730;p44"/>
            <p:cNvSpPr/>
            <p:nvPr/>
          </p:nvSpPr>
          <p:spPr>
            <a:xfrm>
              <a:off x="449400" y="3262031"/>
              <a:ext cx="446220" cy="259464"/>
            </a:xfrm>
            <a:custGeom>
              <a:avLst/>
              <a:gdLst/>
              <a:ahLst/>
              <a:cxnLst/>
              <a:rect l="l" t="t" r="r" b="b"/>
              <a:pathLst>
                <a:path w="21241" h="12351" extrusionOk="0">
                  <a:moveTo>
                    <a:pt x="17192" y="0"/>
                  </a:moveTo>
                  <a:cubicBezTo>
                    <a:pt x="16756" y="0"/>
                    <a:pt x="16313" y="81"/>
                    <a:pt x="15883" y="251"/>
                  </a:cubicBezTo>
                  <a:lnTo>
                    <a:pt x="2739" y="5454"/>
                  </a:lnTo>
                  <a:cubicBezTo>
                    <a:pt x="905" y="6180"/>
                    <a:pt x="0" y="8252"/>
                    <a:pt x="726" y="10086"/>
                  </a:cubicBezTo>
                  <a:cubicBezTo>
                    <a:pt x="1282" y="11496"/>
                    <a:pt x="2623" y="12350"/>
                    <a:pt x="4042" y="12350"/>
                  </a:cubicBezTo>
                  <a:cubicBezTo>
                    <a:pt x="4480" y="12350"/>
                    <a:pt x="4926" y="12269"/>
                    <a:pt x="5358" y="12098"/>
                  </a:cubicBezTo>
                  <a:lnTo>
                    <a:pt x="18514" y="6895"/>
                  </a:lnTo>
                  <a:cubicBezTo>
                    <a:pt x="20348" y="6168"/>
                    <a:pt x="21241" y="4097"/>
                    <a:pt x="20515" y="2263"/>
                  </a:cubicBezTo>
                  <a:cubicBezTo>
                    <a:pt x="19959" y="860"/>
                    <a:pt x="18614" y="0"/>
                    <a:pt x="17192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1;p44"/>
            <p:cNvSpPr/>
            <p:nvPr/>
          </p:nvSpPr>
          <p:spPr>
            <a:xfrm>
              <a:off x="494669" y="3317383"/>
              <a:ext cx="242889" cy="118944"/>
            </a:xfrm>
            <a:custGeom>
              <a:avLst/>
              <a:gdLst/>
              <a:ahLst/>
              <a:cxnLst/>
              <a:rect l="l" t="t" r="r" b="b"/>
              <a:pathLst>
                <a:path w="11562" h="5662" extrusionOk="0">
                  <a:moveTo>
                    <a:pt x="10862" y="0"/>
                  </a:moveTo>
                  <a:cubicBezTo>
                    <a:pt x="10826" y="0"/>
                    <a:pt x="10788" y="7"/>
                    <a:pt x="10752" y="21"/>
                  </a:cubicBezTo>
                  <a:lnTo>
                    <a:pt x="226" y="4188"/>
                  </a:lnTo>
                  <a:cubicBezTo>
                    <a:pt x="72" y="4248"/>
                    <a:pt x="0" y="4414"/>
                    <a:pt x="60" y="4569"/>
                  </a:cubicBezTo>
                  <a:lnTo>
                    <a:pt x="417" y="5474"/>
                  </a:lnTo>
                  <a:cubicBezTo>
                    <a:pt x="462" y="5592"/>
                    <a:pt x="577" y="5662"/>
                    <a:pt x="697" y="5662"/>
                  </a:cubicBezTo>
                  <a:cubicBezTo>
                    <a:pt x="735" y="5662"/>
                    <a:pt x="773" y="5655"/>
                    <a:pt x="810" y="5641"/>
                  </a:cubicBezTo>
                  <a:lnTo>
                    <a:pt x="11323" y="1486"/>
                  </a:lnTo>
                  <a:cubicBezTo>
                    <a:pt x="11478" y="1426"/>
                    <a:pt x="11561" y="1247"/>
                    <a:pt x="11502" y="1093"/>
                  </a:cubicBezTo>
                  <a:lnTo>
                    <a:pt x="11144" y="188"/>
                  </a:lnTo>
                  <a:cubicBezTo>
                    <a:pt x="11090" y="70"/>
                    <a:pt x="10980" y="0"/>
                    <a:pt x="10862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2;p44"/>
            <p:cNvSpPr/>
            <p:nvPr/>
          </p:nvSpPr>
          <p:spPr>
            <a:xfrm>
              <a:off x="782293" y="3283542"/>
              <a:ext cx="33024" cy="3304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27"/>
                    <a:pt x="358" y="1573"/>
                    <a:pt x="786" y="1573"/>
                  </a:cubicBezTo>
                  <a:cubicBezTo>
                    <a:pt x="1227" y="1573"/>
                    <a:pt x="1572" y="1227"/>
                    <a:pt x="1572" y="787"/>
                  </a:cubicBezTo>
                  <a:cubicBezTo>
                    <a:pt x="1572" y="358"/>
                    <a:pt x="1227" y="1"/>
                    <a:pt x="78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3;p44"/>
            <p:cNvSpPr/>
            <p:nvPr/>
          </p:nvSpPr>
          <p:spPr>
            <a:xfrm>
              <a:off x="674235" y="3450881"/>
              <a:ext cx="355447" cy="275156"/>
            </a:xfrm>
            <a:custGeom>
              <a:avLst/>
              <a:gdLst/>
              <a:ahLst/>
              <a:cxnLst/>
              <a:rect l="l" t="t" r="r" b="b"/>
              <a:pathLst>
                <a:path w="16920" h="13098" extrusionOk="0">
                  <a:moveTo>
                    <a:pt x="2513" y="0"/>
                  </a:moveTo>
                  <a:lnTo>
                    <a:pt x="1" y="1000"/>
                  </a:lnTo>
                  <a:cubicBezTo>
                    <a:pt x="1" y="1000"/>
                    <a:pt x="3358" y="6858"/>
                    <a:pt x="6573" y="9299"/>
                  </a:cubicBezTo>
                  <a:cubicBezTo>
                    <a:pt x="9788" y="11740"/>
                    <a:pt x="16610" y="13097"/>
                    <a:pt x="16610" y="13097"/>
                  </a:cubicBezTo>
                  <a:lnTo>
                    <a:pt x="16920" y="9037"/>
                  </a:lnTo>
                  <a:cubicBezTo>
                    <a:pt x="16920" y="9037"/>
                    <a:pt x="10455" y="7739"/>
                    <a:pt x="7954" y="5858"/>
                  </a:cubicBezTo>
                  <a:cubicBezTo>
                    <a:pt x="5454" y="3989"/>
                    <a:pt x="2513" y="0"/>
                    <a:pt x="251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34;p44"/>
            <p:cNvSpPr/>
            <p:nvPr/>
          </p:nvSpPr>
          <p:spPr>
            <a:xfrm>
              <a:off x="536200" y="3286147"/>
              <a:ext cx="180643" cy="102201"/>
            </a:xfrm>
            <a:custGeom>
              <a:avLst/>
              <a:gdLst/>
              <a:ahLst/>
              <a:cxnLst/>
              <a:rect l="l" t="t" r="r" b="b"/>
              <a:pathLst>
                <a:path w="8599" h="4865" extrusionOk="0">
                  <a:moveTo>
                    <a:pt x="5253" y="0"/>
                  </a:moveTo>
                  <a:cubicBezTo>
                    <a:pt x="4868" y="0"/>
                    <a:pt x="4439" y="43"/>
                    <a:pt x="3964" y="139"/>
                  </a:cubicBezTo>
                  <a:cubicBezTo>
                    <a:pt x="0" y="948"/>
                    <a:pt x="2016" y="4865"/>
                    <a:pt x="3030" y="4865"/>
                  </a:cubicBezTo>
                  <a:cubicBezTo>
                    <a:pt x="3061" y="4865"/>
                    <a:pt x="3090" y="4861"/>
                    <a:pt x="3119" y="4854"/>
                  </a:cubicBezTo>
                  <a:cubicBezTo>
                    <a:pt x="4083" y="4604"/>
                    <a:pt x="3774" y="3211"/>
                    <a:pt x="3774" y="3211"/>
                  </a:cubicBezTo>
                  <a:lnTo>
                    <a:pt x="3774" y="3211"/>
                  </a:lnTo>
                  <a:cubicBezTo>
                    <a:pt x="3774" y="3211"/>
                    <a:pt x="4337" y="4336"/>
                    <a:pt x="5177" y="4336"/>
                  </a:cubicBezTo>
                  <a:cubicBezTo>
                    <a:pt x="5299" y="4336"/>
                    <a:pt x="5427" y="4313"/>
                    <a:pt x="5560" y="4258"/>
                  </a:cubicBezTo>
                  <a:cubicBezTo>
                    <a:pt x="6596" y="3818"/>
                    <a:pt x="6500" y="2723"/>
                    <a:pt x="6500" y="2723"/>
                  </a:cubicBezTo>
                  <a:lnTo>
                    <a:pt x="6500" y="2723"/>
                  </a:lnTo>
                  <a:cubicBezTo>
                    <a:pt x="6501" y="2723"/>
                    <a:pt x="6933" y="3195"/>
                    <a:pt x="7444" y="3195"/>
                  </a:cubicBezTo>
                  <a:cubicBezTo>
                    <a:pt x="7621" y="3195"/>
                    <a:pt x="7808" y="3138"/>
                    <a:pt x="7989" y="2984"/>
                  </a:cubicBezTo>
                  <a:cubicBezTo>
                    <a:pt x="8599" y="2459"/>
                    <a:pt x="8168" y="0"/>
                    <a:pt x="525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5;p44"/>
            <p:cNvSpPr/>
            <p:nvPr/>
          </p:nvSpPr>
          <p:spPr>
            <a:xfrm>
              <a:off x="672491" y="3473883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1"/>
                  </a:moveTo>
                  <a:cubicBezTo>
                    <a:pt x="1822" y="1"/>
                    <a:pt x="1" y="1822"/>
                    <a:pt x="1" y="4049"/>
                  </a:cubicBezTo>
                  <a:cubicBezTo>
                    <a:pt x="1" y="6287"/>
                    <a:pt x="1822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22"/>
                    <a:pt x="6287" y="1"/>
                    <a:pt x="4049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36;p44"/>
            <p:cNvSpPr/>
            <p:nvPr/>
          </p:nvSpPr>
          <p:spPr>
            <a:xfrm>
              <a:off x="697510" y="3518648"/>
              <a:ext cx="44284" cy="44557"/>
            </a:xfrm>
            <a:custGeom>
              <a:avLst/>
              <a:gdLst/>
              <a:ahLst/>
              <a:cxnLst/>
              <a:rect l="l" t="t" r="r" b="b"/>
              <a:pathLst>
                <a:path w="2108" h="2121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cubicBezTo>
                    <a:pt x="1643" y="2120"/>
                    <a:pt x="2108" y="1644"/>
                    <a:pt x="2108" y="1060"/>
                  </a:cubicBezTo>
                  <a:cubicBezTo>
                    <a:pt x="2108" y="477"/>
                    <a:pt x="1643" y="1"/>
                    <a:pt x="1060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7;p44"/>
            <p:cNvSpPr/>
            <p:nvPr/>
          </p:nvSpPr>
          <p:spPr>
            <a:xfrm>
              <a:off x="503912" y="3095469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0"/>
                  </a:moveTo>
                  <a:cubicBezTo>
                    <a:pt x="1810" y="0"/>
                    <a:pt x="1" y="1810"/>
                    <a:pt x="1" y="4049"/>
                  </a:cubicBezTo>
                  <a:cubicBezTo>
                    <a:pt x="1" y="6287"/>
                    <a:pt x="1810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10"/>
                    <a:pt x="6287" y="0"/>
                    <a:pt x="4049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8;p44"/>
            <p:cNvSpPr/>
            <p:nvPr/>
          </p:nvSpPr>
          <p:spPr>
            <a:xfrm>
              <a:off x="528931" y="3140234"/>
              <a:ext cx="44284" cy="44536"/>
            </a:xfrm>
            <a:custGeom>
              <a:avLst/>
              <a:gdLst/>
              <a:ahLst/>
              <a:cxnLst/>
              <a:rect l="l" t="t" r="r" b="b"/>
              <a:pathLst>
                <a:path w="2108" h="2120" extrusionOk="0">
                  <a:moveTo>
                    <a:pt x="1048" y="1"/>
                  </a:moveTo>
                  <a:cubicBezTo>
                    <a:pt x="465" y="1"/>
                    <a:pt x="0" y="477"/>
                    <a:pt x="0" y="1060"/>
                  </a:cubicBezTo>
                  <a:cubicBezTo>
                    <a:pt x="0" y="1644"/>
                    <a:pt x="465" y="2120"/>
                    <a:pt x="1048" y="2120"/>
                  </a:cubicBezTo>
                  <a:cubicBezTo>
                    <a:pt x="1632" y="2120"/>
                    <a:pt x="2108" y="1644"/>
                    <a:pt x="2108" y="1060"/>
                  </a:cubicBezTo>
                  <a:cubicBezTo>
                    <a:pt x="2108" y="477"/>
                    <a:pt x="1632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9;p44"/>
            <p:cNvSpPr/>
            <p:nvPr/>
          </p:nvSpPr>
          <p:spPr>
            <a:xfrm>
              <a:off x="1493600" y="4740691"/>
              <a:ext cx="162598" cy="136717"/>
            </a:xfrm>
            <a:custGeom>
              <a:avLst/>
              <a:gdLst/>
              <a:ahLst/>
              <a:cxnLst/>
              <a:rect l="l" t="t" r="r" b="b"/>
              <a:pathLst>
                <a:path w="7740" h="6508" extrusionOk="0">
                  <a:moveTo>
                    <a:pt x="4680" y="1"/>
                  </a:moveTo>
                  <a:lnTo>
                    <a:pt x="1680" y="1703"/>
                  </a:lnTo>
                  <a:lnTo>
                    <a:pt x="2549" y="3287"/>
                  </a:lnTo>
                  <a:cubicBezTo>
                    <a:pt x="2549" y="3287"/>
                    <a:pt x="1" y="4120"/>
                    <a:pt x="382" y="5727"/>
                  </a:cubicBezTo>
                  <a:cubicBezTo>
                    <a:pt x="510" y="6283"/>
                    <a:pt x="1164" y="6508"/>
                    <a:pt x="2010" y="6508"/>
                  </a:cubicBezTo>
                  <a:cubicBezTo>
                    <a:pt x="3594" y="6508"/>
                    <a:pt x="5852" y="5719"/>
                    <a:pt x="6597" y="4835"/>
                  </a:cubicBezTo>
                  <a:cubicBezTo>
                    <a:pt x="7740" y="3465"/>
                    <a:pt x="4680" y="1"/>
                    <a:pt x="4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0;p44"/>
            <p:cNvSpPr/>
            <p:nvPr/>
          </p:nvSpPr>
          <p:spPr>
            <a:xfrm>
              <a:off x="640813" y="4569739"/>
              <a:ext cx="149258" cy="100248"/>
            </a:xfrm>
            <a:custGeom>
              <a:avLst/>
              <a:gdLst/>
              <a:ahLst/>
              <a:cxnLst/>
              <a:rect l="l" t="t" r="r" b="b"/>
              <a:pathLst>
                <a:path w="7105" h="4772" extrusionOk="0">
                  <a:moveTo>
                    <a:pt x="1680" y="0"/>
                  </a:moveTo>
                  <a:cubicBezTo>
                    <a:pt x="1427" y="0"/>
                    <a:pt x="1185" y="98"/>
                    <a:pt x="973" y="340"/>
                  </a:cubicBezTo>
                  <a:cubicBezTo>
                    <a:pt x="0" y="1453"/>
                    <a:pt x="2567" y="4771"/>
                    <a:pt x="4163" y="4771"/>
                  </a:cubicBezTo>
                  <a:cubicBezTo>
                    <a:pt x="4326" y="4771"/>
                    <a:pt x="4478" y="4737"/>
                    <a:pt x="4616" y="4662"/>
                  </a:cubicBezTo>
                  <a:cubicBezTo>
                    <a:pt x="6104" y="3852"/>
                    <a:pt x="7104" y="1674"/>
                    <a:pt x="7104" y="1674"/>
                  </a:cubicBezTo>
                  <a:lnTo>
                    <a:pt x="5009" y="78"/>
                  </a:lnTo>
                  <a:lnTo>
                    <a:pt x="3902" y="1602"/>
                  </a:lnTo>
                  <a:cubicBezTo>
                    <a:pt x="3902" y="1602"/>
                    <a:pt x="2706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1;p44"/>
            <p:cNvSpPr/>
            <p:nvPr/>
          </p:nvSpPr>
          <p:spPr>
            <a:xfrm>
              <a:off x="1221732" y="4147441"/>
              <a:ext cx="388954" cy="654321"/>
            </a:xfrm>
            <a:custGeom>
              <a:avLst/>
              <a:gdLst/>
              <a:ahLst/>
              <a:cxnLst/>
              <a:rect l="l" t="t" r="r" b="b"/>
              <a:pathLst>
                <a:path w="18515" h="31147" extrusionOk="0">
                  <a:moveTo>
                    <a:pt x="9157" y="0"/>
                  </a:moveTo>
                  <a:lnTo>
                    <a:pt x="1" y="3620"/>
                  </a:lnTo>
                  <a:cubicBezTo>
                    <a:pt x="1" y="3620"/>
                    <a:pt x="13" y="9263"/>
                    <a:pt x="2549" y="15550"/>
                  </a:cubicBezTo>
                  <a:cubicBezTo>
                    <a:pt x="5097" y="21848"/>
                    <a:pt x="12752" y="31147"/>
                    <a:pt x="12752" y="31147"/>
                  </a:cubicBezTo>
                  <a:cubicBezTo>
                    <a:pt x="12752" y="31147"/>
                    <a:pt x="14014" y="30980"/>
                    <a:pt x="16026" y="29861"/>
                  </a:cubicBezTo>
                  <a:cubicBezTo>
                    <a:pt x="18051" y="28730"/>
                    <a:pt x="18515" y="27396"/>
                    <a:pt x="18515" y="27396"/>
                  </a:cubicBezTo>
                  <a:cubicBezTo>
                    <a:pt x="18515" y="27396"/>
                    <a:pt x="12955" y="20288"/>
                    <a:pt x="10502" y="13930"/>
                  </a:cubicBezTo>
                  <a:cubicBezTo>
                    <a:pt x="8037" y="7561"/>
                    <a:pt x="9157" y="0"/>
                    <a:pt x="9157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2;p44"/>
            <p:cNvSpPr/>
            <p:nvPr/>
          </p:nvSpPr>
          <p:spPr>
            <a:xfrm>
              <a:off x="1194717" y="3944097"/>
              <a:ext cx="315932" cy="183332"/>
            </a:xfrm>
            <a:custGeom>
              <a:avLst/>
              <a:gdLst/>
              <a:ahLst/>
              <a:cxnLst/>
              <a:rect l="l" t="t" r="r" b="b"/>
              <a:pathLst>
                <a:path w="15039" h="8727" extrusionOk="0">
                  <a:moveTo>
                    <a:pt x="13467" y="0"/>
                  </a:moveTo>
                  <a:lnTo>
                    <a:pt x="406" y="1179"/>
                  </a:lnTo>
                  <a:lnTo>
                    <a:pt x="1" y="3763"/>
                  </a:lnTo>
                  <a:lnTo>
                    <a:pt x="1037" y="3644"/>
                  </a:lnTo>
                  <a:cubicBezTo>
                    <a:pt x="1037" y="3644"/>
                    <a:pt x="1430" y="5168"/>
                    <a:pt x="5037" y="7465"/>
                  </a:cubicBezTo>
                  <a:cubicBezTo>
                    <a:pt x="6577" y="8446"/>
                    <a:pt x="8779" y="8726"/>
                    <a:pt x="10790" y="8726"/>
                  </a:cubicBezTo>
                  <a:cubicBezTo>
                    <a:pt x="11734" y="8726"/>
                    <a:pt x="12635" y="8664"/>
                    <a:pt x="13407" y="8585"/>
                  </a:cubicBezTo>
                  <a:cubicBezTo>
                    <a:pt x="13764" y="7977"/>
                    <a:pt x="14003" y="7323"/>
                    <a:pt x="14122" y="6644"/>
                  </a:cubicBezTo>
                  <a:cubicBezTo>
                    <a:pt x="15038" y="1358"/>
                    <a:pt x="13467" y="0"/>
                    <a:pt x="1346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43;p44"/>
            <p:cNvSpPr/>
            <p:nvPr/>
          </p:nvSpPr>
          <p:spPr>
            <a:xfrm>
              <a:off x="725260" y="4020624"/>
              <a:ext cx="751396" cy="595184"/>
            </a:xfrm>
            <a:custGeom>
              <a:avLst/>
              <a:gdLst/>
              <a:ahLst/>
              <a:cxnLst/>
              <a:rect l="l" t="t" r="r" b="b"/>
              <a:pathLst>
                <a:path w="35768" h="28332" extrusionOk="0">
                  <a:moveTo>
                    <a:pt x="23397" y="1"/>
                  </a:moveTo>
                  <a:lnTo>
                    <a:pt x="22349" y="120"/>
                  </a:lnTo>
                  <a:cubicBezTo>
                    <a:pt x="22349" y="120"/>
                    <a:pt x="13014" y="5156"/>
                    <a:pt x="7656" y="12097"/>
                  </a:cubicBezTo>
                  <a:cubicBezTo>
                    <a:pt x="2299" y="19039"/>
                    <a:pt x="1" y="25909"/>
                    <a:pt x="1" y="25909"/>
                  </a:cubicBezTo>
                  <a:cubicBezTo>
                    <a:pt x="1" y="25909"/>
                    <a:pt x="1418" y="28332"/>
                    <a:pt x="3572" y="28332"/>
                  </a:cubicBezTo>
                  <a:cubicBezTo>
                    <a:pt x="3677" y="28332"/>
                    <a:pt x="3785" y="28326"/>
                    <a:pt x="3894" y="28314"/>
                  </a:cubicBezTo>
                  <a:cubicBezTo>
                    <a:pt x="3894" y="28314"/>
                    <a:pt x="7740" y="18955"/>
                    <a:pt x="18217" y="14157"/>
                  </a:cubicBezTo>
                  <a:cubicBezTo>
                    <a:pt x="27266" y="10014"/>
                    <a:pt x="33624" y="8656"/>
                    <a:pt x="35767" y="4930"/>
                  </a:cubicBezTo>
                  <a:lnTo>
                    <a:pt x="35767" y="4930"/>
                  </a:lnTo>
                  <a:cubicBezTo>
                    <a:pt x="34981" y="5015"/>
                    <a:pt x="34063" y="5079"/>
                    <a:pt x="33105" y="5079"/>
                  </a:cubicBezTo>
                  <a:cubicBezTo>
                    <a:pt x="31103" y="5079"/>
                    <a:pt x="28923" y="4797"/>
                    <a:pt x="27385" y="3822"/>
                  </a:cubicBezTo>
                  <a:cubicBezTo>
                    <a:pt x="23778" y="1525"/>
                    <a:pt x="23397" y="1"/>
                    <a:pt x="23397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44;p44"/>
            <p:cNvSpPr/>
            <p:nvPr/>
          </p:nvSpPr>
          <p:spPr>
            <a:xfrm>
              <a:off x="1545382" y="4078329"/>
              <a:ext cx="510692" cy="599449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5;p44"/>
            <p:cNvSpPr/>
            <p:nvPr/>
          </p:nvSpPr>
          <p:spPr>
            <a:xfrm>
              <a:off x="1784984" y="4522768"/>
              <a:ext cx="175854" cy="119386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6;p44"/>
            <p:cNvSpPr/>
            <p:nvPr/>
          </p:nvSpPr>
          <p:spPr>
            <a:xfrm>
              <a:off x="1649428" y="3820283"/>
              <a:ext cx="207113" cy="396222"/>
            </a:xfrm>
            <a:custGeom>
              <a:avLst/>
              <a:gdLst/>
              <a:ahLst/>
              <a:cxnLst/>
              <a:rect l="l" t="t" r="r" b="b"/>
              <a:pathLst>
                <a:path w="9859" h="18861" extrusionOk="0">
                  <a:moveTo>
                    <a:pt x="1751" y="1"/>
                  </a:moveTo>
                  <a:lnTo>
                    <a:pt x="0" y="1787"/>
                  </a:lnTo>
                  <a:cubicBezTo>
                    <a:pt x="0" y="1787"/>
                    <a:pt x="2870" y="5037"/>
                    <a:pt x="3906" y="7799"/>
                  </a:cubicBezTo>
                  <a:cubicBezTo>
                    <a:pt x="4941" y="10562"/>
                    <a:pt x="4822" y="14002"/>
                    <a:pt x="4822" y="14002"/>
                  </a:cubicBezTo>
                  <a:cubicBezTo>
                    <a:pt x="4072" y="14407"/>
                    <a:pt x="3537" y="15122"/>
                    <a:pt x="3358" y="15955"/>
                  </a:cubicBezTo>
                  <a:cubicBezTo>
                    <a:pt x="3077" y="17302"/>
                    <a:pt x="3660" y="18683"/>
                    <a:pt x="4392" y="18683"/>
                  </a:cubicBezTo>
                  <a:cubicBezTo>
                    <a:pt x="4405" y="18683"/>
                    <a:pt x="4417" y="18682"/>
                    <a:pt x="4429" y="18682"/>
                  </a:cubicBezTo>
                  <a:cubicBezTo>
                    <a:pt x="5180" y="18634"/>
                    <a:pt x="5275" y="17777"/>
                    <a:pt x="5275" y="17777"/>
                  </a:cubicBezTo>
                  <a:cubicBezTo>
                    <a:pt x="5275" y="17777"/>
                    <a:pt x="5418" y="18813"/>
                    <a:pt x="6465" y="18860"/>
                  </a:cubicBezTo>
                  <a:cubicBezTo>
                    <a:pt x="6480" y="18861"/>
                    <a:pt x="6495" y="18861"/>
                    <a:pt x="6509" y="18861"/>
                  </a:cubicBezTo>
                  <a:cubicBezTo>
                    <a:pt x="7510" y="18861"/>
                    <a:pt x="7406" y="17646"/>
                    <a:pt x="7406" y="17646"/>
                  </a:cubicBezTo>
                  <a:lnTo>
                    <a:pt x="7406" y="17646"/>
                  </a:lnTo>
                  <a:cubicBezTo>
                    <a:pt x="7406" y="17646"/>
                    <a:pt x="7665" y="18540"/>
                    <a:pt x="8526" y="18540"/>
                  </a:cubicBezTo>
                  <a:cubicBezTo>
                    <a:pt x="8608" y="18540"/>
                    <a:pt x="8695" y="18532"/>
                    <a:pt x="8787" y="18515"/>
                  </a:cubicBezTo>
                  <a:cubicBezTo>
                    <a:pt x="9859" y="18301"/>
                    <a:pt x="9561" y="15872"/>
                    <a:pt x="9156" y="14741"/>
                  </a:cubicBezTo>
                  <a:cubicBezTo>
                    <a:pt x="8763" y="13598"/>
                    <a:pt x="7394" y="13312"/>
                    <a:pt x="7394" y="13312"/>
                  </a:cubicBezTo>
                  <a:cubicBezTo>
                    <a:pt x="7168" y="10800"/>
                    <a:pt x="6668" y="8323"/>
                    <a:pt x="5894" y="5918"/>
                  </a:cubicBezTo>
                  <a:cubicBezTo>
                    <a:pt x="5120" y="3584"/>
                    <a:pt x="3679" y="1525"/>
                    <a:pt x="1751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7;p44"/>
            <p:cNvSpPr/>
            <p:nvPr/>
          </p:nvSpPr>
          <p:spPr>
            <a:xfrm>
              <a:off x="993641" y="3598180"/>
              <a:ext cx="240137" cy="202134"/>
            </a:xfrm>
            <a:custGeom>
              <a:avLst/>
              <a:gdLst/>
              <a:ahLst/>
              <a:cxnLst/>
              <a:rect l="l" t="t" r="r" b="b"/>
              <a:pathLst>
                <a:path w="11431" h="9622" extrusionOk="0">
                  <a:moveTo>
                    <a:pt x="1572" y="1"/>
                  </a:moveTo>
                  <a:cubicBezTo>
                    <a:pt x="1572" y="1"/>
                    <a:pt x="0" y="3787"/>
                    <a:pt x="453" y="6026"/>
                  </a:cubicBezTo>
                  <a:cubicBezTo>
                    <a:pt x="893" y="8252"/>
                    <a:pt x="1869" y="9621"/>
                    <a:pt x="1869" y="9621"/>
                  </a:cubicBezTo>
                  <a:cubicBezTo>
                    <a:pt x="1869" y="9621"/>
                    <a:pt x="7751" y="9264"/>
                    <a:pt x="11430" y="7490"/>
                  </a:cubicBezTo>
                  <a:lnTo>
                    <a:pt x="11383" y="1692"/>
                  </a:lnTo>
                  <a:cubicBezTo>
                    <a:pt x="11383" y="1692"/>
                    <a:pt x="11152" y="1709"/>
                    <a:pt x="10714" y="1709"/>
                  </a:cubicBezTo>
                  <a:cubicBezTo>
                    <a:pt x="9839" y="1709"/>
                    <a:pt x="8132" y="1640"/>
                    <a:pt x="5775" y="1227"/>
                  </a:cubicBezTo>
                  <a:cubicBezTo>
                    <a:pt x="2250" y="608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8;p44"/>
            <p:cNvSpPr/>
            <p:nvPr/>
          </p:nvSpPr>
          <p:spPr>
            <a:xfrm>
              <a:off x="1469086" y="3626707"/>
              <a:ext cx="252153" cy="267404"/>
            </a:xfrm>
            <a:custGeom>
              <a:avLst/>
              <a:gdLst/>
              <a:ahLst/>
              <a:cxnLst/>
              <a:rect l="l" t="t" r="r" b="b"/>
              <a:pathLst>
                <a:path w="12003" h="12729" extrusionOk="0">
                  <a:moveTo>
                    <a:pt x="1" y="0"/>
                  </a:moveTo>
                  <a:lnTo>
                    <a:pt x="322" y="6215"/>
                  </a:lnTo>
                  <a:lnTo>
                    <a:pt x="2251" y="8037"/>
                  </a:lnTo>
                  <a:cubicBezTo>
                    <a:pt x="4168" y="9847"/>
                    <a:pt x="6990" y="12728"/>
                    <a:pt x="6990" y="12728"/>
                  </a:cubicBezTo>
                  <a:cubicBezTo>
                    <a:pt x="9181" y="11585"/>
                    <a:pt x="10955" y="9751"/>
                    <a:pt x="12002" y="7513"/>
                  </a:cubicBezTo>
                  <a:cubicBezTo>
                    <a:pt x="12002" y="7513"/>
                    <a:pt x="9943" y="5096"/>
                    <a:pt x="6252" y="2834"/>
                  </a:cubicBezTo>
                  <a:cubicBezTo>
                    <a:pt x="2561" y="5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9;p44"/>
            <p:cNvSpPr/>
            <p:nvPr/>
          </p:nvSpPr>
          <p:spPr>
            <a:xfrm>
              <a:off x="1194969" y="3592193"/>
              <a:ext cx="310176" cy="429120"/>
            </a:xfrm>
            <a:custGeom>
              <a:avLst/>
              <a:gdLst/>
              <a:ahLst/>
              <a:cxnLst/>
              <a:rect l="l" t="t" r="r" b="b"/>
              <a:pathLst>
                <a:path w="14765" h="20427" extrusionOk="0">
                  <a:moveTo>
                    <a:pt x="9180" y="0"/>
                  </a:moveTo>
                  <a:lnTo>
                    <a:pt x="5097" y="834"/>
                  </a:lnTo>
                  <a:lnTo>
                    <a:pt x="1799" y="1977"/>
                  </a:lnTo>
                  <a:cubicBezTo>
                    <a:pt x="1799" y="1977"/>
                    <a:pt x="667" y="7418"/>
                    <a:pt x="346" y="10501"/>
                  </a:cubicBezTo>
                  <a:cubicBezTo>
                    <a:pt x="36" y="13573"/>
                    <a:pt x="1" y="18467"/>
                    <a:pt x="1" y="18467"/>
                  </a:cubicBezTo>
                  <a:cubicBezTo>
                    <a:pt x="1" y="18467"/>
                    <a:pt x="2673" y="20427"/>
                    <a:pt x="6121" y="20427"/>
                  </a:cubicBezTo>
                  <a:cubicBezTo>
                    <a:pt x="6558" y="20427"/>
                    <a:pt x="7008" y="20395"/>
                    <a:pt x="7466" y="20324"/>
                  </a:cubicBezTo>
                  <a:cubicBezTo>
                    <a:pt x="9978" y="19931"/>
                    <a:pt x="12419" y="19229"/>
                    <a:pt x="14764" y="18241"/>
                  </a:cubicBezTo>
                  <a:cubicBezTo>
                    <a:pt x="14764" y="18241"/>
                    <a:pt x="13514" y="11918"/>
                    <a:pt x="13383" y="7858"/>
                  </a:cubicBezTo>
                  <a:cubicBezTo>
                    <a:pt x="13264" y="3798"/>
                    <a:pt x="13062" y="1631"/>
                    <a:pt x="13062" y="1631"/>
                  </a:cubicBezTo>
                  <a:lnTo>
                    <a:pt x="9180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50;p44"/>
            <p:cNvSpPr/>
            <p:nvPr/>
          </p:nvSpPr>
          <p:spPr>
            <a:xfrm>
              <a:off x="1294016" y="3503650"/>
              <a:ext cx="93819" cy="167598"/>
            </a:xfrm>
            <a:custGeom>
              <a:avLst/>
              <a:gdLst/>
              <a:ahLst/>
              <a:cxnLst/>
              <a:rect l="l" t="t" r="r" b="b"/>
              <a:pathLst>
                <a:path w="4466" h="7978" extrusionOk="0">
                  <a:moveTo>
                    <a:pt x="3894" y="0"/>
                  </a:moveTo>
                  <a:lnTo>
                    <a:pt x="1" y="2358"/>
                  </a:lnTo>
                  <a:cubicBezTo>
                    <a:pt x="1" y="2358"/>
                    <a:pt x="548" y="6870"/>
                    <a:pt x="965" y="7728"/>
                  </a:cubicBezTo>
                  <a:cubicBezTo>
                    <a:pt x="1047" y="7903"/>
                    <a:pt x="1170" y="7978"/>
                    <a:pt x="1320" y="7978"/>
                  </a:cubicBezTo>
                  <a:cubicBezTo>
                    <a:pt x="1917" y="7978"/>
                    <a:pt x="2945" y="6797"/>
                    <a:pt x="3525" y="5989"/>
                  </a:cubicBezTo>
                  <a:cubicBezTo>
                    <a:pt x="3930" y="5453"/>
                    <a:pt x="4239" y="4846"/>
                    <a:pt x="4465" y="4215"/>
                  </a:cubicBezTo>
                  <a:lnTo>
                    <a:pt x="3894" y="0"/>
                  </a:ln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51;p44"/>
            <p:cNvSpPr/>
            <p:nvPr/>
          </p:nvSpPr>
          <p:spPr>
            <a:xfrm>
              <a:off x="1097521" y="2210916"/>
              <a:ext cx="795724" cy="756266"/>
            </a:xfrm>
            <a:custGeom>
              <a:avLst/>
              <a:gdLst/>
              <a:ahLst/>
              <a:cxnLst/>
              <a:rect l="l" t="t" r="r" b="b"/>
              <a:pathLst>
                <a:path w="35291" h="33541" extrusionOk="0">
                  <a:moveTo>
                    <a:pt x="25994" y="1"/>
                  </a:moveTo>
                  <a:cubicBezTo>
                    <a:pt x="23711" y="1"/>
                    <a:pt x="22706" y="1737"/>
                    <a:pt x="22706" y="1737"/>
                  </a:cubicBezTo>
                  <a:cubicBezTo>
                    <a:pt x="22706" y="1737"/>
                    <a:pt x="21350" y="1029"/>
                    <a:pt x="19790" y="1029"/>
                  </a:cubicBezTo>
                  <a:cubicBezTo>
                    <a:pt x="19052" y="1029"/>
                    <a:pt x="18269" y="1187"/>
                    <a:pt x="17562" y="1654"/>
                  </a:cubicBezTo>
                  <a:cubicBezTo>
                    <a:pt x="15371" y="3106"/>
                    <a:pt x="15574" y="5869"/>
                    <a:pt x="15574" y="5869"/>
                  </a:cubicBezTo>
                  <a:cubicBezTo>
                    <a:pt x="15574" y="5869"/>
                    <a:pt x="15275" y="5815"/>
                    <a:pt x="14826" y="5815"/>
                  </a:cubicBezTo>
                  <a:cubicBezTo>
                    <a:pt x="13787" y="5815"/>
                    <a:pt x="11946" y="6105"/>
                    <a:pt x="11180" y="8036"/>
                  </a:cubicBezTo>
                  <a:cubicBezTo>
                    <a:pt x="10085" y="10810"/>
                    <a:pt x="12919" y="13703"/>
                    <a:pt x="12919" y="13703"/>
                  </a:cubicBezTo>
                  <a:cubicBezTo>
                    <a:pt x="12919" y="13703"/>
                    <a:pt x="12710" y="13639"/>
                    <a:pt x="12362" y="13639"/>
                  </a:cubicBezTo>
                  <a:cubicBezTo>
                    <a:pt x="11728" y="13639"/>
                    <a:pt x="10632" y="13852"/>
                    <a:pt x="9502" y="15060"/>
                  </a:cubicBezTo>
                  <a:cubicBezTo>
                    <a:pt x="7763" y="16918"/>
                    <a:pt x="8537" y="18513"/>
                    <a:pt x="8537" y="18513"/>
                  </a:cubicBezTo>
                  <a:cubicBezTo>
                    <a:pt x="8537" y="18513"/>
                    <a:pt x="7475" y="18141"/>
                    <a:pt x="6161" y="18141"/>
                  </a:cubicBezTo>
                  <a:cubicBezTo>
                    <a:pt x="5608" y="18141"/>
                    <a:pt x="5011" y="18207"/>
                    <a:pt x="4429" y="18394"/>
                  </a:cubicBezTo>
                  <a:cubicBezTo>
                    <a:pt x="2465" y="19025"/>
                    <a:pt x="2691" y="21263"/>
                    <a:pt x="2691" y="21263"/>
                  </a:cubicBezTo>
                  <a:cubicBezTo>
                    <a:pt x="2691" y="21263"/>
                    <a:pt x="0" y="23133"/>
                    <a:pt x="1453" y="24966"/>
                  </a:cubicBezTo>
                  <a:cubicBezTo>
                    <a:pt x="2199" y="25907"/>
                    <a:pt x="2991" y="26136"/>
                    <a:pt x="3586" y="26136"/>
                  </a:cubicBezTo>
                  <a:cubicBezTo>
                    <a:pt x="4150" y="26136"/>
                    <a:pt x="4537" y="25931"/>
                    <a:pt x="4537" y="25931"/>
                  </a:cubicBezTo>
                  <a:lnTo>
                    <a:pt x="4537" y="25931"/>
                  </a:lnTo>
                  <a:cubicBezTo>
                    <a:pt x="4537" y="25931"/>
                    <a:pt x="3691" y="30800"/>
                    <a:pt x="7347" y="31169"/>
                  </a:cubicBezTo>
                  <a:cubicBezTo>
                    <a:pt x="7624" y="31198"/>
                    <a:pt x="7887" y="31212"/>
                    <a:pt x="8137" y="31212"/>
                  </a:cubicBezTo>
                  <a:cubicBezTo>
                    <a:pt x="11186" y="31212"/>
                    <a:pt x="12264" y="29229"/>
                    <a:pt x="12264" y="29229"/>
                  </a:cubicBezTo>
                  <a:lnTo>
                    <a:pt x="12264" y="29229"/>
                  </a:lnTo>
                  <a:cubicBezTo>
                    <a:pt x="12264" y="29229"/>
                    <a:pt x="11907" y="32586"/>
                    <a:pt x="14990" y="32967"/>
                  </a:cubicBezTo>
                  <a:cubicBezTo>
                    <a:pt x="15189" y="32993"/>
                    <a:pt x="15377" y="33004"/>
                    <a:pt x="15554" y="33004"/>
                  </a:cubicBezTo>
                  <a:cubicBezTo>
                    <a:pt x="18131" y="33004"/>
                    <a:pt x="18610" y="30514"/>
                    <a:pt x="18610" y="30514"/>
                  </a:cubicBezTo>
                  <a:cubicBezTo>
                    <a:pt x="18610" y="30514"/>
                    <a:pt x="19272" y="33541"/>
                    <a:pt x="22064" y="33541"/>
                  </a:cubicBezTo>
                  <a:cubicBezTo>
                    <a:pt x="22704" y="33541"/>
                    <a:pt x="23455" y="33382"/>
                    <a:pt x="24337" y="32991"/>
                  </a:cubicBezTo>
                  <a:cubicBezTo>
                    <a:pt x="29063" y="30907"/>
                    <a:pt x="27480" y="26717"/>
                    <a:pt x="27480" y="26716"/>
                  </a:cubicBezTo>
                  <a:lnTo>
                    <a:pt x="27480" y="26716"/>
                  </a:lnTo>
                  <a:cubicBezTo>
                    <a:pt x="27480" y="26716"/>
                    <a:pt x="29116" y="27646"/>
                    <a:pt x="30551" y="27646"/>
                  </a:cubicBezTo>
                  <a:cubicBezTo>
                    <a:pt x="31208" y="27646"/>
                    <a:pt x="31822" y="27451"/>
                    <a:pt x="32219" y="26883"/>
                  </a:cubicBezTo>
                  <a:cubicBezTo>
                    <a:pt x="33469" y="25073"/>
                    <a:pt x="31981" y="23335"/>
                    <a:pt x="31981" y="23335"/>
                  </a:cubicBezTo>
                  <a:cubicBezTo>
                    <a:pt x="31981" y="23335"/>
                    <a:pt x="34957" y="22002"/>
                    <a:pt x="35124" y="18727"/>
                  </a:cubicBezTo>
                  <a:cubicBezTo>
                    <a:pt x="35290" y="15453"/>
                    <a:pt x="31814" y="14417"/>
                    <a:pt x="31814" y="14417"/>
                  </a:cubicBezTo>
                  <a:cubicBezTo>
                    <a:pt x="31814" y="14417"/>
                    <a:pt x="34802" y="14036"/>
                    <a:pt x="35040" y="11310"/>
                  </a:cubicBezTo>
                  <a:cubicBezTo>
                    <a:pt x="35279" y="8595"/>
                    <a:pt x="33671" y="7107"/>
                    <a:pt x="33671" y="7107"/>
                  </a:cubicBezTo>
                  <a:cubicBezTo>
                    <a:pt x="33671" y="7107"/>
                    <a:pt x="34612" y="4321"/>
                    <a:pt x="33207" y="2987"/>
                  </a:cubicBezTo>
                  <a:cubicBezTo>
                    <a:pt x="32727" y="2528"/>
                    <a:pt x="32224" y="2377"/>
                    <a:pt x="31769" y="2377"/>
                  </a:cubicBezTo>
                  <a:cubicBezTo>
                    <a:pt x="30892" y="2377"/>
                    <a:pt x="30195" y="2940"/>
                    <a:pt x="30195" y="2940"/>
                  </a:cubicBezTo>
                  <a:cubicBezTo>
                    <a:pt x="30195" y="2940"/>
                    <a:pt x="29790" y="618"/>
                    <a:pt x="26873" y="82"/>
                  </a:cubicBezTo>
                  <a:cubicBezTo>
                    <a:pt x="26561" y="26"/>
                    <a:pt x="26268" y="1"/>
                    <a:pt x="25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2;p44"/>
            <p:cNvSpPr/>
            <p:nvPr/>
          </p:nvSpPr>
          <p:spPr>
            <a:xfrm>
              <a:off x="921105" y="2384351"/>
              <a:ext cx="1185579" cy="1121170"/>
            </a:xfrm>
            <a:custGeom>
              <a:avLst/>
              <a:gdLst/>
              <a:ahLst/>
              <a:cxnLst/>
              <a:rect l="l" t="t" r="r" b="b"/>
              <a:pathLst>
                <a:path w="56436" h="53370" extrusionOk="0">
                  <a:moveTo>
                    <a:pt x="44575" y="0"/>
                  </a:moveTo>
                  <a:cubicBezTo>
                    <a:pt x="43777" y="0"/>
                    <a:pt x="43184" y="170"/>
                    <a:pt x="43184" y="170"/>
                  </a:cubicBezTo>
                  <a:cubicBezTo>
                    <a:pt x="43184" y="170"/>
                    <a:pt x="44792" y="1658"/>
                    <a:pt x="44565" y="4373"/>
                  </a:cubicBezTo>
                  <a:cubicBezTo>
                    <a:pt x="44327" y="7087"/>
                    <a:pt x="41339" y="7468"/>
                    <a:pt x="41339" y="7468"/>
                  </a:cubicBezTo>
                  <a:cubicBezTo>
                    <a:pt x="41339" y="7468"/>
                    <a:pt x="44804" y="8504"/>
                    <a:pt x="44649" y="11790"/>
                  </a:cubicBezTo>
                  <a:cubicBezTo>
                    <a:pt x="44482" y="15064"/>
                    <a:pt x="41506" y="16386"/>
                    <a:pt x="41506" y="16386"/>
                  </a:cubicBezTo>
                  <a:cubicBezTo>
                    <a:pt x="41506" y="16386"/>
                    <a:pt x="42994" y="18136"/>
                    <a:pt x="41744" y="19946"/>
                  </a:cubicBezTo>
                  <a:cubicBezTo>
                    <a:pt x="41351" y="20514"/>
                    <a:pt x="40738" y="20709"/>
                    <a:pt x="40081" y="20709"/>
                  </a:cubicBezTo>
                  <a:cubicBezTo>
                    <a:pt x="38647" y="20709"/>
                    <a:pt x="37005" y="19779"/>
                    <a:pt x="37005" y="19779"/>
                  </a:cubicBezTo>
                  <a:lnTo>
                    <a:pt x="37005" y="19779"/>
                  </a:lnTo>
                  <a:cubicBezTo>
                    <a:pt x="37005" y="19780"/>
                    <a:pt x="38588" y="23970"/>
                    <a:pt x="33862" y="26054"/>
                  </a:cubicBezTo>
                  <a:cubicBezTo>
                    <a:pt x="32985" y="26441"/>
                    <a:pt x="32236" y="26598"/>
                    <a:pt x="31598" y="26598"/>
                  </a:cubicBezTo>
                  <a:cubicBezTo>
                    <a:pt x="28798" y="26598"/>
                    <a:pt x="28135" y="23565"/>
                    <a:pt x="28135" y="23565"/>
                  </a:cubicBezTo>
                  <a:cubicBezTo>
                    <a:pt x="28135" y="23565"/>
                    <a:pt x="27655" y="26067"/>
                    <a:pt x="25068" y="26067"/>
                  </a:cubicBezTo>
                  <a:cubicBezTo>
                    <a:pt x="24890" y="26067"/>
                    <a:pt x="24702" y="26055"/>
                    <a:pt x="24503" y="26030"/>
                  </a:cubicBezTo>
                  <a:cubicBezTo>
                    <a:pt x="21432" y="25637"/>
                    <a:pt x="21789" y="22280"/>
                    <a:pt x="21789" y="22280"/>
                  </a:cubicBezTo>
                  <a:lnTo>
                    <a:pt x="21789" y="22280"/>
                  </a:lnTo>
                  <a:cubicBezTo>
                    <a:pt x="21789" y="22280"/>
                    <a:pt x="20706" y="24272"/>
                    <a:pt x="17640" y="24272"/>
                  </a:cubicBezTo>
                  <a:cubicBezTo>
                    <a:pt x="17397" y="24272"/>
                    <a:pt x="17141" y="24259"/>
                    <a:pt x="16872" y="24232"/>
                  </a:cubicBezTo>
                  <a:cubicBezTo>
                    <a:pt x="13204" y="23851"/>
                    <a:pt x="14062" y="18982"/>
                    <a:pt x="14062" y="18982"/>
                  </a:cubicBezTo>
                  <a:lnTo>
                    <a:pt x="14062" y="18982"/>
                  </a:lnTo>
                  <a:cubicBezTo>
                    <a:pt x="14062" y="18982"/>
                    <a:pt x="13675" y="19187"/>
                    <a:pt x="13111" y="19187"/>
                  </a:cubicBezTo>
                  <a:cubicBezTo>
                    <a:pt x="12516" y="19187"/>
                    <a:pt x="11724" y="18958"/>
                    <a:pt x="10978" y="18017"/>
                  </a:cubicBezTo>
                  <a:cubicBezTo>
                    <a:pt x="9525" y="16184"/>
                    <a:pt x="12216" y="14314"/>
                    <a:pt x="12216" y="14314"/>
                  </a:cubicBezTo>
                  <a:cubicBezTo>
                    <a:pt x="11890" y="14262"/>
                    <a:pt x="11563" y="14236"/>
                    <a:pt x="11238" y="14236"/>
                  </a:cubicBezTo>
                  <a:cubicBezTo>
                    <a:pt x="9725" y="14236"/>
                    <a:pt x="8257" y="14795"/>
                    <a:pt x="7120" y="15815"/>
                  </a:cubicBezTo>
                  <a:cubicBezTo>
                    <a:pt x="4739" y="17922"/>
                    <a:pt x="5727" y="19946"/>
                    <a:pt x="5727" y="19946"/>
                  </a:cubicBezTo>
                  <a:cubicBezTo>
                    <a:pt x="5727" y="19946"/>
                    <a:pt x="5630" y="19932"/>
                    <a:pt x="5467" y="19932"/>
                  </a:cubicBezTo>
                  <a:cubicBezTo>
                    <a:pt x="4841" y="19932"/>
                    <a:pt x="3248" y="20142"/>
                    <a:pt x="2548" y="22184"/>
                  </a:cubicBezTo>
                  <a:cubicBezTo>
                    <a:pt x="1679" y="24756"/>
                    <a:pt x="3929" y="26566"/>
                    <a:pt x="3929" y="26566"/>
                  </a:cubicBezTo>
                  <a:cubicBezTo>
                    <a:pt x="3929" y="26566"/>
                    <a:pt x="1262" y="27602"/>
                    <a:pt x="1155" y="29911"/>
                  </a:cubicBezTo>
                  <a:cubicBezTo>
                    <a:pt x="1048" y="32233"/>
                    <a:pt x="3156" y="33662"/>
                    <a:pt x="3156" y="33662"/>
                  </a:cubicBezTo>
                  <a:cubicBezTo>
                    <a:pt x="3156" y="33662"/>
                    <a:pt x="0" y="34567"/>
                    <a:pt x="679" y="37389"/>
                  </a:cubicBezTo>
                  <a:cubicBezTo>
                    <a:pt x="1358" y="40198"/>
                    <a:pt x="2822" y="40734"/>
                    <a:pt x="2822" y="40734"/>
                  </a:cubicBezTo>
                  <a:cubicBezTo>
                    <a:pt x="2822" y="40734"/>
                    <a:pt x="1548" y="42330"/>
                    <a:pt x="2572" y="44556"/>
                  </a:cubicBezTo>
                  <a:cubicBezTo>
                    <a:pt x="3564" y="46713"/>
                    <a:pt x="5227" y="46747"/>
                    <a:pt x="5329" y="46747"/>
                  </a:cubicBezTo>
                  <a:cubicBezTo>
                    <a:pt x="5333" y="46747"/>
                    <a:pt x="5334" y="46747"/>
                    <a:pt x="5334" y="46747"/>
                  </a:cubicBezTo>
                  <a:lnTo>
                    <a:pt x="5334" y="46747"/>
                  </a:lnTo>
                  <a:cubicBezTo>
                    <a:pt x="5334" y="46747"/>
                    <a:pt x="4858" y="48569"/>
                    <a:pt x="6525" y="49557"/>
                  </a:cubicBezTo>
                  <a:cubicBezTo>
                    <a:pt x="7473" y="50115"/>
                    <a:pt x="8337" y="50236"/>
                    <a:pt x="8910" y="50236"/>
                  </a:cubicBezTo>
                  <a:cubicBezTo>
                    <a:pt x="9352" y="50236"/>
                    <a:pt x="9621" y="50164"/>
                    <a:pt x="9621" y="50164"/>
                  </a:cubicBezTo>
                  <a:lnTo>
                    <a:pt x="22741" y="51617"/>
                  </a:lnTo>
                  <a:cubicBezTo>
                    <a:pt x="22741" y="51617"/>
                    <a:pt x="23236" y="53370"/>
                    <a:pt x="25411" y="53370"/>
                  </a:cubicBezTo>
                  <a:cubicBezTo>
                    <a:pt x="25525" y="53370"/>
                    <a:pt x="25643" y="53365"/>
                    <a:pt x="25765" y="53355"/>
                  </a:cubicBezTo>
                  <a:cubicBezTo>
                    <a:pt x="28242" y="53164"/>
                    <a:pt x="28218" y="51510"/>
                    <a:pt x="28218" y="51509"/>
                  </a:cubicBezTo>
                  <a:lnTo>
                    <a:pt x="28218" y="51509"/>
                  </a:lnTo>
                  <a:cubicBezTo>
                    <a:pt x="28218" y="51510"/>
                    <a:pt x="29761" y="52718"/>
                    <a:pt x="31588" y="52718"/>
                  </a:cubicBezTo>
                  <a:cubicBezTo>
                    <a:pt x="32126" y="52718"/>
                    <a:pt x="32688" y="52613"/>
                    <a:pt x="33243" y="52343"/>
                  </a:cubicBezTo>
                  <a:cubicBezTo>
                    <a:pt x="35695" y="51152"/>
                    <a:pt x="34695" y="48271"/>
                    <a:pt x="34695" y="48271"/>
                  </a:cubicBezTo>
                  <a:lnTo>
                    <a:pt x="34695" y="48271"/>
                  </a:lnTo>
                  <a:cubicBezTo>
                    <a:pt x="34695" y="48271"/>
                    <a:pt x="34886" y="48289"/>
                    <a:pt x="35197" y="48289"/>
                  </a:cubicBezTo>
                  <a:cubicBezTo>
                    <a:pt x="36143" y="48289"/>
                    <a:pt x="38206" y="48121"/>
                    <a:pt x="39434" y="46759"/>
                  </a:cubicBezTo>
                  <a:cubicBezTo>
                    <a:pt x="41053" y="44961"/>
                    <a:pt x="39589" y="42365"/>
                    <a:pt x="39589" y="42365"/>
                  </a:cubicBezTo>
                  <a:lnTo>
                    <a:pt x="39589" y="42365"/>
                  </a:lnTo>
                  <a:cubicBezTo>
                    <a:pt x="39589" y="42365"/>
                    <a:pt x="39664" y="42369"/>
                    <a:pt x="39799" y="42369"/>
                  </a:cubicBezTo>
                  <a:cubicBezTo>
                    <a:pt x="40717" y="42369"/>
                    <a:pt x="44382" y="42224"/>
                    <a:pt x="45649" y="39960"/>
                  </a:cubicBezTo>
                  <a:cubicBezTo>
                    <a:pt x="47101" y="37377"/>
                    <a:pt x="45363" y="34996"/>
                    <a:pt x="45363" y="34995"/>
                  </a:cubicBezTo>
                  <a:lnTo>
                    <a:pt x="45363" y="34995"/>
                  </a:lnTo>
                  <a:cubicBezTo>
                    <a:pt x="45363" y="34995"/>
                    <a:pt x="45649" y="35027"/>
                    <a:pt x="46090" y="35027"/>
                  </a:cubicBezTo>
                  <a:cubicBezTo>
                    <a:pt x="47308" y="35027"/>
                    <a:pt x="49709" y="34783"/>
                    <a:pt x="50530" y="32948"/>
                  </a:cubicBezTo>
                  <a:cubicBezTo>
                    <a:pt x="51662" y="30459"/>
                    <a:pt x="49340" y="28257"/>
                    <a:pt x="49340" y="28257"/>
                  </a:cubicBezTo>
                  <a:lnTo>
                    <a:pt x="49340" y="28257"/>
                  </a:lnTo>
                  <a:cubicBezTo>
                    <a:pt x="49340" y="28257"/>
                    <a:pt x="49678" y="28309"/>
                    <a:pt x="50197" y="28309"/>
                  </a:cubicBezTo>
                  <a:cubicBezTo>
                    <a:pt x="51618" y="28309"/>
                    <a:pt x="54394" y="27913"/>
                    <a:pt x="55257" y="24947"/>
                  </a:cubicBezTo>
                  <a:cubicBezTo>
                    <a:pt x="56436" y="20910"/>
                    <a:pt x="53698" y="19720"/>
                    <a:pt x="53698" y="19720"/>
                  </a:cubicBezTo>
                  <a:cubicBezTo>
                    <a:pt x="53698" y="19720"/>
                    <a:pt x="55174" y="17541"/>
                    <a:pt x="54698" y="15243"/>
                  </a:cubicBezTo>
                  <a:cubicBezTo>
                    <a:pt x="54233" y="12945"/>
                    <a:pt x="51912" y="11897"/>
                    <a:pt x="51912" y="11897"/>
                  </a:cubicBezTo>
                  <a:cubicBezTo>
                    <a:pt x="52435" y="10576"/>
                    <a:pt x="52400" y="9099"/>
                    <a:pt x="51828" y="7814"/>
                  </a:cubicBezTo>
                  <a:cubicBezTo>
                    <a:pt x="51287" y="6647"/>
                    <a:pt x="50429" y="6383"/>
                    <a:pt x="49763" y="6383"/>
                  </a:cubicBezTo>
                  <a:cubicBezTo>
                    <a:pt x="49212" y="6383"/>
                    <a:pt x="48792" y="6563"/>
                    <a:pt x="48792" y="6563"/>
                  </a:cubicBezTo>
                  <a:cubicBezTo>
                    <a:pt x="48792" y="6563"/>
                    <a:pt x="49507" y="4313"/>
                    <a:pt x="47983" y="1777"/>
                  </a:cubicBezTo>
                  <a:cubicBezTo>
                    <a:pt x="47113" y="311"/>
                    <a:pt x="45656" y="0"/>
                    <a:pt x="4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3;p44"/>
            <p:cNvSpPr/>
            <p:nvPr/>
          </p:nvSpPr>
          <p:spPr>
            <a:xfrm>
              <a:off x="1154195" y="3050788"/>
              <a:ext cx="276669" cy="135750"/>
            </a:xfrm>
            <a:custGeom>
              <a:avLst/>
              <a:gdLst/>
              <a:ahLst/>
              <a:cxnLst/>
              <a:rect l="l" t="t" r="r" b="b"/>
              <a:pathLst>
                <a:path w="13170" h="6462" extrusionOk="0">
                  <a:moveTo>
                    <a:pt x="7528" y="1"/>
                  </a:moveTo>
                  <a:cubicBezTo>
                    <a:pt x="3754" y="1"/>
                    <a:pt x="1" y="3890"/>
                    <a:pt x="1" y="3890"/>
                  </a:cubicBezTo>
                  <a:cubicBezTo>
                    <a:pt x="1" y="3890"/>
                    <a:pt x="2769" y="2527"/>
                    <a:pt x="5642" y="2527"/>
                  </a:cubicBezTo>
                  <a:cubicBezTo>
                    <a:pt x="6197" y="2527"/>
                    <a:pt x="6756" y="2577"/>
                    <a:pt x="7300" y="2699"/>
                  </a:cubicBezTo>
                  <a:cubicBezTo>
                    <a:pt x="10669" y="3449"/>
                    <a:pt x="13169" y="6461"/>
                    <a:pt x="13169" y="6461"/>
                  </a:cubicBezTo>
                  <a:cubicBezTo>
                    <a:pt x="13169" y="6461"/>
                    <a:pt x="12300" y="651"/>
                    <a:pt x="8288" y="56"/>
                  </a:cubicBezTo>
                  <a:cubicBezTo>
                    <a:pt x="8035" y="18"/>
                    <a:pt x="7781" y="1"/>
                    <a:pt x="752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4;p44"/>
            <p:cNvSpPr/>
            <p:nvPr/>
          </p:nvSpPr>
          <p:spPr>
            <a:xfrm>
              <a:off x="1041158" y="3259699"/>
              <a:ext cx="67560" cy="99155"/>
            </a:xfrm>
            <a:custGeom>
              <a:avLst/>
              <a:gdLst/>
              <a:ahLst/>
              <a:cxnLst/>
              <a:rect l="l" t="t" r="r" b="b"/>
              <a:pathLst>
                <a:path w="3216" h="4720" extrusionOk="0">
                  <a:moveTo>
                    <a:pt x="2596" y="1"/>
                  </a:moveTo>
                  <a:cubicBezTo>
                    <a:pt x="1949" y="1"/>
                    <a:pt x="978" y="168"/>
                    <a:pt x="596" y="1100"/>
                  </a:cubicBezTo>
                  <a:cubicBezTo>
                    <a:pt x="0" y="2541"/>
                    <a:pt x="798" y="4482"/>
                    <a:pt x="2215" y="4720"/>
                  </a:cubicBezTo>
                  <a:lnTo>
                    <a:pt x="3215" y="52"/>
                  </a:lnTo>
                  <a:cubicBezTo>
                    <a:pt x="3215" y="52"/>
                    <a:pt x="2956" y="1"/>
                    <a:pt x="2596" y="1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5;p44"/>
            <p:cNvSpPr/>
            <p:nvPr/>
          </p:nvSpPr>
          <p:spPr>
            <a:xfrm>
              <a:off x="1427828" y="3324946"/>
              <a:ext cx="135120" cy="116739"/>
            </a:xfrm>
            <a:custGeom>
              <a:avLst/>
              <a:gdLst/>
              <a:ahLst/>
              <a:cxnLst/>
              <a:rect l="l" t="t" r="r" b="b"/>
              <a:pathLst>
                <a:path w="6432" h="5557" extrusionOk="0">
                  <a:moveTo>
                    <a:pt x="2770" y="0"/>
                  </a:moveTo>
                  <a:cubicBezTo>
                    <a:pt x="1967" y="0"/>
                    <a:pt x="1322" y="292"/>
                    <a:pt x="1322" y="292"/>
                  </a:cubicBezTo>
                  <a:lnTo>
                    <a:pt x="0" y="4435"/>
                  </a:lnTo>
                  <a:cubicBezTo>
                    <a:pt x="0" y="4435"/>
                    <a:pt x="929" y="5495"/>
                    <a:pt x="2155" y="5555"/>
                  </a:cubicBezTo>
                  <a:cubicBezTo>
                    <a:pt x="2177" y="5556"/>
                    <a:pt x="2199" y="5556"/>
                    <a:pt x="2221" y="5556"/>
                  </a:cubicBezTo>
                  <a:cubicBezTo>
                    <a:pt x="3488" y="5556"/>
                    <a:pt x="6432" y="3917"/>
                    <a:pt x="5203" y="1530"/>
                  </a:cubicBezTo>
                  <a:cubicBezTo>
                    <a:pt x="4572" y="304"/>
                    <a:pt x="3589" y="0"/>
                    <a:pt x="2770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6;p44"/>
            <p:cNvSpPr/>
            <p:nvPr/>
          </p:nvSpPr>
          <p:spPr>
            <a:xfrm>
              <a:off x="1007884" y="3184999"/>
              <a:ext cx="447733" cy="389017"/>
            </a:xfrm>
            <a:custGeom>
              <a:avLst/>
              <a:gdLst/>
              <a:ahLst/>
              <a:cxnLst/>
              <a:rect l="l" t="t" r="r" b="b"/>
              <a:pathLst>
                <a:path w="21313" h="18518" extrusionOk="0">
                  <a:moveTo>
                    <a:pt x="10014" y="1"/>
                  </a:moveTo>
                  <a:cubicBezTo>
                    <a:pt x="9550" y="858"/>
                    <a:pt x="8811" y="1525"/>
                    <a:pt x="7918" y="1894"/>
                  </a:cubicBezTo>
                  <a:cubicBezTo>
                    <a:pt x="7582" y="2026"/>
                    <a:pt x="7248" y="2077"/>
                    <a:pt x="6932" y="2077"/>
                  </a:cubicBezTo>
                  <a:cubicBezTo>
                    <a:pt x="5848" y="2077"/>
                    <a:pt x="4978" y="1477"/>
                    <a:pt x="4978" y="1477"/>
                  </a:cubicBezTo>
                  <a:lnTo>
                    <a:pt x="4978" y="1477"/>
                  </a:lnTo>
                  <a:cubicBezTo>
                    <a:pt x="4978" y="1478"/>
                    <a:pt x="1" y="16479"/>
                    <a:pt x="9966" y="18336"/>
                  </a:cubicBezTo>
                  <a:cubicBezTo>
                    <a:pt x="10624" y="18460"/>
                    <a:pt x="11244" y="18517"/>
                    <a:pt x="11828" y="18517"/>
                  </a:cubicBezTo>
                  <a:cubicBezTo>
                    <a:pt x="20118" y="18517"/>
                    <a:pt x="21313" y="6954"/>
                    <a:pt x="21313" y="6954"/>
                  </a:cubicBezTo>
                  <a:cubicBezTo>
                    <a:pt x="21313" y="6954"/>
                    <a:pt x="20087" y="6859"/>
                    <a:pt x="18741" y="5275"/>
                  </a:cubicBezTo>
                  <a:cubicBezTo>
                    <a:pt x="17384" y="3692"/>
                    <a:pt x="18146" y="1275"/>
                    <a:pt x="18146" y="1275"/>
                  </a:cubicBezTo>
                  <a:lnTo>
                    <a:pt x="18146" y="1275"/>
                  </a:lnTo>
                  <a:cubicBezTo>
                    <a:pt x="17577" y="1855"/>
                    <a:pt x="16799" y="2184"/>
                    <a:pt x="15998" y="2184"/>
                  </a:cubicBezTo>
                  <a:cubicBezTo>
                    <a:pt x="15944" y="2184"/>
                    <a:pt x="15890" y="2183"/>
                    <a:pt x="15836" y="2180"/>
                  </a:cubicBezTo>
                  <a:cubicBezTo>
                    <a:pt x="14419" y="2084"/>
                    <a:pt x="14122" y="346"/>
                    <a:pt x="14122" y="346"/>
                  </a:cubicBezTo>
                  <a:cubicBezTo>
                    <a:pt x="14122" y="346"/>
                    <a:pt x="13187" y="1743"/>
                    <a:pt x="11635" y="1743"/>
                  </a:cubicBezTo>
                  <a:cubicBezTo>
                    <a:pt x="11591" y="1743"/>
                    <a:pt x="11547" y="1741"/>
                    <a:pt x="11502" y="1739"/>
                  </a:cubicBezTo>
                  <a:cubicBezTo>
                    <a:pt x="9859" y="1668"/>
                    <a:pt x="10014" y="1"/>
                    <a:pt x="10014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7;p44"/>
            <p:cNvSpPr/>
            <p:nvPr/>
          </p:nvSpPr>
          <p:spPr>
            <a:xfrm>
              <a:off x="1336281" y="3310304"/>
              <a:ext cx="63548" cy="97832"/>
            </a:xfrm>
            <a:custGeom>
              <a:avLst/>
              <a:gdLst/>
              <a:ahLst/>
              <a:cxnLst/>
              <a:rect l="l" t="t" r="r" b="b"/>
              <a:pathLst>
                <a:path w="3025" h="4657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667" y="489"/>
                    <a:pt x="263" y="1203"/>
                    <a:pt x="144" y="1977"/>
                  </a:cubicBezTo>
                  <a:cubicBezTo>
                    <a:pt x="1" y="2942"/>
                    <a:pt x="286" y="3918"/>
                    <a:pt x="918" y="4656"/>
                  </a:cubicBezTo>
                  <a:cubicBezTo>
                    <a:pt x="2823" y="3775"/>
                    <a:pt x="3025" y="1156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8;p44"/>
            <p:cNvSpPr/>
            <p:nvPr/>
          </p:nvSpPr>
          <p:spPr>
            <a:xfrm>
              <a:off x="1286516" y="3303624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0"/>
                  </a:moveTo>
                  <a:cubicBezTo>
                    <a:pt x="1301" y="0"/>
                    <a:pt x="256" y="1023"/>
                    <a:pt x="131" y="2367"/>
                  </a:cubicBezTo>
                  <a:cubicBezTo>
                    <a:pt x="0" y="3772"/>
                    <a:pt x="953" y="5022"/>
                    <a:pt x="2251" y="5141"/>
                  </a:cubicBezTo>
                  <a:cubicBezTo>
                    <a:pt x="2318" y="5148"/>
                    <a:pt x="2386" y="5151"/>
                    <a:pt x="2454" y="5151"/>
                  </a:cubicBezTo>
                  <a:cubicBezTo>
                    <a:pt x="2743" y="5151"/>
                    <a:pt x="3028" y="5090"/>
                    <a:pt x="3298" y="4974"/>
                  </a:cubicBezTo>
                  <a:cubicBezTo>
                    <a:pt x="2655" y="4236"/>
                    <a:pt x="2370" y="3260"/>
                    <a:pt x="2513" y="2295"/>
                  </a:cubicBezTo>
                  <a:cubicBezTo>
                    <a:pt x="2632" y="1521"/>
                    <a:pt x="3048" y="819"/>
                    <a:pt x="3656" y="319"/>
                  </a:cubicBezTo>
                  <a:cubicBezTo>
                    <a:pt x="3370" y="140"/>
                    <a:pt x="3048" y="45"/>
                    <a:pt x="2715" y="9"/>
                  </a:cubicBezTo>
                  <a:cubicBezTo>
                    <a:pt x="2648" y="3"/>
                    <a:pt x="2582" y="0"/>
                    <a:pt x="2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9;p44"/>
            <p:cNvSpPr/>
            <p:nvPr/>
          </p:nvSpPr>
          <p:spPr>
            <a:xfrm>
              <a:off x="1182974" y="3400864"/>
              <a:ext cx="48044" cy="31784"/>
            </a:xfrm>
            <a:custGeom>
              <a:avLst/>
              <a:gdLst/>
              <a:ahLst/>
              <a:cxnLst/>
              <a:rect l="l" t="t" r="r" b="b"/>
              <a:pathLst>
                <a:path w="2287" h="1513" extrusionOk="0">
                  <a:moveTo>
                    <a:pt x="1404" y="0"/>
                  </a:moveTo>
                  <a:cubicBezTo>
                    <a:pt x="1274" y="0"/>
                    <a:pt x="1128" y="25"/>
                    <a:pt x="965" y="83"/>
                  </a:cubicBezTo>
                  <a:cubicBezTo>
                    <a:pt x="0" y="429"/>
                    <a:pt x="310" y="1512"/>
                    <a:pt x="310" y="1512"/>
                  </a:cubicBezTo>
                  <a:cubicBezTo>
                    <a:pt x="310" y="1512"/>
                    <a:pt x="725" y="524"/>
                    <a:pt x="1808" y="524"/>
                  </a:cubicBezTo>
                  <a:cubicBezTo>
                    <a:pt x="1955" y="524"/>
                    <a:pt x="2114" y="542"/>
                    <a:pt x="2286" y="583"/>
                  </a:cubicBezTo>
                  <a:cubicBezTo>
                    <a:pt x="2286" y="583"/>
                    <a:pt x="2040" y="0"/>
                    <a:pt x="1404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60;p44"/>
            <p:cNvSpPr/>
            <p:nvPr/>
          </p:nvSpPr>
          <p:spPr>
            <a:xfrm>
              <a:off x="1158460" y="3298309"/>
              <a:ext cx="63548" cy="98063"/>
            </a:xfrm>
            <a:custGeom>
              <a:avLst/>
              <a:gdLst/>
              <a:ahLst/>
              <a:cxnLst/>
              <a:rect l="l" t="t" r="r" b="b"/>
              <a:pathLst>
                <a:path w="3025" h="4668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667" y="500"/>
                    <a:pt x="262" y="1215"/>
                    <a:pt x="143" y="1989"/>
                  </a:cubicBezTo>
                  <a:cubicBezTo>
                    <a:pt x="0" y="2953"/>
                    <a:pt x="286" y="3929"/>
                    <a:pt x="917" y="4668"/>
                  </a:cubicBezTo>
                  <a:cubicBezTo>
                    <a:pt x="2822" y="3787"/>
                    <a:pt x="3025" y="1167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61;p44"/>
            <p:cNvSpPr/>
            <p:nvPr/>
          </p:nvSpPr>
          <p:spPr>
            <a:xfrm>
              <a:off x="1108695" y="3291608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1"/>
                  </a:moveTo>
                  <a:cubicBezTo>
                    <a:pt x="1301" y="1"/>
                    <a:pt x="255" y="1023"/>
                    <a:pt x="131" y="2367"/>
                  </a:cubicBezTo>
                  <a:cubicBezTo>
                    <a:pt x="0" y="3784"/>
                    <a:pt x="953" y="5022"/>
                    <a:pt x="2250" y="5141"/>
                  </a:cubicBezTo>
                  <a:cubicBezTo>
                    <a:pt x="2319" y="5148"/>
                    <a:pt x="2388" y="5152"/>
                    <a:pt x="2456" y="5152"/>
                  </a:cubicBezTo>
                  <a:cubicBezTo>
                    <a:pt x="2744" y="5152"/>
                    <a:pt x="3029" y="5092"/>
                    <a:pt x="3298" y="4987"/>
                  </a:cubicBezTo>
                  <a:cubicBezTo>
                    <a:pt x="2655" y="4248"/>
                    <a:pt x="2369" y="3272"/>
                    <a:pt x="2512" y="2308"/>
                  </a:cubicBezTo>
                  <a:cubicBezTo>
                    <a:pt x="2631" y="1522"/>
                    <a:pt x="3036" y="819"/>
                    <a:pt x="3655" y="319"/>
                  </a:cubicBezTo>
                  <a:cubicBezTo>
                    <a:pt x="3370" y="153"/>
                    <a:pt x="3048" y="46"/>
                    <a:pt x="2715" y="10"/>
                  </a:cubicBezTo>
                  <a:cubicBezTo>
                    <a:pt x="2648" y="4"/>
                    <a:pt x="258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2;p44"/>
            <p:cNvSpPr/>
            <p:nvPr/>
          </p:nvSpPr>
          <p:spPr>
            <a:xfrm>
              <a:off x="1315779" y="3431303"/>
              <a:ext cx="51783" cy="27625"/>
            </a:xfrm>
            <a:custGeom>
              <a:avLst/>
              <a:gdLst/>
              <a:ahLst/>
              <a:cxnLst/>
              <a:rect l="l" t="t" r="r" b="b"/>
              <a:pathLst>
                <a:path w="2465" h="1315" extrusionOk="0">
                  <a:moveTo>
                    <a:pt x="1141" y="0"/>
                  </a:moveTo>
                  <a:cubicBezTo>
                    <a:pt x="529" y="0"/>
                    <a:pt x="35" y="252"/>
                    <a:pt x="24" y="599"/>
                  </a:cubicBezTo>
                  <a:cubicBezTo>
                    <a:pt x="0" y="956"/>
                    <a:pt x="536" y="1277"/>
                    <a:pt x="1203" y="1313"/>
                  </a:cubicBezTo>
                  <a:cubicBezTo>
                    <a:pt x="1231" y="1314"/>
                    <a:pt x="1259" y="1315"/>
                    <a:pt x="1287" y="1315"/>
                  </a:cubicBezTo>
                  <a:cubicBezTo>
                    <a:pt x="1916" y="1315"/>
                    <a:pt x="2430" y="1059"/>
                    <a:pt x="2453" y="706"/>
                  </a:cubicBezTo>
                  <a:cubicBezTo>
                    <a:pt x="2465" y="349"/>
                    <a:pt x="1941" y="27"/>
                    <a:pt x="1262" y="4"/>
                  </a:cubicBezTo>
                  <a:cubicBezTo>
                    <a:pt x="1222" y="1"/>
                    <a:pt x="118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3;p44"/>
            <p:cNvSpPr/>
            <p:nvPr/>
          </p:nvSpPr>
          <p:spPr>
            <a:xfrm>
              <a:off x="1111678" y="3421325"/>
              <a:ext cx="51804" cy="27646"/>
            </a:xfrm>
            <a:custGeom>
              <a:avLst/>
              <a:gdLst/>
              <a:ahLst/>
              <a:cxnLst/>
              <a:rect l="l" t="t" r="r" b="b"/>
              <a:pathLst>
                <a:path w="2466" h="1316" extrusionOk="0">
                  <a:moveTo>
                    <a:pt x="1179" y="1"/>
                  </a:moveTo>
                  <a:cubicBezTo>
                    <a:pt x="550" y="1"/>
                    <a:pt x="36" y="255"/>
                    <a:pt x="25" y="598"/>
                  </a:cubicBezTo>
                  <a:cubicBezTo>
                    <a:pt x="1" y="967"/>
                    <a:pt x="537" y="1288"/>
                    <a:pt x="1203" y="1312"/>
                  </a:cubicBezTo>
                  <a:cubicBezTo>
                    <a:pt x="1244" y="1314"/>
                    <a:pt x="1285" y="1315"/>
                    <a:pt x="1325" y="1315"/>
                  </a:cubicBezTo>
                  <a:cubicBezTo>
                    <a:pt x="1937" y="1315"/>
                    <a:pt x="2431" y="1063"/>
                    <a:pt x="2454" y="717"/>
                  </a:cubicBezTo>
                  <a:cubicBezTo>
                    <a:pt x="2466" y="359"/>
                    <a:pt x="1942" y="38"/>
                    <a:pt x="1263" y="2"/>
                  </a:cubicBezTo>
                  <a:cubicBezTo>
                    <a:pt x="1235" y="1"/>
                    <a:pt x="1207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4;p44"/>
            <p:cNvSpPr/>
            <p:nvPr/>
          </p:nvSpPr>
          <p:spPr>
            <a:xfrm>
              <a:off x="1312607" y="3265833"/>
              <a:ext cx="38948" cy="18382"/>
            </a:xfrm>
            <a:custGeom>
              <a:avLst/>
              <a:gdLst/>
              <a:ahLst/>
              <a:cxnLst/>
              <a:rect l="l" t="t" r="r" b="b"/>
              <a:pathLst>
                <a:path w="1854" h="875" extrusionOk="0">
                  <a:moveTo>
                    <a:pt x="532" y="0"/>
                  </a:moveTo>
                  <a:cubicBezTo>
                    <a:pt x="359" y="0"/>
                    <a:pt x="221" y="45"/>
                    <a:pt x="163" y="153"/>
                  </a:cubicBezTo>
                  <a:cubicBezTo>
                    <a:pt x="1" y="461"/>
                    <a:pt x="841" y="874"/>
                    <a:pt x="1375" y="874"/>
                  </a:cubicBezTo>
                  <a:cubicBezTo>
                    <a:pt x="1584" y="874"/>
                    <a:pt x="1746" y="811"/>
                    <a:pt x="1783" y="653"/>
                  </a:cubicBezTo>
                  <a:cubicBezTo>
                    <a:pt x="1854" y="387"/>
                    <a:pt x="10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5;p44"/>
            <p:cNvSpPr/>
            <p:nvPr/>
          </p:nvSpPr>
          <p:spPr>
            <a:xfrm>
              <a:off x="1133231" y="3262955"/>
              <a:ext cx="34956" cy="14285"/>
            </a:xfrm>
            <a:custGeom>
              <a:avLst/>
              <a:gdLst/>
              <a:ahLst/>
              <a:cxnLst/>
              <a:rect l="l" t="t" r="r" b="b"/>
              <a:pathLst>
                <a:path w="1664" h="680" extrusionOk="0">
                  <a:moveTo>
                    <a:pt x="1039" y="1"/>
                  </a:moveTo>
                  <a:cubicBezTo>
                    <a:pt x="581" y="1"/>
                    <a:pt x="0" y="188"/>
                    <a:pt x="46" y="481"/>
                  </a:cubicBezTo>
                  <a:cubicBezTo>
                    <a:pt x="73" y="622"/>
                    <a:pt x="255" y="679"/>
                    <a:pt x="484" y="679"/>
                  </a:cubicBezTo>
                  <a:cubicBezTo>
                    <a:pt x="968" y="679"/>
                    <a:pt x="1664" y="426"/>
                    <a:pt x="1559" y="183"/>
                  </a:cubicBezTo>
                  <a:cubicBezTo>
                    <a:pt x="1504" y="57"/>
                    <a:pt x="1290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6;p44"/>
            <p:cNvSpPr/>
            <p:nvPr/>
          </p:nvSpPr>
          <p:spPr>
            <a:xfrm>
              <a:off x="1214485" y="3474892"/>
              <a:ext cx="60292" cy="34872"/>
            </a:xfrm>
            <a:custGeom>
              <a:avLst/>
              <a:gdLst/>
              <a:ahLst/>
              <a:cxnLst/>
              <a:rect l="l" t="t" r="r" b="b"/>
              <a:pathLst>
                <a:path w="2870" h="1660" extrusionOk="0">
                  <a:moveTo>
                    <a:pt x="2810" y="0"/>
                  </a:moveTo>
                  <a:cubicBezTo>
                    <a:pt x="2810" y="0"/>
                    <a:pt x="1858" y="926"/>
                    <a:pt x="621" y="926"/>
                  </a:cubicBezTo>
                  <a:cubicBezTo>
                    <a:pt x="420" y="926"/>
                    <a:pt x="213" y="902"/>
                    <a:pt x="0" y="846"/>
                  </a:cubicBezTo>
                  <a:lnTo>
                    <a:pt x="0" y="846"/>
                  </a:lnTo>
                  <a:cubicBezTo>
                    <a:pt x="0" y="846"/>
                    <a:pt x="857" y="1659"/>
                    <a:pt x="1626" y="1659"/>
                  </a:cubicBezTo>
                  <a:cubicBezTo>
                    <a:pt x="1763" y="1659"/>
                    <a:pt x="1898" y="1633"/>
                    <a:pt x="2024" y="1572"/>
                  </a:cubicBezTo>
                  <a:cubicBezTo>
                    <a:pt x="2870" y="1155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656;p41"/>
          <p:cNvSpPr txBox="1">
            <a:spLocks noGrp="1"/>
          </p:cNvSpPr>
          <p:nvPr>
            <p:ph type="title"/>
          </p:nvPr>
        </p:nvSpPr>
        <p:spPr>
          <a:xfrm>
            <a:off x="687343" y="49237"/>
            <a:ext cx="1291207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b="1" u="sng">
                <a:latin typeface="+mj-lt"/>
              </a:rPr>
              <a:t>Bài</a:t>
            </a:r>
            <a:r>
              <a:rPr lang="en" b="1" u="sng">
                <a:latin typeface="+mj-lt"/>
              </a:rPr>
              <a:t> 3:</a:t>
            </a:r>
            <a:endParaRPr sz="240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38" name="Google Shape;657;p41"/>
          <p:cNvGrpSpPr/>
          <p:nvPr/>
        </p:nvGrpSpPr>
        <p:grpSpPr>
          <a:xfrm>
            <a:off x="8265255" y="-93428"/>
            <a:ext cx="557972" cy="432835"/>
            <a:chOff x="3634764" y="2117601"/>
            <a:chExt cx="756257" cy="538293"/>
          </a:xfrm>
        </p:grpSpPr>
        <p:sp>
          <p:nvSpPr>
            <p:cNvPr id="39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5" name="Google Shape;667;p41"/>
          <p:cNvGrpSpPr/>
          <p:nvPr/>
        </p:nvGrpSpPr>
        <p:grpSpPr>
          <a:xfrm>
            <a:off x="8717454" y="73970"/>
            <a:ext cx="478675" cy="352964"/>
            <a:chOff x="4233250" y="1990625"/>
            <a:chExt cx="677500" cy="466150"/>
          </a:xfrm>
        </p:grpSpPr>
        <p:sp>
          <p:nvSpPr>
            <p:cNvPr id="46" name="Google Shape;668;p41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669;p41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48" name="Google Shape;670;p41"/>
            <p:cNvGrpSpPr/>
            <p:nvPr/>
          </p:nvGrpSpPr>
          <p:grpSpPr>
            <a:xfrm>
              <a:off x="4233250" y="2326250"/>
              <a:ext cx="365250" cy="130525"/>
              <a:chOff x="4296650" y="2245925"/>
              <a:chExt cx="365250" cy="130525"/>
            </a:xfrm>
          </p:grpSpPr>
          <p:sp>
            <p:nvSpPr>
              <p:cNvPr id="49" name="Google Shape;671;p41"/>
              <p:cNvSpPr/>
              <p:nvPr/>
            </p:nvSpPr>
            <p:spPr>
              <a:xfrm>
                <a:off x="4296650" y="2245925"/>
                <a:ext cx="3652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672;p41"/>
              <p:cNvSpPr/>
              <p:nvPr/>
            </p:nvSpPr>
            <p:spPr>
              <a:xfrm>
                <a:off x="4297775" y="2261500"/>
                <a:ext cx="359375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51" name="Google Shape;675;p41"/>
          <p:cNvGrpSpPr/>
          <p:nvPr/>
        </p:nvGrpSpPr>
        <p:grpSpPr>
          <a:xfrm>
            <a:off x="9466174" y="4331652"/>
            <a:ext cx="853833" cy="735107"/>
            <a:chOff x="6635313" y="2067678"/>
            <a:chExt cx="853833" cy="735107"/>
          </a:xfrm>
        </p:grpSpPr>
        <p:grpSp>
          <p:nvGrpSpPr>
            <p:cNvPr id="52" name="Google Shape;676;p41"/>
            <p:cNvGrpSpPr/>
            <p:nvPr/>
          </p:nvGrpSpPr>
          <p:grpSpPr>
            <a:xfrm rot="6385763">
              <a:off x="6667836" y="2117076"/>
              <a:ext cx="348597" cy="328456"/>
              <a:chOff x="6520753" y="2095400"/>
              <a:chExt cx="429607" cy="404737"/>
            </a:xfrm>
          </p:grpSpPr>
          <p:sp>
            <p:nvSpPr>
              <p:cNvPr id="57" name="Google Shape;677;p41"/>
              <p:cNvSpPr/>
              <p:nvPr/>
            </p:nvSpPr>
            <p:spPr>
              <a:xfrm>
                <a:off x="6520753" y="2095400"/>
                <a:ext cx="429607" cy="404627"/>
              </a:xfrm>
              <a:custGeom>
                <a:avLst/>
                <a:gdLst/>
                <a:ahLst/>
                <a:cxnLst/>
                <a:rect l="l" t="t" r="r" b="b"/>
                <a:pathLst>
                  <a:path w="23647" h="22272" extrusionOk="0">
                    <a:moveTo>
                      <a:pt x="12026" y="1"/>
                    </a:moveTo>
                    <a:cubicBezTo>
                      <a:pt x="10599" y="1"/>
                      <a:pt x="9180" y="269"/>
                      <a:pt x="7870" y="835"/>
                    </a:cubicBezTo>
                    <a:cubicBezTo>
                      <a:pt x="2727" y="3026"/>
                      <a:pt x="0" y="8693"/>
                      <a:pt x="1512" y="14075"/>
                    </a:cubicBezTo>
                    <a:cubicBezTo>
                      <a:pt x="2873" y="19022"/>
                      <a:pt x="7416" y="22272"/>
                      <a:pt x="12267" y="22272"/>
                    </a:cubicBezTo>
                    <a:cubicBezTo>
                      <a:pt x="13696" y="22272"/>
                      <a:pt x="15153" y="21989"/>
                      <a:pt x="16562" y="21385"/>
                    </a:cubicBezTo>
                    <a:cubicBezTo>
                      <a:pt x="19205" y="20206"/>
                      <a:pt x="21313" y="18075"/>
                      <a:pt x="22467" y="15408"/>
                    </a:cubicBezTo>
                    <a:cubicBezTo>
                      <a:pt x="23646" y="12586"/>
                      <a:pt x="23479" y="9550"/>
                      <a:pt x="22420" y="6740"/>
                    </a:cubicBezTo>
                    <a:cubicBezTo>
                      <a:pt x="20840" y="2521"/>
                      <a:pt x="16397" y="1"/>
                      <a:pt x="1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8" name="Google Shape;678;p41"/>
              <p:cNvSpPr/>
              <p:nvPr/>
            </p:nvSpPr>
            <p:spPr>
              <a:xfrm>
                <a:off x="6527675" y="2148197"/>
                <a:ext cx="420087" cy="351941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19372" extrusionOk="0"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1227" y="2846"/>
                      <a:pt x="0" y="7156"/>
                      <a:pt x="1131" y="11180"/>
                    </a:cubicBezTo>
                    <a:cubicBezTo>
                      <a:pt x="2493" y="16122"/>
                      <a:pt x="7042" y="19371"/>
                      <a:pt x="11897" y="19371"/>
                    </a:cubicBezTo>
                    <a:cubicBezTo>
                      <a:pt x="13323" y="19371"/>
                      <a:pt x="14775" y="19091"/>
                      <a:pt x="16181" y="18491"/>
                    </a:cubicBezTo>
                    <a:cubicBezTo>
                      <a:pt x="18824" y="17312"/>
                      <a:pt x="20943" y="15169"/>
                      <a:pt x="22086" y="12502"/>
                    </a:cubicBezTo>
                    <a:cubicBezTo>
                      <a:pt x="23098" y="10097"/>
                      <a:pt x="23122" y="7537"/>
                      <a:pt x="22444" y="5096"/>
                    </a:cubicBezTo>
                    <a:lnTo>
                      <a:pt x="22444" y="5096"/>
                    </a:lnTo>
                    <a:cubicBezTo>
                      <a:pt x="19994" y="8483"/>
                      <a:pt x="15884" y="10682"/>
                      <a:pt x="11690" y="10682"/>
                    </a:cubicBezTo>
                    <a:cubicBezTo>
                      <a:pt x="11624" y="10682"/>
                      <a:pt x="11557" y="10681"/>
                      <a:pt x="11490" y="10680"/>
                    </a:cubicBezTo>
                    <a:cubicBezTo>
                      <a:pt x="10525" y="10668"/>
                      <a:pt x="9549" y="10526"/>
                      <a:pt x="8704" y="10061"/>
                    </a:cubicBezTo>
                    <a:cubicBezTo>
                      <a:pt x="8073" y="9716"/>
                      <a:pt x="7549" y="9168"/>
                      <a:pt x="7073" y="8632"/>
                    </a:cubicBezTo>
                    <a:cubicBezTo>
                      <a:pt x="5703" y="7049"/>
                      <a:pt x="4584" y="5203"/>
                      <a:pt x="4203" y="3144"/>
                    </a:cubicBezTo>
                    <a:cubicBezTo>
                      <a:pt x="4001" y="2108"/>
                      <a:pt x="4037" y="1036"/>
                      <a:pt x="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  <p:grpSp>
          <p:nvGrpSpPr>
            <p:cNvPr id="53" name="Google Shape;679;p41"/>
            <p:cNvGrpSpPr/>
            <p:nvPr/>
          </p:nvGrpSpPr>
          <p:grpSpPr>
            <a:xfrm>
              <a:off x="6950085" y="2264512"/>
              <a:ext cx="539061" cy="538273"/>
              <a:chOff x="6947760" y="2254924"/>
              <a:chExt cx="539061" cy="538273"/>
            </a:xfrm>
          </p:grpSpPr>
          <p:sp>
            <p:nvSpPr>
              <p:cNvPr id="54" name="Google Shape;680;p41"/>
              <p:cNvSpPr/>
              <p:nvPr/>
            </p:nvSpPr>
            <p:spPr>
              <a:xfrm rot="2241434">
                <a:off x="7024089" y="2332953"/>
                <a:ext cx="386403" cy="382215"/>
              </a:xfrm>
              <a:custGeom>
                <a:avLst/>
                <a:gdLst/>
                <a:ahLst/>
                <a:cxnLst/>
                <a:rect l="l" t="t" r="r" b="b"/>
                <a:pathLst>
                  <a:path w="19563" h="19351" extrusionOk="0">
                    <a:moveTo>
                      <a:pt x="5732" y="1"/>
                    </a:moveTo>
                    <a:cubicBezTo>
                      <a:pt x="5525" y="1"/>
                      <a:pt x="5362" y="24"/>
                      <a:pt x="5251" y="74"/>
                    </a:cubicBezTo>
                    <a:cubicBezTo>
                      <a:pt x="5251" y="74"/>
                      <a:pt x="1" y="18421"/>
                      <a:pt x="322" y="19314"/>
                    </a:cubicBezTo>
                    <a:cubicBezTo>
                      <a:pt x="331" y="19338"/>
                      <a:pt x="354" y="19350"/>
                      <a:pt x="389" y="19350"/>
                    </a:cubicBezTo>
                    <a:cubicBezTo>
                      <a:pt x="1662" y="19350"/>
                      <a:pt x="19563" y="4288"/>
                      <a:pt x="19563" y="4288"/>
                    </a:cubicBezTo>
                    <a:cubicBezTo>
                      <a:pt x="19563" y="4288"/>
                      <a:pt x="8549" y="1"/>
                      <a:pt x="5732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5" name="Google Shape;681;p41"/>
              <p:cNvSpPr/>
              <p:nvPr/>
            </p:nvSpPr>
            <p:spPr>
              <a:xfrm rot="2241434">
                <a:off x="7206373" y="2334578"/>
                <a:ext cx="12747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4156" extrusionOk="0">
                    <a:moveTo>
                      <a:pt x="1614" y="0"/>
                    </a:moveTo>
                    <a:cubicBezTo>
                      <a:pt x="1407" y="0"/>
                      <a:pt x="1243" y="23"/>
                      <a:pt x="1131" y="73"/>
                    </a:cubicBezTo>
                    <a:cubicBezTo>
                      <a:pt x="1131" y="73"/>
                      <a:pt x="655" y="1740"/>
                      <a:pt x="0" y="4085"/>
                    </a:cubicBezTo>
                    <a:cubicBezTo>
                      <a:pt x="335" y="4126"/>
                      <a:pt x="721" y="4155"/>
                      <a:pt x="1138" y="4155"/>
                    </a:cubicBezTo>
                    <a:cubicBezTo>
                      <a:pt x="2920" y="4155"/>
                      <a:pt x="5257" y="3617"/>
                      <a:pt x="6454" y="1108"/>
                    </a:cubicBezTo>
                    <a:cubicBezTo>
                      <a:pt x="4405" y="474"/>
                      <a:pt x="2556" y="0"/>
                      <a:pt x="1614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  <p:sp>
            <p:nvSpPr>
              <p:cNvPr id="56" name="Google Shape;682;p41"/>
              <p:cNvSpPr/>
              <p:nvPr/>
            </p:nvSpPr>
            <p:spPr>
              <a:xfrm rot="2241434">
                <a:off x="7006986" y="2392589"/>
                <a:ext cx="383341" cy="316798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16039" extrusionOk="0">
                    <a:moveTo>
                      <a:pt x="16824" y="0"/>
                    </a:moveTo>
                    <a:cubicBezTo>
                      <a:pt x="14109" y="2739"/>
                      <a:pt x="10835" y="4906"/>
                      <a:pt x="7156" y="6060"/>
                    </a:cubicBezTo>
                    <a:cubicBezTo>
                      <a:pt x="6401" y="6293"/>
                      <a:pt x="5603" y="6488"/>
                      <a:pt x="4817" y="6488"/>
                    </a:cubicBezTo>
                    <a:cubicBezTo>
                      <a:pt x="4437" y="6488"/>
                      <a:pt x="4060" y="6443"/>
                      <a:pt x="3691" y="6334"/>
                    </a:cubicBezTo>
                    <a:cubicBezTo>
                      <a:pt x="3287" y="6215"/>
                      <a:pt x="2918" y="6001"/>
                      <a:pt x="2596" y="5727"/>
                    </a:cubicBezTo>
                    <a:cubicBezTo>
                      <a:pt x="1298" y="10525"/>
                      <a:pt x="1" y="15550"/>
                      <a:pt x="167" y="16002"/>
                    </a:cubicBezTo>
                    <a:cubicBezTo>
                      <a:pt x="176" y="16026"/>
                      <a:pt x="199" y="16038"/>
                      <a:pt x="234" y="16038"/>
                    </a:cubicBezTo>
                    <a:cubicBezTo>
                      <a:pt x="1507" y="16038"/>
                      <a:pt x="19408" y="976"/>
                      <a:pt x="19408" y="976"/>
                    </a:cubicBezTo>
                    <a:cubicBezTo>
                      <a:pt x="19408" y="976"/>
                      <a:pt x="18360" y="560"/>
                      <a:pt x="16824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+mj-lt"/>
                </a:endParaRPr>
              </a:p>
            </p:txBody>
          </p:sp>
        </p:grpSp>
      </p:grpSp>
      <p:sp>
        <p:nvSpPr>
          <p:cNvPr id="59" name="Google Shape;656;p41"/>
          <p:cNvSpPr txBox="1">
            <a:spLocks/>
          </p:cNvSpPr>
          <p:nvPr/>
        </p:nvSpPr>
        <p:spPr>
          <a:xfrm>
            <a:off x="531319" y="65371"/>
            <a:ext cx="8232414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              Một kho gạo chứa gạo tẻ và gạo nếp, trong đó có 5 tấn gạo nếp. Tính nhẩm tổng số gạo của kho, nếu số gạo nếp chiếm: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a) 10% số gạo trong kho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b) 25% số gạo trong kho</a:t>
            </a:r>
          </a:p>
        </p:txBody>
      </p:sp>
      <p:grpSp>
        <p:nvGrpSpPr>
          <p:cNvPr id="68" name="Google Shape;929;p48"/>
          <p:cNvGrpSpPr/>
          <p:nvPr/>
        </p:nvGrpSpPr>
        <p:grpSpPr>
          <a:xfrm>
            <a:off x="161017" y="98332"/>
            <a:ext cx="458683" cy="430121"/>
            <a:chOff x="5413039" y="3695766"/>
            <a:chExt cx="458683" cy="430121"/>
          </a:xfrm>
        </p:grpSpPr>
        <p:sp>
          <p:nvSpPr>
            <p:cNvPr id="69" name="Google Shape;930;p48"/>
            <p:cNvSpPr/>
            <p:nvPr/>
          </p:nvSpPr>
          <p:spPr>
            <a:xfrm>
              <a:off x="5413039" y="3720424"/>
              <a:ext cx="441374" cy="403818"/>
            </a:xfrm>
            <a:custGeom>
              <a:avLst/>
              <a:gdLst/>
              <a:ahLst/>
              <a:cxnLst/>
              <a:rect l="l" t="t" r="r" b="b"/>
              <a:pathLst>
                <a:path w="13962" h="12774" extrusionOk="0">
                  <a:moveTo>
                    <a:pt x="11855" y="1"/>
                  </a:moveTo>
                  <a:cubicBezTo>
                    <a:pt x="11483" y="1"/>
                    <a:pt x="11125" y="143"/>
                    <a:pt x="10783" y="362"/>
                  </a:cubicBezTo>
                  <a:cubicBezTo>
                    <a:pt x="10080" y="803"/>
                    <a:pt x="9473" y="1577"/>
                    <a:pt x="9020" y="2053"/>
                  </a:cubicBezTo>
                  <a:cubicBezTo>
                    <a:pt x="7961" y="3172"/>
                    <a:pt x="6937" y="4327"/>
                    <a:pt x="5865" y="5410"/>
                  </a:cubicBezTo>
                  <a:lnTo>
                    <a:pt x="1031" y="10244"/>
                  </a:lnTo>
                  <a:cubicBezTo>
                    <a:pt x="0" y="11285"/>
                    <a:pt x="1012" y="12773"/>
                    <a:pt x="2146" y="12773"/>
                  </a:cubicBezTo>
                  <a:cubicBezTo>
                    <a:pt x="2478" y="12773"/>
                    <a:pt x="2822" y="12645"/>
                    <a:pt x="3127" y="12340"/>
                  </a:cubicBezTo>
                  <a:lnTo>
                    <a:pt x="7961" y="7506"/>
                  </a:lnTo>
                  <a:cubicBezTo>
                    <a:pt x="9437" y="6018"/>
                    <a:pt x="10890" y="4529"/>
                    <a:pt x="12378" y="3065"/>
                  </a:cubicBezTo>
                  <a:cubicBezTo>
                    <a:pt x="13259" y="2196"/>
                    <a:pt x="13962" y="434"/>
                    <a:pt x="12140" y="29"/>
                  </a:cubicBezTo>
                  <a:cubicBezTo>
                    <a:pt x="12044" y="10"/>
                    <a:pt x="11949" y="1"/>
                    <a:pt x="1185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1;p48"/>
            <p:cNvSpPr/>
            <p:nvPr/>
          </p:nvSpPr>
          <p:spPr>
            <a:xfrm>
              <a:off x="5421542" y="3695766"/>
              <a:ext cx="202130" cy="185818"/>
            </a:xfrm>
            <a:custGeom>
              <a:avLst/>
              <a:gdLst/>
              <a:ahLst/>
              <a:cxnLst/>
              <a:rect l="l" t="t" r="r" b="b"/>
              <a:pathLst>
                <a:path w="6394" h="5878" extrusionOk="0">
                  <a:moveTo>
                    <a:pt x="3377" y="1386"/>
                  </a:moveTo>
                  <a:cubicBezTo>
                    <a:pt x="3636" y="1386"/>
                    <a:pt x="3893" y="1451"/>
                    <a:pt x="4120" y="1595"/>
                  </a:cubicBezTo>
                  <a:cubicBezTo>
                    <a:pt x="4882" y="2023"/>
                    <a:pt x="5156" y="2988"/>
                    <a:pt x="4715" y="3750"/>
                  </a:cubicBezTo>
                  <a:lnTo>
                    <a:pt x="4727" y="3750"/>
                  </a:lnTo>
                  <a:cubicBezTo>
                    <a:pt x="4424" y="4252"/>
                    <a:pt x="3897" y="4530"/>
                    <a:pt x="3356" y="4530"/>
                  </a:cubicBezTo>
                  <a:cubicBezTo>
                    <a:pt x="3089" y="4530"/>
                    <a:pt x="2820" y="4463"/>
                    <a:pt x="2572" y="4321"/>
                  </a:cubicBezTo>
                  <a:cubicBezTo>
                    <a:pt x="1822" y="3881"/>
                    <a:pt x="1560" y="2940"/>
                    <a:pt x="1977" y="2178"/>
                  </a:cubicBezTo>
                  <a:cubicBezTo>
                    <a:pt x="2253" y="1690"/>
                    <a:pt x="2818" y="1386"/>
                    <a:pt x="3377" y="1386"/>
                  </a:cubicBezTo>
                  <a:close/>
                  <a:moveTo>
                    <a:pt x="3408" y="1"/>
                  </a:moveTo>
                  <a:cubicBezTo>
                    <a:pt x="2358" y="1"/>
                    <a:pt x="1294" y="569"/>
                    <a:pt x="774" y="1488"/>
                  </a:cubicBezTo>
                  <a:cubicBezTo>
                    <a:pt x="0" y="2904"/>
                    <a:pt x="500" y="4678"/>
                    <a:pt x="1905" y="5488"/>
                  </a:cubicBezTo>
                  <a:cubicBezTo>
                    <a:pt x="2370" y="5752"/>
                    <a:pt x="2877" y="5878"/>
                    <a:pt x="3377" y="5878"/>
                  </a:cubicBezTo>
                  <a:cubicBezTo>
                    <a:pt x="4387" y="5878"/>
                    <a:pt x="5368" y="5364"/>
                    <a:pt x="5918" y="4440"/>
                  </a:cubicBezTo>
                  <a:cubicBezTo>
                    <a:pt x="6299" y="3762"/>
                    <a:pt x="6394" y="2964"/>
                    <a:pt x="6215" y="2226"/>
                  </a:cubicBezTo>
                  <a:cubicBezTo>
                    <a:pt x="5989" y="1452"/>
                    <a:pt x="5489" y="797"/>
                    <a:pt x="4810" y="392"/>
                  </a:cubicBezTo>
                  <a:cubicBezTo>
                    <a:pt x="4383" y="124"/>
                    <a:pt x="3897" y="1"/>
                    <a:pt x="340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2;p48"/>
            <p:cNvSpPr/>
            <p:nvPr/>
          </p:nvSpPr>
          <p:spPr>
            <a:xfrm>
              <a:off x="5668043" y="3938552"/>
              <a:ext cx="203679" cy="187336"/>
            </a:xfrm>
            <a:custGeom>
              <a:avLst/>
              <a:gdLst/>
              <a:ahLst/>
              <a:cxnLst/>
              <a:rect l="l" t="t" r="r" b="b"/>
              <a:pathLst>
                <a:path w="6443" h="5926" extrusionOk="0">
                  <a:moveTo>
                    <a:pt x="3429" y="1385"/>
                  </a:moveTo>
                  <a:cubicBezTo>
                    <a:pt x="3690" y="1385"/>
                    <a:pt x="3950" y="1451"/>
                    <a:pt x="4180" y="1594"/>
                  </a:cubicBezTo>
                  <a:cubicBezTo>
                    <a:pt x="4930" y="2023"/>
                    <a:pt x="5204" y="2987"/>
                    <a:pt x="4775" y="3749"/>
                  </a:cubicBezTo>
                  <a:lnTo>
                    <a:pt x="4763" y="3749"/>
                  </a:lnTo>
                  <a:cubicBezTo>
                    <a:pt x="4459" y="4210"/>
                    <a:pt x="3959" y="4461"/>
                    <a:pt x="3446" y="4461"/>
                  </a:cubicBezTo>
                  <a:cubicBezTo>
                    <a:pt x="3178" y="4461"/>
                    <a:pt x="2906" y="4392"/>
                    <a:pt x="2656" y="4249"/>
                  </a:cubicBezTo>
                  <a:cubicBezTo>
                    <a:pt x="1930" y="3833"/>
                    <a:pt x="1656" y="2928"/>
                    <a:pt x="2025" y="2178"/>
                  </a:cubicBezTo>
                  <a:cubicBezTo>
                    <a:pt x="2301" y="1690"/>
                    <a:pt x="2867" y="1385"/>
                    <a:pt x="3429" y="1385"/>
                  </a:cubicBezTo>
                  <a:close/>
                  <a:moveTo>
                    <a:pt x="3450" y="0"/>
                  </a:moveTo>
                  <a:cubicBezTo>
                    <a:pt x="2401" y="0"/>
                    <a:pt x="1334" y="569"/>
                    <a:pt x="822" y="1487"/>
                  </a:cubicBezTo>
                  <a:cubicBezTo>
                    <a:pt x="1" y="2904"/>
                    <a:pt x="501" y="4714"/>
                    <a:pt x="1918" y="5535"/>
                  </a:cubicBezTo>
                  <a:cubicBezTo>
                    <a:pt x="2381" y="5800"/>
                    <a:pt x="2887" y="5926"/>
                    <a:pt x="3386" y="5926"/>
                  </a:cubicBezTo>
                  <a:cubicBezTo>
                    <a:pt x="4413" y="5926"/>
                    <a:pt x="5413" y="5393"/>
                    <a:pt x="5966" y="4440"/>
                  </a:cubicBezTo>
                  <a:cubicBezTo>
                    <a:pt x="6335" y="3761"/>
                    <a:pt x="6442" y="2963"/>
                    <a:pt x="6252" y="2225"/>
                  </a:cubicBezTo>
                  <a:cubicBezTo>
                    <a:pt x="6037" y="1451"/>
                    <a:pt x="5537" y="796"/>
                    <a:pt x="4847" y="392"/>
                  </a:cubicBezTo>
                  <a:cubicBezTo>
                    <a:pt x="4423" y="123"/>
                    <a:pt x="3939" y="0"/>
                    <a:pt x="3450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3;p48"/>
            <p:cNvSpPr/>
            <p:nvPr/>
          </p:nvSpPr>
          <p:spPr>
            <a:xfrm>
              <a:off x="5415884" y="3734871"/>
              <a:ext cx="203648" cy="149717"/>
            </a:xfrm>
            <a:custGeom>
              <a:avLst/>
              <a:gdLst/>
              <a:ahLst/>
              <a:cxnLst/>
              <a:rect l="l" t="t" r="r" b="b"/>
              <a:pathLst>
                <a:path w="6442" h="4736" extrusionOk="0">
                  <a:moveTo>
                    <a:pt x="1108" y="0"/>
                  </a:moveTo>
                  <a:cubicBezTo>
                    <a:pt x="1060" y="84"/>
                    <a:pt x="1001" y="167"/>
                    <a:pt x="953" y="251"/>
                  </a:cubicBezTo>
                  <a:cubicBezTo>
                    <a:pt x="1" y="1858"/>
                    <a:pt x="751" y="3941"/>
                    <a:pt x="2513" y="4561"/>
                  </a:cubicBezTo>
                  <a:cubicBezTo>
                    <a:pt x="2845" y="4680"/>
                    <a:pt x="3182" y="4735"/>
                    <a:pt x="3512" y="4735"/>
                  </a:cubicBezTo>
                  <a:cubicBezTo>
                    <a:pt x="4932" y="4735"/>
                    <a:pt x="6220" y="3701"/>
                    <a:pt x="6442" y="2203"/>
                  </a:cubicBezTo>
                  <a:lnTo>
                    <a:pt x="6442" y="2203"/>
                  </a:lnTo>
                  <a:cubicBezTo>
                    <a:pt x="5930" y="2406"/>
                    <a:pt x="5394" y="2537"/>
                    <a:pt x="4858" y="2596"/>
                  </a:cubicBezTo>
                  <a:cubicBezTo>
                    <a:pt x="4529" y="3092"/>
                    <a:pt x="4041" y="3310"/>
                    <a:pt x="3558" y="3310"/>
                  </a:cubicBezTo>
                  <a:cubicBezTo>
                    <a:pt x="2694" y="3310"/>
                    <a:pt x="1846" y="2614"/>
                    <a:pt x="1953" y="1560"/>
                  </a:cubicBezTo>
                  <a:cubicBezTo>
                    <a:pt x="1525" y="1132"/>
                    <a:pt x="1239" y="596"/>
                    <a:pt x="11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34;p48"/>
            <p:cNvSpPr/>
            <p:nvPr/>
          </p:nvSpPr>
          <p:spPr>
            <a:xfrm>
              <a:off x="5413039" y="3751816"/>
              <a:ext cx="422944" cy="372427"/>
            </a:xfrm>
            <a:custGeom>
              <a:avLst/>
              <a:gdLst/>
              <a:ahLst/>
              <a:cxnLst/>
              <a:rect l="l" t="t" r="r" b="b"/>
              <a:pathLst>
                <a:path w="13379" h="11781" extrusionOk="0">
                  <a:moveTo>
                    <a:pt x="13259" y="0"/>
                  </a:moveTo>
                  <a:lnTo>
                    <a:pt x="13259" y="0"/>
                  </a:lnTo>
                  <a:cubicBezTo>
                    <a:pt x="10592" y="2405"/>
                    <a:pt x="7830" y="4691"/>
                    <a:pt x="4948" y="6858"/>
                  </a:cubicBezTo>
                  <a:cubicBezTo>
                    <a:pt x="4294" y="7358"/>
                    <a:pt x="3615" y="7858"/>
                    <a:pt x="2829" y="8132"/>
                  </a:cubicBezTo>
                  <a:cubicBezTo>
                    <a:pt x="2555" y="8227"/>
                    <a:pt x="2258" y="8287"/>
                    <a:pt x="1972" y="8311"/>
                  </a:cubicBezTo>
                  <a:lnTo>
                    <a:pt x="1031" y="9251"/>
                  </a:lnTo>
                  <a:cubicBezTo>
                    <a:pt x="0" y="10292"/>
                    <a:pt x="1012" y="11780"/>
                    <a:pt x="2146" y="11780"/>
                  </a:cubicBezTo>
                  <a:cubicBezTo>
                    <a:pt x="2478" y="11780"/>
                    <a:pt x="2822" y="11652"/>
                    <a:pt x="3127" y="11347"/>
                  </a:cubicBezTo>
                  <a:lnTo>
                    <a:pt x="7961" y="6513"/>
                  </a:lnTo>
                  <a:cubicBezTo>
                    <a:pt x="9437" y="5025"/>
                    <a:pt x="10890" y="3536"/>
                    <a:pt x="12378" y="2072"/>
                  </a:cubicBezTo>
                  <a:cubicBezTo>
                    <a:pt x="12914" y="1536"/>
                    <a:pt x="13378" y="679"/>
                    <a:pt x="13259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35;p48"/>
            <p:cNvSpPr/>
            <p:nvPr/>
          </p:nvSpPr>
          <p:spPr>
            <a:xfrm>
              <a:off x="5670319" y="3993811"/>
              <a:ext cx="198748" cy="130781"/>
            </a:xfrm>
            <a:custGeom>
              <a:avLst/>
              <a:gdLst/>
              <a:ahLst/>
              <a:cxnLst/>
              <a:rect l="l" t="t" r="r" b="b"/>
              <a:pathLst>
                <a:path w="6287" h="4137" extrusionOk="0">
                  <a:moveTo>
                    <a:pt x="619" y="1"/>
                  </a:moveTo>
                  <a:lnTo>
                    <a:pt x="619" y="1"/>
                  </a:lnTo>
                  <a:cubicBezTo>
                    <a:pt x="0" y="1442"/>
                    <a:pt x="608" y="3108"/>
                    <a:pt x="2001" y="3811"/>
                  </a:cubicBezTo>
                  <a:cubicBezTo>
                    <a:pt x="2430" y="4031"/>
                    <a:pt x="2890" y="4136"/>
                    <a:pt x="3343" y="4136"/>
                  </a:cubicBezTo>
                  <a:cubicBezTo>
                    <a:pt x="4358" y="4136"/>
                    <a:pt x="5342" y="3610"/>
                    <a:pt x="5894" y="2680"/>
                  </a:cubicBezTo>
                  <a:cubicBezTo>
                    <a:pt x="6156" y="2204"/>
                    <a:pt x="6287" y="1680"/>
                    <a:pt x="6275" y="1144"/>
                  </a:cubicBezTo>
                  <a:lnTo>
                    <a:pt x="6275" y="1144"/>
                  </a:lnTo>
                  <a:cubicBezTo>
                    <a:pt x="5811" y="1311"/>
                    <a:pt x="5346" y="1454"/>
                    <a:pt x="4858" y="1537"/>
                  </a:cubicBezTo>
                  <a:cubicBezTo>
                    <a:pt x="4834" y="1704"/>
                    <a:pt x="4775" y="1858"/>
                    <a:pt x="4691" y="2001"/>
                  </a:cubicBezTo>
                  <a:cubicBezTo>
                    <a:pt x="4375" y="2554"/>
                    <a:pt x="3859" y="2798"/>
                    <a:pt x="3347" y="2798"/>
                  </a:cubicBezTo>
                  <a:cubicBezTo>
                    <a:pt x="2492" y="2798"/>
                    <a:pt x="1646" y="2118"/>
                    <a:pt x="1751" y="1061"/>
                  </a:cubicBezTo>
                  <a:cubicBezTo>
                    <a:pt x="1298" y="799"/>
                    <a:pt x="905" y="441"/>
                    <a:pt x="619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1815367" y="2782648"/>
            <a:ext cx="9355860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a) 10% =         =</a:t>
            </a: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6" name="Text Box 8"/>
          <p:cNvSpPr txBox="1">
            <a:spLocks noChangeArrowheads="1"/>
          </p:cNvSpPr>
          <p:nvPr/>
        </p:nvSpPr>
        <p:spPr bwMode="auto">
          <a:xfrm>
            <a:off x="767541" y="2255590"/>
            <a:ext cx="30348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Cách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nhẩm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khác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3215810" y="2590310"/>
            <a:ext cx="911914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10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100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3318142" y="2948947"/>
            <a:ext cx="5400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4197186" y="2599143"/>
            <a:ext cx="9355860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1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10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4289656" y="2948947"/>
            <a:ext cx="3600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1061741" y="3379107"/>
            <a:ext cx="9355860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Vậy muốn tìm số gạo trong kho ta lấy  5 x 10 = 50 (tấn)   </a:t>
            </a: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1805416" y="3902565"/>
            <a:ext cx="601439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b) 25% =        =</a:t>
            </a:r>
          </a:p>
        </p:txBody>
      </p:sp>
      <p:sp>
        <p:nvSpPr>
          <p:cNvPr id="123" name="Text Box 7"/>
          <p:cNvSpPr txBox="1">
            <a:spLocks noChangeArrowheads="1"/>
          </p:cNvSpPr>
          <p:nvPr/>
        </p:nvSpPr>
        <p:spPr bwMode="auto">
          <a:xfrm>
            <a:off x="3129603" y="3677573"/>
            <a:ext cx="601439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25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100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3318142" y="4045136"/>
            <a:ext cx="347138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4014084" y="3707142"/>
            <a:ext cx="6014397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</a:t>
            </a: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 4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4246255" y="4062928"/>
            <a:ext cx="254568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1127938" y="4554672"/>
            <a:ext cx="8786908" cy="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Vậy muốn tìm số gạo trong kho ta lấy  5 x 4 = 20 (tấn)   </a:t>
            </a:r>
          </a:p>
        </p:txBody>
      </p:sp>
    </p:spTree>
    <p:extLst>
      <p:ext uri="{BB962C8B-B14F-4D97-AF65-F5344CB8AC3E}">
        <p14:creationId xmlns:p14="http://schemas.microsoft.com/office/powerpoint/2010/main" val="329925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9" grpId="0"/>
      <p:bldP spid="121" grpId="0"/>
      <p:bldP spid="122" grpId="0"/>
      <p:bldP spid="123" grpId="0"/>
      <p:bldP spid="125" grpId="0"/>
      <p:bldP spid="1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"/>
          <p:cNvSpPr/>
          <p:nvPr/>
        </p:nvSpPr>
        <p:spPr>
          <a:xfrm flipH="1">
            <a:off x="1038866" y="2033508"/>
            <a:ext cx="210320" cy="139874"/>
          </a:xfrm>
          <a:custGeom>
            <a:avLst/>
            <a:gdLst/>
            <a:ahLst/>
            <a:cxnLst/>
            <a:rect l="l" t="t" r="r" b="b"/>
            <a:pathLst>
              <a:path w="5995" h="3987" extrusionOk="0">
                <a:moveTo>
                  <a:pt x="1219" y="0"/>
                </a:moveTo>
                <a:cubicBezTo>
                  <a:pt x="1029" y="0"/>
                  <a:pt x="881" y="43"/>
                  <a:pt x="793" y="135"/>
                </a:cubicBezTo>
                <a:cubicBezTo>
                  <a:pt x="0" y="977"/>
                  <a:pt x="3370" y="3986"/>
                  <a:pt x="4861" y="3986"/>
                </a:cubicBezTo>
                <a:cubicBezTo>
                  <a:pt x="5162" y="3986"/>
                  <a:pt x="5386" y="3864"/>
                  <a:pt x="5484" y="3576"/>
                </a:cubicBezTo>
                <a:cubicBezTo>
                  <a:pt x="5994" y="2075"/>
                  <a:pt x="2557" y="0"/>
                  <a:pt x="1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4" name="Google Shape;864;p48"/>
          <p:cNvSpPr/>
          <p:nvPr/>
        </p:nvSpPr>
        <p:spPr>
          <a:xfrm flipH="1">
            <a:off x="627936" y="2107358"/>
            <a:ext cx="181166" cy="196672"/>
          </a:xfrm>
          <a:custGeom>
            <a:avLst/>
            <a:gdLst/>
            <a:ahLst/>
            <a:cxnLst/>
            <a:rect l="l" t="t" r="r" b="b"/>
            <a:pathLst>
              <a:path w="5164" h="5606" extrusionOk="0">
                <a:moveTo>
                  <a:pt x="1003" y="0"/>
                </a:moveTo>
                <a:cubicBezTo>
                  <a:pt x="961" y="0"/>
                  <a:pt x="924" y="10"/>
                  <a:pt x="893" y="30"/>
                </a:cubicBezTo>
                <a:cubicBezTo>
                  <a:pt x="0" y="611"/>
                  <a:pt x="2393" y="5606"/>
                  <a:pt x="3706" y="5606"/>
                </a:cubicBezTo>
                <a:cubicBezTo>
                  <a:pt x="3846" y="5606"/>
                  <a:pt x="3974" y="5549"/>
                  <a:pt x="4084" y="5424"/>
                </a:cubicBezTo>
                <a:cubicBezTo>
                  <a:pt x="5163" y="4197"/>
                  <a:pt x="1885" y="0"/>
                  <a:pt x="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5" name="Google Shape;865;p48"/>
          <p:cNvSpPr/>
          <p:nvPr/>
        </p:nvSpPr>
        <p:spPr>
          <a:xfrm flipH="1">
            <a:off x="818260" y="2074976"/>
            <a:ext cx="61008" cy="60587"/>
          </a:xfrm>
          <a:custGeom>
            <a:avLst/>
            <a:gdLst/>
            <a:ahLst/>
            <a:cxnLst/>
            <a:rect l="l" t="t" r="r" b="b"/>
            <a:pathLst>
              <a:path w="1739" h="1727" extrusionOk="0">
                <a:moveTo>
                  <a:pt x="869" y="1"/>
                </a:moveTo>
                <a:cubicBezTo>
                  <a:pt x="393" y="1"/>
                  <a:pt x="0" y="382"/>
                  <a:pt x="0" y="870"/>
                </a:cubicBezTo>
                <a:cubicBezTo>
                  <a:pt x="0" y="1346"/>
                  <a:pt x="393" y="1727"/>
                  <a:pt x="869" y="1727"/>
                </a:cubicBezTo>
                <a:cubicBezTo>
                  <a:pt x="1345" y="1727"/>
                  <a:pt x="1738" y="1346"/>
                  <a:pt x="1738" y="870"/>
                </a:cubicBezTo>
                <a:cubicBezTo>
                  <a:pt x="1738" y="382"/>
                  <a:pt x="1345" y="1"/>
                  <a:pt x="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66" name="Google Shape;866;p48"/>
          <p:cNvGrpSpPr/>
          <p:nvPr/>
        </p:nvGrpSpPr>
        <p:grpSpPr>
          <a:xfrm rot="-262191">
            <a:off x="513644" y="2732159"/>
            <a:ext cx="1732401" cy="1841721"/>
            <a:chOff x="228875" y="1971376"/>
            <a:chExt cx="2619086" cy="3172113"/>
          </a:xfrm>
        </p:grpSpPr>
        <p:sp>
          <p:nvSpPr>
            <p:cNvPr id="867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3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2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5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925" name="Google Shape;925;p48"/>
          <p:cNvGrpSpPr/>
          <p:nvPr/>
        </p:nvGrpSpPr>
        <p:grpSpPr>
          <a:xfrm>
            <a:off x="31441" y="4532359"/>
            <a:ext cx="628689" cy="557827"/>
            <a:chOff x="3668750" y="2391719"/>
            <a:chExt cx="1023757" cy="908365"/>
          </a:xfrm>
        </p:grpSpPr>
        <p:sp>
          <p:nvSpPr>
            <p:cNvPr id="926" name="Google Shape;926;p48"/>
            <p:cNvSpPr/>
            <p:nvPr/>
          </p:nvSpPr>
          <p:spPr>
            <a:xfrm>
              <a:off x="3668831" y="2391719"/>
              <a:ext cx="1023676" cy="908365"/>
            </a:xfrm>
            <a:custGeom>
              <a:avLst/>
              <a:gdLst/>
              <a:ahLst/>
              <a:cxnLst/>
              <a:rect l="l" t="t" r="r" b="b"/>
              <a:pathLst>
                <a:path w="12615" h="11194" extrusionOk="0">
                  <a:moveTo>
                    <a:pt x="10032" y="0"/>
                  </a:moveTo>
                  <a:cubicBezTo>
                    <a:pt x="9938" y="0"/>
                    <a:pt x="9842" y="13"/>
                    <a:pt x="9745" y="42"/>
                  </a:cubicBezTo>
                  <a:cubicBezTo>
                    <a:pt x="8126" y="506"/>
                    <a:pt x="6602" y="1518"/>
                    <a:pt x="5113" y="2280"/>
                  </a:cubicBezTo>
                  <a:cubicBezTo>
                    <a:pt x="3518" y="3102"/>
                    <a:pt x="1839" y="3876"/>
                    <a:pt x="411" y="4959"/>
                  </a:cubicBezTo>
                  <a:cubicBezTo>
                    <a:pt x="0" y="5267"/>
                    <a:pt x="26" y="6119"/>
                    <a:pt x="634" y="6119"/>
                  </a:cubicBezTo>
                  <a:cubicBezTo>
                    <a:pt x="662" y="6119"/>
                    <a:pt x="690" y="6118"/>
                    <a:pt x="720" y="6114"/>
                  </a:cubicBezTo>
                  <a:cubicBezTo>
                    <a:pt x="1696" y="5995"/>
                    <a:pt x="2661" y="5769"/>
                    <a:pt x="3589" y="5435"/>
                  </a:cubicBezTo>
                  <a:cubicBezTo>
                    <a:pt x="3887" y="6257"/>
                    <a:pt x="4018" y="7114"/>
                    <a:pt x="3982" y="7983"/>
                  </a:cubicBezTo>
                  <a:cubicBezTo>
                    <a:pt x="3947" y="8852"/>
                    <a:pt x="3756" y="9686"/>
                    <a:pt x="3887" y="10567"/>
                  </a:cubicBezTo>
                  <a:cubicBezTo>
                    <a:pt x="3950" y="11003"/>
                    <a:pt x="4298" y="11194"/>
                    <a:pt x="4668" y="11194"/>
                  </a:cubicBezTo>
                  <a:cubicBezTo>
                    <a:pt x="4995" y="11194"/>
                    <a:pt x="5339" y="11044"/>
                    <a:pt x="5518" y="10781"/>
                  </a:cubicBezTo>
                  <a:cubicBezTo>
                    <a:pt x="6626" y="9126"/>
                    <a:pt x="5804" y="6685"/>
                    <a:pt x="4863" y="4983"/>
                  </a:cubicBezTo>
                  <a:cubicBezTo>
                    <a:pt x="5256" y="4828"/>
                    <a:pt x="5649" y="4661"/>
                    <a:pt x="6054" y="4495"/>
                  </a:cubicBezTo>
                  <a:lnTo>
                    <a:pt x="6697" y="4233"/>
                  </a:lnTo>
                  <a:lnTo>
                    <a:pt x="6697" y="4233"/>
                  </a:lnTo>
                  <a:cubicBezTo>
                    <a:pt x="6638" y="6457"/>
                    <a:pt x="8394" y="8972"/>
                    <a:pt x="10689" y="8972"/>
                  </a:cubicBezTo>
                  <a:cubicBezTo>
                    <a:pt x="10715" y="8972"/>
                    <a:pt x="10742" y="8972"/>
                    <a:pt x="10769" y="8971"/>
                  </a:cubicBezTo>
                  <a:cubicBezTo>
                    <a:pt x="12150" y="8936"/>
                    <a:pt x="12614" y="6626"/>
                    <a:pt x="11102" y="6412"/>
                  </a:cubicBezTo>
                  <a:cubicBezTo>
                    <a:pt x="9400" y="6173"/>
                    <a:pt x="8685" y="5042"/>
                    <a:pt x="8090" y="3626"/>
                  </a:cubicBezTo>
                  <a:cubicBezTo>
                    <a:pt x="9090" y="3173"/>
                    <a:pt x="10055" y="2649"/>
                    <a:pt x="10876" y="1982"/>
                  </a:cubicBezTo>
                  <a:cubicBezTo>
                    <a:pt x="11709" y="1301"/>
                    <a:pt x="10969" y="0"/>
                    <a:pt x="10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668750" y="2772216"/>
              <a:ext cx="443065" cy="527296"/>
            </a:xfrm>
            <a:custGeom>
              <a:avLst/>
              <a:gdLst/>
              <a:ahLst/>
              <a:cxnLst/>
              <a:rect l="l" t="t" r="r" b="b"/>
              <a:pathLst>
                <a:path w="5460" h="6498" extrusionOk="0">
                  <a:moveTo>
                    <a:pt x="3698" y="1"/>
                  </a:moveTo>
                  <a:cubicBezTo>
                    <a:pt x="3556" y="1"/>
                    <a:pt x="3419" y="39"/>
                    <a:pt x="3305" y="115"/>
                  </a:cubicBezTo>
                  <a:cubicBezTo>
                    <a:pt x="2541" y="451"/>
                    <a:pt x="1724" y="631"/>
                    <a:pt x="893" y="631"/>
                  </a:cubicBezTo>
                  <a:cubicBezTo>
                    <a:pt x="753" y="631"/>
                    <a:pt x="612" y="626"/>
                    <a:pt x="471" y="615"/>
                  </a:cubicBezTo>
                  <a:lnTo>
                    <a:pt x="590" y="139"/>
                  </a:lnTo>
                  <a:lnTo>
                    <a:pt x="590" y="139"/>
                  </a:lnTo>
                  <a:cubicBezTo>
                    <a:pt x="531" y="187"/>
                    <a:pt x="459" y="222"/>
                    <a:pt x="400" y="270"/>
                  </a:cubicBezTo>
                  <a:cubicBezTo>
                    <a:pt x="1" y="578"/>
                    <a:pt x="27" y="1430"/>
                    <a:pt x="635" y="1430"/>
                  </a:cubicBezTo>
                  <a:cubicBezTo>
                    <a:pt x="663" y="1430"/>
                    <a:pt x="691" y="1429"/>
                    <a:pt x="721" y="1425"/>
                  </a:cubicBezTo>
                  <a:cubicBezTo>
                    <a:pt x="1697" y="1294"/>
                    <a:pt x="2662" y="1068"/>
                    <a:pt x="3590" y="746"/>
                  </a:cubicBezTo>
                  <a:cubicBezTo>
                    <a:pt x="3888" y="1556"/>
                    <a:pt x="4019" y="2425"/>
                    <a:pt x="3971" y="3282"/>
                  </a:cubicBezTo>
                  <a:cubicBezTo>
                    <a:pt x="3948" y="4163"/>
                    <a:pt x="3745" y="4997"/>
                    <a:pt x="3888" y="5866"/>
                  </a:cubicBezTo>
                  <a:cubicBezTo>
                    <a:pt x="3954" y="6303"/>
                    <a:pt x="4301" y="6497"/>
                    <a:pt x="4669" y="6497"/>
                  </a:cubicBezTo>
                  <a:cubicBezTo>
                    <a:pt x="4962" y="6497"/>
                    <a:pt x="5270" y="6374"/>
                    <a:pt x="5460" y="6152"/>
                  </a:cubicBezTo>
                  <a:cubicBezTo>
                    <a:pt x="5341" y="6092"/>
                    <a:pt x="5245" y="6009"/>
                    <a:pt x="5162" y="5902"/>
                  </a:cubicBezTo>
                  <a:cubicBezTo>
                    <a:pt x="4817" y="5473"/>
                    <a:pt x="4995" y="4842"/>
                    <a:pt x="5103" y="4306"/>
                  </a:cubicBezTo>
                  <a:cubicBezTo>
                    <a:pt x="5353" y="2877"/>
                    <a:pt x="4995" y="1401"/>
                    <a:pt x="4114" y="258"/>
                  </a:cubicBezTo>
                  <a:cubicBezTo>
                    <a:pt x="4031" y="151"/>
                    <a:pt x="3924" y="56"/>
                    <a:pt x="3805" y="8"/>
                  </a:cubicBezTo>
                  <a:cubicBezTo>
                    <a:pt x="3769" y="3"/>
                    <a:pt x="3733" y="1"/>
                    <a:pt x="3698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4194824" y="2695938"/>
              <a:ext cx="451261" cy="422941"/>
            </a:xfrm>
            <a:custGeom>
              <a:avLst/>
              <a:gdLst/>
              <a:ahLst/>
              <a:cxnLst/>
              <a:rect l="l" t="t" r="r" b="b"/>
              <a:pathLst>
                <a:path w="5561" h="5212" extrusionOk="0">
                  <a:moveTo>
                    <a:pt x="531" y="0"/>
                  </a:moveTo>
                  <a:cubicBezTo>
                    <a:pt x="505" y="0"/>
                    <a:pt x="479" y="3"/>
                    <a:pt x="453" y="7"/>
                  </a:cubicBezTo>
                  <a:cubicBezTo>
                    <a:pt x="179" y="55"/>
                    <a:pt x="60" y="293"/>
                    <a:pt x="1" y="567"/>
                  </a:cubicBezTo>
                  <a:lnTo>
                    <a:pt x="203" y="472"/>
                  </a:lnTo>
                  <a:lnTo>
                    <a:pt x="203" y="472"/>
                  </a:lnTo>
                  <a:cubicBezTo>
                    <a:pt x="144" y="2708"/>
                    <a:pt x="1900" y="5212"/>
                    <a:pt x="4194" y="5212"/>
                  </a:cubicBezTo>
                  <a:cubicBezTo>
                    <a:pt x="4221" y="5212"/>
                    <a:pt x="4248" y="5211"/>
                    <a:pt x="4275" y="5211"/>
                  </a:cubicBezTo>
                  <a:cubicBezTo>
                    <a:pt x="5061" y="5199"/>
                    <a:pt x="5549" y="4449"/>
                    <a:pt x="5561" y="3758"/>
                  </a:cubicBezTo>
                  <a:lnTo>
                    <a:pt x="5561" y="3758"/>
                  </a:lnTo>
                  <a:cubicBezTo>
                    <a:pt x="5299" y="3770"/>
                    <a:pt x="5037" y="3817"/>
                    <a:pt x="4775" y="3817"/>
                  </a:cubicBezTo>
                  <a:cubicBezTo>
                    <a:pt x="4744" y="3818"/>
                    <a:pt x="4712" y="3819"/>
                    <a:pt x="4681" y="3819"/>
                  </a:cubicBezTo>
                  <a:cubicBezTo>
                    <a:pt x="3144" y="3819"/>
                    <a:pt x="1684" y="2680"/>
                    <a:pt x="1322" y="1186"/>
                  </a:cubicBezTo>
                  <a:cubicBezTo>
                    <a:pt x="1287" y="912"/>
                    <a:pt x="1215" y="650"/>
                    <a:pt x="1108" y="400"/>
                  </a:cubicBezTo>
                  <a:cubicBezTo>
                    <a:pt x="990" y="186"/>
                    <a:pt x="766" y="0"/>
                    <a:pt x="53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941" name="Google Shape;941;p48"/>
          <p:cNvSpPr txBox="1"/>
          <p:nvPr/>
        </p:nvSpPr>
        <p:spPr>
          <a:xfrm>
            <a:off x="754498" y="4481554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+mj-lt"/>
                <a:ea typeface="Fredoka One"/>
                <a:cs typeface="Fredoka One"/>
                <a:sym typeface="Fredoka One"/>
              </a:rPr>
              <a:t>Venus</a:t>
            </a:r>
            <a:endParaRPr sz="2200">
              <a:solidFill>
                <a:srgbClr val="73C3B4"/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947" name="Google Shape;947;p48"/>
          <p:cNvSpPr txBox="1">
            <a:spLocks noGrp="1"/>
          </p:cNvSpPr>
          <p:nvPr>
            <p:ph type="title"/>
          </p:nvPr>
        </p:nvSpPr>
        <p:spPr>
          <a:xfrm>
            <a:off x="675937" y="185554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+mj-lt"/>
              </a:rPr>
              <a:t>AI NHANH AI ĐÚNG ?</a:t>
            </a:r>
            <a:endParaRPr sz="3000" b="1">
              <a:latin typeface="+mj-lt"/>
            </a:endParaRPr>
          </a:p>
        </p:txBody>
      </p:sp>
      <p:sp>
        <p:nvSpPr>
          <p:cNvPr id="87" name="Google Shape;656;p41"/>
          <p:cNvSpPr txBox="1">
            <a:spLocks/>
          </p:cNvSpPr>
          <p:nvPr/>
        </p:nvSpPr>
        <p:spPr>
          <a:xfrm>
            <a:off x="641892" y="992394"/>
            <a:ext cx="8232414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Trong một tháng, một cửa hàng bán lẻ lãi 3.500.000đ. Tính ra cửa hàng đó được lãi 7% so với tiền vốn. Vậy tiền vốn ban đầu của cửa hàng đó là: </a:t>
            </a:r>
          </a:p>
        </p:txBody>
      </p:sp>
      <p:sp>
        <p:nvSpPr>
          <p:cNvPr id="231" name="Google Shape;1918;p82"/>
          <p:cNvSpPr/>
          <p:nvPr/>
        </p:nvSpPr>
        <p:spPr>
          <a:xfrm>
            <a:off x="3515446" y="2482148"/>
            <a:ext cx="503209" cy="387884"/>
          </a:xfrm>
          <a:custGeom>
            <a:avLst/>
            <a:gdLst/>
            <a:ahLst/>
            <a:cxnLst/>
            <a:rect l="l" t="t" r="r" b="b"/>
            <a:pathLst>
              <a:path w="18191" h="14022" extrusionOk="0">
                <a:moveTo>
                  <a:pt x="16524" y="1"/>
                </a:moveTo>
                <a:cubicBezTo>
                  <a:pt x="16422" y="1"/>
                  <a:pt x="16313" y="61"/>
                  <a:pt x="16227" y="125"/>
                </a:cubicBezTo>
                <a:cubicBezTo>
                  <a:pt x="16036" y="260"/>
                  <a:pt x="15801" y="349"/>
                  <a:pt x="15621" y="540"/>
                </a:cubicBezTo>
                <a:cubicBezTo>
                  <a:pt x="15341" y="866"/>
                  <a:pt x="15060" y="1146"/>
                  <a:pt x="14779" y="1472"/>
                </a:cubicBezTo>
                <a:cubicBezTo>
                  <a:pt x="13395" y="784"/>
                  <a:pt x="11929" y="461"/>
                  <a:pt x="10382" y="461"/>
                </a:cubicBezTo>
                <a:cubicBezTo>
                  <a:pt x="9936" y="461"/>
                  <a:pt x="9483" y="487"/>
                  <a:pt x="9023" y="540"/>
                </a:cubicBezTo>
                <a:cubicBezTo>
                  <a:pt x="8327" y="585"/>
                  <a:pt x="7620" y="821"/>
                  <a:pt x="6969" y="1101"/>
                </a:cubicBezTo>
                <a:cubicBezTo>
                  <a:pt x="6498" y="1292"/>
                  <a:pt x="6128" y="1573"/>
                  <a:pt x="5892" y="1988"/>
                </a:cubicBezTo>
                <a:cubicBezTo>
                  <a:pt x="5802" y="2134"/>
                  <a:pt x="5746" y="2268"/>
                  <a:pt x="5847" y="2414"/>
                </a:cubicBezTo>
                <a:cubicBezTo>
                  <a:pt x="5892" y="2504"/>
                  <a:pt x="5951" y="2526"/>
                  <a:pt x="6015" y="2526"/>
                </a:cubicBezTo>
                <a:cubicBezTo>
                  <a:pt x="6080" y="2526"/>
                  <a:pt x="6150" y="2504"/>
                  <a:pt x="6217" y="2504"/>
                </a:cubicBezTo>
                <a:cubicBezTo>
                  <a:pt x="6778" y="2459"/>
                  <a:pt x="7339" y="2414"/>
                  <a:pt x="7901" y="2414"/>
                </a:cubicBezTo>
                <a:cubicBezTo>
                  <a:pt x="8787" y="2414"/>
                  <a:pt x="9674" y="2504"/>
                  <a:pt x="10515" y="2650"/>
                </a:cubicBezTo>
                <a:cubicBezTo>
                  <a:pt x="11357" y="2829"/>
                  <a:pt x="12198" y="3065"/>
                  <a:pt x="12950" y="3435"/>
                </a:cubicBezTo>
                <a:lnTo>
                  <a:pt x="12905" y="3435"/>
                </a:lnTo>
                <a:cubicBezTo>
                  <a:pt x="11592" y="4984"/>
                  <a:pt x="10336" y="6521"/>
                  <a:pt x="9068" y="8070"/>
                </a:cubicBezTo>
                <a:cubicBezTo>
                  <a:pt x="8933" y="8261"/>
                  <a:pt x="8787" y="8395"/>
                  <a:pt x="8652" y="8586"/>
                </a:cubicBezTo>
                <a:cubicBezTo>
                  <a:pt x="8226" y="8160"/>
                  <a:pt x="7856" y="7745"/>
                  <a:pt x="7429" y="7363"/>
                </a:cubicBezTo>
                <a:cubicBezTo>
                  <a:pt x="7205" y="7183"/>
                  <a:pt x="6969" y="7038"/>
                  <a:pt x="6733" y="6858"/>
                </a:cubicBezTo>
                <a:cubicBezTo>
                  <a:pt x="6661" y="6808"/>
                  <a:pt x="6568" y="6782"/>
                  <a:pt x="6470" y="6782"/>
                </a:cubicBezTo>
                <a:cubicBezTo>
                  <a:pt x="6372" y="6782"/>
                  <a:pt x="6268" y="6808"/>
                  <a:pt x="6172" y="6858"/>
                </a:cubicBezTo>
                <a:cubicBezTo>
                  <a:pt x="5746" y="7038"/>
                  <a:pt x="5465" y="7318"/>
                  <a:pt x="5286" y="7745"/>
                </a:cubicBezTo>
                <a:cubicBezTo>
                  <a:pt x="5185" y="7924"/>
                  <a:pt x="5185" y="8070"/>
                  <a:pt x="5286" y="8205"/>
                </a:cubicBezTo>
                <a:cubicBezTo>
                  <a:pt x="5746" y="9001"/>
                  <a:pt x="6262" y="9798"/>
                  <a:pt x="6924" y="10505"/>
                </a:cubicBezTo>
                <a:cubicBezTo>
                  <a:pt x="7150" y="10704"/>
                  <a:pt x="7326" y="10798"/>
                  <a:pt x="7523" y="10798"/>
                </a:cubicBezTo>
                <a:cubicBezTo>
                  <a:pt x="7649" y="10798"/>
                  <a:pt x="7783" y="10759"/>
                  <a:pt x="7945" y="10685"/>
                </a:cubicBezTo>
                <a:cubicBezTo>
                  <a:pt x="8372" y="10505"/>
                  <a:pt x="8697" y="10225"/>
                  <a:pt x="8978" y="9888"/>
                </a:cubicBezTo>
                <a:cubicBezTo>
                  <a:pt x="9348" y="9428"/>
                  <a:pt x="9730" y="9001"/>
                  <a:pt x="10100" y="8541"/>
                </a:cubicBezTo>
                <a:cubicBezTo>
                  <a:pt x="11267" y="6948"/>
                  <a:pt x="12580" y="5455"/>
                  <a:pt x="13882" y="3952"/>
                </a:cubicBezTo>
                <a:cubicBezTo>
                  <a:pt x="14117" y="4053"/>
                  <a:pt x="14308" y="4187"/>
                  <a:pt x="14499" y="4333"/>
                </a:cubicBezTo>
                <a:cubicBezTo>
                  <a:pt x="15150" y="4838"/>
                  <a:pt x="15621" y="5455"/>
                  <a:pt x="15902" y="6196"/>
                </a:cubicBezTo>
                <a:cubicBezTo>
                  <a:pt x="16126" y="6993"/>
                  <a:pt x="16227" y="7745"/>
                  <a:pt x="15947" y="8541"/>
                </a:cubicBezTo>
                <a:cubicBezTo>
                  <a:pt x="15666" y="9383"/>
                  <a:pt x="15150" y="10079"/>
                  <a:pt x="14398" y="10550"/>
                </a:cubicBezTo>
                <a:cubicBezTo>
                  <a:pt x="13422" y="11201"/>
                  <a:pt x="12344" y="11672"/>
                  <a:pt x="11222" y="11953"/>
                </a:cubicBezTo>
                <a:cubicBezTo>
                  <a:pt x="10353" y="12168"/>
                  <a:pt x="9465" y="12258"/>
                  <a:pt x="8581" y="12258"/>
                </a:cubicBezTo>
                <a:cubicBezTo>
                  <a:pt x="7946" y="12258"/>
                  <a:pt x="7312" y="12212"/>
                  <a:pt x="6689" y="12132"/>
                </a:cubicBezTo>
                <a:cubicBezTo>
                  <a:pt x="5701" y="12042"/>
                  <a:pt x="4815" y="11762"/>
                  <a:pt x="3973" y="11291"/>
                </a:cubicBezTo>
                <a:cubicBezTo>
                  <a:pt x="3176" y="10786"/>
                  <a:pt x="2525" y="10168"/>
                  <a:pt x="2099" y="9282"/>
                </a:cubicBezTo>
                <a:cubicBezTo>
                  <a:pt x="1538" y="8025"/>
                  <a:pt x="1874" y="6297"/>
                  <a:pt x="3176" y="5455"/>
                </a:cubicBezTo>
                <a:cubicBezTo>
                  <a:pt x="4018" y="4939"/>
                  <a:pt x="4904" y="4614"/>
                  <a:pt x="5847" y="4378"/>
                </a:cubicBezTo>
                <a:cubicBezTo>
                  <a:pt x="5937" y="4333"/>
                  <a:pt x="6083" y="4333"/>
                  <a:pt x="6217" y="4333"/>
                </a:cubicBezTo>
                <a:cubicBezTo>
                  <a:pt x="6253" y="4336"/>
                  <a:pt x="6289" y="4338"/>
                  <a:pt x="6325" y="4338"/>
                </a:cubicBezTo>
                <a:cubicBezTo>
                  <a:pt x="6798" y="4338"/>
                  <a:pt x="7217" y="4065"/>
                  <a:pt x="7384" y="3626"/>
                </a:cubicBezTo>
                <a:cubicBezTo>
                  <a:pt x="7485" y="3346"/>
                  <a:pt x="7384" y="3110"/>
                  <a:pt x="7149" y="3020"/>
                </a:cubicBezTo>
                <a:cubicBezTo>
                  <a:pt x="7022" y="2989"/>
                  <a:pt x="6867" y="2957"/>
                  <a:pt x="6719" y="2957"/>
                </a:cubicBezTo>
                <a:cubicBezTo>
                  <a:pt x="6658" y="2957"/>
                  <a:pt x="6599" y="2962"/>
                  <a:pt x="6543" y="2975"/>
                </a:cubicBezTo>
                <a:cubicBezTo>
                  <a:pt x="5005" y="3211"/>
                  <a:pt x="3603" y="3716"/>
                  <a:pt x="2436" y="4793"/>
                </a:cubicBezTo>
                <a:cubicBezTo>
                  <a:pt x="1448" y="5635"/>
                  <a:pt x="752" y="6622"/>
                  <a:pt x="371" y="7879"/>
                </a:cubicBezTo>
                <a:cubicBezTo>
                  <a:pt x="0" y="9192"/>
                  <a:pt x="236" y="10359"/>
                  <a:pt x="1033" y="11437"/>
                </a:cubicBezTo>
                <a:cubicBezTo>
                  <a:pt x="1684" y="12278"/>
                  <a:pt x="2525" y="12884"/>
                  <a:pt x="3457" y="13254"/>
                </a:cubicBezTo>
                <a:cubicBezTo>
                  <a:pt x="4444" y="13681"/>
                  <a:pt x="5522" y="13872"/>
                  <a:pt x="6588" y="13961"/>
                </a:cubicBezTo>
                <a:cubicBezTo>
                  <a:pt x="7006" y="14001"/>
                  <a:pt x="7419" y="14021"/>
                  <a:pt x="7828" y="14021"/>
                </a:cubicBezTo>
                <a:cubicBezTo>
                  <a:pt x="10304" y="14021"/>
                  <a:pt x="12604" y="13290"/>
                  <a:pt x="14723" y="11807"/>
                </a:cubicBezTo>
                <a:cubicBezTo>
                  <a:pt x="15947" y="10920"/>
                  <a:pt x="16923" y="9798"/>
                  <a:pt x="17585" y="8440"/>
                </a:cubicBezTo>
                <a:cubicBezTo>
                  <a:pt x="18000" y="7599"/>
                  <a:pt x="18191" y="6712"/>
                  <a:pt x="18146" y="5826"/>
                </a:cubicBezTo>
                <a:cubicBezTo>
                  <a:pt x="18090" y="4748"/>
                  <a:pt x="17720" y="3817"/>
                  <a:pt x="16968" y="3065"/>
                </a:cubicBezTo>
                <a:cubicBezTo>
                  <a:pt x="16743" y="2785"/>
                  <a:pt x="16463" y="2549"/>
                  <a:pt x="16182" y="2313"/>
                </a:cubicBezTo>
                <a:cubicBezTo>
                  <a:pt x="15991" y="2179"/>
                  <a:pt x="15801" y="2089"/>
                  <a:pt x="15621" y="1943"/>
                </a:cubicBezTo>
                <a:cubicBezTo>
                  <a:pt x="15902" y="1618"/>
                  <a:pt x="16182" y="1292"/>
                  <a:pt x="16407" y="967"/>
                </a:cubicBezTo>
                <a:cubicBezTo>
                  <a:pt x="16508" y="866"/>
                  <a:pt x="16597" y="731"/>
                  <a:pt x="16687" y="585"/>
                </a:cubicBezTo>
                <a:cubicBezTo>
                  <a:pt x="16788" y="450"/>
                  <a:pt x="16878" y="260"/>
                  <a:pt x="16687" y="69"/>
                </a:cubicBezTo>
                <a:cubicBezTo>
                  <a:pt x="16638" y="20"/>
                  <a:pt x="16582" y="1"/>
                  <a:pt x="1652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116164" y="3051193"/>
            <a:ext cx="2730235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B. 70.000.000 đồng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116164" y="2463877"/>
            <a:ext cx="2730235" cy="43088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A. 50.000.000 đồng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4116162" y="3669740"/>
            <a:ext cx="2730235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C. 35.000.000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đồng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116162" y="4259734"/>
            <a:ext cx="2730235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D. 24.500.000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đồng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87" grpId="0"/>
      <p:bldP spid="231" grpId="0" animBg="1"/>
      <p:bldP spid="6" grpId="0" animBg="1"/>
      <p:bldP spid="228" grpId="0" animBg="1"/>
      <p:bldP spid="229" grpId="0" animBg="1"/>
      <p:bldP spid="2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"/>
          <p:cNvSpPr/>
          <p:nvPr/>
        </p:nvSpPr>
        <p:spPr>
          <a:xfrm flipH="1">
            <a:off x="1038866" y="2033508"/>
            <a:ext cx="210320" cy="139874"/>
          </a:xfrm>
          <a:custGeom>
            <a:avLst/>
            <a:gdLst/>
            <a:ahLst/>
            <a:cxnLst/>
            <a:rect l="l" t="t" r="r" b="b"/>
            <a:pathLst>
              <a:path w="5995" h="3987" extrusionOk="0">
                <a:moveTo>
                  <a:pt x="1219" y="0"/>
                </a:moveTo>
                <a:cubicBezTo>
                  <a:pt x="1029" y="0"/>
                  <a:pt x="881" y="43"/>
                  <a:pt x="793" y="135"/>
                </a:cubicBezTo>
                <a:cubicBezTo>
                  <a:pt x="0" y="977"/>
                  <a:pt x="3370" y="3986"/>
                  <a:pt x="4861" y="3986"/>
                </a:cubicBezTo>
                <a:cubicBezTo>
                  <a:pt x="5162" y="3986"/>
                  <a:pt x="5386" y="3864"/>
                  <a:pt x="5484" y="3576"/>
                </a:cubicBezTo>
                <a:cubicBezTo>
                  <a:pt x="5994" y="2075"/>
                  <a:pt x="2557" y="0"/>
                  <a:pt x="1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4" name="Google Shape;864;p48"/>
          <p:cNvSpPr/>
          <p:nvPr/>
        </p:nvSpPr>
        <p:spPr>
          <a:xfrm flipH="1">
            <a:off x="627936" y="2107358"/>
            <a:ext cx="181166" cy="196672"/>
          </a:xfrm>
          <a:custGeom>
            <a:avLst/>
            <a:gdLst/>
            <a:ahLst/>
            <a:cxnLst/>
            <a:rect l="l" t="t" r="r" b="b"/>
            <a:pathLst>
              <a:path w="5164" h="5606" extrusionOk="0">
                <a:moveTo>
                  <a:pt x="1003" y="0"/>
                </a:moveTo>
                <a:cubicBezTo>
                  <a:pt x="961" y="0"/>
                  <a:pt x="924" y="10"/>
                  <a:pt x="893" y="30"/>
                </a:cubicBezTo>
                <a:cubicBezTo>
                  <a:pt x="0" y="611"/>
                  <a:pt x="2393" y="5606"/>
                  <a:pt x="3706" y="5606"/>
                </a:cubicBezTo>
                <a:cubicBezTo>
                  <a:pt x="3846" y="5606"/>
                  <a:pt x="3974" y="5549"/>
                  <a:pt x="4084" y="5424"/>
                </a:cubicBezTo>
                <a:cubicBezTo>
                  <a:pt x="5163" y="4197"/>
                  <a:pt x="1885" y="0"/>
                  <a:pt x="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65" name="Google Shape;865;p48"/>
          <p:cNvSpPr/>
          <p:nvPr/>
        </p:nvSpPr>
        <p:spPr>
          <a:xfrm flipH="1">
            <a:off x="818260" y="2074976"/>
            <a:ext cx="61008" cy="60587"/>
          </a:xfrm>
          <a:custGeom>
            <a:avLst/>
            <a:gdLst/>
            <a:ahLst/>
            <a:cxnLst/>
            <a:rect l="l" t="t" r="r" b="b"/>
            <a:pathLst>
              <a:path w="1739" h="1727" extrusionOk="0">
                <a:moveTo>
                  <a:pt x="869" y="1"/>
                </a:moveTo>
                <a:cubicBezTo>
                  <a:pt x="393" y="1"/>
                  <a:pt x="0" y="382"/>
                  <a:pt x="0" y="870"/>
                </a:cubicBezTo>
                <a:cubicBezTo>
                  <a:pt x="0" y="1346"/>
                  <a:pt x="393" y="1727"/>
                  <a:pt x="869" y="1727"/>
                </a:cubicBezTo>
                <a:cubicBezTo>
                  <a:pt x="1345" y="1727"/>
                  <a:pt x="1738" y="1346"/>
                  <a:pt x="1738" y="870"/>
                </a:cubicBezTo>
                <a:cubicBezTo>
                  <a:pt x="1738" y="382"/>
                  <a:pt x="1345" y="1"/>
                  <a:pt x="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47" name="Google Shape;947;p48"/>
          <p:cNvSpPr txBox="1">
            <a:spLocks noGrp="1"/>
          </p:cNvSpPr>
          <p:nvPr>
            <p:ph type="title"/>
          </p:nvPr>
        </p:nvSpPr>
        <p:spPr>
          <a:xfrm>
            <a:off x="675937" y="185554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+mj-lt"/>
              </a:rPr>
              <a:t>AI NHANH AI ĐÚNG ?</a:t>
            </a:r>
            <a:endParaRPr sz="3000" b="1">
              <a:latin typeface="+mj-lt"/>
            </a:endParaRPr>
          </a:p>
        </p:txBody>
      </p:sp>
      <p:sp>
        <p:nvSpPr>
          <p:cNvPr id="87" name="Google Shape;656;p41"/>
          <p:cNvSpPr txBox="1">
            <a:spLocks/>
          </p:cNvSpPr>
          <p:nvPr/>
        </p:nvSpPr>
        <p:spPr>
          <a:xfrm>
            <a:off x="641892" y="992394"/>
            <a:ext cx="8232414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spcBef>
                <a:spcPct val="30000"/>
              </a:spcBef>
              <a:defRPr/>
            </a:pPr>
            <a:r>
              <a:rPr lang="en-US" altLang="en-US" sz="2200" b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Một người đến ngân hàng gửi tiền. Một tháng sau người đó lãi 150.000 đồng. Biết rằng lãi suất tiết kiệm một tháng là 0,3%. Tính số tiền đã gửi ban đầu của người đó.</a:t>
            </a:r>
          </a:p>
        </p:txBody>
      </p:sp>
      <p:sp>
        <p:nvSpPr>
          <p:cNvPr id="231" name="Google Shape;1918;p82"/>
          <p:cNvSpPr/>
          <p:nvPr/>
        </p:nvSpPr>
        <p:spPr>
          <a:xfrm>
            <a:off x="3539815" y="3051193"/>
            <a:ext cx="503209" cy="387884"/>
          </a:xfrm>
          <a:custGeom>
            <a:avLst/>
            <a:gdLst/>
            <a:ahLst/>
            <a:cxnLst/>
            <a:rect l="l" t="t" r="r" b="b"/>
            <a:pathLst>
              <a:path w="18191" h="14022" extrusionOk="0">
                <a:moveTo>
                  <a:pt x="16524" y="1"/>
                </a:moveTo>
                <a:cubicBezTo>
                  <a:pt x="16422" y="1"/>
                  <a:pt x="16313" y="61"/>
                  <a:pt x="16227" y="125"/>
                </a:cubicBezTo>
                <a:cubicBezTo>
                  <a:pt x="16036" y="260"/>
                  <a:pt x="15801" y="349"/>
                  <a:pt x="15621" y="540"/>
                </a:cubicBezTo>
                <a:cubicBezTo>
                  <a:pt x="15341" y="866"/>
                  <a:pt x="15060" y="1146"/>
                  <a:pt x="14779" y="1472"/>
                </a:cubicBezTo>
                <a:cubicBezTo>
                  <a:pt x="13395" y="784"/>
                  <a:pt x="11929" y="461"/>
                  <a:pt x="10382" y="461"/>
                </a:cubicBezTo>
                <a:cubicBezTo>
                  <a:pt x="9936" y="461"/>
                  <a:pt x="9483" y="487"/>
                  <a:pt x="9023" y="540"/>
                </a:cubicBezTo>
                <a:cubicBezTo>
                  <a:pt x="8327" y="585"/>
                  <a:pt x="7620" y="821"/>
                  <a:pt x="6969" y="1101"/>
                </a:cubicBezTo>
                <a:cubicBezTo>
                  <a:pt x="6498" y="1292"/>
                  <a:pt x="6128" y="1573"/>
                  <a:pt x="5892" y="1988"/>
                </a:cubicBezTo>
                <a:cubicBezTo>
                  <a:pt x="5802" y="2134"/>
                  <a:pt x="5746" y="2268"/>
                  <a:pt x="5847" y="2414"/>
                </a:cubicBezTo>
                <a:cubicBezTo>
                  <a:pt x="5892" y="2504"/>
                  <a:pt x="5951" y="2526"/>
                  <a:pt x="6015" y="2526"/>
                </a:cubicBezTo>
                <a:cubicBezTo>
                  <a:pt x="6080" y="2526"/>
                  <a:pt x="6150" y="2504"/>
                  <a:pt x="6217" y="2504"/>
                </a:cubicBezTo>
                <a:cubicBezTo>
                  <a:pt x="6778" y="2459"/>
                  <a:pt x="7339" y="2414"/>
                  <a:pt x="7901" y="2414"/>
                </a:cubicBezTo>
                <a:cubicBezTo>
                  <a:pt x="8787" y="2414"/>
                  <a:pt x="9674" y="2504"/>
                  <a:pt x="10515" y="2650"/>
                </a:cubicBezTo>
                <a:cubicBezTo>
                  <a:pt x="11357" y="2829"/>
                  <a:pt x="12198" y="3065"/>
                  <a:pt x="12950" y="3435"/>
                </a:cubicBezTo>
                <a:lnTo>
                  <a:pt x="12905" y="3435"/>
                </a:lnTo>
                <a:cubicBezTo>
                  <a:pt x="11592" y="4984"/>
                  <a:pt x="10336" y="6521"/>
                  <a:pt x="9068" y="8070"/>
                </a:cubicBezTo>
                <a:cubicBezTo>
                  <a:pt x="8933" y="8261"/>
                  <a:pt x="8787" y="8395"/>
                  <a:pt x="8652" y="8586"/>
                </a:cubicBezTo>
                <a:cubicBezTo>
                  <a:pt x="8226" y="8160"/>
                  <a:pt x="7856" y="7745"/>
                  <a:pt x="7429" y="7363"/>
                </a:cubicBezTo>
                <a:cubicBezTo>
                  <a:pt x="7205" y="7183"/>
                  <a:pt x="6969" y="7038"/>
                  <a:pt x="6733" y="6858"/>
                </a:cubicBezTo>
                <a:cubicBezTo>
                  <a:pt x="6661" y="6808"/>
                  <a:pt x="6568" y="6782"/>
                  <a:pt x="6470" y="6782"/>
                </a:cubicBezTo>
                <a:cubicBezTo>
                  <a:pt x="6372" y="6782"/>
                  <a:pt x="6268" y="6808"/>
                  <a:pt x="6172" y="6858"/>
                </a:cubicBezTo>
                <a:cubicBezTo>
                  <a:pt x="5746" y="7038"/>
                  <a:pt x="5465" y="7318"/>
                  <a:pt x="5286" y="7745"/>
                </a:cubicBezTo>
                <a:cubicBezTo>
                  <a:pt x="5185" y="7924"/>
                  <a:pt x="5185" y="8070"/>
                  <a:pt x="5286" y="8205"/>
                </a:cubicBezTo>
                <a:cubicBezTo>
                  <a:pt x="5746" y="9001"/>
                  <a:pt x="6262" y="9798"/>
                  <a:pt x="6924" y="10505"/>
                </a:cubicBezTo>
                <a:cubicBezTo>
                  <a:pt x="7150" y="10704"/>
                  <a:pt x="7326" y="10798"/>
                  <a:pt x="7523" y="10798"/>
                </a:cubicBezTo>
                <a:cubicBezTo>
                  <a:pt x="7649" y="10798"/>
                  <a:pt x="7783" y="10759"/>
                  <a:pt x="7945" y="10685"/>
                </a:cubicBezTo>
                <a:cubicBezTo>
                  <a:pt x="8372" y="10505"/>
                  <a:pt x="8697" y="10225"/>
                  <a:pt x="8978" y="9888"/>
                </a:cubicBezTo>
                <a:cubicBezTo>
                  <a:pt x="9348" y="9428"/>
                  <a:pt x="9730" y="9001"/>
                  <a:pt x="10100" y="8541"/>
                </a:cubicBezTo>
                <a:cubicBezTo>
                  <a:pt x="11267" y="6948"/>
                  <a:pt x="12580" y="5455"/>
                  <a:pt x="13882" y="3952"/>
                </a:cubicBezTo>
                <a:cubicBezTo>
                  <a:pt x="14117" y="4053"/>
                  <a:pt x="14308" y="4187"/>
                  <a:pt x="14499" y="4333"/>
                </a:cubicBezTo>
                <a:cubicBezTo>
                  <a:pt x="15150" y="4838"/>
                  <a:pt x="15621" y="5455"/>
                  <a:pt x="15902" y="6196"/>
                </a:cubicBezTo>
                <a:cubicBezTo>
                  <a:pt x="16126" y="6993"/>
                  <a:pt x="16227" y="7745"/>
                  <a:pt x="15947" y="8541"/>
                </a:cubicBezTo>
                <a:cubicBezTo>
                  <a:pt x="15666" y="9383"/>
                  <a:pt x="15150" y="10079"/>
                  <a:pt x="14398" y="10550"/>
                </a:cubicBezTo>
                <a:cubicBezTo>
                  <a:pt x="13422" y="11201"/>
                  <a:pt x="12344" y="11672"/>
                  <a:pt x="11222" y="11953"/>
                </a:cubicBezTo>
                <a:cubicBezTo>
                  <a:pt x="10353" y="12168"/>
                  <a:pt x="9465" y="12258"/>
                  <a:pt x="8581" y="12258"/>
                </a:cubicBezTo>
                <a:cubicBezTo>
                  <a:pt x="7946" y="12258"/>
                  <a:pt x="7312" y="12212"/>
                  <a:pt x="6689" y="12132"/>
                </a:cubicBezTo>
                <a:cubicBezTo>
                  <a:pt x="5701" y="12042"/>
                  <a:pt x="4815" y="11762"/>
                  <a:pt x="3973" y="11291"/>
                </a:cubicBezTo>
                <a:cubicBezTo>
                  <a:pt x="3176" y="10786"/>
                  <a:pt x="2525" y="10168"/>
                  <a:pt x="2099" y="9282"/>
                </a:cubicBezTo>
                <a:cubicBezTo>
                  <a:pt x="1538" y="8025"/>
                  <a:pt x="1874" y="6297"/>
                  <a:pt x="3176" y="5455"/>
                </a:cubicBezTo>
                <a:cubicBezTo>
                  <a:pt x="4018" y="4939"/>
                  <a:pt x="4904" y="4614"/>
                  <a:pt x="5847" y="4378"/>
                </a:cubicBezTo>
                <a:cubicBezTo>
                  <a:pt x="5937" y="4333"/>
                  <a:pt x="6083" y="4333"/>
                  <a:pt x="6217" y="4333"/>
                </a:cubicBezTo>
                <a:cubicBezTo>
                  <a:pt x="6253" y="4336"/>
                  <a:pt x="6289" y="4338"/>
                  <a:pt x="6325" y="4338"/>
                </a:cubicBezTo>
                <a:cubicBezTo>
                  <a:pt x="6798" y="4338"/>
                  <a:pt x="7217" y="4065"/>
                  <a:pt x="7384" y="3626"/>
                </a:cubicBezTo>
                <a:cubicBezTo>
                  <a:pt x="7485" y="3346"/>
                  <a:pt x="7384" y="3110"/>
                  <a:pt x="7149" y="3020"/>
                </a:cubicBezTo>
                <a:cubicBezTo>
                  <a:pt x="7022" y="2989"/>
                  <a:pt x="6867" y="2957"/>
                  <a:pt x="6719" y="2957"/>
                </a:cubicBezTo>
                <a:cubicBezTo>
                  <a:pt x="6658" y="2957"/>
                  <a:pt x="6599" y="2962"/>
                  <a:pt x="6543" y="2975"/>
                </a:cubicBezTo>
                <a:cubicBezTo>
                  <a:pt x="5005" y="3211"/>
                  <a:pt x="3603" y="3716"/>
                  <a:pt x="2436" y="4793"/>
                </a:cubicBezTo>
                <a:cubicBezTo>
                  <a:pt x="1448" y="5635"/>
                  <a:pt x="752" y="6622"/>
                  <a:pt x="371" y="7879"/>
                </a:cubicBezTo>
                <a:cubicBezTo>
                  <a:pt x="0" y="9192"/>
                  <a:pt x="236" y="10359"/>
                  <a:pt x="1033" y="11437"/>
                </a:cubicBezTo>
                <a:cubicBezTo>
                  <a:pt x="1684" y="12278"/>
                  <a:pt x="2525" y="12884"/>
                  <a:pt x="3457" y="13254"/>
                </a:cubicBezTo>
                <a:cubicBezTo>
                  <a:pt x="4444" y="13681"/>
                  <a:pt x="5522" y="13872"/>
                  <a:pt x="6588" y="13961"/>
                </a:cubicBezTo>
                <a:cubicBezTo>
                  <a:pt x="7006" y="14001"/>
                  <a:pt x="7419" y="14021"/>
                  <a:pt x="7828" y="14021"/>
                </a:cubicBezTo>
                <a:cubicBezTo>
                  <a:pt x="10304" y="14021"/>
                  <a:pt x="12604" y="13290"/>
                  <a:pt x="14723" y="11807"/>
                </a:cubicBezTo>
                <a:cubicBezTo>
                  <a:pt x="15947" y="10920"/>
                  <a:pt x="16923" y="9798"/>
                  <a:pt x="17585" y="8440"/>
                </a:cubicBezTo>
                <a:cubicBezTo>
                  <a:pt x="18000" y="7599"/>
                  <a:pt x="18191" y="6712"/>
                  <a:pt x="18146" y="5826"/>
                </a:cubicBezTo>
                <a:cubicBezTo>
                  <a:pt x="18090" y="4748"/>
                  <a:pt x="17720" y="3817"/>
                  <a:pt x="16968" y="3065"/>
                </a:cubicBezTo>
                <a:cubicBezTo>
                  <a:pt x="16743" y="2785"/>
                  <a:pt x="16463" y="2549"/>
                  <a:pt x="16182" y="2313"/>
                </a:cubicBezTo>
                <a:cubicBezTo>
                  <a:pt x="15991" y="2179"/>
                  <a:pt x="15801" y="2089"/>
                  <a:pt x="15621" y="1943"/>
                </a:cubicBezTo>
                <a:cubicBezTo>
                  <a:pt x="15902" y="1618"/>
                  <a:pt x="16182" y="1292"/>
                  <a:pt x="16407" y="967"/>
                </a:cubicBezTo>
                <a:cubicBezTo>
                  <a:pt x="16508" y="866"/>
                  <a:pt x="16597" y="731"/>
                  <a:pt x="16687" y="585"/>
                </a:cubicBezTo>
                <a:cubicBezTo>
                  <a:pt x="16788" y="450"/>
                  <a:pt x="16878" y="260"/>
                  <a:pt x="16687" y="69"/>
                </a:cubicBezTo>
                <a:cubicBezTo>
                  <a:pt x="16638" y="20"/>
                  <a:pt x="16582" y="1"/>
                  <a:pt x="1652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116164" y="3051193"/>
            <a:ext cx="2730235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B. 50.000.000 đồng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116164" y="2463877"/>
            <a:ext cx="2730235" cy="43088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A. 45.000.000 đồng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4116163" y="3654055"/>
            <a:ext cx="2730235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C. 15.000.000 đồng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4116163" y="4264231"/>
            <a:ext cx="2730235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6">
                    <a:lumMod val="50000"/>
                  </a:schemeClr>
                </a:solidFill>
                <a:latin typeface="+mj-lt"/>
                <a:ea typeface="Fredoka One"/>
                <a:cs typeface="Fredoka One"/>
                <a:sym typeface="Fredoka One"/>
              </a:rPr>
              <a:t>D. 12.000.000 đồng</a:t>
            </a:r>
          </a:p>
        </p:txBody>
      </p:sp>
      <p:grpSp>
        <p:nvGrpSpPr>
          <p:cNvPr id="76" name="Google Shape;970;p50"/>
          <p:cNvGrpSpPr/>
          <p:nvPr/>
        </p:nvGrpSpPr>
        <p:grpSpPr>
          <a:xfrm>
            <a:off x="303527" y="2809799"/>
            <a:ext cx="1675985" cy="1792549"/>
            <a:chOff x="701275" y="2586234"/>
            <a:chExt cx="1756850" cy="2272266"/>
          </a:xfrm>
        </p:grpSpPr>
        <p:sp>
          <p:nvSpPr>
            <p:cNvPr id="77" name="Google Shape;971;p50"/>
            <p:cNvSpPr/>
            <p:nvPr/>
          </p:nvSpPr>
          <p:spPr>
            <a:xfrm>
              <a:off x="1429625" y="4590275"/>
              <a:ext cx="427175" cy="156000"/>
            </a:xfrm>
            <a:custGeom>
              <a:avLst/>
              <a:gdLst/>
              <a:ahLst/>
              <a:cxnLst/>
              <a:rect l="l" t="t" r="r" b="b"/>
              <a:pathLst>
                <a:path w="17087" h="6240" extrusionOk="0">
                  <a:moveTo>
                    <a:pt x="941" y="1"/>
                  </a:moveTo>
                  <a:cubicBezTo>
                    <a:pt x="941" y="1"/>
                    <a:pt x="453" y="1703"/>
                    <a:pt x="1" y="3465"/>
                  </a:cubicBezTo>
                  <a:cubicBezTo>
                    <a:pt x="1239" y="4239"/>
                    <a:pt x="4275" y="5847"/>
                    <a:pt x="8704" y="6192"/>
                  </a:cubicBezTo>
                  <a:cubicBezTo>
                    <a:pt x="9065" y="6223"/>
                    <a:pt x="9425" y="6239"/>
                    <a:pt x="9784" y="6239"/>
                  </a:cubicBezTo>
                  <a:cubicBezTo>
                    <a:pt x="12402" y="6239"/>
                    <a:pt x="14961" y="5406"/>
                    <a:pt x="17086" y="3846"/>
                  </a:cubicBezTo>
                  <a:cubicBezTo>
                    <a:pt x="16765" y="2739"/>
                    <a:pt x="16384" y="1644"/>
                    <a:pt x="15931" y="58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72;p50"/>
            <p:cNvSpPr/>
            <p:nvPr/>
          </p:nvSpPr>
          <p:spPr>
            <a:xfrm>
              <a:off x="1391525" y="4676900"/>
              <a:ext cx="507225" cy="181600"/>
            </a:xfrm>
            <a:custGeom>
              <a:avLst/>
              <a:gdLst/>
              <a:ahLst/>
              <a:cxnLst/>
              <a:rect l="l" t="t" r="r" b="b"/>
              <a:pathLst>
                <a:path w="20289" h="7264" extrusionOk="0">
                  <a:moveTo>
                    <a:pt x="1525" y="0"/>
                  </a:moveTo>
                  <a:cubicBezTo>
                    <a:pt x="1287" y="917"/>
                    <a:pt x="1060" y="1858"/>
                    <a:pt x="906" y="2584"/>
                  </a:cubicBezTo>
                  <a:cubicBezTo>
                    <a:pt x="477" y="4727"/>
                    <a:pt x="1" y="7263"/>
                    <a:pt x="1" y="7263"/>
                  </a:cubicBezTo>
                  <a:lnTo>
                    <a:pt x="20289" y="7263"/>
                  </a:lnTo>
                  <a:cubicBezTo>
                    <a:pt x="20289" y="7263"/>
                    <a:pt x="19587" y="3656"/>
                    <a:pt x="18610" y="381"/>
                  </a:cubicBezTo>
                  <a:cubicBezTo>
                    <a:pt x="16485" y="1941"/>
                    <a:pt x="13926" y="2774"/>
                    <a:pt x="11308" y="2774"/>
                  </a:cubicBezTo>
                  <a:cubicBezTo>
                    <a:pt x="10949" y="2774"/>
                    <a:pt x="10589" y="2758"/>
                    <a:pt x="10228" y="2727"/>
                  </a:cubicBezTo>
                  <a:cubicBezTo>
                    <a:pt x="5799" y="2382"/>
                    <a:pt x="2763" y="774"/>
                    <a:pt x="152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73;p50"/>
            <p:cNvSpPr/>
            <p:nvPr/>
          </p:nvSpPr>
          <p:spPr>
            <a:xfrm>
              <a:off x="701275" y="3719675"/>
              <a:ext cx="387850" cy="425350"/>
            </a:xfrm>
            <a:custGeom>
              <a:avLst/>
              <a:gdLst/>
              <a:ahLst/>
              <a:cxnLst/>
              <a:rect l="l" t="t" r="r" b="b"/>
              <a:pathLst>
                <a:path w="15514" h="17014" extrusionOk="0">
                  <a:moveTo>
                    <a:pt x="6719" y="1"/>
                  </a:moveTo>
                  <a:cubicBezTo>
                    <a:pt x="5496" y="1"/>
                    <a:pt x="4727" y="633"/>
                    <a:pt x="3846" y="2297"/>
                  </a:cubicBezTo>
                  <a:cubicBezTo>
                    <a:pt x="2262" y="5309"/>
                    <a:pt x="167" y="11905"/>
                    <a:pt x="83" y="13203"/>
                  </a:cubicBezTo>
                  <a:cubicBezTo>
                    <a:pt x="0" y="14489"/>
                    <a:pt x="476" y="14977"/>
                    <a:pt x="3560" y="16179"/>
                  </a:cubicBezTo>
                  <a:cubicBezTo>
                    <a:pt x="4908" y="16700"/>
                    <a:pt x="5837" y="17013"/>
                    <a:pt x="6582" y="17013"/>
                  </a:cubicBezTo>
                  <a:cubicBezTo>
                    <a:pt x="7541" y="17013"/>
                    <a:pt x="8193" y="16494"/>
                    <a:pt x="9037" y="15227"/>
                  </a:cubicBezTo>
                  <a:cubicBezTo>
                    <a:pt x="10525" y="12977"/>
                    <a:pt x="12145" y="10203"/>
                    <a:pt x="12145" y="10203"/>
                  </a:cubicBezTo>
                  <a:cubicBezTo>
                    <a:pt x="12145" y="10203"/>
                    <a:pt x="13930" y="7726"/>
                    <a:pt x="14728" y="6000"/>
                  </a:cubicBezTo>
                  <a:cubicBezTo>
                    <a:pt x="15514" y="4273"/>
                    <a:pt x="15121" y="2404"/>
                    <a:pt x="10894" y="1035"/>
                  </a:cubicBezTo>
                  <a:cubicBezTo>
                    <a:pt x="9002" y="416"/>
                    <a:pt x="7711" y="1"/>
                    <a:pt x="671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74;p50"/>
            <p:cNvSpPr/>
            <p:nvPr/>
          </p:nvSpPr>
          <p:spPr>
            <a:xfrm>
              <a:off x="927175" y="3910400"/>
              <a:ext cx="142325" cy="195375"/>
            </a:xfrm>
            <a:custGeom>
              <a:avLst/>
              <a:gdLst/>
              <a:ahLst/>
              <a:cxnLst/>
              <a:rect l="l" t="t" r="r" b="b"/>
              <a:pathLst>
                <a:path w="5693" h="7815" extrusionOk="0">
                  <a:moveTo>
                    <a:pt x="3876" y="1"/>
                  </a:moveTo>
                  <a:cubicBezTo>
                    <a:pt x="3676" y="1"/>
                    <a:pt x="3479" y="75"/>
                    <a:pt x="3323" y="228"/>
                  </a:cubicBezTo>
                  <a:cubicBezTo>
                    <a:pt x="2799" y="752"/>
                    <a:pt x="3109" y="2574"/>
                    <a:pt x="3109" y="2574"/>
                  </a:cubicBezTo>
                  <a:lnTo>
                    <a:pt x="1" y="7598"/>
                  </a:lnTo>
                  <a:cubicBezTo>
                    <a:pt x="1" y="7598"/>
                    <a:pt x="652" y="7815"/>
                    <a:pt x="1276" y="7815"/>
                  </a:cubicBezTo>
                  <a:cubicBezTo>
                    <a:pt x="1588" y="7815"/>
                    <a:pt x="1894" y="7761"/>
                    <a:pt x="2108" y="7598"/>
                  </a:cubicBezTo>
                  <a:cubicBezTo>
                    <a:pt x="2370" y="7407"/>
                    <a:pt x="2608" y="7205"/>
                    <a:pt x="2847" y="6979"/>
                  </a:cubicBezTo>
                  <a:lnTo>
                    <a:pt x="4335" y="7812"/>
                  </a:lnTo>
                  <a:lnTo>
                    <a:pt x="5692" y="5502"/>
                  </a:lnTo>
                  <a:lnTo>
                    <a:pt x="4359" y="3990"/>
                  </a:lnTo>
                  <a:cubicBezTo>
                    <a:pt x="4359" y="3990"/>
                    <a:pt x="4954" y="2288"/>
                    <a:pt x="4883" y="1180"/>
                  </a:cubicBezTo>
                  <a:cubicBezTo>
                    <a:pt x="4841" y="412"/>
                    <a:pt x="4348" y="1"/>
                    <a:pt x="3876" y="1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75;p50"/>
            <p:cNvSpPr/>
            <p:nvPr/>
          </p:nvSpPr>
          <p:spPr>
            <a:xfrm>
              <a:off x="798600" y="382477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20" y="1700"/>
                    <a:pt x="358" y="1808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76;p50"/>
            <p:cNvSpPr/>
            <p:nvPr/>
          </p:nvSpPr>
          <p:spPr>
            <a:xfrm>
              <a:off x="841175" y="3750075"/>
              <a:ext cx="200325" cy="111200"/>
            </a:xfrm>
            <a:custGeom>
              <a:avLst/>
              <a:gdLst/>
              <a:ahLst/>
              <a:cxnLst/>
              <a:rect l="l" t="t" r="r" b="b"/>
              <a:pathLst>
                <a:path w="8013" h="4448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5" y="1188"/>
                  </a:lnTo>
                  <a:cubicBezTo>
                    <a:pt x="0" y="1438"/>
                    <a:pt x="119" y="1712"/>
                    <a:pt x="369" y="1807"/>
                  </a:cubicBezTo>
                  <a:lnTo>
                    <a:pt x="6953" y="4415"/>
                  </a:lnTo>
                  <a:cubicBezTo>
                    <a:pt x="7009" y="4437"/>
                    <a:pt x="7066" y="4447"/>
                    <a:pt x="7123" y="4447"/>
                  </a:cubicBezTo>
                  <a:cubicBezTo>
                    <a:pt x="7309" y="4447"/>
                    <a:pt x="7487" y="4333"/>
                    <a:pt x="7561" y="4141"/>
                  </a:cubicBezTo>
                  <a:lnTo>
                    <a:pt x="7918" y="3260"/>
                  </a:lnTo>
                  <a:cubicBezTo>
                    <a:pt x="8013" y="3010"/>
                    <a:pt x="7894" y="2736"/>
                    <a:pt x="7644" y="2641"/>
                  </a:cubicBezTo>
                  <a:lnTo>
                    <a:pt x="1072" y="33"/>
                  </a:lnTo>
                  <a:cubicBezTo>
                    <a:pt x="1013" y="11"/>
                    <a:pt x="954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77;p50"/>
            <p:cNvSpPr/>
            <p:nvPr/>
          </p:nvSpPr>
          <p:spPr>
            <a:xfrm>
              <a:off x="868250" y="385485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0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7" y="0"/>
                    <a:pt x="890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78;p50"/>
            <p:cNvSpPr/>
            <p:nvPr/>
          </p:nvSpPr>
          <p:spPr>
            <a:xfrm>
              <a:off x="931350" y="3878900"/>
              <a:ext cx="60450" cy="55600"/>
            </a:xfrm>
            <a:custGeom>
              <a:avLst/>
              <a:gdLst/>
              <a:ahLst/>
              <a:cxnLst/>
              <a:rect l="l" t="t" r="r" b="b"/>
              <a:pathLst>
                <a:path w="2418" h="2224" extrusionOk="0">
                  <a:moveTo>
                    <a:pt x="881" y="1"/>
                  </a:moveTo>
                  <a:cubicBezTo>
                    <a:pt x="694" y="1"/>
                    <a:pt x="513" y="108"/>
                    <a:pt x="441" y="297"/>
                  </a:cubicBezTo>
                  <a:lnTo>
                    <a:pt x="96" y="1178"/>
                  </a:lnTo>
                  <a:cubicBezTo>
                    <a:pt x="1" y="1428"/>
                    <a:pt x="120" y="1702"/>
                    <a:pt x="358" y="1798"/>
                  </a:cubicBezTo>
                  <a:lnTo>
                    <a:pt x="1358" y="2190"/>
                  </a:lnTo>
                  <a:cubicBezTo>
                    <a:pt x="1417" y="2213"/>
                    <a:pt x="1477" y="2223"/>
                    <a:pt x="1535" y="2223"/>
                  </a:cubicBezTo>
                  <a:cubicBezTo>
                    <a:pt x="1727" y="2223"/>
                    <a:pt x="1904" y="2111"/>
                    <a:pt x="1977" y="1929"/>
                  </a:cubicBezTo>
                  <a:lnTo>
                    <a:pt x="2322" y="1047"/>
                  </a:lnTo>
                  <a:cubicBezTo>
                    <a:pt x="2418" y="797"/>
                    <a:pt x="2299" y="524"/>
                    <a:pt x="2060" y="428"/>
                  </a:cubicBezTo>
                  <a:lnTo>
                    <a:pt x="1060" y="35"/>
                  </a:lnTo>
                  <a:cubicBezTo>
                    <a:pt x="1002" y="12"/>
                    <a:pt x="941" y="1"/>
                    <a:pt x="881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79;p50"/>
            <p:cNvSpPr/>
            <p:nvPr/>
          </p:nvSpPr>
          <p:spPr>
            <a:xfrm>
              <a:off x="770325" y="3886400"/>
              <a:ext cx="60450" cy="55825"/>
            </a:xfrm>
            <a:custGeom>
              <a:avLst/>
              <a:gdLst/>
              <a:ahLst/>
              <a:cxnLst/>
              <a:rect l="l" t="t" r="r" b="b"/>
              <a:pathLst>
                <a:path w="2418" h="2233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6" y="1188"/>
                  </a:lnTo>
                  <a:cubicBezTo>
                    <a:pt x="0" y="1426"/>
                    <a:pt x="119" y="1700"/>
                    <a:pt x="358" y="1795"/>
                  </a:cubicBezTo>
                  <a:lnTo>
                    <a:pt x="1358" y="2200"/>
                  </a:lnTo>
                  <a:cubicBezTo>
                    <a:pt x="1416" y="2222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80;p50"/>
            <p:cNvSpPr/>
            <p:nvPr/>
          </p:nvSpPr>
          <p:spPr>
            <a:xfrm>
              <a:off x="839975" y="3915575"/>
              <a:ext cx="60750" cy="55525"/>
            </a:xfrm>
            <a:custGeom>
              <a:avLst/>
              <a:gdLst/>
              <a:ahLst/>
              <a:cxnLst/>
              <a:rect l="l" t="t" r="r" b="b"/>
              <a:pathLst>
                <a:path w="2430" h="2221" extrusionOk="0">
                  <a:moveTo>
                    <a:pt x="895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0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25" y="2210"/>
                    <a:pt x="1483" y="2221"/>
                    <a:pt x="1540" y="2221"/>
                  </a:cubicBezTo>
                  <a:cubicBezTo>
                    <a:pt x="1727" y="2221"/>
                    <a:pt x="1907" y="2108"/>
                    <a:pt x="1989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72" y="426"/>
                  </a:cubicBezTo>
                  <a:lnTo>
                    <a:pt x="1072" y="33"/>
                  </a:lnTo>
                  <a:cubicBezTo>
                    <a:pt x="1013" y="11"/>
                    <a:pt x="953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81;p50"/>
            <p:cNvSpPr/>
            <p:nvPr/>
          </p:nvSpPr>
          <p:spPr>
            <a:xfrm>
              <a:off x="909925" y="3941750"/>
              <a:ext cx="60750" cy="55725"/>
            </a:xfrm>
            <a:custGeom>
              <a:avLst/>
              <a:gdLst/>
              <a:ahLst/>
              <a:cxnLst/>
              <a:rect l="l" t="t" r="r" b="b"/>
              <a:pathLst>
                <a:path w="2430" h="2229" extrusionOk="0">
                  <a:moveTo>
                    <a:pt x="895" y="1"/>
                  </a:moveTo>
                  <a:cubicBezTo>
                    <a:pt x="703" y="1"/>
                    <a:pt x="526" y="113"/>
                    <a:pt x="453" y="296"/>
                  </a:cubicBezTo>
                  <a:lnTo>
                    <a:pt x="108" y="1189"/>
                  </a:lnTo>
                  <a:cubicBezTo>
                    <a:pt x="0" y="1427"/>
                    <a:pt x="119" y="1701"/>
                    <a:pt x="370" y="1796"/>
                  </a:cubicBezTo>
                  <a:lnTo>
                    <a:pt x="1370" y="2189"/>
                  </a:lnTo>
                  <a:cubicBezTo>
                    <a:pt x="1429" y="2215"/>
                    <a:pt x="1491" y="2228"/>
                    <a:pt x="1552" y="2228"/>
                  </a:cubicBezTo>
                  <a:cubicBezTo>
                    <a:pt x="1734" y="2228"/>
                    <a:pt x="1905" y="2114"/>
                    <a:pt x="1977" y="1927"/>
                  </a:cubicBezTo>
                  <a:lnTo>
                    <a:pt x="2334" y="1046"/>
                  </a:lnTo>
                  <a:cubicBezTo>
                    <a:pt x="2429" y="796"/>
                    <a:pt x="2310" y="522"/>
                    <a:pt x="2060" y="427"/>
                  </a:cubicBezTo>
                  <a:lnTo>
                    <a:pt x="1072" y="34"/>
                  </a:lnTo>
                  <a:cubicBezTo>
                    <a:pt x="1013" y="11"/>
                    <a:pt x="953" y="1"/>
                    <a:pt x="895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82;p50"/>
            <p:cNvSpPr/>
            <p:nvPr/>
          </p:nvSpPr>
          <p:spPr>
            <a:xfrm>
              <a:off x="743225" y="3947125"/>
              <a:ext cx="60450" cy="55525"/>
            </a:xfrm>
            <a:custGeom>
              <a:avLst/>
              <a:gdLst/>
              <a:ahLst/>
              <a:cxnLst/>
              <a:rect l="l" t="t" r="r" b="b"/>
              <a:pathLst>
                <a:path w="2418" h="2221" extrusionOk="0">
                  <a:moveTo>
                    <a:pt x="883" y="0"/>
                  </a:moveTo>
                  <a:cubicBezTo>
                    <a:pt x="692" y="0"/>
                    <a:pt x="514" y="113"/>
                    <a:pt x="441" y="295"/>
                  </a:cubicBezTo>
                  <a:lnTo>
                    <a:pt x="96" y="1176"/>
                  </a:lnTo>
                  <a:cubicBezTo>
                    <a:pt x="1" y="1426"/>
                    <a:pt x="120" y="1700"/>
                    <a:pt x="358" y="1795"/>
                  </a:cubicBezTo>
                  <a:lnTo>
                    <a:pt x="1358" y="2188"/>
                  </a:lnTo>
                  <a:cubicBezTo>
                    <a:pt x="1417" y="2210"/>
                    <a:pt x="1477" y="2221"/>
                    <a:pt x="1535" y="2221"/>
                  </a:cubicBezTo>
                  <a:cubicBezTo>
                    <a:pt x="1727" y="2221"/>
                    <a:pt x="1904" y="2108"/>
                    <a:pt x="1977" y="1926"/>
                  </a:cubicBezTo>
                  <a:lnTo>
                    <a:pt x="2323" y="1045"/>
                  </a:lnTo>
                  <a:cubicBezTo>
                    <a:pt x="2418" y="795"/>
                    <a:pt x="2299" y="521"/>
                    <a:pt x="2061" y="426"/>
                  </a:cubicBezTo>
                  <a:lnTo>
                    <a:pt x="1061" y="33"/>
                  </a:lnTo>
                  <a:cubicBezTo>
                    <a:pt x="1002" y="11"/>
                    <a:pt x="942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83;p50"/>
            <p:cNvSpPr/>
            <p:nvPr/>
          </p:nvSpPr>
          <p:spPr>
            <a:xfrm>
              <a:off x="808725" y="3977175"/>
              <a:ext cx="60750" cy="55850"/>
            </a:xfrm>
            <a:custGeom>
              <a:avLst/>
              <a:gdLst/>
              <a:ahLst/>
              <a:cxnLst/>
              <a:rect l="l" t="t" r="r" b="b"/>
              <a:pathLst>
                <a:path w="2430" h="2234" extrusionOk="0">
                  <a:moveTo>
                    <a:pt x="889" y="1"/>
                  </a:moveTo>
                  <a:cubicBezTo>
                    <a:pt x="703" y="1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69" y="1796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5" y="2233"/>
                    <a:pt x="1904" y="2118"/>
                    <a:pt x="1977" y="1927"/>
                  </a:cubicBezTo>
                  <a:lnTo>
                    <a:pt x="2334" y="1046"/>
                  </a:lnTo>
                  <a:cubicBezTo>
                    <a:pt x="2429" y="795"/>
                    <a:pt x="2310" y="522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6" y="1"/>
                    <a:pt x="889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84;p50"/>
            <p:cNvSpPr/>
            <p:nvPr/>
          </p:nvSpPr>
          <p:spPr>
            <a:xfrm>
              <a:off x="874200" y="400130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807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30" y="807"/>
                    <a:pt x="2310" y="521"/>
                    <a:pt x="2060" y="426"/>
                  </a:cubicBezTo>
                  <a:lnTo>
                    <a:pt x="1072" y="33"/>
                  </a:lnTo>
                  <a:cubicBezTo>
                    <a:pt x="1014" y="11"/>
                    <a:pt x="955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85;p50"/>
            <p:cNvSpPr/>
            <p:nvPr/>
          </p:nvSpPr>
          <p:spPr>
            <a:xfrm>
              <a:off x="718225" y="4009625"/>
              <a:ext cx="60750" cy="55700"/>
            </a:xfrm>
            <a:custGeom>
              <a:avLst/>
              <a:gdLst/>
              <a:ahLst/>
              <a:cxnLst/>
              <a:rect l="l" t="t" r="r" b="b"/>
              <a:pathLst>
                <a:path w="2430" h="2228" extrusionOk="0">
                  <a:moveTo>
                    <a:pt x="895" y="0"/>
                  </a:moveTo>
                  <a:cubicBezTo>
                    <a:pt x="704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30" y="2215"/>
                    <a:pt x="1491" y="2228"/>
                    <a:pt x="1552" y="2228"/>
                  </a:cubicBezTo>
                  <a:cubicBezTo>
                    <a:pt x="1735" y="2228"/>
                    <a:pt x="1909" y="2114"/>
                    <a:pt x="1989" y="1926"/>
                  </a:cubicBezTo>
                  <a:lnTo>
                    <a:pt x="2334" y="1045"/>
                  </a:lnTo>
                  <a:cubicBezTo>
                    <a:pt x="2430" y="795"/>
                    <a:pt x="2311" y="521"/>
                    <a:pt x="2072" y="426"/>
                  </a:cubicBezTo>
                  <a:lnTo>
                    <a:pt x="1072" y="33"/>
                  </a:lnTo>
                  <a:cubicBezTo>
                    <a:pt x="1014" y="11"/>
                    <a:pt x="954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6;p50"/>
            <p:cNvSpPr/>
            <p:nvPr/>
          </p:nvSpPr>
          <p:spPr>
            <a:xfrm>
              <a:off x="783425" y="403402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57" y="1808"/>
                  </a:cubicBezTo>
                  <a:lnTo>
                    <a:pt x="1358" y="2201"/>
                  </a:lnTo>
                  <a:cubicBezTo>
                    <a:pt x="1416" y="2223"/>
                    <a:pt x="1475" y="2233"/>
                    <a:pt x="1533" y="2233"/>
                  </a:cubicBezTo>
                  <a:cubicBezTo>
                    <a:pt x="1725" y="2233"/>
                    <a:pt x="1904" y="2119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7;p50"/>
            <p:cNvSpPr/>
            <p:nvPr/>
          </p:nvSpPr>
          <p:spPr>
            <a:xfrm>
              <a:off x="843850" y="4063500"/>
              <a:ext cx="60450" cy="55550"/>
            </a:xfrm>
            <a:custGeom>
              <a:avLst/>
              <a:gdLst/>
              <a:ahLst/>
              <a:cxnLst/>
              <a:rect l="l" t="t" r="r" b="b"/>
              <a:pathLst>
                <a:path w="2418" h="2222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5" y="1176"/>
                  </a:lnTo>
                  <a:cubicBezTo>
                    <a:pt x="0" y="1426"/>
                    <a:pt x="119" y="1700"/>
                    <a:pt x="357" y="1795"/>
                  </a:cubicBezTo>
                  <a:lnTo>
                    <a:pt x="1358" y="2188"/>
                  </a:lnTo>
                  <a:cubicBezTo>
                    <a:pt x="1416" y="2211"/>
                    <a:pt x="1476" y="2221"/>
                    <a:pt x="1535" y="2221"/>
                  </a:cubicBezTo>
                  <a:cubicBezTo>
                    <a:pt x="1726" y="2221"/>
                    <a:pt x="1904" y="2109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8;p50"/>
            <p:cNvSpPr/>
            <p:nvPr/>
          </p:nvSpPr>
          <p:spPr>
            <a:xfrm>
              <a:off x="985825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3" y="0"/>
                  </a:moveTo>
                  <a:cubicBezTo>
                    <a:pt x="24" y="1107"/>
                    <a:pt x="1" y="2239"/>
                    <a:pt x="120" y="3358"/>
                  </a:cubicBezTo>
                  <a:cubicBezTo>
                    <a:pt x="120" y="3358"/>
                    <a:pt x="4239" y="6644"/>
                    <a:pt x="9490" y="8132"/>
                  </a:cubicBezTo>
                  <a:cubicBezTo>
                    <a:pt x="13412" y="9235"/>
                    <a:pt x="17414" y="9374"/>
                    <a:pt x="19188" y="9374"/>
                  </a:cubicBezTo>
                  <a:cubicBezTo>
                    <a:pt x="19789" y="9374"/>
                    <a:pt x="20134" y="9358"/>
                    <a:pt x="20134" y="9358"/>
                  </a:cubicBezTo>
                  <a:lnTo>
                    <a:pt x="20610" y="2750"/>
                  </a:lnTo>
                  <a:lnTo>
                    <a:pt x="20610" y="2750"/>
                  </a:lnTo>
                  <a:cubicBezTo>
                    <a:pt x="20610" y="2750"/>
                    <a:pt x="20448" y="2777"/>
                    <a:pt x="20114" y="2777"/>
                  </a:cubicBezTo>
                  <a:cubicBezTo>
                    <a:pt x="19561" y="2777"/>
                    <a:pt x="18535" y="2703"/>
                    <a:pt x="16991" y="2310"/>
                  </a:cubicBezTo>
                  <a:cubicBezTo>
                    <a:pt x="15856" y="3111"/>
                    <a:pt x="13702" y="4256"/>
                    <a:pt x="10619" y="4256"/>
                  </a:cubicBezTo>
                  <a:cubicBezTo>
                    <a:pt x="10080" y="4256"/>
                    <a:pt x="9513" y="4221"/>
                    <a:pt x="8918" y="4143"/>
                  </a:cubicBezTo>
                  <a:cubicBezTo>
                    <a:pt x="4918" y="3620"/>
                    <a:pt x="1775" y="1357"/>
                    <a:pt x="20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9;p50"/>
            <p:cNvSpPr/>
            <p:nvPr/>
          </p:nvSpPr>
          <p:spPr>
            <a:xfrm>
              <a:off x="990141" y="3971437"/>
              <a:ext cx="419700" cy="265075"/>
            </a:xfrm>
            <a:custGeom>
              <a:avLst/>
              <a:gdLst/>
              <a:ahLst/>
              <a:cxnLst/>
              <a:rect l="l" t="t" r="r" b="b"/>
              <a:pathLst>
                <a:path w="16788" h="10603" extrusionOk="0">
                  <a:moveTo>
                    <a:pt x="4632" y="0"/>
                  </a:moveTo>
                  <a:cubicBezTo>
                    <a:pt x="2893" y="643"/>
                    <a:pt x="1488" y="1977"/>
                    <a:pt x="750" y="3691"/>
                  </a:cubicBezTo>
                  <a:cubicBezTo>
                    <a:pt x="393" y="4536"/>
                    <a:pt x="131" y="5429"/>
                    <a:pt x="0" y="6346"/>
                  </a:cubicBezTo>
                  <a:cubicBezTo>
                    <a:pt x="1572" y="7703"/>
                    <a:pt x="4727" y="9966"/>
                    <a:pt x="8715" y="10489"/>
                  </a:cubicBezTo>
                  <a:cubicBezTo>
                    <a:pt x="9310" y="10567"/>
                    <a:pt x="9878" y="10602"/>
                    <a:pt x="10417" y="10602"/>
                  </a:cubicBezTo>
                  <a:cubicBezTo>
                    <a:pt x="13502" y="10602"/>
                    <a:pt x="15663" y="9457"/>
                    <a:pt x="16788" y="8656"/>
                  </a:cubicBezTo>
                  <a:cubicBezTo>
                    <a:pt x="15526" y="8311"/>
                    <a:pt x="14276" y="7894"/>
                    <a:pt x="13073" y="7382"/>
                  </a:cubicBezTo>
                  <a:cubicBezTo>
                    <a:pt x="8001" y="5275"/>
                    <a:pt x="4632" y="0"/>
                    <a:pt x="4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90;p50"/>
            <p:cNvSpPr/>
            <p:nvPr/>
          </p:nvSpPr>
          <p:spPr>
            <a:xfrm>
              <a:off x="2213050" y="3755350"/>
              <a:ext cx="70275" cy="84275"/>
            </a:xfrm>
            <a:custGeom>
              <a:avLst/>
              <a:gdLst/>
              <a:ahLst/>
              <a:cxnLst/>
              <a:rect l="l" t="t" r="r" b="b"/>
              <a:pathLst>
                <a:path w="2811" h="3371" extrusionOk="0">
                  <a:moveTo>
                    <a:pt x="1" y="1"/>
                  </a:moveTo>
                  <a:lnTo>
                    <a:pt x="906" y="3370"/>
                  </a:lnTo>
                  <a:lnTo>
                    <a:pt x="2811" y="2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91;p50"/>
            <p:cNvSpPr/>
            <p:nvPr/>
          </p:nvSpPr>
          <p:spPr>
            <a:xfrm>
              <a:off x="2213050" y="3755350"/>
              <a:ext cx="20875" cy="26825"/>
            </a:xfrm>
            <a:custGeom>
              <a:avLst/>
              <a:gdLst/>
              <a:ahLst/>
              <a:cxnLst/>
              <a:rect l="l" t="t" r="r" b="b"/>
              <a:pathLst>
                <a:path w="835" h="1073" extrusionOk="0">
                  <a:moveTo>
                    <a:pt x="1" y="1"/>
                  </a:moveTo>
                  <a:lnTo>
                    <a:pt x="287" y="1060"/>
                  </a:lnTo>
                  <a:cubicBezTo>
                    <a:pt x="321" y="1068"/>
                    <a:pt x="356" y="1072"/>
                    <a:pt x="389" y="1072"/>
                  </a:cubicBezTo>
                  <a:cubicBezTo>
                    <a:pt x="602" y="1072"/>
                    <a:pt x="793" y="919"/>
                    <a:pt x="834" y="7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2;p50"/>
            <p:cNvSpPr/>
            <p:nvPr/>
          </p:nvSpPr>
          <p:spPr>
            <a:xfrm>
              <a:off x="2398200" y="4050325"/>
              <a:ext cx="59925" cy="54075"/>
            </a:xfrm>
            <a:custGeom>
              <a:avLst/>
              <a:gdLst/>
              <a:ahLst/>
              <a:cxnLst/>
              <a:rect l="l" t="t" r="r" b="b"/>
              <a:pathLst>
                <a:path w="2397" h="2163" extrusionOk="0">
                  <a:moveTo>
                    <a:pt x="1620" y="1"/>
                  </a:moveTo>
                  <a:lnTo>
                    <a:pt x="1" y="1013"/>
                  </a:lnTo>
                  <a:cubicBezTo>
                    <a:pt x="1" y="1013"/>
                    <a:pt x="394" y="2072"/>
                    <a:pt x="965" y="2156"/>
                  </a:cubicBezTo>
                  <a:cubicBezTo>
                    <a:pt x="994" y="2160"/>
                    <a:pt x="1024" y="2162"/>
                    <a:pt x="1054" y="2162"/>
                  </a:cubicBezTo>
                  <a:cubicBezTo>
                    <a:pt x="1622" y="2162"/>
                    <a:pt x="2397" y="1446"/>
                    <a:pt x="2227" y="870"/>
                  </a:cubicBezTo>
                  <a:cubicBezTo>
                    <a:pt x="2132" y="513"/>
                    <a:pt x="1918" y="203"/>
                    <a:pt x="162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93;p50"/>
            <p:cNvSpPr/>
            <p:nvPr/>
          </p:nvSpPr>
          <p:spPr>
            <a:xfrm>
              <a:off x="2366950" y="4002700"/>
              <a:ext cx="77725" cy="82275"/>
            </a:xfrm>
            <a:custGeom>
              <a:avLst/>
              <a:gdLst/>
              <a:ahLst/>
              <a:cxnLst/>
              <a:rect l="l" t="t" r="r" b="b"/>
              <a:pathLst>
                <a:path w="3109" h="3291" extrusionOk="0">
                  <a:moveTo>
                    <a:pt x="1846" y="1"/>
                  </a:moveTo>
                  <a:lnTo>
                    <a:pt x="1" y="1298"/>
                  </a:lnTo>
                  <a:lnTo>
                    <a:pt x="1120" y="3263"/>
                  </a:lnTo>
                  <a:cubicBezTo>
                    <a:pt x="1218" y="3282"/>
                    <a:pt x="1317" y="3291"/>
                    <a:pt x="1416" y="3291"/>
                  </a:cubicBezTo>
                  <a:cubicBezTo>
                    <a:pt x="1758" y="3291"/>
                    <a:pt x="2092" y="3181"/>
                    <a:pt x="2370" y="2977"/>
                  </a:cubicBezTo>
                  <a:cubicBezTo>
                    <a:pt x="2727" y="2692"/>
                    <a:pt x="2989" y="2299"/>
                    <a:pt x="3108" y="1846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94;p50"/>
            <p:cNvSpPr/>
            <p:nvPr/>
          </p:nvSpPr>
          <p:spPr>
            <a:xfrm>
              <a:off x="2231825" y="3868325"/>
              <a:ext cx="119375" cy="164175"/>
            </a:xfrm>
            <a:custGeom>
              <a:avLst/>
              <a:gdLst/>
              <a:ahLst/>
              <a:cxnLst/>
              <a:rect l="l" t="t" r="r" b="b"/>
              <a:pathLst>
                <a:path w="4775" h="6567" extrusionOk="0">
                  <a:moveTo>
                    <a:pt x="2133" y="0"/>
                  </a:moveTo>
                  <a:cubicBezTo>
                    <a:pt x="1631" y="0"/>
                    <a:pt x="876" y="734"/>
                    <a:pt x="655" y="1482"/>
                  </a:cubicBezTo>
                  <a:cubicBezTo>
                    <a:pt x="381" y="2411"/>
                    <a:pt x="1036" y="3899"/>
                    <a:pt x="1036" y="3899"/>
                  </a:cubicBezTo>
                  <a:lnTo>
                    <a:pt x="0" y="5078"/>
                  </a:lnTo>
                  <a:lnTo>
                    <a:pt x="1369" y="6566"/>
                  </a:lnTo>
                  <a:lnTo>
                    <a:pt x="2584" y="5673"/>
                  </a:lnTo>
                  <a:cubicBezTo>
                    <a:pt x="2584" y="5673"/>
                    <a:pt x="2869" y="5900"/>
                    <a:pt x="3584" y="6019"/>
                  </a:cubicBezTo>
                  <a:cubicBezTo>
                    <a:pt x="3674" y="6034"/>
                    <a:pt x="3764" y="6042"/>
                    <a:pt x="3855" y="6042"/>
                  </a:cubicBezTo>
                  <a:cubicBezTo>
                    <a:pt x="4182" y="6042"/>
                    <a:pt x="4504" y="5941"/>
                    <a:pt x="4774" y="5745"/>
                  </a:cubicBezTo>
                  <a:lnTo>
                    <a:pt x="2060" y="1720"/>
                  </a:lnTo>
                  <a:cubicBezTo>
                    <a:pt x="2060" y="1720"/>
                    <a:pt x="2858" y="637"/>
                    <a:pt x="2441" y="137"/>
                  </a:cubicBezTo>
                  <a:cubicBezTo>
                    <a:pt x="2360" y="42"/>
                    <a:pt x="2254" y="0"/>
                    <a:pt x="2133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95;p50"/>
            <p:cNvSpPr/>
            <p:nvPr/>
          </p:nvSpPr>
          <p:spPr>
            <a:xfrm>
              <a:off x="2235675" y="3811525"/>
              <a:ext cx="177425" cy="223725"/>
            </a:xfrm>
            <a:custGeom>
              <a:avLst/>
              <a:gdLst/>
              <a:ahLst/>
              <a:cxnLst/>
              <a:rect l="l" t="t" r="r" b="b"/>
              <a:pathLst>
                <a:path w="7097" h="8949" extrusionOk="0">
                  <a:moveTo>
                    <a:pt x="1222" y="1"/>
                  </a:moveTo>
                  <a:cubicBezTo>
                    <a:pt x="1011" y="1"/>
                    <a:pt x="789" y="36"/>
                    <a:pt x="620" y="147"/>
                  </a:cubicBezTo>
                  <a:cubicBezTo>
                    <a:pt x="179" y="444"/>
                    <a:pt x="1" y="1123"/>
                    <a:pt x="1" y="1123"/>
                  </a:cubicBezTo>
                  <a:lnTo>
                    <a:pt x="1906" y="3981"/>
                  </a:lnTo>
                  <a:lnTo>
                    <a:pt x="4620" y="8017"/>
                  </a:lnTo>
                  <a:lnTo>
                    <a:pt x="5252" y="8945"/>
                  </a:lnTo>
                  <a:cubicBezTo>
                    <a:pt x="5252" y="8945"/>
                    <a:pt x="5301" y="8948"/>
                    <a:pt x="5381" y="8948"/>
                  </a:cubicBezTo>
                  <a:cubicBezTo>
                    <a:pt x="5622" y="8948"/>
                    <a:pt x="6144" y="8922"/>
                    <a:pt x="6466" y="8707"/>
                  </a:cubicBezTo>
                  <a:cubicBezTo>
                    <a:pt x="6883" y="8422"/>
                    <a:pt x="7097" y="7648"/>
                    <a:pt x="7097" y="7648"/>
                  </a:cubicBezTo>
                  <a:lnTo>
                    <a:pt x="1906" y="99"/>
                  </a:lnTo>
                  <a:cubicBezTo>
                    <a:pt x="1906" y="99"/>
                    <a:pt x="1578" y="1"/>
                    <a:pt x="1222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6;p50"/>
            <p:cNvSpPr/>
            <p:nvPr/>
          </p:nvSpPr>
          <p:spPr>
            <a:xfrm>
              <a:off x="2298775" y="3858925"/>
              <a:ext cx="105400" cy="108525"/>
            </a:xfrm>
            <a:custGeom>
              <a:avLst/>
              <a:gdLst/>
              <a:ahLst/>
              <a:cxnLst/>
              <a:rect l="l" t="t" r="r" b="b"/>
              <a:pathLst>
                <a:path w="4216" h="4341" extrusionOk="0">
                  <a:moveTo>
                    <a:pt x="1226" y="0"/>
                  </a:moveTo>
                  <a:cubicBezTo>
                    <a:pt x="1132" y="0"/>
                    <a:pt x="1040" y="12"/>
                    <a:pt x="953" y="37"/>
                  </a:cubicBezTo>
                  <a:cubicBezTo>
                    <a:pt x="25" y="299"/>
                    <a:pt x="1" y="977"/>
                    <a:pt x="239" y="1299"/>
                  </a:cubicBezTo>
                  <a:cubicBezTo>
                    <a:pt x="357" y="1471"/>
                    <a:pt x="569" y="1524"/>
                    <a:pt x="787" y="1524"/>
                  </a:cubicBezTo>
                  <a:cubicBezTo>
                    <a:pt x="1142" y="1524"/>
                    <a:pt x="1513" y="1382"/>
                    <a:pt x="1513" y="1382"/>
                  </a:cubicBezTo>
                  <a:lnTo>
                    <a:pt x="1513" y="1382"/>
                  </a:lnTo>
                  <a:cubicBezTo>
                    <a:pt x="1513" y="1382"/>
                    <a:pt x="656" y="2156"/>
                    <a:pt x="1144" y="2728"/>
                  </a:cubicBezTo>
                  <a:cubicBezTo>
                    <a:pt x="1307" y="2914"/>
                    <a:pt x="1502" y="2976"/>
                    <a:pt x="1691" y="2976"/>
                  </a:cubicBezTo>
                  <a:cubicBezTo>
                    <a:pt x="2069" y="2976"/>
                    <a:pt x="2418" y="2728"/>
                    <a:pt x="2418" y="2728"/>
                  </a:cubicBezTo>
                  <a:lnTo>
                    <a:pt x="2418" y="2728"/>
                  </a:lnTo>
                  <a:cubicBezTo>
                    <a:pt x="2418" y="2728"/>
                    <a:pt x="1501" y="3537"/>
                    <a:pt x="2108" y="4156"/>
                  </a:cubicBezTo>
                  <a:cubicBezTo>
                    <a:pt x="2230" y="4283"/>
                    <a:pt x="2393" y="4341"/>
                    <a:pt x="2570" y="4341"/>
                  </a:cubicBezTo>
                  <a:cubicBezTo>
                    <a:pt x="3275" y="4341"/>
                    <a:pt x="4215" y="3429"/>
                    <a:pt x="3787" y="2335"/>
                  </a:cubicBezTo>
                  <a:cubicBezTo>
                    <a:pt x="3313" y="1084"/>
                    <a:pt x="2126" y="0"/>
                    <a:pt x="1226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7;p50"/>
            <p:cNvSpPr/>
            <p:nvPr/>
          </p:nvSpPr>
          <p:spPr>
            <a:xfrm>
              <a:off x="1807050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408" y="0"/>
                  </a:moveTo>
                  <a:cubicBezTo>
                    <a:pt x="18837" y="1357"/>
                    <a:pt x="15681" y="3620"/>
                    <a:pt x="11693" y="4143"/>
                  </a:cubicBezTo>
                  <a:cubicBezTo>
                    <a:pt x="11098" y="4221"/>
                    <a:pt x="10531" y="4256"/>
                    <a:pt x="9992" y="4256"/>
                  </a:cubicBezTo>
                  <a:cubicBezTo>
                    <a:pt x="6909" y="4256"/>
                    <a:pt x="4755" y="3111"/>
                    <a:pt x="3620" y="2310"/>
                  </a:cubicBezTo>
                  <a:cubicBezTo>
                    <a:pt x="2076" y="2703"/>
                    <a:pt x="1050" y="2777"/>
                    <a:pt x="497" y="2777"/>
                  </a:cubicBezTo>
                  <a:cubicBezTo>
                    <a:pt x="163" y="2777"/>
                    <a:pt x="1" y="2750"/>
                    <a:pt x="1" y="2750"/>
                  </a:cubicBezTo>
                  <a:lnTo>
                    <a:pt x="1" y="2750"/>
                  </a:lnTo>
                  <a:lnTo>
                    <a:pt x="465" y="9358"/>
                  </a:lnTo>
                  <a:cubicBezTo>
                    <a:pt x="465" y="9358"/>
                    <a:pt x="810" y="9374"/>
                    <a:pt x="1411" y="9374"/>
                  </a:cubicBezTo>
                  <a:cubicBezTo>
                    <a:pt x="3185" y="9374"/>
                    <a:pt x="7187" y="9235"/>
                    <a:pt x="11109" y="8132"/>
                  </a:cubicBezTo>
                  <a:cubicBezTo>
                    <a:pt x="16360" y="6644"/>
                    <a:pt x="20492" y="3358"/>
                    <a:pt x="20492" y="3358"/>
                  </a:cubicBezTo>
                  <a:cubicBezTo>
                    <a:pt x="20611" y="2239"/>
                    <a:pt x="20587" y="1107"/>
                    <a:pt x="20408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8;p50"/>
            <p:cNvSpPr/>
            <p:nvPr/>
          </p:nvSpPr>
          <p:spPr>
            <a:xfrm>
              <a:off x="1897850" y="3971109"/>
              <a:ext cx="419725" cy="265075"/>
            </a:xfrm>
            <a:custGeom>
              <a:avLst/>
              <a:gdLst/>
              <a:ahLst/>
              <a:cxnLst/>
              <a:rect l="l" t="t" r="r" b="b"/>
              <a:pathLst>
                <a:path w="16789" h="10603" extrusionOk="0">
                  <a:moveTo>
                    <a:pt x="12157" y="0"/>
                  </a:moveTo>
                  <a:cubicBezTo>
                    <a:pt x="12157" y="0"/>
                    <a:pt x="8787" y="5275"/>
                    <a:pt x="3715" y="7382"/>
                  </a:cubicBezTo>
                  <a:cubicBezTo>
                    <a:pt x="2512" y="7894"/>
                    <a:pt x="1262" y="8311"/>
                    <a:pt x="0" y="8656"/>
                  </a:cubicBezTo>
                  <a:cubicBezTo>
                    <a:pt x="1125" y="9457"/>
                    <a:pt x="3294" y="10602"/>
                    <a:pt x="6375" y="10602"/>
                  </a:cubicBezTo>
                  <a:cubicBezTo>
                    <a:pt x="6913" y="10602"/>
                    <a:pt x="7479" y="10567"/>
                    <a:pt x="8073" y="10489"/>
                  </a:cubicBezTo>
                  <a:cubicBezTo>
                    <a:pt x="12061" y="9966"/>
                    <a:pt x="15216" y="7703"/>
                    <a:pt x="16788" y="6346"/>
                  </a:cubicBezTo>
                  <a:cubicBezTo>
                    <a:pt x="16657" y="5429"/>
                    <a:pt x="16395" y="4536"/>
                    <a:pt x="16038" y="3691"/>
                  </a:cubicBezTo>
                  <a:cubicBezTo>
                    <a:pt x="15300" y="1977"/>
                    <a:pt x="13895" y="643"/>
                    <a:pt x="1215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9;p50"/>
            <p:cNvSpPr/>
            <p:nvPr/>
          </p:nvSpPr>
          <p:spPr>
            <a:xfrm>
              <a:off x="1530525" y="4174550"/>
              <a:ext cx="253350" cy="187750"/>
            </a:xfrm>
            <a:custGeom>
              <a:avLst/>
              <a:gdLst/>
              <a:ahLst/>
              <a:cxnLst/>
              <a:rect l="l" t="t" r="r" b="b"/>
              <a:pathLst>
                <a:path w="10134" h="7510" extrusionOk="0">
                  <a:moveTo>
                    <a:pt x="5646" y="0"/>
                  </a:moveTo>
                  <a:cubicBezTo>
                    <a:pt x="4022" y="0"/>
                    <a:pt x="2287" y="175"/>
                    <a:pt x="2287" y="175"/>
                  </a:cubicBezTo>
                  <a:cubicBezTo>
                    <a:pt x="2287" y="175"/>
                    <a:pt x="942" y="437"/>
                    <a:pt x="1" y="628"/>
                  </a:cubicBezTo>
                  <a:cubicBezTo>
                    <a:pt x="394" y="1842"/>
                    <a:pt x="1751" y="5414"/>
                    <a:pt x="4847" y="7509"/>
                  </a:cubicBezTo>
                  <a:cubicBezTo>
                    <a:pt x="6061" y="6366"/>
                    <a:pt x="7192" y="5116"/>
                    <a:pt x="8204" y="3783"/>
                  </a:cubicBezTo>
                  <a:cubicBezTo>
                    <a:pt x="8919" y="2806"/>
                    <a:pt x="9574" y="1771"/>
                    <a:pt x="10133" y="699"/>
                  </a:cubicBezTo>
                  <a:cubicBezTo>
                    <a:pt x="9466" y="544"/>
                    <a:pt x="8514" y="330"/>
                    <a:pt x="7609" y="139"/>
                  </a:cubicBezTo>
                  <a:cubicBezTo>
                    <a:pt x="7090" y="36"/>
                    <a:pt x="6379" y="0"/>
                    <a:pt x="564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00;p50"/>
            <p:cNvSpPr/>
            <p:nvPr/>
          </p:nvSpPr>
          <p:spPr>
            <a:xfrm>
              <a:off x="1452999" y="4189156"/>
              <a:ext cx="385775" cy="394725"/>
            </a:xfrm>
            <a:custGeom>
              <a:avLst/>
              <a:gdLst/>
              <a:ahLst/>
              <a:cxnLst/>
              <a:rect l="l" t="t" r="r" b="b"/>
              <a:pathLst>
                <a:path w="15431" h="15789" extrusionOk="0">
                  <a:moveTo>
                    <a:pt x="3096" y="1"/>
                  </a:moveTo>
                  <a:lnTo>
                    <a:pt x="2834" y="60"/>
                  </a:lnTo>
                  <a:cubicBezTo>
                    <a:pt x="2405" y="155"/>
                    <a:pt x="1977" y="239"/>
                    <a:pt x="1548" y="274"/>
                  </a:cubicBezTo>
                  <a:cubicBezTo>
                    <a:pt x="1548" y="274"/>
                    <a:pt x="441" y="6704"/>
                    <a:pt x="131" y="9633"/>
                  </a:cubicBezTo>
                  <a:cubicBezTo>
                    <a:pt x="96" y="10014"/>
                    <a:pt x="48" y="10419"/>
                    <a:pt x="0" y="10823"/>
                  </a:cubicBezTo>
                  <a:cubicBezTo>
                    <a:pt x="1155" y="12716"/>
                    <a:pt x="3691" y="15788"/>
                    <a:pt x="7966" y="15788"/>
                  </a:cubicBezTo>
                  <a:cubicBezTo>
                    <a:pt x="11752" y="15788"/>
                    <a:pt x="14145" y="13490"/>
                    <a:pt x="15431" y="11704"/>
                  </a:cubicBezTo>
                  <a:cubicBezTo>
                    <a:pt x="15359" y="10276"/>
                    <a:pt x="15264" y="8799"/>
                    <a:pt x="15157" y="7633"/>
                  </a:cubicBezTo>
                  <a:cubicBezTo>
                    <a:pt x="14824" y="4311"/>
                    <a:pt x="14157" y="274"/>
                    <a:pt x="14157" y="274"/>
                  </a:cubicBezTo>
                  <a:lnTo>
                    <a:pt x="13240" y="72"/>
                  </a:lnTo>
                  <a:cubicBezTo>
                    <a:pt x="12669" y="1144"/>
                    <a:pt x="12026" y="2179"/>
                    <a:pt x="11299" y="3156"/>
                  </a:cubicBezTo>
                  <a:cubicBezTo>
                    <a:pt x="10287" y="4489"/>
                    <a:pt x="9156" y="5739"/>
                    <a:pt x="7942" y="6882"/>
                  </a:cubicBezTo>
                  <a:cubicBezTo>
                    <a:pt x="4846" y="4787"/>
                    <a:pt x="3489" y="1215"/>
                    <a:pt x="30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01;p50"/>
            <p:cNvSpPr/>
            <p:nvPr/>
          </p:nvSpPr>
          <p:spPr>
            <a:xfrm>
              <a:off x="1437675" y="4458285"/>
              <a:ext cx="405725" cy="213450"/>
            </a:xfrm>
            <a:custGeom>
              <a:avLst/>
              <a:gdLst/>
              <a:ahLst/>
              <a:cxnLst/>
              <a:rect l="l" t="t" r="r" b="b"/>
              <a:pathLst>
                <a:path w="16229" h="8538" extrusionOk="0">
                  <a:moveTo>
                    <a:pt x="619" y="0"/>
                  </a:moveTo>
                  <a:cubicBezTo>
                    <a:pt x="334" y="2715"/>
                    <a:pt x="0" y="5727"/>
                    <a:pt x="0" y="5727"/>
                  </a:cubicBezTo>
                  <a:cubicBezTo>
                    <a:pt x="0" y="5727"/>
                    <a:pt x="3739" y="8537"/>
                    <a:pt x="8335" y="8537"/>
                  </a:cubicBezTo>
                  <a:cubicBezTo>
                    <a:pt x="12942" y="8537"/>
                    <a:pt x="16228" y="5942"/>
                    <a:pt x="16228" y="5942"/>
                  </a:cubicBezTo>
                  <a:cubicBezTo>
                    <a:pt x="16228" y="5942"/>
                    <a:pt x="16169" y="3501"/>
                    <a:pt x="16050" y="881"/>
                  </a:cubicBezTo>
                  <a:cubicBezTo>
                    <a:pt x="14764" y="2667"/>
                    <a:pt x="12371" y="4965"/>
                    <a:pt x="8585" y="4965"/>
                  </a:cubicBezTo>
                  <a:cubicBezTo>
                    <a:pt x="4310" y="4965"/>
                    <a:pt x="1774" y="1893"/>
                    <a:pt x="619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02;p50"/>
            <p:cNvSpPr/>
            <p:nvPr/>
          </p:nvSpPr>
          <p:spPr>
            <a:xfrm>
              <a:off x="1612700" y="4097650"/>
              <a:ext cx="85450" cy="61075"/>
            </a:xfrm>
            <a:custGeom>
              <a:avLst/>
              <a:gdLst/>
              <a:ahLst/>
              <a:cxnLst/>
              <a:rect l="l" t="t" r="r" b="b"/>
              <a:pathLst>
                <a:path w="3418" h="2443" extrusionOk="0">
                  <a:moveTo>
                    <a:pt x="131" y="1"/>
                  </a:moveTo>
                  <a:cubicBezTo>
                    <a:pt x="131" y="691"/>
                    <a:pt x="95" y="1382"/>
                    <a:pt x="0" y="2072"/>
                  </a:cubicBezTo>
                  <a:cubicBezTo>
                    <a:pt x="559" y="2312"/>
                    <a:pt x="1162" y="2442"/>
                    <a:pt x="1777" y="2442"/>
                  </a:cubicBezTo>
                  <a:cubicBezTo>
                    <a:pt x="1804" y="2442"/>
                    <a:pt x="1831" y="2442"/>
                    <a:pt x="1857" y="2442"/>
                  </a:cubicBezTo>
                  <a:cubicBezTo>
                    <a:pt x="2381" y="2430"/>
                    <a:pt x="2905" y="2346"/>
                    <a:pt x="3417" y="2192"/>
                  </a:cubicBezTo>
                  <a:cubicBezTo>
                    <a:pt x="3358" y="2001"/>
                    <a:pt x="3322" y="1811"/>
                    <a:pt x="3322" y="1608"/>
                  </a:cubicBezTo>
                  <a:cubicBezTo>
                    <a:pt x="3310" y="358"/>
                    <a:pt x="3310" y="203"/>
                    <a:pt x="3310" y="2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03;p50"/>
            <p:cNvSpPr/>
            <p:nvPr/>
          </p:nvSpPr>
          <p:spPr>
            <a:xfrm>
              <a:off x="1587400" y="4149450"/>
              <a:ext cx="133075" cy="125625"/>
            </a:xfrm>
            <a:custGeom>
              <a:avLst/>
              <a:gdLst/>
              <a:ahLst/>
              <a:cxnLst/>
              <a:rect l="l" t="t" r="r" b="b"/>
              <a:pathLst>
                <a:path w="5323" h="5025" extrusionOk="0">
                  <a:moveTo>
                    <a:pt x="1012" y="0"/>
                  </a:moveTo>
                  <a:cubicBezTo>
                    <a:pt x="988" y="155"/>
                    <a:pt x="953" y="310"/>
                    <a:pt x="893" y="465"/>
                  </a:cubicBezTo>
                  <a:cubicBezTo>
                    <a:pt x="726" y="822"/>
                    <a:pt x="393" y="1096"/>
                    <a:pt x="0" y="1179"/>
                  </a:cubicBezTo>
                  <a:cubicBezTo>
                    <a:pt x="0" y="1179"/>
                    <a:pt x="1000" y="3632"/>
                    <a:pt x="2643" y="5025"/>
                  </a:cubicBezTo>
                  <a:cubicBezTo>
                    <a:pt x="3274" y="4311"/>
                    <a:pt x="3846" y="3572"/>
                    <a:pt x="4382" y="2787"/>
                  </a:cubicBezTo>
                  <a:cubicBezTo>
                    <a:pt x="4739" y="2263"/>
                    <a:pt x="5048" y="1715"/>
                    <a:pt x="5322" y="1143"/>
                  </a:cubicBezTo>
                  <a:cubicBezTo>
                    <a:pt x="4894" y="941"/>
                    <a:pt x="4560" y="572"/>
                    <a:pt x="4429" y="120"/>
                  </a:cubicBezTo>
                  <a:cubicBezTo>
                    <a:pt x="3917" y="274"/>
                    <a:pt x="3393" y="358"/>
                    <a:pt x="2869" y="370"/>
                  </a:cubicBezTo>
                  <a:cubicBezTo>
                    <a:pt x="2843" y="370"/>
                    <a:pt x="2816" y="370"/>
                    <a:pt x="2789" y="370"/>
                  </a:cubicBezTo>
                  <a:cubicBezTo>
                    <a:pt x="2174" y="370"/>
                    <a:pt x="1571" y="240"/>
                    <a:pt x="1012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04;p50"/>
            <p:cNvSpPr/>
            <p:nvPr/>
          </p:nvSpPr>
          <p:spPr>
            <a:xfrm>
              <a:off x="1013800" y="3145600"/>
              <a:ext cx="1236800" cy="864600"/>
            </a:xfrm>
            <a:custGeom>
              <a:avLst/>
              <a:gdLst/>
              <a:ahLst/>
              <a:cxnLst/>
              <a:rect l="l" t="t" r="r" b="b"/>
              <a:pathLst>
                <a:path w="49472" h="34584" extrusionOk="0">
                  <a:moveTo>
                    <a:pt x="42359" y="0"/>
                  </a:moveTo>
                  <a:cubicBezTo>
                    <a:pt x="41931" y="0"/>
                    <a:pt x="41649" y="78"/>
                    <a:pt x="41649" y="78"/>
                  </a:cubicBezTo>
                  <a:cubicBezTo>
                    <a:pt x="42697" y="804"/>
                    <a:pt x="41946" y="2471"/>
                    <a:pt x="41946" y="2471"/>
                  </a:cubicBezTo>
                  <a:cubicBezTo>
                    <a:pt x="41946" y="2471"/>
                    <a:pt x="43720" y="3852"/>
                    <a:pt x="42994" y="5436"/>
                  </a:cubicBezTo>
                  <a:cubicBezTo>
                    <a:pt x="42256" y="7031"/>
                    <a:pt x="40315" y="7031"/>
                    <a:pt x="40315" y="7031"/>
                  </a:cubicBezTo>
                  <a:cubicBezTo>
                    <a:pt x="40315" y="7031"/>
                    <a:pt x="40454" y="9390"/>
                    <a:pt x="37894" y="9390"/>
                  </a:cubicBezTo>
                  <a:cubicBezTo>
                    <a:pt x="37856" y="9390"/>
                    <a:pt x="37818" y="9390"/>
                    <a:pt x="37779" y="9389"/>
                  </a:cubicBezTo>
                  <a:cubicBezTo>
                    <a:pt x="35100" y="9317"/>
                    <a:pt x="35541" y="5293"/>
                    <a:pt x="35541" y="5293"/>
                  </a:cubicBezTo>
                  <a:lnTo>
                    <a:pt x="35541" y="5293"/>
                  </a:lnTo>
                  <a:cubicBezTo>
                    <a:pt x="35541" y="5293"/>
                    <a:pt x="34713" y="6001"/>
                    <a:pt x="33675" y="6001"/>
                  </a:cubicBezTo>
                  <a:cubicBezTo>
                    <a:pt x="33321" y="6001"/>
                    <a:pt x="32943" y="5919"/>
                    <a:pt x="32564" y="5698"/>
                  </a:cubicBezTo>
                  <a:cubicBezTo>
                    <a:pt x="31076" y="4829"/>
                    <a:pt x="31874" y="2364"/>
                    <a:pt x="31874" y="2364"/>
                  </a:cubicBezTo>
                  <a:lnTo>
                    <a:pt x="31874" y="2364"/>
                  </a:lnTo>
                  <a:cubicBezTo>
                    <a:pt x="31874" y="2364"/>
                    <a:pt x="30909" y="3594"/>
                    <a:pt x="29321" y="3594"/>
                  </a:cubicBezTo>
                  <a:cubicBezTo>
                    <a:pt x="29162" y="3594"/>
                    <a:pt x="28997" y="3582"/>
                    <a:pt x="28826" y="3555"/>
                  </a:cubicBezTo>
                  <a:cubicBezTo>
                    <a:pt x="26945" y="3257"/>
                    <a:pt x="25933" y="1162"/>
                    <a:pt x="25933" y="1162"/>
                  </a:cubicBezTo>
                  <a:lnTo>
                    <a:pt x="25933" y="1162"/>
                  </a:lnTo>
                  <a:cubicBezTo>
                    <a:pt x="25933" y="1162"/>
                    <a:pt x="26254" y="3662"/>
                    <a:pt x="24444" y="4674"/>
                  </a:cubicBezTo>
                  <a:cubicBezTo>
                    <a:pt x="24023" y="4910"/>
                    <a:pt x="23613" y="5000"/>
                    <a:pt x="23232" y="5000"/>
                  </a:cubicBezTo>
                  <a:cubicBezTo>
                    <a:pt x="21978" y="5000"/>
                    <a:pt x="21039" y="4019"/>
                    <a:pt x="21039" y="4019"/>
                  </a:cubicBezTo>
                  <a:lnTo>
                    <a:pt x="21039" y="4019"/>
                  </a:lnTo>
                  <a:cubicBezTo>
                    <a:pt x="21039" y="4019"/>
                    <a:pt x="21622" y="6091"/>
                    <a:pt x="20313" y="6591"/>
                  </a:cubicBezTo>
                  <a:cubicBezTo>
                    <a:pt x="20089" y="6679"/>
                    <a:pt x="19871" y="6716"/>
                    <a:pt x="19665" y="6716"/>
                  </a:cubicBezTo>
                  <a:cubicBezTo>
                    <a:pt x="18677" y="6716"/>
                    <a:pt x="17943" y="5876"/>
                    <a:pt x="17943" y="5876"/>
                  </a:cubicBezTo>
                  <a:cubicBezTo>
                    <a:pt x="17943" y="5876"/>
                    <a:pt x="17574" y="8058"/>
                    <a:pt x="15271" y="8058"/>
                  </a:cubicBezTo>
                  <a:cubicBezTo>
                    <a:pt x="15162" y="8058"/>
                    <a:pt x="15049" y="8054"/>
                    <a:pt x="14931" y="8043"/>
                  </a:cubicBezTo>
                  <a:cubicBezTo>
                    <a:pt x="12324" y="7829"/>
                    <a:pt x="12288" y="4495"/>
                    <a:pt x="12288" y="4495"/>
                  </a:cubicBezTo>
                  <a:cubicBezTo>
                    <a:pt x="12288" y="4495"/>
                    <a:pt x="11433" y="5446"/>
                    <a:pt x="10236" y="5446"/>
                  </a:cubicBezTo>
                  <a:cubicBezTo>
                    <a:pt x="9798" y="5446"/>
                    <a:pt x="9315" y="5319"/>
                    <a:pt x="8811" y="4972"/>
                  </a:cubicBezTo>
                  <a:cubicBezTo>
                    <a:pt x="6918" y="3662"/>
                    <a:pt x="8811" y="650"/>
                    <a:pt x="8811" y="650"/>
                  </a:cubicBezTo>
                  <a:cubicBezTo>
                    <a:pt x="8811" y="650"/>
                    <a:pt x="8565" y="608"/>
                    <a:pt x="8184" y="608"/>
                  </a:cubicBezTo>
                  <a:cubicBezTo>
                    <a:pt x="7317" y="608"/>
                    <a:pt x="5750" y="821"/>
                    <a:pt x="4775" y="2209"/>
                  </a:cubicBezTo>
                  <a:cubicBezTo>
                    <a:pt x="3358" y="4210"/>
                    <a:pt x="4549" y="6234"/>
                    <a:pt x="4549" y="6234"/>
                  </a:cubicBezTo>
                  <a:cubicBezTo>
                    <a:pt x="4549" y="6234"/>
                    <a:pt x="4538" y="6233"/>
                    <a:pt x="4518" y="6233"/>
                  </a:cubicBezTo>
                  <a:cubicBezTo>
                    <a:pt x="4236" y="6233"/>
                    <a:pt x="2095" y="6326"/>
                    <a:pt x="1084" y="9115"/>
                  </a:cubicBezTo>
                  <a:cubicBezTo>
                    <a:pt x="1" y="12103"/>
                    <a:pt x="2489" y="13889"/>
                    <a:pt x="2489" y="13889"/>
                  </a:cubicBezTo>
                  <a:cubicBezTo>
                    <a:pt x="2489" y="13889"/>
                    <a:pt x="155" y="15080"/>
                    <a:pt x="489" y="18187"/>
                  </a:cubicBezTo>
                  <a:cubicBezTo>
                    <a:pt x="810" y="21283"/>
                    <a:pt x="3858" y="21628"/>
                    <a:pt x="3858" y="21628"/>
                  </a:cubicBezTo>
                  <a:cubicBezTo>
                    <a:pt x="3858" y="21628"/>
                    <a:pt x="2822" y="23450"/>
                    <a:pt x="3858" y="25260"/>
                  </a:cubicBezTo>
                  <a:cubicBezTo>
                    <a:pt x="4882" y="27070"/>
                    <a:pt x="6835" y="27260"/>
                    <a:pt x="6835" y="27260"/>
                  </a:cubicBezTo>
                  <a:cubicBezTo>
                    <a:pt x="6835" y="27260"/>
                    <a:pt x="6454" y="28665"/>
                    <a:pt x="7871" y="30082"/>
                  </a:cubicBezTo>
                  <a:cubicBezTo>
                    <a:pt x="8553" y="30764"/>
                    <a:pt x="9402" y="30941"/>
                    <a:pt x="10098" y="30941"/>
                  </a:cubicBezTo>
                  <a:cubicBezTo>
                    <a:pt x="10846" y="30941"/>
                    <a:pt x="11419" y="30737"/>
                    <a:pt x="11419" y="30737"/>
                  </a:cubicBezTo>
                  <a:lnTo>
                    <a:pt x="11419" y="30737"/>
                  </a:lnTo>
                  <a:cubicBezTo>
                    <a:pt x="11419" y="30737"/>
                    <a:pt x="11407" y="31820"/>
                    <a:pt x="13193" y="33154"/>
                  </a:cubicBezTo>
                  <a:cubicBezTo>
                    <a:pt x="13792" y="33602"/>
                    <a:pt x="14389" y="33752"/>
                    <a:pt x="14918" y="33752"/>
                  </a:cubicBezTo>
                  <a:cubicBezTo>
                    <a:pt x="15976" y="33752"/>
                    <a:pt x="16765" y="33154"/>
                    <a:pt x="16765" y="33154"/>
                  </a:cubicBezTo>
                  <a:cubicBezTo>
                    <a:pt x="16765" y="33154"/>
                    <a:pt x="31886" y="34535"/>
                    <a:pt x="34612" y="34582"/>
                  </a:cubicBezTo>
                  <a:cubicBezTo>
                    <a:pt x="34638" y="34583"/>
                    <a:pt x="34663" y="34583"/>
                    <a:pt x="34688" y="34583"/>
                  </a:cubicBezTo>
                  <a:cubicBezTo>
                    <a:pt x="37328" y="34583"/>
                    <a:pt x="37386" y="32130"/>
                    <a:pt x="37386" y="32130"/>
                  </a:cubicBezTo>
                  <a:cubicBezTo>
                    <a:pt x="37386" y="32130"/>
                    <a:pt x="37899" y="32347"/>
                    <a:pt x="38596" y="32347"/>
                  </a:cubicBezTo>
                  <a:cubicBezTo>
                    <a:pt x="39173" y="32347"/>
                    <a:pt x="39876" y="32198"/>
                    <a:pt x="40518" y="31653"/>
                  </a:cubicBezTo>
                  <a:cubicBezTo>
                    <a:pt x="41923" y="30463"/>
                    <a:pt x="41327" y="29308"/>
                    <a:pt x="41327" y="29308"/>
                  </a:cubicBezTo>
                  <a:cubicBezTo>
                    <a:pt x="41327" y="29308"/>
                    <a:pt x="42970" y="29105"/>
                    <a:pt x="44482" y="27534"/>
                  </a:cubicBezTo>
                  <a:cubicBezTo>
                    <a:pt x="45995" y="25950"/>
                    <a:pt x="44375" y="24057"/>
                    <a:pt x="44375" y="24057"/>
                  </a:cubicBezTo>
                  <a:cubicBezTo>
                    <a:pt x="44375" y="24057"/>
                    <a:pt x="47197" y="23843"/>
                    <a:pt x="48340" y="21343"/>
                  </a:cubicBezTo>
                  <a:cubicBezTo>
                    <a:pt x="49471" y="18842"/>
                    <a:pt x="47626" y="17092"/>
                    <a:pt x="47626" y="17092"/>
                  </a:cubicBezTo>
                  <a:cubicBezTo>
                    <a:pt x="47626" y="17092"/>
                    <a:pt x="49412" y="16175"/>
                    <a:pt x="49316" y="14330"/>
                  </a:cubicBezTo>
                  <a:cubicBezTo>
                    <a:pt x="49209" y="12484"/>
                    <a:pt x="46971" y="12151"/>
                    <a:pt x="46971" y="12151"/>
                  </a:cubicBezTo>
                  <a:cubicBezTo>
                    <a:pt x="46971" y="12151"/>
                    <a:pt x="48007" y="10794"/>
                    <a:pt x="47566" y="8567"/>
                  </a:cubicBezTo>
                  <a:cubicBezTo>
                    <a:pt x="47138" y="6341"/>
                    <a:pt x="45411" y="6019"/>
                    <a:pt x="45411" y="6019"/>
                  </a:cubicBezTo>
                  <a:cubicBezTo>
                    <a:pt x="45411" y="6019"/>
                    <a:pt x="46864" y="4233"/>
                    <a:pt x="45411" y="1840"/>
                  </a:cubicBezTo>
                  <a:cubicBezTo>
                    <a:pt x="44472" y="273"/>
                    <a:pt x="43160" y="0"/>
                    <a:pt x="4235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05;p50"/>
            <p:cNvSpPr/>
            <p:nvPr/>
          </p:nvSpPr>
          <p:spPr>
            <a:xfrm>
              <a:off x="1459700" y="3460975"/>
              <a:ext cx="388450" cy="130400"/>
            </a:xfrm>
            <a:custGeom>
              <a:avLst/>
              <a:gdLst/>
              <a:ahLst/>
              <a:cxnLst/>
              <a:rect l="l" t="t" r="r" b="b"/>
              <a:pathLst>
                <a:path w="15538" h="5216" extrusionOk="0">
                  <a:moveTo>
                    <a:pt x="8049" y="0"/>
                  </a:moveTo>
                  <a:cubicBezTo>
                    <a:pt x="1786" y="0"/>
                    <a:pt x="0" y="5215"/>
                    <a:pt x="0" y="5215"/>
                  </a:cubicBezTo>
                  <a:cubicBezTo>
                    <a:pt x="0" y="5215"/>
                    <a:pt x="3441" y="2608"/>
                    <a:pt x="8156" y="2608"/>
                  </a:cubicBezTo>
                  <a:cubicBezTo>
                    <a:pt x="12871" y="2608"/>
                    <a:pt x="15538" y="5025"/>
                    <a:pt x="15538" y="5025"/>
                  </a:cubicBezTo>
                  <a:cubicBezTo>
                    <a:pt x="15538" y="5025"/>
                    <a:pt x="14300" y="0"/>
                    <a:pt x="8049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6;p50"/>
            <p:cNvSpPr/>
            <p:nvPr/>
          </p:nvSpPr>
          <p:spPr>
            <a:xfrm>
              <a:off x="1279475" y="3705775"/>
              <a:ext cx="144225" cy="166625"/>
            </a:xfrm>
            <a:custGeom>
              <a:avLst/>
              <a:gdLst/>
              <a:ahLst/>
              <a:cxnLst/>
              <a:rect l="l" t="t" r="r" b="b"/>
              <a:pathLst>
                <a:path w="5769" h="6665" extrusionOk="0">
                  <a:moveTo>
                    <a:pt x="4330" y="0"/>
                  </a:moveTo>
                  <a:cubicBezTo>
                    <a:pt x="3274" y="0"/>
                    <a:pt x="1904" y="293"/>
                    <a:pt x="1185" y="1638"/>
                  </a:cubicBezTo>
                  <a:cubicBezTo>
                    <a:pt x="0" y="3863"/>
                    <a:pt x="1677" y="6665"/>
                    <a:pt x="4110" y="6665"/>
                  </a:cubicBezTo>
                  <a:cubicBezTo>
                    <a:pt x="4293" y="6665"/>
                    <a:pt x="4482" y="6649"/>
                    <a:pt x="4673" y="6615"/>
                  </a:cubicBezTo>
                  <a:lnTo>
                    <a:pt x="5769" y="174"/>
                  </a:lnTo>
                  <a:cubicBezTo>
                    <a:pt x="5769" y="174"/>
                    <a:pt x="5142" y="0"/>
                    <a:pt x="4330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7;p50"/>
            <p:cNvSpPr/>
            <p:nvPr/>
          </p:nvSpPr>
          <p:spPr>
            <a:xfrm>
              <a:off x="1345100" y="3761875"/>
              <a:ext cx="41400" cy="54825"/>
            </a:xfrm>
            <a:custGeom>
              <a:avLst/>
              <a:gdLst/>
              <a:ahLst/>
              <a:cxnLst/>
              <a:rect l="l" t="t" r="r" b="b"/>
              <a:pathLst>
                <a:path w="1656" h="2193" extrusionOk="0">
                  <a:moveTo>
                    <a:pt x="1618" y="1"/>
                  </a:moveTo>
                  <a:cubicBezTo>
                    <a:pt x="1417" y="1"/>
                    <a:pt x="462" y="48"/>
                    <a:pt x="238" y="942"/>
                  </a:cubicBezTo>
                  <a:cubicBezTo>
                    <a:pt x="0" y="1954"/>
                    <a:pt x="1251" y="2192"/>
                    <a:pt x="1251" y="2192"/>
                  </a:cubicBezTo>
                  <a:cubicBezTo>
                    <a:pt x="1251" y="2192"/>
                    <a:pt x="727" y="1657"/>
                    <a:pt x="834" y="978"/>
                  </a:cubicBezTo>
                  <a:cubicBezTo>
                    <a:pt x="941" y="299"/>
                    <a:pt x="1655" y="2"/>
                    <a:pt x="1655" y="2"/>
                  </a:cubicBezTo>
                  <a:cubicBezTo>
                    <a:pt x="1655" y="2"/>
                    <a:pt x="1642" y="1"/>
                    <a:pt x="1618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8;p50"/>
            <p:cNvSpPr/>
            <p:nvPr/>
          </p:nvSpPr>
          <p:spPr>
            <a:xfrm>
              <a:off x="1874925" y="3719975"/>
              <a:ext cx="144475" cy="166475"/>
            </a:xfrm>
            <a:custGeom>
              <a:avLst/>
              <a:gdLst/>
              <a:ahLst/>
              <a:cxnLst/>
              <a:rect l="l" t="t" r="r" b="b"/>
              <a:pathLst>
                <a:path w="5779" h="6659" extrusionOk="0">
                  <a:moveTo>
                    <a:pt x="1451" y="0"/>
                  </a:moveTo>
                  <a:cubicBezTo>
                    <a:pt x="632" y="0"/>
                    <a:pt x="0" y="177"/>
                    <a:pt x="0" y="177"/>
                  </a:cubicBezTo>
                  <a:lnTo>
                    <a:pt x="1108" y="6607"/>
                  </a:lnTo>
                  <a:cubicBezTo>
                    <a:pt x="1303" y="6642"/>
                    <a:pt x="1494" y="6659"/>
                    <a:pt x="1682" y="6659"/>
                  </a:cubicBezTo>
                  <a:cubicBezTo>
                    <a:pt x="4100" y="6659"/>
                    <a:pt x="5779" y="3863"/>
                    <a:pt x="4596" y="1642"/>
                  </a:cubicBezTo>
                  <a:cubicBezTo>
                    <a:pt x="3872" y="294"/>
                    <a:pt x="2507" y="0"/>
                    <a:pt x="1451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9;p50"/>
            <p:cNvSpPr/>
            <p:nvPr/>
          </p:nvSpPr>
          <p:spPr>
            <a:xfrm>
              <a:off x="1912425" y="3775875"/>
              <a:ext cx="41400" cy="55100"/>
            </a:xfrm>
            <a:custGeom>
              <a:avLst/>
              <a:gdLst/>
              <a:ahLst/>
              <a:cxnLst/>
              <a:rect l="l" t="t" r="r" b="b"/>
              <a:pathLst>
                <a:path w="1656" h="2204" extrusionOk="0">
                  <a:moveTo>
                    <a:pt x="26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1" y="1"/>
                    <a:pt x="703" y="299"/>
                    <a:pt x="822" y="977"/>
                  </a:cubicBezTo>
                  <a:cubicBezTo>
                    <a:pt x="929" y="1656"/>
                    <a:pt x="405" y="2204"/>
                    <a:pt x="405" y="2204"/>
                  </a:cubicBezTo>
                  <a:cubicBezTo>
                    <a:pt x="405" y="2204"/>
                    <a:pt x="1656" y="1954"/>
                    <a:pt x="1418" y="954"/>
                  </a:cubicBezTo>
                  <a:cubicBezTo>
                    <a:pt x="1189" y="41"/>
                    <a:pt x="197" y="1"/>
                    <a:pt x="26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10;p50"/>
            <p:cNvSpPr/>
            <p:nvPr/>
          </p:nvSpPr>
          <p:spPr>
            <a:xfrm>
              <a:off x="1412375" y="3627950"/>
              <a:ext cx="487275" cy="142500"/>
            </a:xfrm>
            <a:custGeom>
              <a:avLst/>
              <a:gdLst/>
              <a:ahLst/>
              <a:cxnLst/>
              <a:rect l="l" t="t" r="r" b="b"/>
              <a:pathLst>
                <a:path w="19491" h="5700" extrusionOk="0">
                  <a:moveTo>
                    <a:pt x="7108" y="1"/>
                  </a:moveTo>
                  <a:cubicBezTo>
                    <a:pt x="7108" y="1"/>
                    <a:pt x="6811" y="1144"/>
                    <a:pt x="5810" y="1465"/>
                  </a:cubicBezTo>
                  <a:cubicBezTo>
                    <a:pt x="5658" y="1516"/>
                    <a:pt x="5504" y="1537"/>
                    <a:pt x="5351" y="1537"/>
                  </a:cubicBezTo>
                  <a:cubicBezTo>
                    <a:pt x="4502" y="1537"/>
                    <a:pt x="3715" y="870"/>
                    <a:pt x="3715" y="870"/>
                  </a:cubicBezTo>
                  <a:lnTo>
                    <a:pt x="3715" y="870"/>
                  </a:lnTo>
                  <a:cubicBezTo>
                    <a:pt x="3715" y="870"/>
                    <a:pt x="3822" y="2263"/>
                    <a:pt x="2691" y="3025"/>
                  </a:cubicBezTo>
                  <a:cubicBezTo>
                    <a:pt x="2281" y="3301"/>
                    <a:pt x="1801" y="3446"/>
                    <a:pt x="1319" y="3446"/>
                  </a:cubicBezTo>
                  <a:cubicBezTo>
                    <a:pt x="1030" y="3446"/>
                    <a:pt x="741" y="3394"/>
                    <a:pt x="465" y="3287"/>
                  </a:cubicBezTo>
                  <a:cubicBezTo>
                    <a:pt x="286" y="3882"/>
                    <a:pt x="131" y="4478"/>
                    <a:pt x="0" y="5073"/>
                  </a:cubicBezTo>
                  <a:cubicBezTo>
                    <a:pt x="261" y="5114"/>
                    <a:pt x="578" y="5144"/>
                    <a:pt x="915" y="5144"/>
                  </a:cubicBezTo>
                  <a:cubicBezTo>
                    <a:pt x="1361" y="5144"/>
                    <a:pt x="1845" y="5091"/>
                    <a:pt x="2286" y="4942"/>
                  </a:cubicBezTo>
                  <a:cubicBezTo>
                    <a:pt x="3072" y="4656"/>
                    <a:pt x="3715" y="4073"/>
                    <a:pt x="4060" y="3311"/>
                  </a:cubicBezTo>
                  <a:cubicBezTo>
                    <a:pt x="4060" y="3311"/>
                    <a:pt x="4632" y="3663"/>
                    <a:pt x="5254" y="3663"/>
                  </a:cubicBezTo>
                  <a:cubicBezTo>
                    <a:pt x="5399" y="3663"/>
                    <a:pt x="5547" y="3644"/>
                    <a:pt x="5691" y="3596"/>
                  </a:cubicBezTo>
                  <a:cubicBezTo>
                    <a:pt x="6453" y="3346"/>
                    <a:pt x="6561" y="2477"/>
                    <a:pt x="6561" y="2477"/>
                  </a:cubicBezTo>
                  <a:cubicBezTo>
                    <a:pt x="6561" y="2477"/>
                    <a:pt x="7168" y="3596"/>
                    <a:pt x="8108" y="3596"/>
                  </a:cubicBezTo>
                  <a:cubicBezTo>
                    <a:pt x="9049" y="3596"/>
                    <a:pt x="9418" y="2477"/>
                    <a:pt x="9418" y="2477"/>
                  </a:cubicBezTo>
                  <a:cubicBezTo>
                    <a:pt x="9418" y="2477"/>
                    <a:pt x="9632" y="3561"/>
                    <a:pt x="10573" y="3561"/>
                  </a:cubicBezTo>
                  <a:cubicBezTo>
                    <a:pt x="11514" y="3561"/>
                    <a:pt x="11883" y="2334"/>
                    <a:pt x="11883" y="2334"/>
                  </a:cubicBezTo>
                  <a:cubicBezTo>
                    <a:pt x="12049" y="3049"/>
                    <a:pt x="12633" y="3608"/>
                    <a:pt x="13371" y="3739"/>
                  </a:cubicBezTo>
                  <a:cubicBezTo>
                    <a:pt x="13564" y="3779"/>
                    <a:pt x="13736" y="3796"/>
                    <a:pt x="13891" y="3796"/>
                  </a:cubicBezTo>
                  <a:cubicBezTo>
                    <a:pt x="14747" y="3796"/>
                    <a:pt x="15038" y="3275"/>
                    <a:pt x="15038" y="3275"/>
                  </a:cubicBezTo>
                  <a:cubicBezTo>
                    <a:pt x="15038" y="3275"/>
                    <a:pt x="15216" y="4870"/>
                    <a:pt x="17383" y="5442"/>
                  </a:cubicBezTo>
                  <a:cubicBezTo>
                    <a:pt x="17970" y="5614"/>
                    <a:pt x="18566" y="5700"/>
                    <a:pt x="19170" y="5700"/>
                  </a:cubicBezTo>
                  <a:cubicBezTo>
                    <a:pt x="19277" y="5700"/>
                    <a:pt x="19384" y="5697"/>
                    <a:pt x="19491" y="5692"/>
                  </a:cubicBezTo>
                  <a:cubicBezTo>
                    <a:pt x="19324" y="4430"/>
                    <a:pt x="19145" y="3585"/>
                    <a:pt x="19145" y="3585"/>
                  </a:cubicBezTo>
                  <a:cubicBezTo>
                    <a:pt x="17669" y="3537"/>
                    <a:pt x="16836" y="1013"/>
                    <a:pt x="16836" y="1013"/>
                  </a:cubicBezTo>
                  <a:cubicBezTo>
                    <a:pt x="16494" y="1610"/>
                    <a:pt x="15867" y="1968"/>
                    <a:pt x="15201" y="1968"/>
                  </a:cubicBezTo>
                  <a:cubicBezTo>
                    <a:pt x="15123" y="1968"/>
                    <a:pt x="15045" y="1963"/>
                    <a:pt x="14966" y="1953"/>
                  </a:cubicBezTo>
                  <a:cubicBezTo>
                    <a:pt x="13633" y="1822"/>
                    <a:pt x="13299" y="251"/>
                    <a:pt x="13299" y="251"/>
                  </a:cubicBezTo>
                  <a:cubicBezTo>
                    <a:pt x="13299" y="251"/>
                    <a:pt x="13061" y="1203"/>
                    <a:pt x="11728" y="1251"/>
                  </a:cubicBezTo>
                  <a:cubicBezTo>
                    <a:pt x="11698" y="1252"/>
                    <a:pt x="11669" y="1253"/>
                    <a:pt x="11640" y="1253"/>
                  </a:cubicBezTo>
                  <a:cubicBezTo>
                    <a:pt x="10379" y="1253"/>
                    <a:pt x="10049" y="1"/>
                    <a:pt x="10049" y="1"/>
                  </a:cubicBezTo>
                  <a:cubicBezTo>
                    <a:pt x="9775" y="584"/>
                    <a:pt x="9216" y="977"/>
                    <a:pt x="8585" y="1060"/>
                  </a:cubicBezTo>
                  <a:cubicBezTo>
                    <a:pt x="8513" y="1071"/>
                    <a:pt x="8445" y="1076"/>
                    <a:pt x="8380" y="1076"/>
                  </a:cubicBezTo>
                  <a:cubicBezTo>
                    <a:pt x="7421" y="1076"/>
                    <a:pt x="7108" y="1"/>
                    <a:pt x="7108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1;p50"/>
            <p:cNvSpPr/>
            <p:nvPr/>
          </p:nvSpPr>
          <p:spPr>
            <a:xfrm>
              <a:off x="1381400" y="3686300"/>
              <a:ext cx="536125" cy="422425"/>
            </a:xfrm>
            <a:custGeom>
              <a:avLst/>
              <a:gdLst/>
              <a:ahLst/>
              <a:cxnLst/>
              <a:rect l="l" t="t" r="r" b="b"/>
              <a:pathLst>
                <a:path w="21445" h="16897" extrusionOk="0">
                  <a:moveTo>
                    <a:pt x="13110" y="0"/>
                  </a:moveTo>
                  <a:cubicBezTo>
                    <a:pt x="13110" y="0"/>
                    <a:pt x="12753" y="1227"/>
                    <a:pt x="11812" y="1227"/>
                  </a:cubicBezTo>
                  <a:cubicBezTo>
                    <a:pt x="10871" y="1227"/>
                    <a:pt x="10657" y="143"/>
                    <a:pt x="10657" y="143"/>
                  </a:cubicBezTo>
                  <a:cubicBezTo>
                    <a:pt x="10657" y="143"/>
                    <a:pt x="10288" y="1262"/>
                    <a:pt x="9347" y="1262"/>
                  </a:cubicBezTo>
                  <a:cubicBezTo>
                    <a:pt x="8407" y="1262"/>
                    <a:pt x="7788" y="143"/>
                    <a:pt x="7788" y="143"/>
                  </a:cubicBezTo>
                  <a:cubicBezTo>
                    <a:pt x="7788" y="143"/>
                    <a:pt x="7680" y="1012"/>
                    <a:pt x="6918" y="1262"/>
                  </a:cubicBezTo>
                  <a:cubicBezTo>
                    <a:pt x="6774" y="1310"/>
                    <a:pt x="6626" y="1329"/>
                    <a:pt x="6481" y="1329"/>
                  </a:cubicBezTo>
                  <a:cubicBezTo>
                    <a:pt x="5859" y="1329"/>
                    <a:pt x="5287" y="977"/>
                    <a:pt x="5287" y="977"/>
                  </a:cubicBezTo>
                  <a:cubicBezTo>
                    <a:pt x="4954" y="1739"/>
                    <a:pt x="4311" y="2322"/>
                    <a:pt x="3513" y="2608"/>
                  </a:cubicBezTo>
                  <a:cubicBezTo>
                    <a:pt x="3069" y="2760"/>
                    <a:pt x="2577" y="2812"/>
                    <a:pt x="2119" y="2812"/>
                  </a:cubicBezTo>
                  <a:cubicBezTo>
                    <a:pt x="1790" y="2812"/>
                    <a:pt x="1479" y="2786"/>
                    <a:pt x="1215" y="2751"/>
                  </a:cubicBezTo>
                  <a:lnTo>
                    <a:pt x="1215" y="2751"/>
                  </a:lnTo>
                  <a:cubicBezTo>
                    <a:pt x="1" y="8120"/>
                    <a:pt x="477" y="13597"/>
                    <a:pt x="3239" y="14919"/>
                  </a:cubicBezTo>
                  <a:cubicBezTo>
                    <a:pt x="6179" y="16325"/>
                    <a:pt x="8827" y="16897"/>
                    <a:pt x="11134" y="16897"/>
                  </a:cubicBezTo>
                  <a:cubicBezTo>
                    <a:pt x="14882" y="16897"/>
                    <a:pt x="17733" y="15389"/>
                    <a:pt x="19480" y="13502"/>
                  </a:cubicBezTo>
                  <a:cubicBezTo>
                    <a:pt x="21444" y="11383"/>
                    <a:pt x="21099" y="6263"/>
                    <a:pt x="20718" y="3358"/>
                  </a:cubicBezTo>
                  <a:lnTo>
                    <a:pt x="20718" y="3358"/>
                  </a:lnTo>
                  <a:cubicBezTo>
                    <a:pt x="20611" y="3363"/>
                    <a:pt x="20504" y="3366"/>
                    <a:pt x="20397" y="3366"/>
                  </a:cubicBezTo>
                  <a:cubicBezTo>
                    <a:pt x="19793" y="3366"/>
                    <a:pt x="19199" y="3280"/>
                    <a:pt x="18622" y="3108"/>
                  </a:cubicBezTo>
                  <a:cubicBezTo>
                    <a:pt x="16443" y="2536"/>
                    <a:pt x="16265" y="941"/>
                    <a:pt x="16265" y="941"/>
                  </a:cubicBezTo>
                  <a:cubicBezTo>
                    <a:pt x="16265" y="941"/>
                    <a:pt x="15983" y="1462"/>
                    <a:pt x="15122" y="1462"/>
                  </a:cubicBezTo>
                  <a:cubicBezTo>
                    <a:pt x="14967" y="1462"/>
                    <a:pt x="14793" y="1445"/>
                    <a:pt x="14598" y="1405"/>
                  </a:cubicBezTo>
                  <a:cubicBezTo>
                    <a:pt x="13872" y="1274"/>
                    <a:pt x="13288" y="715"/>
                    <a:pt x="13110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2;p50"/>
            <p:cNvSpPr/>
            <p:nvPr/>
          </p:nvSpPr>
          <p:spPr>
            <a:xfrm>
              <a:off x="1631450" y="3877975"/>
              <a:ext cx="56275" cy="31000"/>
            </a:xfrm>
            <a:custGeom>
              <a:avLst/>
              <a:gdLst/>
              <a:ahLst/>
              <a:cxnLst/>
              <a:rect l="l" t="t" r="r" b="b"/>
              <a:pathLst>
                <a:path w="2251" h="1240" extrusionOk="0">
                  <a:moveTo>
                    <a:pt x="1119" y="1"/>
                  </a:moveTo>
                  <a:cubicBezTo>
                    <a:pt x="0" y="1"/>
                    <a:pt x="36" y="1239"/>
                    <a:pt x="36" y="1239"/>
                  </a:cubicBezTo>
                  <a:cubicBezTo>
                    <a:pt x="36" y="1239"/>
                    <a:pt x="441" y="620"/>
                    <a:pt x="1107" y="620"/>
                  </a:cubicBezTo>
                  <a:cubicBezTo>
                    <a:pt x="1774" y="620"/>
                    <a:pt x="2215" y="1239"/>
                    <a:pt x="2215" y="1239"/>
                  </a:cubicBezTo>
                  <a:cubicBezTo>
                    <a:pt x="2215" y="1239"/>
                    <a:pt x="2250" y="1"/>
                    <a:pt x="1119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3;p50"/>
            <p:cNvSpPr/>
            <p:nvPr/>
          </p:nvSpPr>
          <p:spPr>
            <a:xfrm>
              <a:off x="1432900" y="3900600"/>
              <a:ext cx="93500" cy="54500"/>
            </a:xfrm>
            <a:custGeom>
              <a:avLst/>
              <a:gdLst/>
              <a:ahLst/>
              <a:cxnLst/>
              <a:rect l="l" t="t" r="r" b="b"/>
              <a:pathLst>
                <a:path w="3740" h="2180" extrusionOk="0">
                  <a:moveTo>
                    <a:pt x="1870" y="1"/>
                  </a:moveTo>
                  <a:cubicBezTo>
                    <a:pt x="834" y="1"/>
                    <a:pt x="1" y="489"/>
                    <a:pt x="1" y="1084"/>
                  </a:cubicBezTo>
                  <a:cubicBezTo>
                    <a:pt x="1" y="1692"/>
                    <a:pt x="834" y="2180"/>
                    <a:pt x="1870" y="2180"/>
                  </a:cubicBezTo>
                  <a:cubicBezTo>
                    <a:pt x="2906" y="2180"/>
                    <a:pt x="3739" y="1692"/>
                    <a:pt x="3739" y="1084"/>
                  </a:cubicBezTo>
                  <a:cubicBezTo>
                    <a:pt x="3739" y="489"/>
                    <a:pt x="2906" y="1"/>
                    <a:pt x="187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14;p50"/>
            <p:cNvSpPr/>
            <p:nvPr/>
          </p:nvSpPr>
          <p:spPr>
            <a:xfrm>
              <a:off x="1635025" y="3948825"/>
              <a:ext cx="51800" cy="51225"/>
            </a:xfrm>
            <a:custGeom>
              <a:avLst/>
              <a:gdLst/>
              <a:ahLst/>
              <a:cxnLst/>
              <a:rect l="l" t="t" r="r" b="b"/>
              <a:pathLst>
                <a:path w="2072" h="2049" extrusionOk="0">
                  <a:moveTo>
                    <a:pt x="1036" y="1"/>
                  </a:moveTo>
                  <a:cubicBezTo>
                    <a:pt x="464" y="1"/>
                    <a:pt x="0" y="727"/>
                    <a:pt x="0" y="1632"/>
                  </a:cubicBezTo>
                  <a:cubicBezTo>
                    <a:pt x="0" y="1763"/>
                    <a:pt x="12" y="1894"/>
                    <a:pt x="36" y="2025"/>
                  </a:cubicBezTo>
                  <a:cubicBezTo>
                    <a:pt x="311" y="1761"/>
                    <a:pt x="667" y="1630"/>
                    <a:pt x="1022" y="1630"/>
                  </a:cubicBezTo>
                  <a:cubicBezTo>
                    <a:pt x="1390" y="1630"/>
                    <a:pt x="1758" y="1770"/>
                    <a:pt x="2036" y="2049"/>
                  </a:cubicBezTo>
                  <a:cubicBezTo>
                    <a:pt x="2060" y="1918"/>
                    <a:pt x="2072" y="1775"/>
                    <a:pt x="2072" y="1632"/>
                  </a:cubicBezTo>
                  <a:cubicBezTo>
                    <a:pt x="2072" y="727"/>
                    <a:pt x="1607" y="1"/>
                    <a:pt x="1036" y="1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15;p50"/>
            <p:cNvSpPr/>
            <p:nvPr/>
          </p:nvSpPr>
          <p:spPr>
            <a:xfrm>
              <a:off x="1635900" y="3989575"/>
              <a:ext cx="50025" cy="41125"/>
            </a:xfrm>
            <a:custGeom>
              <a:avLst/>
              <a:gdLst/>
              <a:ahLst/>
              <a:cxnLst/>
              <a:rect l="l" t="t" r="r" b="b"/>
              <a:pathLst>
                <a:path w="2001" h="1645" extrusionOk="0">
                  <a:moveTo>
                    <a:pt x="987" y="0"/>
                  </a:moveTo>
                  <a:cubicBezTo>
                    <a:pt x="632" y="0"/>
                    <a:pt x="276" y="131"/>
                    <a:pt x="1" y="395"/>
                  </a:cubicBezTo>
                  <a:cubicBezTo>
                    <a:pt x="108" y="1109"/>
                    <a:pt x="513" y="1645"/>
                    <a:pt x="1001" y="1645"/>
                  </a:cubicBezTo>
                  <a:cubicBezTo>
                    <a:pt x="1477" y="1645"/>
                    <a:pt x="1882" y="1121"/>
                    <a:pt x="2001" y="419"/>
                  </a:cubicBezTo>
                  <a:cubicBezTo>
                    <a:pt x="1723" y="140"/>
                    <a:pt x="1355" y="0"/>
                    <a:pt x="98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6;p50"/>
            <p:cNvSpPr/>
            <p:nvPr/>
          </p:nvSpPr>
          <p:spPr>
            <a:xfrm>
              <a:off x="1449575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8" y="1"/>
                  </a:moveTo>
                  <a:cubicBezTo>
                    <a:pt x="1370" y="1"/>
                    <a:pt x="0" y="1680"/>
                    <a:pt x="0" y="3751"/>
                  </a:cubicBezTo>
                  <a:cubicBezTo>
                    <a:pt x="0" y="5823"/>
                    <a:pt x="1370" y="7502"/>
                    <a:pt x="3048" y="7502"/>
                  </a:cubicBezTo>
                  <a:cubicBezTo>
                    <a:pt x="4739" y="7502"/>
                    <a:pt x="6108" y="5823"/>
                    <a:pt x="6108" y="3751"/>
                  </a:cubicBezTo>
                  <a:cubicBezTo>
                    <a:pt x="6108" y="1680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7;p50"/>
            <p:cNvSpPr/>
            <p:nvPr/>
          </p:nvSpPr>
          <p:spPr>
            <a:xfrm>
              <a:off x="1448741" y="3709797"/>
              <a:ext cx="155684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1" y="1"/>
                  </a:moveTo>
                  <a:cubicBezTo>
                    <a:pt x="1554" y="1"/>
                    <a:pt x="965" y="1049"/>
                    <a:pt x="965" y="1049"/>
                  </a:cubicBezTo>
                  <a:cubicBezTo>
                    <a:pt x="965" y="1049"/>
                    <a:pt x="1" y="5347"/>
                    <a:pt x="3108" y="5347"/>
                  </a:cubicBezTo>
                  <a:cubicBezTo>
                    <a:pt x="6228" y="5347"/>
                    <a:pt x="5323" y="1191"/>
                    <a:pt x="5323" y="1191"/>
                  </a:cubicBezTo>
                  <a:cubicBezTo>
                    <a:pt x="4835" y="441"/>
                    <a:pt x="3989" y="1"/>
                    <a:pt x="3096" y="1"/>
                  </a:cubicBezTo>
                  <a:cubicBezTo>
                    <a:pt x="3088" y="1"/>
                    <a:pt x="3079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8;p50"/>
            <p:cNvSpPr/>
            <p:nvPr/>
          </p:nvSpPr>
          <p:spPr>
            <a:xfrm>
              <a:off x="1705550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9" y="1"/>
                  </a:moveTo>
                  <a:cubicBezTo>
                    <a:pt x="1370" y="1"/>
                    <a:pt x="1" y="1680"/>
                    <a:pt x="1" y="3751"/>
                  </a:cubicBezTo>
                  <a:cubicBezTo>
                    <a:pt x="1" y="5823"/>
                    <a:pt x="1370" y="7502"/>
                    <a:pt x="3049" y="7502"/>
                  </a:cubicBezTo>
                  <a:cubicBezTo>
                    <a:pt x="4740" y="7502"/>
                    <a:pt x="6109" y="5823"/>
                    <a:pt x="6109" y="3751"/>
                  </a:cubicBezTo>
                  <a:cubicBezTo>
                    <a:pt x="6109" y="1680"/>
                    <a:pt x="4740" y="1"/>
                    <a:pt x="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9;p50"/>
            <p:cNvSpPr/>
            <p:nvPr/>
          </p:nvSpPr>
          <p:spPr>
            <a:xfrm>
              <a:off x="1704675" y="3709161"/>
              <a:ext cx="155700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0" y="1"/>
                  </a:moveTo>
                  <a:cubicBezTo>
                    <a:pt x="1541" y="1"/>
                    <a:pt x="965" y="1049"/>
                    <a:pt x="965" y="1049"/>
                  </a:cubicBezTo>
                  <a:cubicBezTo>
                    <a:pt x="965" y="1049"/>
                    <a:pt x="0" y="5347"/>
                    <a:pt x="3108" y="5347"/>
                  </a:cubicBezTo>
                  <a:cubicBezTo>
                    <a:pt x="6227" y="5347"/>
                    <a:pt x="5322" y="1191"/>
                    <a:pt x="5322" y="1191"/>
                  </a:cubicBezTo>
                  <a:cubicBezTo>
                    <a:pt x="4822" y="441"/>
                    <a:pt x="3989" y="1"/>
                    <a:pt x="3096" y="1"/>
                  </a:cubicBezTo>
                  <a:cubicBezTo>
                    <a:pt x="3087" y="1"/>
                    <a:pt x="3078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20;p50"/>
            <p:cNvSpPr/>
            <p:nvPr/>
          </p:nvSpPr>
          <p:spPr>
            <a:xfrm>
              <a:off x="1777600" y="3904775"/>
              <a:ext cx="93775" cy="54200"/>
            </a:xfrm>
            <a:custGeom>
              <a:avLst/>
              <a:gdLst/>
              <a:ahLst/>
              <a:cxnLst/>
              <a:rect l="l" t="t" r="r" b="b"/>
              <a:pathLst>
                <a:path w="3751" h="2168" extrusionOk="0">
                  <a:moveTo>
                    <a:pt x="1881" y="1"/>
                  </a:moveTo>
                  <a:cubicBezTo>
                    <a:pt x="845" y="1"/>
                    <a:pt x="0" y="489"/>
                    <a:pt x="0" y="1084"/>
                  </a:cubicBezTo>
                  <a:cubicBezTo>
                    <a:pt x="0" y="1679"/>
                    <a:pt x="845" y="2167"/>
                    <a:pt x="1881" y="2167"/>
                  </a:cubicBezTo>
                  <a:cubicBezTo>
                    <a:pt x="2917" y="2167"/>
                    <a:pt x="3751" y="1679"/>
                    <a:pt x="3751" y="1084"/>
                  </a:cubicBezTo>
                  <a:cubicBezTo>
                    <a:pt x="3751" y="489"/>
                    <a:pt x="2917" y="1"/>
                    <a:pt x="1881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21;p50"/>
            <p:cNvSpPr/>
            <p:nvPr/>
          </p:nvSpPr>
          <p:spPr>
            <a:xfrm>
              <a:off x="1147922" y="2586234"/>
              <a:ext cx="1026009" cy="934174"/>
            </a:xfrm>
            <a:custGeom>
              <a:avLst/>
              <a:gdLst/>
              <a:ahLst/>
              <a:cxnLst/>
              <a:rect l="l" t="t" r="r" b="b"/>
              <a:pathLst>
                <a:path w="36791" h="31995" extrusionOk="0">
                  <a:moveTo>
                    <a:pt x="18895" y="1"/>
                  </a:moveTo>
                  <a:cubicBezTo>
                    <a:pt x="16109" y="1"/>
                    <a:pt x="15276" y="2608"/>
                    <a:pt x="15276" y="2608"/>
                  </a:cubicBezTo>
                  <a:cubicBezTo>
                    <a:pt x="15276" y="2608"/>
                    <a:pt x="14594" y="2309"/>
                    <a:pt x="13662" y="2309"/>
                  </a:cubicBezTo>
                  <a:cubicBezTo>
                    <a:pt x="12952" y="2309"/>
                    <a:pt x="12096" y="2483"/>
                    <a:pt x="11287" y="3096"/>
                  </a:cubicBezTo>
                  <a:cubicBezTo>
                    <a:pt x="9406" y="4513"/>
                    <a:pt x="10906" y="7442"/>
                    <a:pt x="10906" y="7442"/>
                  </a:cubicBezTo>
                  <a:cubicBezTo>
                    <a:pt x="10906" y="7442"/>
                    <a:pt x="8811" y="7656"/>
                    <a:pt x="8370" y="9835"/>
                  </a:cubicBezTo>
                  <a:cubicBezTo>
                    <a:pt x="7918" y="12002"/>
                    <a:pt x="9835" y="13360"/>
                    <a:pt x="9835" y="13360"/>
                  </a:cubicBezTo>
                  <a:cubicBezTo>
                    <a:pt x="9835" y="13360"/>
                    <a:pt x="8108" y="13360"/>
                    <a:pt x="6977" y="14336"/>
                  </a:cubicBezTo>
                  <a:cubicBezTo>
                    <a:pt x="5846" y="15324"/>
                    <a:pt x="5941" y="16943"/>
                    <a:pt x="5941" y="16943"/>
                  </a:cubicBezTo>
                  <a:cubicBezTo>
                    <a:pt x="5941" y="16943"/>
                    <a:pt x="5455" y="16733"/>
                    <a:pt x="4754" y="16733"/>
                  </a:cubicBezTo>
                  <a:cubicBezTo>
                    <a:pt x="4029" y="16733"/>
                    <a:pt x="3075" y="16958"/>
                    <a:pt x="2191" y="17872"/>
                  </a:cubicBezTo>
                  <a:cubicBezTo>
                    <a:pt x="453" y="19658"/>
                    <a:pt x="1881" y="23266"/>
                    <a:pt x="1881" y="23266"/>
                  </a:cubicBezTo>
                  <a:cubicBezTo>
                    <a:pt x="1881" y="23266"/>
                    <a:pt x="0" y="26266"/>
                    <a:pt x="1881" y="27576"/>
                  </a:cubicBezTo>
                  <a:cubicBezTo>
                    <a:pt x="2385" y="27923"/>
                    <a:pt x="2868" y="28050"/>
                    <a:pt x="3306" y="28050"/>
                  </a:cubicBezTo>
                  <a:cubicBezTo>
                    <a:pt x="4503" y="28050"/>
                    <a:pt x="5358" y="27099"/>
                    <a:pt x="5358" y="27099"/>
                  </a:cubicBezTo>
                  <a:cubicBezTo>
                    <a:pt x="5358" y="27099"/>
                    <a:pt x="5394" y="30433"/>
                    <a:pt x="8001" y="30647"/>
                  </a:cubicBezTo>
                  <a:cubicBezTo>
                    <a:pt x="8118" y="30658"/>
                    <a:pt x="8231" y="30662"/>
                    <a:pt x="8339" y="30662"/>
                  </a:cubicBezTo>
                  <a:cubicBezTo>
                    <a:pt x="10633" y="30662"/>
                    <a:pt x="11013" y="28480"/>
                    <a:pt x="11013" y="28480"/>
                  </a:cubicBezTo>
                  <a:cubicBezTo>
                    <a:pt x="11013" y="28480"/>
                    <a:pt x="11761" y="29327"/>
                    <a:pt x="12758" y="29327"/>
                  </a:cubicBezTo>
                  <a:cubicBezTo>
                    <a:pt x="12961" y="29327"/>
                    <a:pt x="13175" y="29291"/>
                    <a:pt x="13395" y="29207"/>
                  </a:cubicBezTo>
                  <a:cubicBezTo>
                    <a:pt x="14704" y="28695"/>
                    <a:pt x="14121" y="26635"/>
                    <a:pt x="14121" y="26635"/>
                  </a:cubicBezTo>
                  <a:lnTo>
                    <a:pt x="14121" y="26635"/>
                  </a:lnTo>
                  <a:cubicBezTo>
                    <a:pt x="14121" y="26635"/>
                    <a:pt x="15055" y="27611"/>
                    <a:pt x="16304" y="27611"/>
                  </a:cubicBezTo>
                  <a:cubicBezTo>
                    <a:pt x="16687" y="27611"/>
                    <a:pt x="17101" y="27519"/>
                    <a:pt x="17526" y="27278"/>
                  </a:cubicBezTo>
                  <a:cubicBezTo>
                    <a:pt x="19336" y="26266"/>
                    <a:pt x="19014" y="23766"/>
                    <a:pt x="19014" y="23766"/>
                  </a:cubicBezTo>
                  <a:lnTo>
                    <a:pt x="19014" y="23766"/>
                  </a:lnTo>
                  <a:cubicBezTo>
                    <a:pt x="19015" y="23766"/>
                    <a:pt x="20027" y="25873"/>
                    <a:pt x="21908" y="26159"/>
                  </a:cubicBezTo>
                  <a:cubicBezTo>
                    <a:pt x="22074" y="26184"/>
                    <a:pt x="22234" y="26195"/>
                    <a:pt x="22389" y="26195"/>
                  </a:cubicBezTo>
                  <a:cubicBezTo>
                    <a:pt x="23986" y="26195"/>
                    <a:pt x="24956" y="24968"/>
                    <a:pt x="24956" y="24968"/>
                  </a:cubicBezTo>
                  <a:lnTo>
                    <a:pt x="24956" y="24968"/>
                  </a:lnTo>
                  <a:cubicBezTo>
                    <a:pt x="24956" y="24968"/>
                    <a:pt x="24158" y="27433"/>
                    <a:pt x="25634" y="28302"/>
                  </a:cubicBezTo>
                  <a:cubicBezTo>
                    <a:pt x="26015" y="28524"/>
                    <a:pt x="26397" y="28607"/>
                    <a:pt x="26753" y="28607"/>
                  </a:cubicBezTo>
                  <a:cubicBezTo>
                    <a:pt x="27787" y="28607"/>
                    <a:pt x="28611" y="27909"/>
                    <a:pt x="28611" y="27909"/>
                  </a:cubicBezTo>
                  <a:lnTo>
                    <a:pt x="28611" y="27909"/>
                  </a:lnTo>
                  <a:cubicBezTo>
                    <a:pt x="28611" y="27909"/>
                    <a:pt x="28182" y="31921"/>
                    <a:pt x="30861" y="31993"/>
                  </a:cubicBezTo>
                  <a:cubicBezTo>
                    <a:pt x="30900" y="31994"/>
                    <a:pt x="30939" y="31994"/>
                    <a:pt x="30976" y="31994"/>
                  </a:cubicBezTo>
                  <a:cubicBezTo>
                    <a:pt x="33536" y="31994"/>
                    <a:pt x="33385" y="29647"/>
                    <a:pt x="33385" y="29647"/>
                  </a:cubicBezTo>
                  <a:cubicBezTo>
                    <a:pt x="33385" y="29647"/>
                    <a:pt x="35350" y="29647"/>
                    <a:pt x="36064" y="28052"/>
                  </a:cubicBezTo>
                  <a:cubicBezTo>
                    <a:pt x="36790" y="26456"/>
                    <a:pt x="35028" y="25075"/>
                    <a:pt x="35028" y="25075"/>
                  </a:cubicBezTo>
                  <a:cubicBezTo>
                    <a:pt x="35028" y="25075"/>
                    <a:pt x="35790" y="23408"/>
                    <a:pt x="34731" y="22694"/>
                  </a:cubicBezTo>
                  <a:cubicBezTo>
                    <a:pt x="34731" y="22694"/>
                    <a:pt x="35981" y="20158"/>
                    <a:pt x="35112" y="18955"/>
                  </a:cubicBezTo>
                  <a:cubicBezTo>
                    <a:pt x="34576" y="18241"/>
                    <a:pt x="33814" y="17741"/>
                    <a:pt x="32933" y="17551"/>
                  </a:cubicBezTo>
                  <a:cubicBezTo>
                    <a:pt x="32933" y="17551"/>
                    <a:pt x="34028" y="16681"/>
                    <a:pt x="33421" y="15372"/>
                  </a:cubicBezTo>
                  <a:cubicBezTo>
                    <a:pt x="32826" y="14074"/>
                    <a:pt x="31849" y="13800"/>
                    <a:pt x="31849" y="13800"/>
                  </a:cubicBezTo>
                  <a:cubicBezTo>
                    <a:pt x="31849" y="13800"/>
                    <a:pt x="33528" y="12276"/>
                    <a:pt x="33040" y="10597"/>
                  </a:cubicBezTo>
                  <a:cubicBezTo>
                    <a:pt x="32540" y="8907"/>
                    <a:pt x="30456" y="8418"/>
                    <a:pt x="30456" y="8418"/>
                  </a:cubicBezTo>
                  <a:cubicBezTo>
                    <a:pt x="30456" y="8418"/>
                    <a:pt x="32599" y="6847"/>
                    <a:pt x="31302" y="4728"/>
                  </a:cubicBezTo>
                  <a:cubicBezTo>
                    <a:pt x="30564" y="3534"/>
                    <a:pt x="29656" y="3273"/>
                    <a:pt x="29004" y="3273"/>
                  </a:cubicBezTo>
                  <a:cubicBezTo>
                    <a:pt x="28498" y="3273"/>
                    <a:pt x="28147" y="3430"/>
                    <a:pt x="28147" y="3430"/>
                  </a:cubicBezTo>
                  <a:cubicBezTo>
                    <a:pt x="28147" y="3430"/>
                    <a:pt x="28420" y="1418"/>
                    <a:pt x="26146" y="489"/>
                  </a:cubicBezTo>
                  <a:cubicBezTo>
                    <a:pt x="25724" y="318"/>
                    <a:pt x="25335" y="248"/>
                    <a:pt x="24982" y="248"/>
                  </a:cubicBezTo>
                  <a:cubicBezTo>
                    <a:pt x="23437" y="248"/>
                    <a:pt x="22562" y="1572"/>
                    <a:pt x="22562" y="1572"/>
                  </a:cubicBezTo>
                  <a:cubicBezTo>
                    <a:pt x="22562" y="1572"/>
                    <a:pt x="21693" y="1"/>
                    <a:pt x="18895" y="1"/>
                  </a:cubicBez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936;p48"/>
          <p:cNvGrpSpPr/>
          <p:nvPr/>
        </p:nvGrpSpPr>
        <p:grpSpPr>
          <a:xfrm>
            <a:off x="228302" y="4545342"/>
            <a:ext cx="458657" cy="582947"/>
            <a:chOff x="3915165" y="2576513"/>
            <a:chExt cx="518843" cy="659442"/>
          </a:xfrm>
        </p:grpSpPr>
        <p:sp>
          <p:nvSpPr>
            <p:cNvPr id="130" name="Google Shape;937;p48"/>
            <p:cNvSpPr/>
            <p:nvPr/>
          </p:nvSpPr>
          <p:spPr>
            <a:xfrm>
              <a:off x="4146825" y="2847674"/>
              <a:ext cx="287183" cy="274811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31" name="Google Shape;938;p48"/>
            <p:cNvGrpSpPr/>
            <p:nvPr/>
          </p:nvGrpSpPr>
          <p:grpSpPr>
            <a:xfrm>
              <a:off x="3915165" y="2576513"/>
              <a:ext cx="498917" cy="659442"/>
              <a:chOff x="3915165" y="2576513"/>
              <a:chExt cx="498917" cy="659442"/>
            </a:xfrm>
          </p:grpSpPr>
          <p:sp>
            <p:nvSpPr>
              <p:cNvPr id="132" name="Google Shape;939;p48"/>
              <p:cNvSpPr/>
              <p:nvPr/>
            </p:nvSpPr>
            <p:spPr>
              <a:xfrm>
                <a:off x="3915165" y="2576513"/>
                <a:ext cx="336095" cy="65944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6447" extrusionOk="0">
                    <a:moveTo>
                      <a:pt x="4474" y="0"/>
                    </a:moveTo>
                    <a:cubicBezTo>
                      <a:pt x="3196" y="0"/>
                      <a:pt x="2355" y="1403"/>
                      <a:pt x="1893" y="2643"/>
                    </a:cubicBezTo>
                    <a:cubicBezTo>
                      <a:pt x="1381" y="4012"/>
                      <a:pt x="1239" y="5500"/>
                      <a:pt x="1322" y="6953"/>
                    </a:cubicBezTo>
                    <a:cubicBezTo>
                      <a:pt x="917" y="7012"/>
                      <a:pt x="536" y="7167"/>
                      <a:pt x="215" y="7417"/>
                    </a:cubicBezTo>
                    <a:cubicBezTo>
                      <a:pt x="0" y="7596"/>
                      <a:pt x="108" y="7893"/>
                      <a:pt x="310" y="8024"/>
                    </a:cubicBezTo>
                    <a:cubicBezTo>
                      <a:pt x="322" y="8024"/>
                      <a:pt x="334" y="8036"/>
                      <a:pt x="346" y="8048"/>
                    </a:cubicBezTo>
                    <a:cubicBezTo>
                      <a:pt x="369" y="8048"/>
                      <a:pt x="393" y="8060"/>
                      <a:pt x="417" y="8072"/>
                    </a:cubicBezTo>
                    <a:cubicBezTo>
                      <a:pt x="677" y="8155"/>
                      <a:pt x="951" y="8203"/>
                      <a:pt x="1222" y="8203"/>
                    </a:cubicBezTo>
                    <a:cubicBezTo>
                      <a:pt x="1300" y="8203"/>
                      <a:pt x="1377" y="8199"/>
                      <a:pt x="1453" y="8191"/>
                    </a:cubicBezTo>
                    <a:cubicBezTo>
                      <a:pt x="1489" y="8382"/>
                      <a:pt x="1512" y="8572"/>
                      <a:pt x="1548" y="8763"/>
                    </a:cubicBezTo>
                    <a:cubicBezTo>
                      <a:pt x="2013" y="11287"/>
                      <a:pt x="3263" y="13525"/>
                      <a:pt x="3858" y="15978"/>
                    </a:cubicBezTo>
                    <a:cubicBezTo>
                      <a:pt x="3937" y="16283"/>
                      <a:pt x="4238" y="16447"/>
                      <a:pt x="4527" y="16447"/>
                    </a:cubicBezTo>
                    <a:cubicBezTo>
                      <a:pt x="4803" y="16447"/>
                      <a:pt x="5068" y="16297"/>
                      <a:pt x="5120" y="15978"/>
                    </a:cubicBezTo>
                    <a:cubicBezTo>
                      <a:pt x="5334" y="14692"/>
                      <a:pt x="4930" y="13501"/>
                      <a:pt x="4584" y="12275"/>
                    </a:cubicBezTo>
                    <a:cubicBezTo>
                      <a:pt x="4191" y="10894"/>
                      <a:pt x="3787" y="9513"/>
                      <a:pt x="3608" y="8084"/>
                    </a:cubicBezTo>
                    <a:lnTo>
                      <a:pt x="3608" y="8084"/>
                    </a:lnTo>
                    <a:cubicBezTo>
                      <a:pt x="3660" y="8085"/>
                      <a:pt x="3712" y="8086"/>
                      <a:pt x="3763" y="8086"/>
                    </a:cubicBezTo>
                    <a:cubicBezTo>
                      <a:pt x="4211" y="8086"/>
                      <a:pt x="4652" y="8032"/>
                      <a:pt x="5037" y="7786"/>
                    </a:cubicBezTo>
                    <a:cubicBezTo>
                      <a:pt x="5584" y="7453"/>
                      <a:pt x="5442" y="6703"/>
                      <a:pt x="4870" y="6500"/>
                    </a:cubicBezTo>
                    <a:cubicBezTo>
                      <a:pt x="4679" y="6433"/>
                      <a:pt x="4480" y="6406"/>
                      <a:pt x="4279" y="6406"/>
                    </a:cubicBezTo>
                    <a:cubicBezTo>
                      <a:pt x="4018" y="6406"/>
                      <a:pt x="3751" y="6452"/>
                      <a:pt x="3489" y="6512"/>
                    </a:cubicBezTo>
                    <a:cubicBezTo>
                      <a:pt x="3465" y="5536"/>
                      <a:pt x="3596" y="4548"/>
                      <a:pt x="3882" y="3607"/>
                    </a:cubicBezTo>
                    <a:cubicBezTo>
                      <a:pt x="4058" y="3059"/>
                      <a:pt x="4206" y="2330"/>
                      <a:pt x="4652" y="2330"/>
                    </a:cubicBezTo>
                    <a:cubicBezTo>
                      <a:pt x="4778" y="2330"/>
                      <a:pt x="4928" y="2388"/>
                      <a:pt x="5108" y="2524"/>
                    </a:cubicBezTo>
                    <a:cubicBezTo>
                      <a:pt x="5692" y="2976"/>
                      <a:pt x="5763" y="3631"/>
                      <a:pt x="5953" y="4286"/>
                    </a:cubicBezTo>
                    <a:cubicBezTo>
                      <a:pt x="6062" y="4678"/>
                      <a:pt x="6431" y="4901"/>
                      <a:pt x="6797" y="4901"/>
                    </a:cubicBezTo>
                    <a:cubicBezTo>
                      <a:pt x="7076" y="4901"/>
                      <a:pt x="7354" y="4771"/>
                      <a:pt x="7513" y="4488"/>
                    </a:cubicBezTo>
                    <a:cubicBezTo>
                      <a:pt x="8382" y="2905"/>
                      <a:pt x="6894" y="988"/>
                      <a:pt x="5465" y="262"/>
                    </a:cubicBezTo>
                    <a:cubicBezTo>
                      <a:pt x="5110" y="80"/>
                      <a:pt x="4779" y="0"/>
                      <a:pt x="44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940;p48"/>
              <p:cNvSpPr/>
              <p:nvPr/>
            </p:nvSpPr>
            <p:spPr>
              <a:xfrm>
                <a:off x="4146945" y="2890576"/>
                <a:ext cx="267136" cy="231428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5772" extrusionOk="0">
                    <a:moveTo>
                      <a:pt x="1268" y="1"/>
                    </a:moveTo>
                    <a:cubicBezTo>
                      <a:pt x="696" y="310"/>
                      <a:pt x="375" y="1120"/>
                      <a:pt x="958" y="1739"/>
                    </a:cubicBezTo>
                    <a:cubicBezTo>
                      <a:pt x="1185" y="1977"/>
                      <a:pt x="1411" y="2204"/>
                      <a:pt x="1649" y="2442"/>
                    </a:cubicBezTo>
                    <a:cubicBezTo>
                      <a:pt x="1280" y="2954"/>
                      <a:pt x="911" y="3466"/>
                      <a:pt x="589" y="4001"/>
                    </a:cubicBezTo>
                    <a:cubicBezTo>
                      <a:pt x="1" y="4930"/>
                      <a:pt x="820" y="5772"/>
                      <a:pt x="1666" y="5772"/>
                    </a:cubicBezTo>
                    <a:cubicBezTo>
                      <a:pt x="2035" y="5772"/>
                      <a:pt x="2409" y="5611"/>
                      <a:pt x="2673" y="5228"/>
                    </a:cubicBezTo>
                    <a:lnTo>
                      <a:pt x="3471" y="4085"/>
                    </a:lnTo>
                    <a:cubicBezTo>
                      <a:pt x="3947" y="4478"/>
                      <a:pt x="4423" y="4871"/>
                      <a:pt x="4923" y="5240"/>
                    </a:cubicBezTo>
                    <a:cubicBezTo>
                      <a:pt x="5126" y="5392"/>
                      <a:pt x="5330" y="5457"/>
                      <a:pt x="5524" y="5457"/>
                    </a:cubicBezTo>
                    <a:cubicBezTo>
                      <a:pt x="6150" y="5457"/>
                      <a:pt x="6662" y="4772"/>
                      <a:pt x="6626" y="4109"/>
                    </a:cubicBezTo>
                    <a:cubicBezTo>
                      <a:pt x="6126" y="3990"/>
                      <a:pt x="5626" y="3811"/>
                      <a:pt x="5161" y="3585"/>
                    </a:cubicBezTo>
                    <a:cubicBezTo>
                      <a:pt x="3566" y="2799"/>
                      <a:pt x="2387" y="1382"/>
                      <a:pt x="1268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34" name="Google Shape;943;p48"/>
          <p:cNvSpPr txBox="1"/>
          <p:nvPr/>
        </p:nvSpPr>
        <p:spPr>
          <a:xfrm>
            <a:off x="622124" y="4621615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+mj-lt"/>
                <a:ea typeface="Fredoka One"/>
                <a:cs typeface="Fredoka One"/>
                <a:sym typeface="Fredoka One"/>
              </a:rPr>
              <a:t>Saturn</a:t>
            </a:r>
            <a:endParaRPr sz="2200">
              <a:solidFill>
                <a:srgbClr val="FFC715"/>
              </a:solidFill>
              <a:latin typeface="+mj-lt"/>
              <a:ea typeface="Fredoka One"/>
              <a:cs typeface="Fredoka One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3331814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31" grpId="0" animBg="1"/>
      <p:bldP spid="6" grpId="0" animBg="1"/>
      <p:bldP spid="228" grpId="0" animBg="1"/>
      <p:bldP spid="229" grpId="0" animBg="1"/>
      <p:bldP spid="232" grpId="0" animBg="1"/>
      <p:bldP spid="1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723900" y="322193"/>
            <a:ext cx="671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b="1">
                <a:latin typeface="+mj-lt"/>
              </a:rPr>
              <a:t>Mục tiêu bài học</a:t>
            </a:r>
            <a:endParaRPr sz="4000" b="1">
              <a:latin typeface="+mj-lt"/>
            </a:endParaRPr>
          </a:p>
        </p:txBody>
      </p:sp>
      <p:sp>
        <p:nvSpPr>
          <p:cNvPr id="8" name="Google Shape;475;p35"/>
          <p:cNvSpPr txBox="1">
            <a:spLocks/>
          </p:cNvSpPr>
          <p:nvPr/>
        </p:nvSpPr>
        <p:spPr>
          <a:xfrm>
            <a:off x="723900" y="1562365"/>
            <a:ext cx="8174440" cy="134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AutoNum type="arabicPeriod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lpha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roman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rabi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lpha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roman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Biết cách tìm một số khi biết giá trị một số phần trăm của nó.</a:t>
            </a:r>
          </a:p>
        </p:txBody>
      </p:sp>
      <p:sp>
        <p:nvSpPr>
          <p:cNvPr id="10" name="Google Shape;475;p35"/>
          <p:cNvSpPr txBox="1">
            <a:spLocks/>
          </p:cNvSpPr>
          <p:nvPr/>
        </p:nvSpPr>
        <p:spPr>
          <a:xfrm>
            <a:off x="723899" y="3052246"/>
            <a:ext cx="842010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AutoNum type="arabicPeriod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lpha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roman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rabi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alpha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AutoNum type="romanLcPeriod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z="2800" b="1">
                <a:solidFill>
                  <a:schemeClr val="accent6"/>
                </a:solidFill>
                <a:latin typeface="+mj-lt"/>
                <a:ea typeface="Fredoka One"/>
                <a:cs typeface="Fredoka One"/>
                <a:sym typeface="Fredoka One"/>
              </a:rPr>
              <a:t>Vận dụng để giải một số bài toán dạng tìm một số khi biết giá trị một số phần trăm của nó.</a:t>
            </a:r>
          </a:p>
        </p:txBody>
      </p:sp>
      <p:sp>
        <p:nvSpPr>
          <p:cNvPr id="12" name="Google Shape;1871;p82"/>
          <p:cNvSpPr/>
          <p:nvPr/>
        </p:nvSpPr>
        <p:spPr>
          <a:xfrm>
            <a:off x="201133" y="1635626"/>
            <a:ext cx="522766" cy="423209"/>
          </a:xfrm>
          <a:custGeom>
            <a:avLst/>
            <a:gdLst/>
            <a:ahLst/>
            <a:cxnLst/>
            <a:rect l="l" t="t" r="r" b="b"/>
            <a:pathLst>
              <a:path w="18898" h="15299" extrusionOk="0">
                <a:moveTo>
                  <a:pt x="8372" y="1801"/>
                </a:moveTo>
                <a:cubicBezTo>
                  <a:pt x="9124" y="2228"/>
                  <a:pt x="9449" y="2980"/>
                  <a:pt x="9819" y="3675"/>
                </a:cubicBezTo>
                <a:cubicBezTo>
                  <a:pt x="9617" y="3740"/>
                  <a:pt x="8463" y="3788"/>
                  <a:pt x="7645" y="3788"/>
                </a:cubicBezTo>
                <a:cubicBezTo>
                  <a:pt x="7331" y="3788"/>
                  <a:pt x="7067" y="3781"/>
                  <a:pt x="6924" y="3765"/>
                </a:cubicBezTo>
                <a:cubicBezTo>
                  <a:pt x="7396" y="3070"/>
                  <a:pt x="7811" y="2419"/>
                  <a:pt x="8372" y="1801"/>
                </a:cubicBezTo>
                <a:close/>
                <a:moveTo>
                  <a:pt x="4355" y="5549"/>
                </a:moveTo>
                <a:cubicBezTo>
                  <a:pt x="4074" y="5965"/>
                  <a:pt x="3838" y="6346"/>
                  <a:pt x="3603" y="6717"/>
                </a:cubicBezTo>
                <a:cubicBezTo>
                  <a:pt x="3277" y="6391"/>
                  <a:pt x="2997" y="6111"/>
                  <a:pt x="2626" y="5785"/>
                </a:cubicBezTo>
                <a:cubicBezTo>
                  <a:pt x="3187" y="5639"/>
                  <a:pt x="3749" y="5639"/>
                  <a:pt x="4355" y="5549"/>
                </a:cubicBezTo>
                <a:close/>
                <a:moveTo>
                  <a:pt x="13730" y="5403"/>
                </a:moveTo>
                <a:cubicBezTo>
                  <a:pt x="14800" y="5403"/>
                  <a:pt x="16584" y="5547"/>
                  <a:pt x="16979" y="5684"/>
                </a:cubicBezTo>
                <a:cubicBezTo>
                  <a:pt x="15947" y="6761"/>
                  <a:pt x="14779" y="7603"/>
                  <a:pt x="13523" y="8400"/>
                </a:cubicBezTo>
                <a:cubicBezTo>
                  <a:pt x="13332" y="7367"/>
                  <a:pt x="13186" y="6391"/>
                  <a:pt x="13006" y="5449"/>
                </a:cubicBezTo>
                <a:cubicBezTo>
                  <a:pt x="13139" y="5417"/>
                  <a:pt x="13400" y="5403"/>
                  <a:pt x="13730" y="5403"/>
                </a:cubicBezTo>
                <a:close/>
                <a:moveTo>
                  <a:pt x="10381" y="5359"/>
                </a:moveTo>
                <a:cubicBezTo>
                  <a:pt x="10381" y="5359"/>
                  <a:pt x="10437" y="5404"/>
                  <a:pt x="10526" y="5404"/>
                </a:cubicBezTo>
                <a:cubicBezTo>
                  <a:pt x="10998" y="6761"/>
                  <a:pt x="11323" y="8119"/>
                  <a:pt x="11559" y="9522"/>
                </a:cubicBezTo>
                <a:cubicBezTo>
                  <a:pt x="11177" y="9713"/>
                  <a:pt x="10807" y="9892"/>
                  <a:pt x="10482" y="10083"/>
                </a:cubicBezTo>
                <a:cubicBezTo>
                  <a:pt x="9920" y="10319"/>
                  <a:pt x="9359" y="10599"/>
                  <a:pt x="8798" y="10880"/>
                </a:cubicBezTo>
                <a:cubicBezTo>
                  <a:pt x="8719" y="10898"/>
                  <a:pt x="8658" y="10909"/>
                  <a:pt x="8602" y="10909"/>
                </a:cubicBezTo>
                <a:cubicBezTo>
                  <a:pt x="8524" y="10909"/>
                  <a:pt x="8457" y="10888"/>
                  <a:pt x="8372" y="10835"/>
                </a:cubicBezTo>
                <a:cubicBezTo>
                  <a:pt x="7014" y="9847"/>
                  <a:pt x="5757" y="8725"/>
                  <a:pt x="4489" y="7603"/>
                </a:cubicBezTo>
                <a:cubicBezTo>
                  <a:pt x="4489" y="7603"/>
                  <a:pt x="4489" y="7558"/>
                  <a:pt x="4444" y="7513"/>
                </a:cubicBezTo>
                <a:cubicBezTo>
                  <a:pt x="4489" y="7468"/>
                  <a:pt x="4545" y="7367"/>
                  <a:pt x="4590" y="7278"/>
                </a:cubicBezTo>
                <a:cubicBezTo>
                  <a:pt x="4916" y="6761"/>
                  <a:pt x="5286" y="6200"/>
                  <a:pt x="5667" y="5684"/>
                </a:cubicBezTo>
                <a:cubicBezTo>
                  <a:pt x="5712" y="5549"/>
                  <a:pt x="5802" y="5449"/>
                  <a:pt x="5993" y="5449"/>
                </a:cubicBezTo>
                <a:cubicBezTo>
                  <a:pt x="7440" y="5449"/>
                  <a:pt x="8933" y="5404"/>
                  <a:pt x="10381" y="5359"/>
                </a:cubicBezTo>
                <a:close/>
                <a:moveTo>
                  <a:pt x="3322" y="9892"/>
                </a:moveTo>
                <a:cubicBezTo>
                  <a:pt x="4209" y="10644"/>
                  <a:pt x="5050" y="11340"/>
                  <a:pt x="5892" y="12092"/>
                </a:cubicBezTo>
                <a:cubicBezTo>
                  <a:pt x="5802" y="12137"/>
                  <a:pt x="5757" y="12182"/>
                  <a:pt x="5712" y="12182"/>
                </a:cubicBezTo>
                <a:cubicBezTo>
                  <a:pt x="4960" y="12462"/>
                  <a:pt x="4265" y="12698"/>
                  <a:pt x="3513" y="12933"/>
                </a:cubicBezTo>
                <a:cubicBezTo>
                  <a:pt x="3397" y="12969"/>
                  <a:pt x="3301" y="12988"/>
                  <a:pt x="3223" y="12988"/>
                </a:cubicBezTo>
                <a:cubicBezTo>
                  <a:pt x="2983" y="12988"/>
                  <a:pt x="2907" y="12817"/>
                  <a:pt x="2907" y="12462"/>
                </a:cubicBezTo>
                <a:cubicBezTo>
                  <a:pt x="2862" y="12137"/>
                  <a:pt x="2907" y="11811"/>
                  <a:pt x="2952" y="11441"/>
                </a:cubicBezTo>
                <a:cubicBezTo>
                  <a:pt x="3042" y="10970"/>
                  <a:pt x="3187" y="10453"/>
                  <a:pt x="3322" y="9892"/>
                </a:cubicBezTo>
                <a:close/>
                <a:moveTo>
                  <a:pt x="11783" y="10970"/>
                </a:moveTo>
                <a:cubicBezTo>
                  <a:pt x="11929" y="11721"/>
                  <a:pt x="11974" y="12372"/>
                  <a:pt x="12019" y="13169"/>
                </a:cubicBezTo>
                <a:cubicBezTo>
                  <a:pt x="11222" y="12844"/>
                  <a:pt x="10571" y="12417"/>
                  <a:pt x="9920" y="11957"/>
                </a:cubicBezTo>
                <a:cubicBezTo>
                  <a:pt x="10571" y="11620"/>
                  <a:pt x="11132" y="11295"/>
                  <a:pt x="11783" y="10970"/>
                </a:cubicBezTo>
                <a:close/>
                <a:moveTo>
                  <a:pt x="9639" y="1"/>
                </a:moveTo>
                <a:cubicBezTo>
                  <a:pt x="9427" y="1"/>
                  <a:pt x="9206" y="41"/>
                  <a:pt x="8978" y="118"/>
                </a:cubicBezTo>
                <a:cubicBezTo>
                  <a:pt x="8652" y="264"/>
                  <a:pt x="8327" y="455"/>
                  <a:pt x="8091" y="679"/>
                </a:cubicBezTo>
                <a:cubicBezTo>
                  <a:pt x="7631" y="1106"/>
                  <a:pt x="7205" y="1521"/>
                  <a:pt x="6835" y="1992"/>
                </a:cubicBezTo>
                <a:cubicBezTo>
                  <a:pt x="6408" y="2508"/>
                  <a:pt x="6038" y="3070"/>
                  <a:pt x="5667" y="3631"/>
                </a:cubicBezTo>
                <a:cubicBezTo>
                  <a:pt x="5522" y="3765"/>
                  <a:pt x="5387" y="3866"/>
                  <a:pt x="5196" y="3866"/>
                </a:cubicBezTo>
                <a:cubicBezTo>
                  <a:pt x="4680" y="3911"/>
                  <a:pt x="4164" y="3956"/>
                  <a:pt x="3648" y="4001"/>
                </a:cubicBezTo>
                <a:cubicBezTo>
                  <a:pt x="2952" y="4102"/>
                  <a:pt x="2245" y="4237"/>
                  <a:pt x="1594" y="4517"/>
                </a:cubicBezTo>
                <a:cubicBezTo>
                  <a:pt x="988" y="4798"/>
                  <a:pt x="517" y="5224"/>
                  <a:pt x="191" y="5785"/>
                </a:cubicBezTo>
                <a:cubicBezTo>
                  <a:pt x="0" y="6155"/>
                  <a:pt x="0" y="6526"/>
                  <a:pt x="236" y="6851"/>
                </a:cubicBezTo>
                <a:cubicBezTo>
                  <a:pt x="382" y="7042"/>
                  <a:pt x="517" y="7233"/>
                  <a:pt x="663" y="7412"/>
                </a:cubicBezTo>
                <a:cubicBezTo>
                  <a:pt x="1179" y="7884"/>
                  <a:pt x="1684" y="8400"/>
                  <a:pt x="2245" y="8871"/>
                </a:cubicBezTo>
                <a:cubicBezTo>
                  <a:pt x="2391" y="9006"/>
                  <a:pt x="2436" y="9152"/>
                  <a:pt x="2346" y="9331"/>
                </a:cubicBezTo>
                <a:cubicBezTo>
                  <a:pt x="2245" y="9612"/>
                  <a:pt x="2155" y="9847"/>
                  <a:pt x="2020" y="10128"/>
                </a:cubicBezTo>
                <a:cubicBezTo>
                  <a:pt x="1740" y="10779"/>
                  <a:pt x="1459" y="11441"/>
                  <a:pt x="1358" y="12137"/>
                </a:cubicBezTo>
                <a:cubicBezTo>
                  <a:pt x="1269" y="12743"/>
                  <a:pt x="1179" y="13360"/>
                  <a:pt x="1269" y="13921"/>
                </a:cubicBezTo>
                <a:cubicBezTo>
                  <a:pt x="1352" y="14569"/>
                  <a:pt x="1640" y="14857"/>
                  <a:pt x="2215" y="14857"/>
                </a:cubicBezTo>
                <a:cubicBezTo>
                  <a:pt x="2257" y="14857"/>
                  <a:pt x="2301" y="14855"/>
                  <a:pt x="2346" y="14852"/>
                </a:cubicBezTo>
                <a:cubicBezTo>
                  <a:pt x="2671" y="14807"/>
                  <a:pt x="2952" y="14763"/>
                  <a:pt x="3277" y="14662"/>
                </a:cubicBezTo>
                <a:cubicBezTo>
                  <a:pt x="4590" y="14336"/>
                  <a:pt x="5802" y="13820"/>
                  <a:pt x="7014" y="13304"/>
                </a:cubicBezTo>
                <a:cubicBezTo>
                  <a:pt x="7130" y="13248"/>
                  <a:pt x="7230" y="13223"/>
                  <a:pt x="7325" y="13223"/>
                </a:cubicBezTo>
                <a:cubicBezTo>
                  <a:pt x="7459" y="13223"/>
                  <a:pt x="7583" y="13274"/>
                  <a:pt x="7721" y="13360"/>
                </a:cubicBezTo>
                <a:cubicBezTo>
                  <a:pt x="8046" y="13640"/>
                  <a:pt x="8417" y="13865"/>
                  <a:pt x="8798" y="14056"/>
                </a:cubicBezTo>
                <a:cubicBezTo>
                  <a:pt x="9359" y="14426"/>
                  <a:pt x="9920" y="14763"/>
                  <a:pt x="10526" y="15088"/>
                </a:cubicBezTo>
                <a:cubicBezTo>
                  <a:pt x="10816" y="15230"/>
                  <a:pt x="11097" y="15298"/>
                  <a:pt x="11367" y="15298"/>
                </a:cubicBezTo>
                <a:cubicBezTo>
                  <a:pt x="11800" y="15298"/>
                  <a:pt x="12207" y="15125"/>
                  <a:pt x="12580" y="14807"/>
                </a:cubicBezTo>
                <a:cubicBezTo>
                  <a:pt x="13377" y="14145"/>
                  <a:pt x="13803" y="13360"/>
                  <a:pt x="13803" y="12372"/>
                </a:cubicBezTo>
                <a:cubicBezTo>
                  <a:pt x="13803" y="11620"/>
                  <a:pt x="13747" y="10925"/>
                  <a:pt x="13702" y="10218"/>
                </a:cubicBezTo>
                <a:cubicBezTo>
                  <a:pt x="13657" y="9993"/>
                  <a:pt x="13702" y="9847"/>
                  <a:pt x="13938" y="9713"/>
                </a:cubicBezTo>
                <a:cubicBezTo>
                  <a:pt x="14735" y="9152"/>
                  <a:pt x="15486" y="8591"/>
                  <a:pt x="16272" y="8029"/>
                </a:cubicBezTo>
                <a:cubicBezTo>
                  <a:pt x="16833" y="7603"/>
                  <a:pt x="17349" y="7132"/>
                  <a:pt x="17821" y="6571"/>
                </a:cubicBezTo>
                <a:cubicBezTo>
                  <a:pt x="18146" y="6200"/>
                  <a:pt x="18471" y="5785"/>
                  <a:pt x="18617" y="5314"/>
                </a:cubicBezTo>
                <a:cubicBezTo>
                  <a:pt x="18898" y="4607"/>
                  <a:pt x="18707" y="4102"/>
                  <a:pt x="17865" y="4046"/>
                </a:cubicBezTo>
                <a:cubicBezTo>
                  <a:pt x="16743" y="4001"/>
                  <a:pt x="15666" y="3911"/>
                  <a:pt x="14544" y="3866"/>
                </a:cubicBezTo>
                <a:cubicBezTo>
                  <a:pt x="13893" y="3821"/>
                  <a:pt x="13186" y="3821"/>
                  <a:pt x="12535" y="3765"/>
                </a:cubicBezTo>
                <a:cubicBezTo>
                  <a:pt x="12445" y="3586"/>
                  <a:pt x="12400" y="3440"/>
                  <a:pt x="12344" y="3260"/>
                </a:cubicBezTo>
                <a:cubicBezTo>
                  <a:pt x="12064" y="2699"/>
                  <a:pt x="11839" y="2082"/>
                  <a:pt x="11503" y="1521"/>
                </a:cubicBezTo>
                <a:cubicBezTo>
                  <a:pt x="11323" y="1151"/>
                  <a:pt x="11043" y="780"/>
                  <a:pt x="10717" y="455"/>
                </a:cubicBezTo>
                <a:cubicBezTo>
                  <a:pt x="10408" y="146"/>
                  <a:pt x="10041" y="1"/>
                  <a:pt x="9639" y="1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Google Shape;1871;p82"/>
          <p:cNvSpPr/>
          <p:nvPr/>
        </p:nvSpPr>
        <p:spPr>
          <a:xfrm>
            <a:off x="201133" y="3124337"/>
            <a:ext cx="522766" cy="423209"/>
          </a:xfrm>
          <a:custGeom>
            <a:avLst/>
            <a:gdLst/>
            <a:ahLst/>
            <a:cxnLst/>
            <a:rect l="l" t="t" r="r" b="b"/>
            <a:pathLst>
              <a:path w="18898" h="15299" extrusionOk="0">
                <a:moveTo>
                  <a:pt x="8372" y="1801"/>
                </a:moveTo>
                <a:cubicBezTo>
                  <a:pt x="9124" y="2228"/>
                  <a:pt x="9449" y="2980"/>
                  <a:pt x="9819" y="3675"/>
                </a:cubicBezTo>
                <a:cubicBezTo>
                  <a:pt x="9617" y="3740"/>
                  <a:pt x="8463" y="3788"/>
                  <a:pt x="7645" y="3788"/>
                </a:cubicBezTo>
                <a:cubicBezTo>
                  <a:pt x="7331" y="3788"/>
                  <a:pt x="7067" y="3781"/>
                  <a:pt x="6924" y="3765"/>
                </a:cubicBezTo>
                <a:cubicBezTo>
                  <a:pt x="7396" y="3070"/>
                  <a:pt x="7811" y="2419"/>
                  <a:pt x="8372" y="1801"/>
                </a:cubicBezTo>
                <a:close/>
                <a:moveTo>
                  <a:pt x="4355" y="5549"/>
                </a:moveTo>
                <a:cubicBezTo>
                  <a:pt x="4074" y="5965"/>
                  <a:pt x="3838" y="6346"/>
                  <a:pt x="3603" y="6717"/>
                </a:cubicBezTo>
                <a:cubicBezTo>
                  <a:pt x="3277" y="6391"/>
                  <a:pt x="2997" y="6111"/>
                  <a:pt x="2626" y="5785"/>
                </a:cubicBezTo>
                <a:cubicBezTo>
                  <a:pt x="3187" y="5639"/>
                  <a:pt x="3749" y="5639"/>
                  <a:pt x="4355" y="5549"/>
                </a:cubicBezTo>
                <a:close/>
                <a:moveTo>
                  <a:pt x="13730" y="5403"/>
                </a:moveTo>
                <a:cubicBezTo>
                  <a:pt x="14800" y="5403"/>
                  <a:pt x="16584" y="5547"/>
                  <a:pt x="16979" y="5684"/>
                </a:cubicBezTo>
                <a:cubicBezTo>
                  <a:pt x="15947" y="6761"/>
                  <a:pt x="14779" y="7603"/>
                  <a:pt x="13523" y="8400"/>
                </a:cubicBezTo>
                <a:cubicBezTo>
                  <a:pt x="13332" y="7367"/>
                  <a:pt x="13186" y="6391"/>
                  <a:pt x="13006" y="5449"/>
                </a:cubicBezTo>
                <a:cubicBezTo>
                  <a:pt x="13139" y="5417"/>
                  <a:pt x="13400" y="5403"/>
                  <a:pt x="13730" y="5403"/>
                </a:cubicBezTo>
                <a:close/>
                <a:moveTo>
                  <a:pt x="10381" y="5359"/>
                </a:moveTo>
                <a:cubicBezTo>
                  <a:pt x="10381" y="5359"/>
                  <a:pt x="10437" y="5404"/>
                  <a:pt x="10526" y="5404"/>
                </a:cubicBezTo>
                <a:cubicBezTo>
                  <a:pt x="10998" y="6761"/>
                  <a:pt x="11323" y="8119"/>
                  <a:pt x="11559" y="9522"/>
                </a:cubicBezTo>
                <a:cubicBezTo>
                  <a:pt x="11177" y="9713"/>
                  <a:pt x="10807" y="9892"/>
                  <a:pt x="10482" y="10083"/>
                </a:cubicBezTo>
                <a:cubicBezTo>
                  <a:pt x="9920" y="10319"/>
                  <a:pt x="9359" y="10599"/>
                  <a:pt x="8798" y="10880"/>
                </a:cubicBezTo>
                <a:cubicBezTo>
                  <a:pt x="8719" y="10898"/>
                  <a:pt x="8658" y="10909"/>
                  <a:pt x="8602" y="10909"/>
                </a:cubicBezTo>
                <a:cubicBezTo>
                  <a:pt x="8524" y="10909"/>
                  <a:pt x="8457" y="10888"/>
                  <a:pt x="8372" y="10835"/>
                </a:cubicBezTo>
                <a:cubicBezTo>
                  <a:pt x="7014" y="9847"/>
                  <a:pt x="5757" y="8725"/>
                  <a:pt x="4489" y="7603"/>
                </a:cubicBezTo>
                <a:cubicBezTo>
                  <a:pt x="4489" y="7603"/>
                  <a:pt x="4489" y="7558"/>
                  <a:pt x="4444" y="7513"/>
                </a:cubicBezTo>
                <a:cubicBezTo>
                  <a:pt x="4489" y="7468"/>
                  <a:pt x="4545" y="7367"/>
                  <a:pt x="4590" y="7278"/>
                </a:cubicBezTo>
                <a:cubicBezTo>
                  <a:pt x="4916" y="6761"/>
                  <a:pt x="5286" y="6200"/>
                  <a:pt x="5667" y="5684"/>
                </a:cubicBezTo>
                <a:cubicBezTo>
                  <a:pt x="5712" y="5549"/>
                  <a:pt x="5802" y="5449"/>
                  <a:pt x="5993" y="5449"/>
                </a:cubicBezTo>
                <a:cubicBezTo>
                  <a:pt x="7440" y="5449"/>
                  <a:pt x="8933" y="5404"/>
                  <a:pt x="10381" y="5359"/>
                </a:cubicBezTo>
                <a:close/>
                <a:moveTo>
                  <a:pt x="3322" y="9892"/>
                </a:moveTo>
                <a:cubicBezTo>
                  <a:pt x="4209" y="10644"/>
                  <a:pt x="5050" y="11340"/>
                  <a:pt x="5892" y="12092"/>
                </a:cubicBezTo>
                <a:cubicBezTo>
                  <a:pt x="5802" y="12137"/>
                  <a:pt x="5757" y="12182"/>
                  <a:pt x="5712" y="12182"/>
                </a:cubicBezTo>
                <a:cubicBezTo>
                  <a:pt x="4960" y="12462"/>
                  <a:pt x="4265" y="12698"/>
                  <a:pt x="3513" y="12933"/>
                </a:cubicBezTo>
                <a:cubicBezTo>
                  <a:pt x="3397" y="12969"/>
                  <a:pt x="3301" y="12988"/>
                  <a:pt x="3223" y="12988"/>
                </a:cubicBezTo>
                <a:cubicBezTo>
                  <a:pt x="2983" y="12988"/>
                  <a:pt x="2907" y="12817"/>
                  <a:pt x="2907" y="12462"/>
                </a:cubicBezTo>
                <a:cubicBezTo>
                  <a:pt x="2862" y="12137"/>
                  <a:pt x="2907" y="11811"/>
                  <a:pt x="2952" y="11441"/>
                </a:cubicBezTo>
                <a:cubicBezTo>
                  <a:pt x="3042" y="10970"/>
                  <a:pt x="3187" y="10453"/>
                  <a:pt x="3322" y="9892"/>
                </a:cubicBezTo>
                <a:close/>
                <a:moveTo>
                  <a:pt x="11783" y="10970"/>
                </a:moveTo>
                <a:cubicBezTo>
                  <a:pt x="11929" y="11721"/>
                  <a:pt x="11974" y="12372"/>
                  <a:pt x="12019" y="13169"/>
                </a:cubicBezTo>
                <a:cubicBezTo>
                  <a:pt x="11222" y="12844"/>
                  <a:pt x="10571" y="12417"/>
                  <a:pt x="9920" y="11957"/>
                </a:cubicBezTo>
                <a:cubicBezTo>
                  <a:pt x="10571" y="11620"/>
                  <a:pt x="11132" y="11295"/>
                  <a:pt x="11783" y="10970"/>
                </a:cubicBezTo>
                <a:close/>
                <a:moveTo>
                  <a:pt x="9639" y="1"/>
                </a:moveTo>
                <a:cubicBezTo>
                  <a:pt x="9427" y="1"/>
                  <a:pt x="9206" y="41"/>
                  <a:pt x="8978" y="118"/>
                </a:cubicBezTo>
                <a:cubicBezTo>
                  <a:pt x="8652" y="264"/>
                  <a:pt x="8327" y="455"/>
                  <a:pt x="8091" y="679"/>
                </a:cubicBezTo>
                <a:cubicBezTo>
                  <a:pt x="7631" y="1106"/>
                  <a:pt x="7205" y="1521"/>
                  <a:pt x="6835" y="1992"/>
                </a:cubicBezTo>
                <a:cubicBezTo>
                  <a:pt x="6408" y="2508"/>
                  <a:pt x="6038" y="3070"/>
                  <a:pt x="5667" y="3631"/>
                </a:cubicBezTo>
                <a:cubicBezTo>
                  <a:pt x="5522" y="3765"/>
                  <a:pt x="5387" y="3866"/>
                  <a:pt x="5196" y="3866"/>
                </a:cubicBezTo>
                <a:cubicBezTo>
                  <a:pt x="4680" y="3911"/>
                  <a:pt x="4164" y="3956"/>
                  <a:pt x="3648" y="4001"/>
                </a:cubicBezTo>
                <a:cubicBezTo>
                  <a:pt x="2952" y="4102"/>
                  <a:pt x="2245" y="4237"/>
                  <a:pt x="1594" y="4517"/>
                </a:cubicBezTo>
                <a:cubicBezTo>
                  <a:pt x="988" y="4798"/>
                  <a:pt x="517" y="5224"/>
                  <a:pt x="191" y="5785"/>
                </a:cubicBezTo>
                <a:cubicBezTo>
                  <a:pt x="0" y="6155"/>
                  <a:pt x="0" y="6526"/>
                  <a:pt x="236" y="6851"/>
                </a:cubicBezTo>
                <a:cubicBezTo>
                  <a:pt x="382" y="7042"/>
                  <a:pt x="517" y="7233"/>
                  <a:pt x="663" y="7412"/>
                </a:cubicBezTo>
                <a:cubicBezTo>
                  <a:pt x="1179" y="7884"/>
                  <a:pt x="1684" y="8400"/>
                  <a:pt x="2245" y="8871"/>
                </a:cubicBezTo>
                <a:cubicBezTo>
                  <a:pt x="2391" y="9006"/>
                  <a:pt x="2436" y="9152"/>
                  <a:pt x="2346" y="9331"/>
                </a:cubicBezTo>
                <a:cubicBezTo>
                  <a:pt x="2245" y="9612"/>
                  <a:pt x="2155" y="9847"/>
                  <a:pt x="2020" y="10128"/>
                </a:cubicBezTo>
                <a:cubicBezTo>
                  <a:pt x="1740" y="10779"/>
                  <a:pt x="1459" y="11441"/>
                  <a:pt x="1358" y="12137"/>
                </a:cubicBezTo>
                <a:cubicBezTo>
                  <a:pt x="1269" y="12743"/>
                  <a:pt x="1179" y="13360"/>
                  <a:pt x="1269" y="13921"/>
                </a:cubicBezTo>
                <a:cubicBezTo>
                  <a:pt x="1352" y="14569"/>
                  <a:pt x="1640" y="14857"/>
                  <a:pt x="2215" y="14857"/>
                </a:cubicBezTo>
                <a:cubicBezTo>
                  <a:pt x="2257" y="14857"/>
                  <a:pt x="2301" y="14855"/>
                  <a:pt x="2346" y="14852"/>
                </a:cubicBezTo>
                <a:cubicBezTo>
                  <a:pt x="2671" y="14807"/>
                  <a:pt x="2952" y="14763"/>
                  <a:pt x="3277" y="14662"/>
                </a:cubicBezTo>
                <a:cubicBezTo>
                  <a:pt x="4590" y="14336"/>
                  <a:pt x="5802" y="13820"/>
                  <a:pt x="7014" y="13304"/>
                </a:cubicBezTo>
                <a:cubicBezTo>
                  <a:pt x="7130" y="13248"/>
                  <a:pt x="7230" y="13223"/>
                  <a:pt x="7325" y="13223"/>
                </a:cubicBezTo>
                <a:cubicBezTo>
                  <a:pt x="7459" y="13223"/>
                  <a:pt x="7583" y="13274"/>
                  <a:pt x="7721" y="13360"/>
                </a:cubicBezTo>
                <a:cubicBezTo>
                  <a:pt x="8046" y="13640"/>
                  <a:pt x="8417" y="13865"/>
                  <a:pt x="8798" y="14056"/>
                </a:cubicBezTo>
                <a:cubicBezTo>
                  <a:pt x="9359" y="14426"/>
                  <a:pt x="9920" y="14763"/>
                  <a:pt x="10526" y="15088"/>
                </a:cubicBezTo>
                <a:cubicBezTo>
                  <a:pt x="10816" y="15230"/>
                  <a:pt x="11097" y="15298"/>
                  <a:pt x="11367" y="15298"/>
                </a:cubicBezTo>
                <a:cubicBezTo>
                  <a:pt x="11800" y="15298"/>
                  <a:pt x="12207" y="15125"/>
                  <a:pt x="12580" y="14807"/>
                </a:cubicBezTo>
                <a:cubicBezTo>
                  <a:pt x="13377" y="14145"/>
                  <a:pt x="13803" y="13360"/>
                  <a:pt x="13803" y="12372"/>
                </a:cubicBezTo>
                <a:cubicBezTo>
                  <a:pt x="13803" y="11620"/>
                  <a:pt x="13747" y="10925"/>
                  <a:pt x="13702" y="10218"/>
                </a:cubicBezTo>
                <a:cubicBezTo>
                  <a:pt x="13657" y="9993"/>
                  <a:pt x="13702" y="9847"/>
                  <a:pt x="13938" y="9713"/>
                </a:cubicBezTo>
                <a:cubicBezTo>
                  <a:pt x="14735" y="9152"/>
                  <a:pt x="15486" y="8591"/>
                  <a:pt x="16272" y="8029"/>
                </a:cubicBezTo>
                <a:cubicBezTo>
                  <a:pt x="16833" y="7603"/>
                  <a:pt x="17349" y="7132"/>
                  <a:pt x="17821" y="6571"/>
                </a:cubicBezTo>
                <a:cubicBezTo>
                  <a:pt x="18146" y="6200"/>
                  <a:pt x="18471" y="5785"/>
                  <a:pt x="18617" y="5314"/>
                </a:cubicBezTo>
                <a:cubicBezTo>
                  <a:pt x="18898" y="4607"/>
                  <a:pt x="18707" y="4102"/>
                  <a:pt x="17865" y="4046"/>
                </a:cubicBezTo>
                <a:cubicBezTo>
                  <a:pt x="16743" y="4001"/>
                  <a:pt x="15666" y="3911"/>
                  <a:pt x="14544" y="3866"/>
                </a:cubicBezTo>
                <a:cubicBezTo>
                  <a:pt x="13893" y="3821"/>
                  <a:pt x="13186" y="3821"/>
                  <a:pt x="12535" y="3765"/>
                </a:cubicBezTo>
                <a:cubicBezTo>
                  <a:pt x="12445" y="3586"/>
                  <a:pt x="12400" y="3440"/>
                  <a:pt x="12344" y="3260"/>
                </a:cubicBezTo>
                <a:cubicBezTo>
                  <a:pt x="12064" y="2699"/>
                  <a:pt x="11839" y="2082"/>
                  <a:pt x="11503" y="1521"/>
                </a:cubicBezTo>
                <a:cubicBezTo>
                  <a:pt x="11323" y="1151"/>
                  <a:pt x="11043" y="780"/>
                  <a:pt x="10717" y="455"/>
                </a:cubicBezTo>
                <a:cubicBezTo>
                  <a:pt x="10408" y="146"/>
                  <a:pt x="10041" y="1"/>
                  <a:pt x="9639" y="1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919;p82"/>
          <p:cNvSpPr/>
          <p:nvPr/>
        </p:nvSpPr>
        <p:spPr>
          <a:xfrm>
            <a:off x="-3835021" y="2511188"/>
            <a:ext cx="15203606" cy="2197290"/>
          </a:xfrm>
          <a:custGeom>
            <a:avLst/>
            <a:gdLst/>
            <a:ahLst/>
            <a:cxnLst/>
            <a:rect l="l" t="t" r="r" b="b"/>
            <a:pathLst>
              <a:path w="26136" h="16322" extrusionOk="0">
                <a:moveTo>
                  <a:pt x="15263" y="3748"/>
                </a:moveTo>
                <a:cubicBezTo>
                  <a:pt x="16150" y="3748"/>
                  <a:pt x="17034" y="3761"/>
                  <a:pt x="17910" y="3783"/>
                </a:cubicBezTo>
                <a:cubicBezTo>
                  <a:pt x="19358" y="3828"/>
                  <a:pt x="20761" y="3873"/>
                  <a:pt x="22163" y="3918"/>
                </a:cubicBezTo>
                <a:cubicBezTo>
                  <a:pt x="22074" y="5040"/>
                  <a:pt x="21973" y="6162"/>
                  <a:pt x="21973" y="7284"/>
                </a:cubicBezTo>
                <a:cubicBezTo>
                  <a:pt x="21883" y="9248"/>
                  <a:pt x="21793" y="11167"/>
                  <a:pt x="21748" y="13131"/>
                </a:cubicBezTo>
                <a:cubicBezTo>
                  <a:pt x="21692" y="13220"/>
                  <a:pt x="21692" y="13321"/>
                  <a:pt x="21692" y="13456"/>
                </a:cubicBezTo>
                <a:cubicBezTo>
                  <a:pt x="21512" y="13411"/>
                  <a:pt x="21322" y="13411"/>
                  <a:pt x="21131" y="13411"/>
                </a:cubicBezTo>
                <a:cubicBezTo>
                  <a:pt x="18236" y="13321"/>
                  <a:pt x="15385" y="13265"/>
                  <a:pt x="12535" y="13220"/>
                </a:cubicBezTo>
                <a:cubicBezTo>
                  <a:pt x="12240" y="13209"/>
                  <a:pt x="11948" y="13203"/>
                  <a:pt x="11658" y="13203"/>
                </a:cubicBezTo>
                <a:cubicBezTo>
                  <a:pt x="10846" y="13203"/>
                  <a:pt x="10052" y="13247"/>
                  <a:pt x="9258" y="13321"/>
                </a:cubicBezTo>
                <a:cubicBezTo>
                  <a:pt x="8372" y="13321"/>
                  <a:pt x="7440" y="13411"/>
                  <a:pt x="6543" y="13456"/>
                </a:cubicBezTo>
                <a:cubicBezTo>
                  <a:pt x="6599" y="12940"/>
                  <a:pt x="6644" y="12480"/>
                  <a:pt x="6733" y="11964"/>
                </a:cubicBezTo>
                <a:cubicBezTo>
                  <a:pt x="6823" y="11077"/>
                  <a:pt x="6879" y="10134"/>
                  <a:pt x="6823" y="9248"/>
                </a:cubicBezTo>
                <a:lnTo>
                  <a:pt x="6823" y="8967"/>
                </a:lnTo>
                <a:cubicBezTo>
                  <a:pt x="6823" y="7329"/>
                  <a:pt x="6879" y="5747"/>
                  <a:pt x="6879" y="4108"/>
                </a:cubicBezTo>
                <a:cubicBezTo>
                  <a:pt x="8226" y="4063"/>
                  <a:pt x="9629" y="3962"/>
                  <a:pt x="10987" y="3873"/>
                </a:cubicBezTo>
                <a:cubicBezTo>
                  <a:pt x="12399" y="3783"/>
                  <a:pt x="13834" y="3748"/>
                  <a:pt x="15263" y="3748"/>
                </a:cubicBezTo>
                <a:close/>
                <a:moveTo>
                  <a:pt x="23700" y="1"/>
                </a:moveTo>
                <a:cubicBezTo>
                  <a:pt x="23660" y="1"/>
                  <a:pt x="23615" y="12"/>
                  <a:pt x="23566" y="35"/>
                </a:cubicBezTo>
                <a:cubicBezTo>
                  <a:pt x="23431" y="80"/>
                  <a:pt x="23286" y="136"/>
                  <a:pt x="23151" y="226"/>
                </a:cubicBezTo>
                <a:cubicBezTo>
                  <a:pt x="22724" y="506"/>
                  <a:pt x="22590" y="978"/>
                  <a:pt x="22534" y="1438"/>
                </a:cubicBezTo>
                <a:cubicBezTo>
                  <a:pt x="22489" y="1718"/>
                  <a:pt x="22444" y="1999"/>
                  <a:pt x="22399" y="2279"/>
                </a:cubicBezTo>
                <a:cubicBezTo>
                  <a:pt x="22253" y="2234"/>
                  <a:pt x="22118" y="2234"/>
                  <a:pt x="21973" y="2234"/>
                </a:cubicBezTo>
                <a:cubicBezTo>
                  <a:pt x="20626" y="2100"/>
                  <a:pt x="19268" y="1999"/>
                  <a:pt x="17764" y="1864"/>
                </a:cubicBezTo>
                <a:cubicBezTo>
                  <a:pt x="16227" y="1864"/>
                  <a:pt x="14544" y="1864"/>
                  <a:pt x="12861" y="1909"/>
                </a:cubicBezTo>
                <a:cubicBezTo>
                  <a:pt x="10852" y="1954"/>
                  <a:pt x="8843" y="2044"/>
                  <a:pt x="6823" y="2324"/>
                </a:cubicBezTo>
                <a:cubicBezTo>
                  <a:pt x="6823" y="2324"/>
                  <a:pt x="6778" y="2380"/>
                  <a:pt x="6733" y="2380"/>
                </a:cubicBezTo>
                <a:cubicBezTo>
                  <a:pt x="6733" y="1999"/>
                  <a:pt x="6689" y="1673"/>
                  <a:pt x="6644" y="1348"/>
                </a:cubicBezTo>
                <a:cubicBezTo>
                  <a:pt x="6615" y="1075"/>
                  <a:pt x="6526" y="940"/>
                  <a:pt x="6369" y="940"/>
                </a:cubicBezTo>
                <a:cubicBezTo>
                  <a:pt x="6281" y="940"/>
                  <a:pt x="6171" y="982"/>
                  <a:pt x="6038" y="1067"/>
                </a:cubicBezTo>
                <a:cubicBezTo>
                  <a:pt x="5982" y="1067"/>
                  <a:pt x="5937" y="1112"/>
                  <a:pt x="5847" y="1157"/>
                </a:cubicBezTo>
                <a:cubicBezTo>
                  <a:pt x="5477" y="1438"/>
                  <a:pt x="5331" y="1819"/>
                  <a:pt x="5241" y="2279"/>
                </a:cubicBezTo>
                <a:cubicBezTo>
                  <a:pt x="5196" y="2380"/>
                  <a:pt x="5196" y="2515"/>
                  <a:pt x="5196" y="2661"/>
                </a:cubicBezTo>
                <a:cubicBezTo>
                  <a:pt x="4579" y="2795"/>
                  <a:pt x="4164" y="3166"/>
                  <a:pt x="3883" y="3727"/>
                </a:cubicBezTo>
                <a:cubicBezTo>
                  <a:pt x="3737" y="4007"/>
                  <a:pt x="3883" y="4153"/>
                  <a:pt x="4164" y="4198"/>
                </a:cubicBezTo>
                <a:lnTo>
                  <a:pt x="4916" y="4198"/>
                </a:lnTo>
                <a:cubicBezTo>
                  <a:pt x="4859" y="4759"/>
                  <a:pt x="4815" y="5320"/>
                  <a:pt x="4770" y="5881"/>
                </a:cubicBezTo>
                <a:cubicBezTo>
                  <a:pt x="4680" y="7755"/>
                  <a:pt x="4579" y="9618"/>
                  <a:pt x="4489" y="11492"/>
                </a:cubicBezTo>
                <a:lnTo>
                  <a:pt x="4489" y="12760"/>
                </a:lnTo>
                <a:cubicBezTo>
                  <a:pt x="4489" y="13041"/>
                  <a:pt x="4534" y="13321"/>
                  <a:pt x="4534" y="13602"/>
                </a:cubicBezTo>
                <a:cubicBezTo>
                  <a:pt x="3558" y="13647"/>
                  <a:pt x="2570" y="13781"/>
                  <a:pt x="1594" y="13972"/>
                </a:cubicBezTo>
                <a:cubicBezTo>
                  <a:pt x="1123" y="14062"/>
                  <a:pt x="707" y="14298"/>
                  <a:pt x="371" y="14668"/>
                </a:cubicBezTo>
                <a:cubicBezTo>
                  <a:pt x="281" y="14814"/>
                  <a:pt x="191" y="14949"/>
                  <a:pt x="90" y="15139"/>
                </a:cubicBezTo>
                <a:cubicBezTo>
                  <a:pt x="0" y="15375"/>
                  <a:pt x="90" y="15510"/>
                  <a:pt x="326" y="15566"/>
                </a:cubicBezTo>
                <a:cubicBezTo>
                  <a:pt x="562" y="15566"/>
                  <a:pt x="752" y="15611"/>
                  <a:pt x="988" y="15611"/>
                </a:cubicBezTo>
                <a:cubicBezTo>
                  <a:pt x="2054" y="15510"/>
                  <a:pt x="3131" y="15465"/>
                  <a:pt x="4164" y="15420"/>
                </a:cubicBezTo>
                <a:cubicBezTo>
                  <a:pt x="4354" y="15375"/>
                  <a:pt x="4489" y="15375"/>
                  <a:pt x="4635" y="15375"/>
                </a:cubicBezTo>
                <a:cubicBezTo>
                  <a:pt x="4635" y="15611"/>
                  <a:pt x="4680" y="15790"/>
                  <a:pt x="4680" y="16026"/>
                </a:cubicBezTo>
                <a:cubicBezTo>
                  <a:pt x="4715" y="16247"/>
                  <a:pt x="4806" y="16321"/>
                  <a:pt x="4980" y="16321"/>
                </a:cubicBezTo>
                <a:cubicBezTo>
                  <a:pt x="5027" y="16321"/>
                  <a:pt x="5080" y="16316"/>
                  <a:pt x="5140" y="16306"/>
                </a:cubicBezTo>
                <a:cubicBezTo>
                  <a:pt x="5241" y="16306"/>
                  <a:pt x="5331" y="16261"/>
                  <a:pt x="5421" y="16217"/>
                </a:cubicBezTo>
                <a:cubicBezTo>
                  <a:pt x="5847" y="15936"/>
                  <a:pt x="6172" y="15655"/>
                  <a:pt x="6363" y="15229"/>
                </a:cubicBezTo>
                <a:cubicBezTo>
                  <a:pt x="7530" y="15184"/>
                  <a:pt x="8742" y="15094"/>
                  <a:pt x="9965" y="15005"/>
                </a:cubicBezTo>
                <a:cubicBezTo>
                  <a:pt x="11386" y="14901"/>
                  <a:pt x="12820" y="14854"/>
                  <a:pt x="14255" y="14854"/>
                </a:cubicBezTo>
                <a:cubicBezTo>
                  <a:pt x="15461" y="14854"/>
                  <a:pt x="16667" y="14887"/>
                  <a:pt x="17865" y="14949"/>
                </a:cubicBezTo>
                <a:cubicBezTo>
                  <a:pt x="18561" y="15005"/>
                  <a:pt x="19268" y="15050"/>
                  <a:pt x="19964" y="15050"/>
                </a:cubicBezTo>
                <a:lnTo>
                  <a:pt x="21602" y="15050"/>
                </a:lnTo>
                <a:lnTo>
                  <a:pt x="21602" y="15891"/>
                </a:lnTo>
                <a:cubicBezTo>
                  <a:pt x="21634" y="16151"/>
                  <a:pt x="21737" y="16300"/>
                  <a:pt x="21908" y="16300"/>
                </a:cubicBezTo>
                <a:cubicBezTo>
                  <a:pt x="21981" y="16300"/>
                  <a:pt x="22066" y="16273"/>
                  <a:pt x="22163" y="16217"/>
                </a:cubicBezTo>
                <a:cubicBezTo>
                  <a:pt x="22590" y="16026"/>
                  <a:pt x="22915" y="15745"/>
                  <a:pt x="23050" y="15285"/>
                </a:cubicBezTo>
                <a:cubicBezTo>
                  <a:pt x="23196" y="14949"/>
                  <a:pt x="23286" y="14668"/>
                  <a:pt x="23375" y="14343"/>
                </a:cubicBezTo>
                <a:cubicBezTo>
                  <a:pt x="23375" y="14298"/>
                  <a:pt x="23375" y="14253"/>
                  <a:pt x="23431" y="14253"/>
                </a:cubicBezTo>
                <a:cubicBezTo>
                  <a:pt x="23566" y="13972"/>
                  <a:pt x="23566" y="13826"/>
                  <a:pt x="23476" y="13737"/>
                </a:cubicBezTo>
                <a:cubicBezTo>
                  <a:pt x="23566" y="12805"/>
                  <a:pt x="23656" y="11863"/>
                  <a:pt x="23712" y="10976"/>
                </a:cubicBezTo>
                <a:cubicBezTo>
                  <a:pt x="23802" y="9854"/>
                  <a:pt x="23802" y="8732"/>
                  <a:pt x="23802" y="7654"/>
                </a:cubicBezTo>
                <a:cubicBezTo>
                  <a:pt x="23802" y="6914"/>
                  <a:pt x="23847" y="6162"/>
                  <a:pt x="23847" y="5410"/>
                </a:cubicBezTo>
                <a:cubicBezTo>
                  <a:pt x="23847" y="4950"/>
                  <a:pt x="23847" y="4479"/>
                  <a:pt x="23891" y="4007"/>
                </a:cubicBezTo>
                <a:lnTo>
                  <a:pt x="24643" y="4007"/>
                </a:lnTo>
                <a:cubicBezTo>
                  <a:pt x="25115" y="4007"/>
                  <a:pt x="25485" y="3783"/>
                  <a:pt x="25766" y="3446"/>
                </a:cubicBezTo>
                <a:cubicBezTo>
                  <a:pt x="26136" y="2986"/>
                  <a:pt x="26046" y="2751"/>
                  <a:pt x="25485" y="2661"/>
                </a:cubicBezTo>
                <a:cubicBezTo>
                  <a:pt x="24969" y="2605"/>
                  <a:pt x="24408" y="2515"/>
                  <a:pt x="23891" y="2470"/>
                </a:cubicBezTo>
                <a:cubicBezTo>
                  <a:pt x="23891" y="1909"/>
                  <a:pt x="23936" y="1348"/>
                  <a:pt x="23936" y="832"/>
                </a:cubicBezTo>
                <a:cubicBezTo>
                  <a:pt x="23936" y="641"/>
                  <a:pt x="23936" y="461"/>
                  <a:pt x="23891" y="271"/>
                </a:cubicBezTo>
                <a:cubicBezTo>
                  <a:pt x="23891" y="95"/>
                  <a:pt x="23817" y="1"/>
                  <a:pt x="23700" y="1"/>
                </a:cubicBezTo>
                <a:close/>
              </a:path>
            </a:pathLst>
          </a:custGeom>
          <a:solidFill>
            <a:srgbClr val="4DE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919;p82"/>
          <p:cNvSpPr/>
          <p:nvPr/>
        </p:nvSpPr>
        <p:spPr>
          <a:xfrm>
            <a:off x="-3971499" y="891002"/>
            <a:ext cx="15478836" cy="2197290"/>
          </a:xfrm>
          <a:custGeom>
            <a:avLst/>
            <a:gdLst/>
            <a:ahLst/>
            <a:cxnLst/>
            <a:rect l="l" t="t" r="r" b="b"/>
            <a:pathLst>
              <a:path w="26136" h="16322" extrusionOk="0">
                <a:moveTo>
                  <a:pt x="15263" y="3748"/>
                </a:moveTo>
                <a:cubicBezTo>
                  <a:pt x="16150" y="3748"/>
                  <a:pt x="17034" y="3761"/>
                  <a:pt x="17910" y="3783"/>
                </a:cubicBezTo>
                <a:cubicBezTo>
                  <a:pt x="19358" y="3828"/>
                  <a:pt x="20761" y="3873"/>
                  <a:pt x="22163" y="3918"/>
                </a:cubicBezTo>
                <a:cubicBezTo>
                  <a:pt x="22074" y="5040"/>
                  <a:pt x="21973" y="6162"/>
                  <a:pt x="21973" y="7284"/>
                </a:cubicBezTo>
                <a:cubicBezTo>
                  <a:pt x="21883" y="9248"/>
                  <a:pt x="21793" y="11167"/>
                  <a:pt x="21748" y="13131"/>
                </a:cubicBezTo>
                <a:cubicBezTo>
                  <a:pt x="21692" y="13220"/>
                  <a:pt x="21692" y="13321"/>
                  <a:pt x="21692" y="13456"/>
                </a:cubicBezTo>
                <a:cubicBezTo>
                  <a:pt x="21512" y="13411"/>
                  <a:pt x="21322" y="13411"/>
                  <a:pt x="21131" y="13411"/>
                </a:cubicBezTo>
                <a:cubicBezTo>
                  <a:pt x="18236" y="13321"/>
                  <a:pt x="15385" y="13265"/>
                  <a:pt x="12535" y="13220"/>
                </a:cubicBezTo>
                <a:cubicBezTo>
                  <a:pt x="12240" y="13209"/>
                  <a:pt x="11948" y="13203"/>
                  <a:pt x="11658" y="13203"/>
                </a:cubicBezTo>
                <a:cubicBezTo>
                  <a:pt x="10846" y="13203"/>
                  <a:pt x="10052" y="13247"/>
                  <a:pt x="9258" y="13321"/>
                </a:cubicBezTo>
                <a:cubicBezTo>
                  <a:pt x="8372" y="13321"/>
                  <a:pt x="7440" y="13411"/>
                  <a:pt x="6543" y="13456"/>
                </a:cubicBezTo>
                <a:cubicBezTo>
                  <a:pt x="6599" y="12940"/>
                  <a:pt x="6644" y="12480"/>
                  <a:pt x="6733" y="11964"/>
                </a:cubicBezTo>
                <a:cubicBezTo>
                  <a:pt x="6823" y="11077"/>
                  <a:pt x="6879" y="10134"/>
                  <a:pt x="6823" y="9248"/>
                </a:cubicBezTo>
                <a:lnTo>
                  <a:pt x="6823" y="8967"/>
                </a:lnTo>
                <a:cubicBezTo>
                  <a:pt x="6823" y="7329"/>
                  <a:pt x="6879" y="5747"/>
                  <a:pt x="6879" y="4108"/>
                </a:cubicBezTo>
                <a:cubicBezTo>
                  <a:pt x="8226" y="4063"/>
                  <a:pt x="9629" y="3962"/>
                  <a:pt x="10987" y="3873"/>
                </a:cubicBezTo>
                <a:cubicBezTo>
                  <a:pt x="12399" y="3783"/>
                  <a:pt x="13834" y="3748"/>
                  <a:pt x="15263" y="3748"/>
                </a:cubicBezTo>
                <a:close/>
                <a:moveTo>
                  <a:pt x="23700" y="1"/>
                </a:moveTo>
                <a:cubicBezTo>
                  <a:pt x="23660" y="1"/>
                  <a:pt x="23615" y="12"/>
                  <a:pt x="23566" y="35"/>
                </a:cubicBezTo>
                <a:cubicBezTo>
                  <a:pt x="23431" y="80"/>
                  <a:pt x="23286" y="136"/>
                  <a:pt x="23151" y="226"/>
                </a:cubicBezTo>
                <a:cubicBezTo>
                  <a:pt x="22724" y="506"/>
                  <a:pt x="22590" y="978"/>
                  <a:pt x="22534" y="1438"/>
                </a:cubicBezTo>
                <a:cubicBezTo>
                  <a:pt x="22489" y="1718"/>
                  <a:pt x="22444" y="1999"/>
                  <a:pt x="22399" y="2279"/>
                </a:cubicBezTo>
                <a:cubicBezTo>
                  <a:pt x="22253" y="2234"/>
                  <a:pt x="22118" y="2234"/>
                  <a:pt x="21973" y="2234"/>
                </a:cubicBezTo>
                <a:cubicBezTo>
                  <a:pt x="20626" y="2100"/>
                  <a:pt x="19268" y="1999"/>
                  <a:pt x="17764" y="1864"/>
                </a:cubicBezTo>
                <a:cubicBezTo>
                  <a:pt x="16227" y="1864"/>
                  <a:pt x="14544" y="1864"/>
                  <a:pt x="12861" y="1909"/>
                </a:cubicBezTo>
                <a:cubicBezTo>
                  <a:pt x="10852" y="1954"/>
                  <a:pt x="8843" y="2044"/>
                  <a:pt x="6823" y="2324"/>
                </a:cubicBezTo>
                <a:cubicBezTo>
                  <a:pt x="6823" y="2324"/>
                  <a:pt x="6778" y="2380"/>
                  <a:pt x="6733" y="2380"/>
                </a:cubicBezTo>
                <a:cubicBezTo>
                  <a:pt x="6733" y="1999"/>
                  <a:pt x="6689" y="1673"/>
                  <a:pt x="6644" y="1348"/>
                </a:cubicBezTo>
                <a:cubicBezTo>
                  <a:pt x="6615" y="1075"/>
                  <a:pt x="6526" y="940"/>
                  <a:pt x="6369" y="940"/>
                </a:cubicBezTo>
                <a:cubicBezTo>
                  <a:pt x="6281" y="940"/>
                  <a:pt x="6171" y="982"/>
                  <a:pt x="6038" y="1067"/>
                </a:cubicBezTo>
                <a:cubicBezTo>
                  <a:pt x="5982" y="1067"/>
                  <a:pt x="5937" y="1112"/>
                  <a:pt x="5847" y="1157"/>
                </a:cubicBezTo>
                <a:cubicBezTo>
                  <a:pt x="5477" y="1438"/>
                  <a:pt x="5331" y="1819"/>
                  <a:pt x="5241" y="2279"/>
                </a:cubicBezTo>
                <a:cubicBezTo>
                  <a:pt x="5196" y="2380"/>
                  <a:pt x="5196" y="2515"/>
                  <a:pt x="5196" y="2661"/>
                </a:cubicBezTo>
                <a:cubicBezTo>
                  <a:pt x="4579" y="2795"/>
                  <a:pt x="4164" y="3166"/>
                  <a:pt x="3883" y="3727"/>
                </a:cubicBezTo>
                <a:cubicBezTo>
                  <a:pt x="3737" y="4007"/>
                  <a:pt x="3883" y="4153"/>
                  <a:pt x="4164" y="4198"/>
                </a:cubicBezTo>
                <a:lnTo>
                  <a:pt x="4916" y="4198"/>
                </a:lnTo>
                <a:cubicBezTo>
                  <a:pt x="4859" y="4759"/>
                  <a:pt x="4815" y="5320"/>
                  <a:pt x="4770" y="5881"/>
                </a:cubicBezTo>
                <a:cubicBezTo>
                  <a:pt x="4680" y="7755"/>
                  <a:pt x="4579" y="9618"/>
                  <a:pt x="4489" y="11492"/>
                </a:cubicBezTo>
                <a:lnTo>
                  <a:pt x="4489" y="12760"/>
                </a:lnTo>
                <a:cubicBezTo>
                  <a:pt x="4489" y="13041"/>
                  <a:pt x="4534" y="13321"/>
                  <a:pt x="4534" y="13602"/>
                </a:cubicBezTo>
                <a:cubicBezTo>
                  <a:pt x="3558" y="13647"/>
                  <a:pt x="2570" y="13781"/>
                  <a:pt x="1594" y="13972"/>
                </a:cubicBezTo>
                <a:cubicBezTo>
                  <a:pt x="1123" y="14062"/>
                  <a:pt x="707" y="14298"/>
                  <a:pt x="371" y="14668"/>
                </a:cubicBezTo>
                <a:cubicBezTo>
                  <a:pt x="281" y="14814"/>
                  <a:pt x="191" y="14949"/>
                  <a:pt x="90" y="15139"/>
                </a:cubicBezTo>
                <a:cubicBezTo>
                  <a:pt x="0" y="15375"/>
                  <a:pt x="90" y="15510"/>
                  <a:pt x="326" y="15566"/>
                </a:cubicBezTo>
                <a:cubicBezTo>
                  <a:pt x="562" y="15566"/>
                  <a:pt x="752" y="15611"/>
                  <a:pt x="988" y="15611"/>
                </a:cubicBezTo>
                <a:cubicBezTo>
                  <a:pt x="2054" y="15510"/>
                  <a:pt x="3131" y="15465"/>
                  <a:pt x="4164" y="15420"/>
                </a:cubicBezTo>
                <a:cubicBezTo>
                  <a:pt x="4354" y="15375"/>
                  <a:pt x="4489" y="15375"/>
                  <a:pt x="4635" y="15375"/>
                </a:cubicBezTo>
                <a:cubicBezTo>
                  <a:pt x="4635" y="15611"/>
                  <a:pt x="4680" y="15790"/>
                  <a:pt x="4680" y="16026"/>
                </a:cubicBezTo>
                <a:cubicBezTo>
                  <a:pt x="4715" y="16247"/>
                  <a:pt x="4806" y="16321"/>
                  <a:pt x="4980" y="16321"/>
                </a:cubicBezTo>
                <a:cubicBezTo>
                  <a:pt x="5027" y="16321"/>
                  <a:pt x="5080" y="16316"/>
                  <a:pt x="5140" y="16306"/>
                </a:cubicBezTo>
                <a:cubicBezTo>
                  <a:pt x="5241" y="16306"/>
                  <a:pt x="5331" y="16261"/>
                  <a:pt x="5421" y="16217"/>
                </a:cubicBezTo>
                <a:cubicBezTo>
                  <a:pt x="5847" y="15936"/>
                  <a:pt x="6172" y="15655"/>
                  <a:pt x="6363" y="15229"/>
                </a:cubicBezTo>
                <a:cubicBezTo>
                  <a:pt x="7530" y="15184"/>
                  <a:pt x="8742" y="15094"/>
                  <a:pt x="9965" y="15005"/>
                </a:cubicBezTo>
                <a:cubicBezTo>
                  <a:pt x="11386" y="14901"/>
                  <a:pt x="12820" y="14854"/>
                  <a:pt x="14255" y="14854"/>
                </a:cubicBezTo>
                <a:cubicBezTo>
                  <a:pt x="15461" y="14854"/>
                  <a:pt x="16667" y="14887"/>
                  <a:pt x="17865" y="14949"/>
                </a:cubicBezTo>
                <a:cubicBezTo>
                  <a:pt x="18561" y="15005"/>
                  <a:pt x="19268" y="15050"/>
                  <a:pt x="19964" y="15050"/>
                </a:cubicBezTo>
                <a:lnTo>
                  <a:pt x="21602" y="15050"/>
                </a:lnTo>
                <a:lnTo>
                  <a:pt x="21602" y="15891"/>
                </a:lnTo>
                <a:cubicBezTo>
                  <a:pt x="21634" y="16151"/>
                  <a:pt x="21737" y="16300"/>
                  <a:pt x="21908" y="16300"/>
                </a:cubicBezTo>
                <a:cubicBezTo>
                  <a:pt x="21981" y="16300"/>
                  <a:pt x="22066" y="16273"/>
                  <a:pt x="22163" y="16217"/>
                </a:cubicBezTo>
                <a:cubicBezTo>
                  <a:pt x="22590" y="16026"/>
                  <a:pt x="22915" y="15745"/>
                  <a:pt x="23050" y="15285"/>
                </a:cubicBezTo>
                <a:cubicBezTo>
                  <a:pt x="23196" y="14949"/>
                  <a:pt x="23286" y="14668"/>
                  <a:pt x="23375" y="14343"/>
                </a:cubicBezTo>
                <a:cubicBezTo>
                  <a:pt x="23375" y="14298"/>
                  <a:pt x="23375" y="14253"/>
                  <a:pt x="23431" y="14253"/>
                </a:cubicBezTo>
                <a:cubicBezTo>
                  <a:pt x="23566" y="13972"/>
                  <a:pt x="23566" y="13826"/>
                  <a:pt x="23476" y="13737"/>
                </a:cubicBezTo>
                <a:cubicBezTo>
                  <a:pt x="23566" y="12805"/>
                  <a:pt x="23656" y="11863"/>
                  <a:pt x="23712" y="10976"/>
                </a:cubicBezTo>
                <a:cubicBezTo>
                  <a:pt x="23802" y="9854"/>
                  <a:pt x="23802" y="8732"/>
                  <a:pt x="23802" y="7654"/>
                </a:cubicBezTo>
                <a:cubicBezTo>
                  <a:pt x="23802" y="6914"/>
                  <a:pt x="23847" y="6162"/>
                  <a:pt x="23847" y="5410"/>
                </a:cubicBezTo>
                <a:cubicBezTo>
                  <a:pt x="23847" y="4950"/>
                  <a:pt x="23847" y="4479"/>
                  <a:pt x="23891" y="4007"/>
                </a:cubicBezTo>
                <a:lnTo>
                  <a:pt x="24643" y="4007"/>
                </a:lnTo>
                <a:cubicBezTo>
                  <a:pt x="25115" y="4007"/>
                  <a:pt x="25485" y="3783"/>
                  <a:pt x="25766" y="3446"/>
                </a:cubicBezTo>
                <a:cubicBezTo>
                  <a:pt x="26136" y="2986"/>
                  <a:pt x="26046" y="2751"/>
                  <a:pt x="25485" y="2661"/>
                </a:cubicBezTo>
                <a:cubicBezTo>
                  <a:pt x="24969" y="2605"/>
                  <a:pt x="24408" y="2515"/>
                  <a:pt x="23891" y="2470"/>
                </a:cubicBezTo>
                <a:cubicBezTo>
                  <a:pt x="23891" y="1909"/>
                  <a:pt x="23936" y="1348"/>
                  <a:pt x="23936" y="832"/>
                </a:cubicBezTo>
                <a:cubicBezTo>
                  <a:pt x="23936" y="641"/>
                  <a:pt x="23936" y="461"/>
                  <a:pt x="23891" y="271"/>
                </a:cubicBezTo>
                <a:cubicBezTo>
                  <a:pt x="23891" y="95"/>
                  <a:pt x="23817" y="1"/>
                  <a:pt x="23700" y="1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59"/>
          <p:cNvGrpSpPr/>
          <p:nvPr/>
        </p:nvGrpSpPr>
        <p:grpSpPr>
          <a:xfrm>
            <a:off x="605226" y="2758954"/>
            <a:ext cx="2451131" cy="710610"/>
            <a:chOff x="3391175" y="2667000"/>
            <a:chExt cx="3297189" cy="955892"/>
          </a:xfrm>
        </p:grpSpPr>
        <p:sp>
          <p:nvSpPr>
            <p:cNvPr id="1329" name="Google Shape;1329;p59"/>
            <p:cNvSpPr/>
            <p:nvPr/>
          </p:nvSpPr>
          <p:spPr>
            <a:xfrm>
              <a:off x="3391175" y="2668780"/>
              <a:ext cx="1005775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9"/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9"/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/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9"/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9"/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9"/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9"/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9"/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9"/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9"/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9"/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9"/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59"/>
          <p:cNvGrpSpPr/>
          <p:nvPr/>
        </p:nvGrpSpPr>
        <p:grpSpPr>
          <a:xfrm>
            <a:off x="1235013" y="3507196"/>
            <a:ext cx="893265" cy="841551"/>
            <a:chOff x="1235013" y="3031063"/>
            <a:chExt cx="893265" cy="841551"/>
          </a:xfrm>
        </p:grpSpPr>
        <p:sp>
          <p:nvSpPr>
            <p:cNvPr id="1343" name="Google Shape;1343;p59"/>
            <p:cNvSpPr/>
            <p:nvPr/>
          </p:nvSpPr>
          <p:spPr>
            <a:xfrm>
              <a:off x="1235013" y="3031062"/>
              <a:ext cx="893265" cy="841325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9"/>
            <p:cNvSpPr/>
            <p:nvPr/>
          </p:nvSpPr>
          <p:spPr>
            <a:xfrm>
              <a:off x="1532305" y="3031138"/>
              <a:ext cx="536141" cy="398488"/>
            </a:xfrm>
            <a:custGeom>
              <a:avLst/>
              <a:gdLst/>
              <a:ahLst/>
              <a:cxnLst/>
              <a:rect l="l" t="t" r="r" b="b"/>
              <a:pathLst>
                <a:path w="14193" h="10549" extrusionOk="0">
                  <a:moveTo>
                    <a:pt x="4155" y="0"/>
                  </a:moveTo>
                  <a:cubicBezTo>
                    <a:pt x="2730" y="0"/>
                    <a:pt x="1312" y="268"/>
                    <a:pt x="0" y="833"/>
                  </a:cubicBezTo>
                  <a:lnTo>
                    <a:pt x="4168" y="10548"/>
                  </a:lnTo>
                  <a:lnTo>
                    <a:pt x="14193" y="5905"/>
                  </a:lnTo>
                  <a:cubicBezTo>
                    <a:pt x="12358" y="2191"/>
                    <a:pt x="8229" y="0"/>
                    <a:pt x="4155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9"/>
            <p:cNvSpPr/>
            <p:nvPr/>
          </p:nvSpPr>
          <p:spPr>
            <a:xfrm>
              <a:off x="1472922" y="3429588"/>
              <a:ext cx="587892" cy="442723"/>
            </a:xfrm>
            <a:custGeom>
              <a:avLst/>
              <a:gdLst/>
              <a:ahLst/>
              <a:cxnLst/>
              <a:rect l="l" t="t" r="r" b="b"/>
              <a:pathLst>
                <a:path w="15563" h="11720" extrusionOk="0">
                  <a:moveTo>
                    <a:pt x="5728" y="0"/>
                  </a:moveTo>
                  <a:lnTo>
                    <a:pt x="1" y="9978"/>
                  </a:lnTo>
                  <a:cubicBezTo>
                    <a:pt x="1799" y="11132"/>
                    <a:pt x="3870" y="11720"/>
                    <a:pt x="5952" y="11720"/>
                  </a:cubicBezTo>
                  <a:cubicBezTo>
                    <a:pt x="7413" y="11720"/>
                    <a:pt x="8880" y="11431"/>
                    <a:pt x="10264" y="10847"/>
                  </a:cubicBezTo>
                  <a:cubicBezTo>
                    <a:pt x="12431" y="9918"/>
                    <a:pt x="14360" y="8156"/>
                    <a:pt x="15562" y="6084"/>
                  </a:cubicBezTo>
                  <a:lnTo>
                    <a:pt x="5728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9"/>
            <p:cNvSpPr/>
            <p:nvPr/>
          </p:nvSpPr>
          <p:spPr>
            <a:xfrm>
              <a:off x="1249405" y="3140836"/>
              <a:ext cx="873471" cy="731777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9"/>
            <p:cNvSpPr/>
            <p:nvPr/>
          </p:nvSpPr>
          <p:spPr>
            <a:xfrm>
              <a:off x="1472922" y="3520890"/>
              <a:ext cx="588346" cy="351723"/>
            </a:xfrm>
            <a:custGeom>
              <a:avLst/>
              <a:gdLst/>
              <a:ahLst/>
              <a:cxnLst/>
              <a:rect l="l" t="t" r="r" b="b"/>
              <a:pathLst>
                <a:path w="15575" h="9311" extrusionOk="0">
                  <a:moveTo>
                    <a:pt x="9633" y="0"/>
                  </a:moveTo>
                  <a:cubicBezTo>
                    <a:pt x="8360" y="417"/>
                    <a:pt x="7030" y="620"/>
                    <a:pt x="5688" y="620"/>
                  </a:cubicBezTo>
                  <a:cubicBezTo>
                    <a:pt x="5650" y="620"/>
                    <a:pt x="5611" y="620"/>
                    <a:pt x="5573" y="619"/>
                  </a:cubicBezTo>
                  <a:cubicBezTo>
                    <a:pt x="5073" y="619"/>
                    <a:pt x="4573" y="572"/>
                    <a:pt x="4073" y="476"/>
                  </a:cubicBezTo>
                  <a:lnTo>
                    <a:pt x="1" y="7561"/>
                  </a:lnTo>
                  <a:cubicBezTo>
                    <a:pt x="370" y="7799"/>
                    <a:pt x="751" y="8013"/>
                    <a:pt x="1144" y="8204"/>
                  </a:cubicBezTo>
                  <a:cubicBezTo>
                    <a:pt x="1334" y="8287"/>
                    <a:pt x="1525" y="8370"/>
                    <a:pt x="1715" y="8454"/>
                  </a:cubicBezTo>
                  <a:lnTo>
                    <a:pt x="1811" y="8501"/>
                  </a:lnTo>
                  <a:cubicBezTo>
                    <a:pt x="1977" y="8561"/>
                    <a:pt x="2132" y="8620"/>
                    <a:pt x="2299" y="8680"/>
                  </a:cubicBezTo>
                  <a:lnTo>
                    <a:pt x="2442" y="8727"/>
                  </a:lnTo>
                  <a:cubicBezTo>
                    <a:pt x="2596" y="8775"/>
                    <a:pt x="2739" y="8823"/>
                    <a:pt x="2906" y="8882"/>
                  </a:cubicBezTo>
                  <a:lnTo>
                    <a:pt x="3061" y="8918"/>
                  </a:lnTo>
                  <a:cubicBezTo>
                    <a:pt x="3215" y="8966"/>
                    <a:pt x="3370" y="9001"/>
                    <a:pt x="3525" y="9037"/>
                  </a:cubicBezTo>
                  <a:lnTo>
                    <a:pt x="3680" y="9073"/>
                  </a:lnTo>
                  <a:cubicBezTo>
                    <a:pt x="3846" y="9108"/>
                    <a:pt x="4001" y="9132"/>
                    <a:pt x="4168" y="9168"/>
                  </a:cubicBezTo>
                  <a:lnTo>
                    <a:pt x="4311" y="9192"/>
                  </a:lnTo>
                  <a:cubicBezTo>
                    <a:pt x="4501" y="9216"/>
                    <a:pt x="4704" y="9239"/>
                    <a:pt x="4906" y="9263"/>
                  </a:cubicBezTo>
                  <a:lnTo>
                    <a:pt x="4930" y="9263"/>
                  </a:lnTo>
                  <a:cubicBezTo>
                    <a:pt x="5144" y="9287"/>
                    <a:pt x="5359" y="9299"/>
                    <a:pt x="5585" y="9311"/>
                  </a:cubicBezTo>
                  <a:lnTo>
                    <a:pt x="6406" y="9311"/>
                  </a:lnTo>
                  <a:cubicBezTo>
                    <a:pt x="6549" y="9311"/>
                    <a:pt x="6704" y="9299"/>
                    <a:pt x="6847" y="9287"/>
                  </a:cubicBezTo>
                  <a:cubicBezTo>
                    <a:pt x="6930" y="9287"/>
                    <a:pt x="7002" y="9263"/>
                    <a:pt x="7073" y="9263"/>
                  </a:cubicBezTo>
                  <a:cubicBezTo>
                    <a:pt x="7216" y="9251"/>
                    <a:pt x="7347" y="9228"/>
                    <a:pt x="7478" y="9216"/>
                  </a:cubicBezTo>
                  <a:lnTo>
                    <a:pt x="7728" y="9180"/>
                  </a:lnTo>
                  <a:cubicBezTo>
                    <a:pt x="7859" y="9156"/>
                    <a:pt x="7990" y="9132"/>
                    <a:pt x="8121" y="9097"/>
                  </a:cubicBezTo>
                  <a:lnTo>
                    <a:pt x="8371" y="9049"/>
                  </a:lnTo>
                  <a:cubicBezTo>
                    <a:pt x="8502" y="9025"/>
                    <a:pt x="8633" y="8989"/>
                    <a:pt x="8776" y="8954"/>
                  </a:cubicBezTo>
                  <a:cubicBezTo>
                    <a:pt x="8847" y="8930"/>
                    <a:pt x="8930" y="8906"/>
                    <a:pt x="9014" y="8882"/>
                  </a:cubicBezTo>
                  <a:cubicBezTo>
                    <a:pt x="9157" y="8847"/>
                    <a:pt x="9300" y="8799"/>
                    <a:pt x="9442" y="8751"/>
                  </a:cubicBezTo>
                  <a:cubicBezTo>
                    <a:pt x="9502" y="8727"/>
                    <a:pt x="9573" y="8704"/>
                    <a:pt x="9645" y="8680"/>
                  </a:cubicBezTo>
                  <a:cubicBezTo>
                    <a:pt x="9847" y="8608"/>
                    <a:pt x="10062" y="8537"/>
                    <a:pt x="10264" y="8442"/>
                  </a:cubicBezTo>
                  <a:cubicBezTo>
                    <a:pt x="10419" y="8370"/>
                    <a:pt x="10562" y="8311"/>
                    <a:pt x="10716" y="8239"/>
                  </a:cubicBezTo>
                  <a:lnTo>
                    <a:pt x="10859" y="8156"/>
                  </a:lnTo>
                  <a:cubicBezTo>
                    <a:pt x="10955" y="8108"/>
                    <a:pt x="11062" y="8061"/>
                    <a:pt x="11157" y="8013"/>
                  </a:cubicBezTo>
                  <a:cubicBezTo>
                    <a:pt x="11216" y="7977"/>
                    <a:pt x="11264" y="7942"/>
                    <a:pt x="11324" y="7906"/>
                  </a:cubicBezTo>
                  <a:cubicBezTo>
                    <a:pt x="11407" y="7858"/>
                    <a:pt x="11490" y="7811"/>
                    <a:pt x="11586" y="7763"/>
                  </a:cubicBezTo>
                  <a:lnTo>
                    <a:pt x="11764" y="7644"/>
                  </a:lnTo>
                  <a:lnTo>
                    <a:pt x="12002" y="7501"/>
                  </a:lnTo>
                  <a:lnTo>
                    <a:pt x="12181" y="7370"/>
                  </a:lnTo>
                  <a:cubicBezTo>
                    <a:pt x="12252" y="7323"/>
                    <a:pt x="12336" y="7263"/>
                    <a:pt x="12395" y="7227"/>
                  </a:cubicBezTo>
                  <a:cubicBezTo>
                    <a:pt x="12550" y="7108"/>
                    <a:pt x="12693" y="7001"/>
                    <a:pt x="12848" y="6882"/>
                  </a:cubicBezTo>
                  <a:lnTo>
                    <a:pt x="12943" y="6799"/>
                  </a:lnTo>
                  <a:cubicBezTo>
                    <a:pt x="13026" y="6727"/>
                    <a:pt x="13110" y="6656"/>
                    <a:pt x="13193" y="6584"/>
                  </a:cubicBezTo>
                  <a:lnTo>
                    <a:pt x="13312" y="6477"/>
                  </a:lnTo>
                  <a:cubicBezTo>
                    <a:pt x="13395" y="6406"/>
                    <a:pt x="13479" y="6334"/>
                    <a:pt x="13562" y="6239"/>
                  </a:cubicBezTo>
                  <a:lnTo>
                    <a:pt x="13657" y="6144"/>
                  </a:lnTo>
                  <a:cubicBezTo>
                    <a:pt x="13752" y="6061"/>
                    <a:pt x="13836" y="5977"/>
                    <a:pt x="13919" y="5894"/>
                  </a:cubicBezTo>
                  <a:lnTo>
                    <a:pt x="13979" y="5822"/>
                  </a:lnTo>
                  <a:cubicBezTo>
                    <a:pt x="14598" y="5179"/>
                    <a:pt x="15134" y="4465"/>
                    <a:pt x="15574" y="3691"/>
                  </a:cubicBezTo>
                  <a:lnTo>
                    <a:pt x="9633" y="0"/>
                  </a:ln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59"/>
          <p:cNvGrpSpPr/>
          <p:nvPr/>
        </p:nvGrpSpPr>
        <p:grpSpPr>
          <a:xfrm>
            <a:off x="5682450" y="1746372"/>
            <a:ext cx="2417225" cy="2602375"/>
            <a:chOff x="1405725" y="1517850"/>
            <a:chExt cx="2417225" cy="2602375"/>
          </a:xfrm>
        </p:grpSpPr>
        <p:sp>
          <p:nvSpPr>
            <p:cNvPr id="1349" name="Google Shape;1349;p59"/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9"/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9"/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9"/>
            <p:cNvSpPr/>
            <p:nvPr/>
          </p:nvSpPr>
          <p:spPr>
            <a:xfrm>
              <a:off x="3035775" y="1517850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9"/>
            <p:cNvSpPr/>
            <p:nvPr/>
          </p:nvSpPr>
          <p:spPr>
            <a:xfrm>
              <a:off x="3333150" y="1708075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9"/>
            <p:cNvSpPr/>
            <p:nvPr/>
          </p:nvSpPr>
          <p:spPr>
            <a:xfrm>
              <a:off x="3146800" y="1886625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9"/>
            <p:cNvSpPr/>
            <p:nvPr/>
          </p:nvSpPr>
          <p:spPr>
            <a:xfrm>
              <a:off x="3340000" y="1572250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9"/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9"/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9"/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9"/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9"/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9"/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9"/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9"/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9"/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9"/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9"/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9"/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9"/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9"/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9"/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9"/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9"/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9"/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9"/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9"/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9"/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9"/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9"/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59"/>
          <p:cNvGrpSpPr/>
          <p:nvPr/>
        </p:nvGrpSpPr>
        <p:grpSpPr>
          <a:xfrm>
            <a:off x="1328782" y="1371710"/>
            <a:ext cx="985384" cy="323001"/>
            <a:chOff x="3836217" y="1928400"/>
            <a:chExt cx="985384" cy="323001"/>
          </a:xfrm>
        </p:grpSpPr>
        <p:sp>
          <p:nvSpPr>
            <p:cNvPr id="1380" name="Google Shape;1380;p59"/>
            <p:cNvSpPr/>
            <p:nvPr/>
          </p:nvSpPr>
          <p:spPr>
            <a:xfrm>
              <a:off x="3899109" y="1993731"/>
              <a:ext cx="853000" cy="201699"/>
            </a:xfrm>
            <a:custGeom>
              <a:avLst/>
              <a:gdLst/>
              <a:ahLst/>
              <a:cxnLst/>
              <a:rect l="l" t="t" r="r" b="b"/>
              <a:pathLst>
                <a:path w="77282" h="18274" extrusionOk="0">
                  <a:moveTo>
                    <a:pt x="58563" y="5709"/>
                  </a:moveTo>
                  <a:cubicBezTo>
                    <a:pt x="61799" y="5709"/>
                    <a:pt x="63849" y="5971"/>
                    <a:pt x="63908" y="6628"/>
                  </a:cubicBezTo>
                  <a:cubicBezTo>
                    <a:pt x="64119" y="8978"/>
                    <a:pt x="50778" y="10380"/>
                    <a:pt x="33924" y="10380"/>
                  </a:cubicBezTo>
                  <a:cubicBezTo>
                    <a:pt x="27764" y="10380"/>
                    <a:pt x="21135" y="10193"/>
                    <a:pt x="14527" y="9796"/>
                  </a:cubicBezTo>
                  <a:cubicBezTo>
                    <a:pt x="14527" y="9796"/>
                    <a:pt x="45786" y="5709"/>
                    <a:pt x="58563" y="5709"/>
                  </a:cubicBezTo>
                  <a:close/>
                  <a:moveTo>
                    <a:pt x="77029" y="0"/>
                  </a:moveTo>
                  <a:cubicBezTo>
                    <a:pt x="74952" y="0"/>
                    <a:pt x="4733" y="4529"/>
                    <a:pt x="4733" y="4529"/>
                  </a:cubicBezTo>
                  <a:cubicBezTo>
                    <a:pt x="4733" y="4529"/>
                    <a:pt x="906" y="6545"/>
                    <a:pt x="947" y="8480"/>
                  </a:cubicBezTo>
                  <a:cubicBezTo>
                    <a:pt x="1029" y="10455"/>
                    <a:pt x="3663" y="10743"/>
                    <a:pt x="3663" y="10743"/>
                  </a:cubicBezTo>
                  <a:cubicBezTo>
                    <a:pt x="3663" y="10743"/>
                    <a:pt x="83" y="11442"/>
                    <a:pt x="42" y="13747"/>
                  </a:cubicBezTo>
                  <a:cubicBezTo>
                    <a:pt x="1" y="16051"/>
                    <a:pt x="2182" y="18273"/>
                    <a:pt x="2182" y="18273"/>
                  </a:cubicBezTo>
                  <a:lnTo>
                    <a:pt x="76747" y="15187"/>
                  </a:lnTo>
                  <a:cubicBezTo>
                    <a:pt x="76747" y="15187"/>
                    <a:pt x="77282" y="126"/>
                    <a:pt x="77076" y="3"/>
                  </a:cubicBezTo>
                  <a:cubicBezTo>
                    <a:pt x="77073" y="1"/>
                    <a:pt x="77057" y="0"/>
                    <a:pt x="770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9"/>
            <p:cNvSpPr/>
            <p:nvPr/>
          </p:nvSpPr>
          <p:spPr>
            <a:xfrm>
              <a:off x="4059440" y="2056733"/>
              <a:ext cx="547383" cy="51578"/>
            </a:xfrm>
            <a:custGeom>
              <a:avLst/>
              <a:gdLst/>
              <a:ahLst/>
              <a:cxnLst/>
              <a:rect l="l" t="t" r="r" b="b"/>
              <a:pathLst>
                <a:path w="49593" h="4673" extrusionOk="0">
                  <a:moveTo>
                    <a:pt x="44037" y="1"/>
                  </a:moveTo>
                  <a:cubicBezTo>
                    <a:pt x="31260" y="1"/>
                    <a:pt x="1" y="4088"/>
                    <a:pt x="1" y="4088"/>
                  </a:cubicBezTo>
                  <a:cubicBezTo>
                    <a:pt x="6609" y="4485"/>
                    <a:pt x="13238" y="4672"/>
                    <a:pt x="19398" y="4672"/>
                  </a:cubicBezTo>
                  <a:cubicBezTo>
                    <a:pt x="36252" y="4672"/>
                    <a:pt x="49593" y="3270"/>
                    <a:pt x="49382" y="920"/>
                  </a:cubicBezTo>
                  <a:cubicBezTo>
                    <a:pt x="49323" y="263"/>
                    <a:pt x="47273" y="1"/>
                    <a:pt x="44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9"/>
            <p:cNvSpPr/>
            <p:nvPr/>
          </p:nvSpPr>
          <p:spPr>
            <a:xfrm>
              <a:off x="3836217" y="1928400"/>
              <a:ext cx="985384" cy="323001"/>
            </a:xfrm>
            <a:custGeom>
              <a:avLst/>
              <a:gdLst/>
              <a:ahLst/>
              <a:cxnLst/>
              <a:rect l="l" t="t" r="r" b="b"/>
              <a:pathLst>
                <a:path w="89276" h="29264" extrusionOk="0">
                  <a:moveTo>
                    <a:pt x="76955" y="1"/>
                  </a:moveTo>
                  <a:cubicBezTo>
                    <a:pt x="65596" y="1"/>
                    <a:pt x="40149" y="2915"/>
                    <a:pt x="22159" y="4810"/>
                  </a:cubicBezTo>
                  <a:cubicBezTo>
                    <a:pt x="3024" y="6827"/>
                    <a:pt x="514" y="5634"/>
                    <a:pt x="61" y="11395"/>
                  </a:cubicBezTo>
                  <a:cubicBezTo>
                    <a:pt x="0" y="12171"/>
                    <a:pt x="2385" y="12475"/>
                    <a:pt x="6445" y="12475"/>
                  </a:cubicBezTo>
                  <a:cubicBezTo>
                    <a:pt x="16158" y="12475"/>
                    <a:pt x="35462" y="10733"/>
                    <a:pt x="53804" y="9543"/>
                  </a:cubicBezTo>
                  <a:cubicBezTo>
                    <a:pt x="60644" y="9101"/>
                    <a:pt x="66676" y="8142"/>
                    <a:pt x="71153" y="8142"/>
                  </a:cubicBezTo>
                  <a:cubicBezTo>
                    <a:pt x="75429" y="8142"/>
                    <a:pt x="78286" y="9017"/>
                    <a:pt x="79070" y="12053"/>
                  </a:cubicBezTo>
                  <a:cubicBezTo>
                    <a:pt x="80575" y="18070"/>
                    <a:pt x="77585" y="22526"/>
                    <a:pt x="46836" y="22526"/>
                  </a:cubicBezTo>
                  <a:cubicBezTo>
                    <a:pt x="45622" y="22526"/>
                    <a:pt x="44365" y="22519"/>
                    <a:pt x="43063" y="22505"/>
                  </a:cubicBezTo>
                  <a:cubicBezTo>
                    <a:pt x="34459" y="22412"/>
                    <a:pt x="27610" y="22332"/>
                    <a:pt x="22166" y="22332"/>
                  </a:cubicBezTo>
                  <a:cubicBezTo>
                    <a:pt x="5923" y="22332"/>
                    <a:pt x="2190" y="23045"/>
                    <a:pt x="1666" y="26250"/>
                  </a:cubicBezTo>
                  <a:cubicBezTo>
                    <a:pt x="1283" y="28736"/>
                    <a:pt x="7273" y="29083"/>
                    <a:pt x="19094" y="29083"/>
                  </a:cubicBezTo>
                  <a:cubicBezTo>
                    <a:pt x="23689" y="29083"/>
                    <a:pt x="29165" y="29031"/>
                    <a:pt x="35490" y="29031"/>
                  </a:cubicBezTo>
                  <a:cubicBezTo>
                    <a:pt x="40909" y="29031"/>
                    <a:pt x="46952" y="29069"/>
                    <a:pt x="53598" y="29213"/>
                  </a:cubicBezTo>
                  <a:cubicBezTo>
                    <a:pt x="55183" y="29247"/>
                    <a:pt x="56697" y="29264"/>
                    <a:pt x="58143" y="29264"/>
                  </a:cubicBezTo>
                  <a:cubicBezTo>
                    <a:pt x="88044" y="29264"/>
                    <a:pt x="88915" y="22141"/>
                    <a:pt x="89111" y="15468"/>
                  </a:cubicBezTo>
                  <a:cubicBezTo>
                    <a:pt x="89276" y="8884"/>
                    <a:pt x="86313" y="325"/>
                    <a:pt x="78947" y="37"/>
                  </a:cubicBezTo>
                  <a:cubicBezTo>
                    <a:pt x="78343" y="12"/>
                    <a:pt x="77678" y="1"/>
                    <a:pt x="76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59"/>
          <p:cNvGrpSpPr/>
          <p:nvPr/>
        </p:nvGrpSpPr>
        <p:grpSpPr>
          <a:xfrm>
            <a:off x="2761361" y="3442904"/>
            <a:ext cx="893199" cy="905843"/>
            <a:chOff x="2761361" y="3101174"/>
            <a:chExt cx="893199" cy="905843"/>
          </a:xfrm>
        </p:grpSpPr>
        <p:sp>
          <p:nvSpPr>
            <p:cNvPr id="1384" name="Google Shape;1384;p59"/>
            <p:cNvSpPr/>
            <p:nvPr/>
          </p:nvSpPr>
          <p:spPr>
            <a:xfrm>
              <a:off x="2959133" y="3136539"/>
              <a:ext cx="241574" cy="181980"/>
            </a:xfrm>
            <a:custGeom>
              <a:avLst/>
              <a:gdLst/>
              <a:ahLst/>
              <a:cxnLst/>
              <a:rect l="l" t="t" r="r" b="b"/>
              <a:pathLst>
                <a:path w="17243" h="12987" extrusionOk="0">
                  <a:moveTo>
                    <a:pt x="4856" y="0"/>
                  </a:moveTo>
                  <a:cubicBezTo>
                    <a:pt x="3363" y="0"/>
                    <a:pt x="1743" y="253"/>
                    <a:pt x="1" y="854"/>
                  </a:cubicBezTo>
                  <a:cubicBezTo>
                    <a:pt x="1" y="854"/>
                    <a:pt x="2751" y="12987"/>
                    <a:pt x="14058" y="12987"/>
                  </a:cubicBezTo>
                  <a:cubicBezTo>
                    <a:pt x="14567" y="12987"/>
                    <a:pt x="15094" y="12962"/>
                    <a:pt x="15638" y="12911"/>
                  </a:cubicBezTo>
                  <a:lnTo>
                    <a:pt x="17243" y="7314"/>
                  </a:lnTo>
                  <a:cubicBezTo>
                    <a:pt x="17243" y="7314"/>
                    <a:pt x="12884" y="0"/>
                    <a:pt x="4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9"/>
            <p:cNvSpPr/>
            <p:nvPr/>
          </p:nvSpPr>
          <p:spPr>
            <a:xfrm>
              <a:off x="3156327" y="3101174"/>
              <a:ext cx="144793" cy="395615"/>
            </a:xfrm>
            <a:custGeom>
              <a:avLst/>
              <a:gdLst/>
              <a:ahLst/>
              <a:cxnLst/>
              <a:rect l="l" t="t" r="r" b="b"/>
              <a:pathLst>
                <a:path w="10335" h="28233" extrusionOk="0">
                  <a:moveTo>
                    <a:pt x="5547" y="1"/>
                  </a:moveTo>
                  <a:cubicBezTo>
                    <a:pt x="5523" y="1"/>
                    <a:pt x="5498" y="2"/>
                    <a:pt x="5473" y="3"/>
                  </a:cubicBezTo>
                  <a:cubicBezTo>
                    <a:pt x="494" y="332"/>
                    <a:pt x="0" y="24776"/>
                    <a:pt x="0" y="24776"/>
                  </a:cubicBezTo>
                  <a:lnTo>
                    <a:pt x="2716" y="28232"/>
                  </a:lnTo>
                  <a:cubicBezTo>
                    <a:pt x="2716" y="28232"/>
                    <a:pt x="10334" y="1"/>
                    <a:pt x="5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9"/>
            <p:cNvSpPr/>
            <p:nvPr/>
          </p:nvSpPr>
          <p:spPr>
            <a:xfrm>
              <a:off x="2761361" y="3364453"/>
              <a:ext cx="893199" cy="642564"/>
            </a:xfrm>
            <a:custGeom>
              <a:avLst/>
              <a:gdLst/>
              <a:ahLst/>
              <a:cxnLst/>
              <a:rect l="l" t="t" r="r" b="b"/>
              <a:pathLst>
                <a:path w="65019" h="46428" extrusionOk="0">
                  <a:moveTo>
                    <a:pt x="49958" y="0"/>
                  </a:moveTo>
                  <a:lnTo>
                    <a:pt x="49958" y="0"/>
                  </a:lnTo>
                  <a:cubicBezTo>
                    <a:pt x="50657" y="2963"/>
                    <a:pt x="50904" y="5885"/>
                    <a:pt x="50122" y="8148"/>
                  </a:cubicBezTo>
                  <a:cubicBezTo>
                    <a:pt x="49113" y="11141"/>
                    <a:pt x="47407" y="12016"/>
                    <a:pt x="45758" y="12016"/>
                  </a:cubicBezTo>
                  <a:cubicBezTo>
                    <a:pt x="43440" y="12016"/>
                    <a:pt x="41234" y="10288"/>
                    <a:pt x="41234" y="10288"/>
                  </a:cubicBezTo>
                  <a:lnTo>
                    <a:pt x="41234" y="10288"/>
                  </a:lnTo>
                  <a:cubicBezTo>
                    <a:pt x="41234" y="10288"/>
                    <a:pt x="43867" y="18271"/>
                    <a:pt x="39547" y="20575"/>
                  </a:cubicBezTo>
                  <a:cubicBezTo>
                    <a:pt x="39001" y="20875"/>
                    <a:pt x="38457" y="21005"/>
                    <a:pt x="37924" y="21005"/>
                  </a:cubicBezTo>
                  <a:cubicBezTo>
                    <a:pt x="34275" y="21005"/>
                    <a:pt x="31111" y="14897"/>
                    <a:pt x="31111" y="14897"/>
                  </a:cubicBezTo>
                  <a:cubicBezTo>
                    <a:pt x="31111" y="14897"/>
                    <a:pt x="29663" y="23349"/>
                    <a:pt x="23905" y="23349"/>
                  </a:cubicBezTo>
                  <a:cubicBezTo>
                    <a:pt x="23758" y="23349"/>
                    <a:pt x="23609" y="23344"/>
                    <a:pt x="23457" y="23332"/>
                  </a:cubicBezTo>
                  <a:cubicBezTo>
                    <a:pt x="18477" y="22962"/>
                    <a:pt x="19671" y="16296"/>
                    <a:pt x="20288" y="13827"/>
                  </a:cubicBezTo>
                  <a:lnTo>
                    <a:pt x="20288" y="13827"/>
                  </a:lnTo>
                  <a:cubicBezTo>
                    <a:pt x="19806" y="15052"/>
                    <a:pt x="18319" y="17113"/>
                    <a:pt x="14046" y="17113"/>
                  </a:cubicBezTo>
                  <a:cubicBezTo>
                    <a:pt x="13582" y="17113"/>
                    <a:pt x="13084" y="17089"/>
                    <a:pt x="12552" y="17036"/>
                  </a:cubicBezTo>
                  <a:cubicBezTo>
                    <a:pt x="9095" y="16666"/>
                    <a:pt x="7367" y="13374"/>
                    <a:pt x="6544" y="9876"/>
                  </a:cubicBezTo>
                  <a:cubicBezTo>
                    <a:pt x="5350" y="11687"/>
                    <a:pt x="4363" y="13621"/>
                    <a:pt x="3663" y="15637"/>
                  </a:cubicBezTo>
                  <a:cubicBezTo>
                    <a:pt x="1" y="26542"/>
                    <a:pt x="13498" y="43702"/>
                    <a:pt x="13498" y="43702"/>
                  </a:cubicBezTo>
                  <a:cubicBezTo>
                    <a:pt x="13498" y="43702"/>
                    <a:pt x="28181" y="46428"/>
                    <a:pt x="38491" y="46428"/>
                  </a:cubicBezTo>
                  <a:cubicBezTo>
                    <a:pt x="42000" y="46428"/>
                    <a:pt x="45003" y="46112"/>
                    <a:pt x="46748" y="45266"/>
                  </a:cubicBezTo>
                  <a:cubicBezTo>
                    <a:pt x="53661" y="41891"/>
                    <a:pt x="65019" y="14279"/>
                    <a:pt x="53826" y="2963"/>
                  </a:cubicBezTo>
                  <a:cubicBezTo>
                    <a:pt x="52674" y="1770"/>
                    <a:pt x="51357" y="782"/>
                    <a:pt x="49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9"/>
            <p:cNvSpPr/>
            <p:nvPr/>
          </p:nvSpPr>
          <p:spPr>
            <a:xfrm>
              <a:off x="3037554" y="3550369"/>
              <a:ext cx="3474" cy="12695"/>
            </a:xfrm>
            <a:custGeom>
              <a:avLst/>
              <a:gdLst/>
              <a:ahLst/>
              <a:cxnLst/>
              <a:rect l="l" t="t" r="r" b="b"/>
              <a:pathLst>
                <a:path w="248" h="906" extrusionOk="0">
                  <a:moveTo>
                    <a:pt x="247" y="0"/>
                  </a:moveTo>
                  <a:cubicBezTo>
                    <a:pt x="247" y="1"/>
                    <a:pt x="124" y="330"/>
                    <a:pt x="0" y="906"/>
                  </a:cubicBezTo>
                  <a:cubicBezTo>
                    <a:pt x="124" y="618"/>
                    <a:pt x="206" y="288"/>
                    <a:pt x="247" y="0"/>
                  </a:cubicBezTo>
                  <a:close/>
                </a:path>
              </a:pathLst>
            </a:custGeom>
            <a:solidFill>
              <a:srgbClr val="C4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9"/>
            <p:cNvSpPr/>
            <p:nvPr/>
          </p:nvSpPr>
          <p:spPr>
            <a:xfrm>
              <a:off x="2844395" y="3350425"/>
              <a:ext cx="621512" cy="346095"/>
            </a:xfrm>
            <a:custGeom>
              <a:avLst/>
              <a:gdLst/>
              <a:ahLst/>
              <a:cxnLst/>
              <a:rect l="l" t="t" r="r" b="b"/>
              <a:pathLst>
                <a:path w="44362" h="24699" extrusionOk="0">
                  <a:moveTo>
                    <a:pt x="14033" y="14270"/>
                  </a:moveTo>
                  <a:cubicBezTo>
                    <a:pt x="13992" y="14558"/>
                    <a:pt x="13910" y="14888"/>
                    <a:pt x="13786" y="15176"/>
                  </a:cubicBezTo>
                  <a:cubicBezTo>
                    <a:pt x="13910" y="14600"/>
                    <a:pt x="14033" y="14271"/>
                    <a:pt x="14033" y="14270"/>
                  </a:cubicBezTo>
                  <a:close/>
                  <a:moveTo>
                    <a:pt x="38191" y="0"/>
                  </a:moveTo>
                  <a:cubicBezTo>
                    <a:pt x="31179" y="0"/>
                    <a:pt x="25391" y="6627"/>
                    <a:pt x="23530" y="6627"/>
                  </a:cubicBezTo>
                  <a:cubicBezTo>
                    <a:pt x="23405" y="6627"/>
                    <a:pt x="23298" y="6597"/>
                    <a:pt x="23210" y="6534"/>
                  </a:cubicBezTo>
                  <a:cubicBezTo>
                    <a:pt x="19990" y="4300"/>
                    <a:pt x="16760" y="3320"/>
                    <a:pt x="13706" y="3320"/>
                  </a:cubicBezTo>
                  <a:cubicBezTo>
                    <a:pt x="8209" y="3320"/>
                    <a:pt x="3281" y="6491"/>
                    <a:pt x="1" y="11225"/>
                  </a:cubicBezTo>
                  <a:cubicBezTo>
                    <a:pt x="865" y="14723"/>
                    <a:pt x="2552" y="18056"/>
                    <a:pt x="6050" y="18385"/>
                  </a:cubicBezTo>
                  <a:cubicBezTo>
                    <a:pt x="6610" y="18445"/>
                    <a:pt x="7131" y="18472"/>
                    <a:pt x="7615" y="18472"/>
                  </a:cubicBezTo>
                  <a:cubicBezTo>
                    <a:pt x="11826" y="18472"/>
                    <a:pt x="13270" y="16394"/>
                    <a:pt x="13786" y="15176"/>
                  </a:cubicBezTo>
                  <a:lnTo>
                    <a:pt x="13786" y="15176"/>
                  </a:lnTo>
                  <a:cubicBezTo>
                    <a:pt x="13169" y="17645"/>
                    <a:pt x="11976" y="24311"/>
                    <a:pt x="16955" y="24681"/>
                  </a:cubicBezTo>
                  <a:cubicBezTo>
                    <a:pt x="17106" y="24693"/>
                    <a:pt x="17254" y="24698"/>
                    <a:pt x="17400" y="24698"/>
                  </a:cubicBezTo>
                  <a:cubicBezTo>
                    <a:pt x="23120" y="24698"/>
                    <a:pt x="24568" y="16246"/>
                    <a:pt x="24568" y="16246"/>
                  </a:cubicBezTo>
                  <a:cubicBezTo>
                    <a:pt x="24568" y="16246"/>
                    <a:pt x="27696" y="22315"/>
                    <a:pt x="31362" y="22315"/>
                  </a:cubicBezTo>
                  <a:cubicBezTo>
                    <a:pt x="31900" y="22315"/>
                    <a:pt x="32450" y="22184"/>
                    <a:pt x="33004" y="21883"/>
                  </a:cubicBezTo>
                  <a:cubicBezTo>
                    <a:pt x="37324" y="19579"/>
                    <a:pt x="34691" y="11596"/>
                    <a:pt x="34691" y="11596"/>
                  </a:cubicBezTo>
                  <a:lnTo>
                    <a:pt x="34691" y="11596"/>
                  </a:lnTo>
                  <a:cubicBezTo>
                    <a:pt x="34691" y="11596"/>
                    <a:pt x="36883" y="13324"/>
                    <a:pt x="39197" y="13324"/>
                  </a:cubicBezTo>
                  <a:cubicBezTo>
                    <a:pt x="40844" y="13324"/>
                    <a:pt x="42553" y="12449"/>
                    <a:pt x="43579" y="9456"/>
                  </a:cubicBezTo>
                  <a:cubicBezTo>
                    <a:pt x="44361" y="7193"/>
                    <a:pt x="44114" y="4271"/>
                    <a:pt x="43374" y="1308"/>
                  </a:cubicBezTo>
                  <a:cubicBezTo>
                    <a:pt x="41601" y="377"/>
                    <a:pt x="39861" y="0"/>
                    <a:pt x="3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59"/>
          <p:cNvGrpSpPr/>
          <p:nvPr/>
        </p:nvGrpSpPr>
        <p:grpSpPr>
          <a:xfrm>
            <a:off x="3951744" y="2298374"/>
            <a:ext cx="1317414" cy="1729091"/>
            <a:chOff x="4293050" y="2619656"/>
            <a:chExt cx="1317414" cy="1729091"/>
          </a:xfrm>
        </p:grpSpPr>
        <p:sp>
          <p:nvSpPr>
            <p:cNvPr id="1390" name="Google Shape;1390;p59"/>
            <p:cNvSpPr/>
            <p:nvPr/>
          </p:nvSpPr>
          <p:spPr>
            <a:xfrm>
              <a:off x="4776769" y="3876805"/>
              <a:ext cx="163973" cy="363829"/>
            </a:xfrm>
            <a:custGeom>
              <a:avLst/>
              <a:gdLst/>
              <a:ahLst/>
              <a:cxnLst/>
              <a:rect l="l" t="t" r="r" b="b"/>
              <a:pathLst>
                <a:path w="14856" h="32963" extrusionOk="0">
                  <a:moveTo>
                    <a:pt x="12428" y="1"/>
                  </a:moveTo>
                  <a:lnTo>
                    <a:pt x="0" y="2758"/>
                  </a:lnTo>
                  <a:lnTo>
                    <a:pt x="9218" y="32962"/>
                  </a:lnTo>
                  <a:lnTo>
                    <a:pt x="14856" y="32962"/>
                  </a:lnTo>
                  <a:lnTo>
                    <a:pt x="124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9"/>
            <p:cNvSpPr/>
            <p:nvPr/>
          </p:nvSpPr>
          <p:spPr>
            <a:xfrm>
              <a:off x="4565699" y="4194729"/>
              <a:ext cx="666190" cy="154017"/>
            </a:xfrm>
            <a:custGeom>
              <a:avLst/>
              <a:gdLst/>
              <a:ahLst/>
              <a:cxnLst/>
              <a:rect l="l" t="t" r="r" b="b"/>
              <a:pathLst>
                <a:path w="60357" h="13954" extrusionOk="0">
                  <a:moveTo>
                    <a:pt x="31242" y="1"/>
                  </a:moveTo>
                  <a:cubicBezTo>
                    <a:pt x="31139" y="1"/>
                    <a:pt x="31037" y="1"/>
                    <a:pt x="30934" y="2"/>
                  </a:cubicBezTo>
                  <a:cubicBezTo>
                    <a:pt x="15831" y="125"/>
                    <a:pt x="4597" y="8890"/>
                    <a:pt x="565" y="12471"/>
                  </a:cubicBezTo>
                  <a:cubicBezTo>
                    <a:pt x="0" y="12995"/>
                    <a:pt x="344" y="13953"/>
                    <a:pt x="1132" y="13953"/>
                  </a:cubicBezTo>
                  <a:cubicBezTo>
                    <a:pt x="1149" y="13953"/>
                    <a:pt x="1165" y="13953"/>
                    <a:pt x="1182" y="13952"/>
                  </a:cubicBezTo>
                  <a:lnTo>
                    <a:pt x="59204" y="13952"/>
                  </a:lnTo>
                  <a:cubicBezTo>
                    <a:pt x="59945" y="13952"/>
                    <a:pt x="60356" y="13088"/>
                    <a:pt x="59821" y="12512"/>
                  </a:cubicBezTo>
                  <a:cubicBezTo>
                    <a:pt x="56388" y="8956"/>
                    <a:pt x="46297" y="1"/>
                    <a:pt x="3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9"/>
            <p:cNvSpPr/>
            <p:nvPr/>
          </p:nvSpPr>
          <p:spPr>
            <a:xfrm>
              <a:off x="5250951" y="3470758"/>
              <a:ext cx="160342" cy="166699"/>
            </a:xfrm>
            <a:custGeom>
              <a:avLst/>
              <a:gdLst/>
              <a:ahLst/>
              <a:cxnLst/>
              <a:rect l="l" t="t" r="r" b="b"/>
              <a:pathLst>
                <a:path w="14527" h="15103" extrusionOk="0">
                  <a:moveTo>
                    <a:pt x="4857" y="0"/>
                  </a:moveTo>
                  <a:lnTo>
                    <a:pt x="1" y="5514"/>
                  </a:lnTo>
                  <a:lnTo>
                    <a:pt x="7038" y="15102"/>
                  </a:lnTo>
                  <a:lnTo>
                    <a:pt x="14527" y="11028"/>
                  </a:lnTo>
                  <a:lnTo>
                    <a:pt x="4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9"/>
            <p:cNvSpPr/>
            <p:nvPr/>
          </p:nvSpPr>
          <p:spPr>
            <a:xfrm>
              <a:off x="4386152" y="2732592"/>
              <a:ext cx="141721" cy="100022"/>
            </a:xfrm>
            <a:custGeom>
              <a:avLst/>
              <a:gdLst/>
              <a:ahLst/>
              <a:cxnLst/>
              <a:rect l="l" t="t" r="r" b="b"/>
              <a:pathLst>
                <a:path w="12840" h="9062" extrusionOk="0">
                  <a:moveTo>
                    <a:pt x="5724" y="0"/>
                  </a:moveTo>
                  <a:cubicBezTo>
                    <a:pt x="4937" y="0"/>
                    <a:pt x="4176" y="287"/>
                    <a:pt x="3499" y="996"/>
                  </a:cubicBezTo>
                  <a:cubicBezTo>
                    <a:pt x="1" y="4700"/>
                    <a:pt x="9795" y="9062"/>
                    <a:pt x="9795" y="9062"/>
                  </a:cubicBezTo>
                  <a:lnTo>
                    <a:pt x="12840" y="5111"/>
                  </a:lnTo>
                  <a:cubicBezTo>
                    <a:pt x="12840" y="5111"/>
                    <a:pt x="9047" y="0"/>
                    <a:pt x="5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9"/>
            <p:cNvSpPr/>
            <p:nvPr/>
          </p:nvSpPr>
          <p:spPr>
            <a:xfrm>
              <a:off x="4538315" y="2619656"/>
              <a:ext cx="735815" cy="1065030"/>
            </a:xfrm>
            <a:custGeom>
              <a:avLst/>
              <a:gdLst/>
              <a:ahLst/>
              <a:cxnLst/>
              <a:rect l="l" t="t" r="r" b="b"/>
              <a:pathLst>
                <a:path w="66665" h="96492" extrusionOk="0">
                  <a:moveTo>
                    <a:pt x="32712" y="1"/>
                  </a:moveTo>
                  <a:cubicBezTo>
                    <a:pt x="26508" y="1"/>
                    <a:pt x="20293" y="1173"/>
                    <a:pt x="14403" y="3533"/>
                  </a:cubicBezTo>
                  <a:cubicBezTo>
                    <a:pt x="13457" y="9047"/>
                    <a:pt x="12346" y="15425"/>
                    <a:pt x="11646" y="17030"/>
                  </a:cubicBezTo>
                  <a:cubicBezTo>
                    <a:pt x="10412" y="19911"/>
                    <a:pt x="288" y="29375"/>
                    <a:pt x="124" y="33696"/>
                  </a:cubicBezTo>
                  <a:cubicBezTo>
                    <a:pt x="0" y="38017"/>
                    <a:pt x="9177" y="38182"/>
                    <a:pt x="9342" y="39704"/>
                  </a:cubicBezTo>
                  <a:cubicBezTo>
                    <a:pt x="9506" y="41227"/>
                    <a:pt x="5803" y="45054"/>
                    <a:pt x="7942" y="48140"/>
                  </a:cubicBezTo>
                  <a:cubicBezTo>
                    <a:pt x="8808" y="49372"/>
                    <a:pt x="10482" y="49668"/>
                    <a:pt x="12209" y="49668"/>
                  </a:cubicBezTo>
                  <a:cubicBezTo>
                    <a:pt x="13805" y="49668"/>
                    <a:pt x="15448" y="49415"/>
                    <a:pt x="16540" y="49415"/>
                  </a:cubicBezTo>
                  <a:cubicBezTo>
                    <a:pt x="17187" y="49415"/>
                    <a:pt x="17641" y="49504"/>
                    <a:pt x="17777" y="49786"/>
                  </a:cubicBezTo>
                  <a:cubicBezTo>
                    <a:pt x="18395" y="51062"/>
                    <a:pt x="19465" y="56576"/>
                    <a:pt x="21275" y="58428"/>
                  </a:cubicBezTo>
                  <a:cubicBezTo>
                    <a:pt x="23127" y="60238"/>
                    <a:pt x="14074" y="63613"/>
                    <a:pt x="15308" y="67769"/>
                  </a:cubicBezTo>
                  <a:cubicBezTo>
                    <a:pt x="16543" y="71884"/>
                    <a:pt x="34155" y="71760"/>
                    <a:pt x="35102" y="73736"/>
                  </a:cubicBezTo>
                  <a:cubicBezTo>
                    <a:pt x="36007" y="75711"/>
                    <a:pt x="30658" y="77563"/>
                    <a:pt x="32016" y="79703"/>
                  </a:cubicBezTo>
                  <a:cubicBezTo>
                    <a:pt x="33374" y="81842"/>
                    <a:pt x="40616" y="80937"/>
                    <a:pt x="41192" y="83530"/>
                  </a:cubicBezTo>
                  <a:cubicBezTo>
                    <a:pt x="41604" y="85258"/>
                    <a:pt x="43908" y="91513"/>
                    <a:pt x="46336" y="96492"/>
                  </a:cubicBezTo>
                  <a:cubicBezTo>
                    <a:pt x="50945" y="95134"/>
                    <a:pt x="55348" y="93159"/>
                    <a:pt x="59381" y="90525"/>
                  </a:cubicBezTo>
                  <a:cubicBezTo>
                    <a:pt x="61644" y="80772"/>
                    <a:pt x="57323" y="73118"/>
                    <a:pt x="57488" y="72049"/>
                  </a:cubicBezTo>
                  <a:cubicBezTo>
                    <a:pt x="57611" y="70814"/>
                    <a:pt x="66664" y="67604"/>
                    <a:pt x="64072" y="59950"/>
                  </a:cubicBezTo>
                  <a:cubicBezTo>
                    <a:pt x="62816" y="56244"/>
                    <a:pt x="58463" y="55442"/>
                    <a:pt x="54218" y="55442"/>
                  </a:cubicBezTo>
                  <a:cubicBezTo>
                    <a:pt x="50981" y="55442"/>
                    <a:pt x="47808" y="55908"/>
                    <a:pt x="46118" y="55908"/>
                  </a:cubicBezTo>
                  <a:cubicBezTo>
                    <a:pt x="45447" y="55908"/>
                    <a:pt x="45010" y="55834"/>
                    <a:pt x="44896" y="55629"/>
                  </a:cubicBezTo>
                  <a:cubicBezTo>
                    <a:pt x="44155" y="54272"/>
                    <a:pt x="47365" y="54889"/>
                    <a:pt x="45966" y="50897"/>
                  </a:cubicBezTo>
                  <a:cubicBezTo>
                    <a:pt x="45734" y="50217"/>
                    <a:pt x="45083" y="49942"/>
                    <a:pt x="44163" y="49942"/>
                  </a:cubicBezTo>
                  <a:cubicBezTo>
                    <a:pt x="40287" y="49942"/>
                    <a:pt x="31649" y="54823"/>
                    <a:pt x="29581" y="54823"/>
                  </a:cubicBezTo>
                  <a:cubicBezTo>
                    <a:pt x="29261" y="54823"/>
                    <a:pt x="29098" y="54706"/>
                    <a:pt x="29135" y="54436"/>
                  </a:cubicBezTo>
                  <a:cubicBezTo>
                    <a:pt x="29423" y="51967"/>
                    <a:pt x="25884" y="48428"/>
                    <a:pt x="26213" y="47358"/>
                  </a:cubicBezTo>
                  <a:cubicBezTo>
                    <a:pt x="26501" y="46288"/>
                    <a:pt x="36336" y="40486"/>
                    <a:pt x="39382" y="36042"/>
                  </a:cubicBezTo>
                  <a:cubicBezTo>
                    <a:pt x="42468" y="31556"/>
                    <a:pt x="38641" y="30363"/>
                    <a:pt x="38764" y="29581"/>
                  </a:cubicBezTo>
                  <a:cubicBezTo>
                    <a:pt x="38929" y="28799"/>
                    <a:pt x="47817" y="25919"/>
                    <a:pt x="52097" y="19911"/>
                  </a:cubicBezTo>
                  <a:cubicBezTo>
                    <a:pt x="54237" y="16948"/>
                    <a:pt x="55019" y="10858"/>
                    <a:pt x="55266" y="5467"/>
                  </a:cubicBezTo>
                  <a:cubicBezTo>
                    <a:pt x="48202" y="1832"/>
                    <a:pt x="40465" y="1"/>
                    <a:pt x="32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9"/>
            <p:cNvSpPr/>
            <p:nvPr/>
          </p:nvSpPr>
          <p:spPr>
            <a:xfrm>
              <a:off x="4293050" y="2658641"/>
              <a:ext cx="756709" cy="1046686"/>
            </a:xfrm>
            <a:custGeom>
              <a:avLst/>
              <a:gdLst/>
              <a:ahLst/>
              <a:cxnLst/>
              <a:rect l="l" t="t" r="r" b="b"/>
              <a:pathLst>
                <a:path w="68558" h="94830" extrusionOk="0">
                  <a:moveTo>
                    <a:pt x="36624" y="1"/>
                  </a:moveTo>
                  <a:lnTo>
                    <a:pt x="36624" y="1"/>
                  </a:lnTo>
                  <a:cubicBezTo>
                    <a:pt x="12345" y="9795"/>
                    <a:pt x="0" y="36872"/>
                    <a:pt x="8518" y="61603"/>
                  </a:cubicBezTo>
                  <a:cubicBezTo>
                    <a:pt x="15507" y="81928"/>
                    <a:pt x="34518" y="94829"/>
                    <a:pt x="55006" y="94829"/>
                  </a:cubicBezTo>
                  <a:cubicBezTo>
                    <a:pt x="59489" y="94829"/>
                    <a:pt x="64043" y="94212"/>
                    <a:pt x="68557" y="92919"/>
                  </a:cubicBezTo>
                  <a:cubicBezTo>
                    <a:pt x="66129" y="87940"/>
                    <a:pt x="63866" y="81685"/>
                    <a:pt x="63413" y="79998"/>
                  </a:cubicBezTo>
                  <a:cubicBezTo>
                    <a:pt x="62837" y="77405"/>
                    <a:pt x="55636" y="78352"/>
                    <a:pt x="54237" y="76171"/>
                  </a:cubicBezTo>
                  <a:cubicBezTo>
                    <a:pt x="52879" y="74031"/>
                    <a:pt x="58228" y="72179"/>
                    <a:pt x="57323" y="70204"/>
                  </a:cubicBezTo>
                  <a:cubicBezTo>
                    <a:pt x="56459" y="68228"/>
                    <a:pt x="38805" y="68352"/>
                    <a:pt x="37571" y="64237"/>
                  </a:cubicBezTo>
                  <a:cubicBezTo>
                    <a:pt x="36336" y="60081"/>
                    <a:pt x="45389" y="56706"/>
                    <a:pt x="43537" y="54896"/>
                  </a:cubicBezTo>
                  <a:cubicBezTo>
                    <a:pt x="41686" y="53044"/>
                    <a:pt x="40616" y="47530"/>
                    <a:pt x="39998" y="46254"/>
                  </a:cubicBezTo>
                  <a:cubicBezTo>
                    <a:pt x="39862" y="45972"/>
                    <a:pt x="39410" y="45883"/>
                    <a:pt x="38766" y="45883"/>
                  </a:cubicBezTo>
                  <a:cubicBezTo>
                    <a:pt x="37678" y="45883"/>
                    <a:pt x="36042" y="46136"/>
                    <a:pt x="34447" y="46136"/>
                  </a:cubicBezTo>
                  <a:cubicBezTo>
                    <a:pt x="32722" y="46136"/>
                    <a:pt x="31046" y="45840"/>
                    <a:pt x="30163" y="44608"/>
                  </a:cubicBezTo>
                  <a:cubicBezTo>
                    <a:pt x="28024" y="41522"/>
                    <a:pt x="31727" y="37695"/>
                    <a:pt x="31563" y="36172"/>
                  </a:cubicBezTo>
                  <a:cubicBezTo>
                    <a:pt x="31398" y="34650"/>
                    <a:pt x="22221" y="34485"/>
                    <a:pt x="22386" y="30164"/>
                  </a:cubicBezTo>
                  <a:cubicBezTo>
                    <a:pt x="22509" y="25802"/>
                    <a:pt x="32674" y="16379"/>
                    <a:pt x="33867" y="13498"/>
                  </a:cubicBezTo>
                  <a:cubicBezTo>
                    <a:pt x="34525" y="11893"/>
                    <a:pt x="35678" y="5515"/>
                    <a:pt x="36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9"/>
            <p:cNvSpPr/>
            <p:nvPr/>
          </p:nvSpPr>
          <p:spPr>
            <a:xfrm>
              <a:off x="4516063" y="3313816"/>
              <a:ext cx="1094401" cy="633862"/>
            </a:xfrm>
            <a:custGeom>
              <a:avLst/>
              <a:gdLst/>
              <a:ahLst/>
              <a:cxnLst/>
              <a:rect l="l" t="t" r="r" b="b"/>
              <a:pathLst>
                <a:path w="99153" h="57428" extrusionOk="0">
                  <a:moveTo>
                    <a:pt x="90317" y="0"/>
                  </a:moveTo>
                  <a:cubicBezTo>
                    <a:pt x="89533" y="0"/>
                    <a:pt x="88790" y="152"/>
                    <a:pt x="88145" y="434"/>
                  </a:cubicBezTo>
                  <a:cubicBezTo>
                    <a:pt x="84318" y="2080"/>
                    <a:pt x="86046" y="21256"/>
                    <a:pt x="58722" y="35535"/>
                  </a:cubicBezTo>
                  <a:cubicBezTo>
                    <a:pt x="49491" y="40345"/>
                    <a:pt x="40674" y="41900"/>
                    <a:pt x="32907" y="41900"/>
                  </a:cubicBezTo>
                  <a:cubicBezTo>
                    <a:pt x="18689" y="41900"/>
                    <a:pt x="7994" y="36688"/>
                    <a:pt x="4735" y="36688"/>
                  </a:cubicBezTo>
                  <a:cubicBezTo>
                    <a:pt x="4504" y="36688"/>
                    <a:pt x="4311" y="36714"/>
                    <a:pt x="4156" y="36770"/>
                  </a:cubicBezTo>
                  <a:cubicBezTo>
                    <a:pt x="329" y="38128"/>
                    <a:pt x="0" y="42119"/>
                    <a:pt x="0" y="45493"/>
                  </a:cubicBezTo>
                  <a:cubicBezTo>
                    <a:pt x="27" y="51206"/>
                    <a:pt x="14217" y="57427"/>
                    <a:pt x="31617" y="57427"/>
                  </a:cubicBezTo>
                  <a:cubicBezTo>
                    <a:pt x="40413" y="57427"/>
                    <a:pt x="50029" y="55838"/>
                    <a:pt x="59051" y="51789"/>
                  </a:cubicBezTo>
                  <a:cubicBezTo>
                    <a:pt x="84647" y="40267"/>
                    <a:pt x="96581" y="23725"/>
                    <a:pt x="97815" y="14219"/>
                  </a:cubicBezTo>
                  <a:cubicBezTo>
                    <a:pt x="99152" y="3796"/>
                    <a:pt x="94233" y="0"/>
                    <a:pt x="90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9"/>
            <p:cNvSpPr/>
            <p:nvPr/>
          </p:nvSpPr>
          <p:spPr>
            <a:xfrm>
              <a:off x="4821609" y="2682738"/>
              <a:ext cx="626809" cy="938839"/>
            </a:xfrm>
            <a:custGeom>
              <a:avLst/>
              <a:gdLst/>
              <a:ahLst/>
              <a:cxnLst/>
              <a:rect l="l" t="t" r="r" b="b"/>
              <a:pathLst>
                <a:path w="56789" h="85059" extrusionOk="0">
                  <a:moveTo>
                    <a:pt x="29382" y="0"/>
                  </a:moveTo>
                  <a:cubicBezTo>
                    <a:pt x="29135" y="5391"/>
                    <a:pt x="28353" y="11481"/>
                    <a:pt x="26213" y="14444"/>
                  </a:cubicBezTo>
                  <a:cubicBezTo>
                    <a:pt x="21933" y="20411"/>
                    <a:pt x="13045" y="23333"/>
                    <a:pt x="12880" y="24073"/>
                  </a:cubicBezTo>
                  <a:cubicBezTo>
                    <a:pt x="12757" y="24855"/>
                    <a:pt x="16584" y="26090"/>
                    <a:pt x="13498" y="30534"/>
                  </a:cubicBezTo>
                  <a:cubicBezTo>
                    <a:pt x="10452" y="34978"/>
                    <a:pt x="659" y="40821"/>
                    <a:pt x="329" y="41850"/>
                  </a:cubicBezTo>
                  <a:cubicBezTo>
                    <a:pt x="0" y="42920"/>
                    <a:pt x="3539" y="46459"/>
                    <a:pt x="3251" y="48928"/>
                  </a:cubicBezTo>
                  <a:cubicBezTo>
                    <a:pt x="3214" y="49198"/>
                    <a:pt x="3377" y="49315"/>
                    <a:pt x="3697" y="49315"/>
                  </a:cubicBezTo>
                  <a:cubicBezTo>
                    <a:pt x="5765" y="49315"/>
                    <a:pt x="14403" y="44434"/>
                    <a:pt x="18279" y="44434"/>
                  </a:cubicBezTo>
                  <a:cubicBezTo>
                    <a:pt x="19199" y="44434"/>
                    <a:pt x="19850" y="44709"/>
                    <a:pt x="20082" y="45389"/>
                  </a:cubicBezTo>
                  <a:cubicBezTo>
                    <a:pt x="21481" y="49381"/>
                    <a:pt x="18271" y="48764"/>
                    <a:pt x="19012" y="50121"/>
                  </a:cubicBezTo>
                  <a:cubicBezTo>
                    <a:pt x="19126" y="50326"/>
                    <a:pt x="19563" y="50400"/>
                    <a:pt x="20234" y="50400"/>
                  </a:cubicBezTo>
                  <a:cubicBezTo>
                    <a:pt x="21924" y="50400"/>
                    <a:pt x="25097" y="49934"/>
                    <a:pt x="28334" y="49934"/>
                  </a:cubicBezTo>
                  <a:cubicBezTo>
                    <a:pt x="32579" y="49934"/>
                    <a:pt x="36932" y="50736"/>
                    <a:pt x="38188" y="54442"/>
                  </a:cubicBezTo>
                  <a:cubicBezTo>
                    <a:pt x="40780" y="62096"/>
                    <a:pt x="31768" y="65306"/>
                    <a:pt x="31604" y="66541"/>
                  </a:cubicBezTo>
                  <a:cubicBezTo>
                    <a:pt x="31439" y="67610"/>
                    <a:pt x="35760" y="75264"/>
                    <a:pt x="33497" y="85058"/>
                  </a:cubicBezTo>
                  <a:cubicBezTo>
                    <a:pt x="48229" y="75553"/>
                    <a:pt x="56788" y="58887"/>
                    <a:pt x="55965" y="41356"/>
                  </a:cubicBezTo>
                  <a:cubicBezTo>
                    <a:pt x="55101" y="23826"/>
                    <a:pt x="44978" y="8066"/>
                    <a:pt x="2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694;p42"/>
          <p:cNvSpPr txBox="1">
            <a:spLocks/>
          </p:cNvSpPr>
          <p:nvPr/>
        </p:nvSpPr>
        <p:spPr>
          <a:xfrm>
            <a:off x="1854450" y="-83998"/>
            <a:ext cx="6204900" cy="28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6000">
                <a:solidFill>
                  <a:schemeClr val="accent1"/>
                </a:solidFill>
              </a:rPr>
              <a:t>THANK YOU</a:t>
            </a:r>
            <a:endParaRPr lang="en-US" sz="600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>
            <a:spLocks noGrp="1"/>
          </p:cNvSpPr>
          <p:nvPr>
            <p:ph type="subTitle" idx="1"/>
          </p:nvPr>
        </p:nvSpPr>
        <p:spPr>
          <a:xfrm>
            <a:off x="2487640" y="1806764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+mj-lt"/>
              </a:rPr>
              <a:t>KHỞI ĐỘNG</a:t>
            </a:r>
            <a:endParaRPr b="1">
              <a:latin typeface="+mj-lt"/>
            </a:endParaRPr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2487640" y="1426465"/>
            <a:ext cx="855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01</a:t>
            </a:r>
            <a:endParaRPr b="1">
              <a:latin typeface="+mj-lt"/>
            </a:endParaRPr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3"/>
          </p:nvPr>
        </p:nvSpPr>
        <p:spPr>
          <a:xfrm>
            <a:off x="2487628" y="3124375"/>
            <a:ext cx="968100" cy="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02</a:t>
            </a:r>
            <a:endParaRPr b="1">
              <a:latin typeface="+mj-lt"/>
            </a:endParaRPr>
          </a:p>
        </p:txBody>
      </p:sp>
      <p:sp>
        <p:nvSpPr>
          <p:cNvPr id="480" name="Google Shape;480;p35"/>
          <p:cNvSpPr txBox="1">
            <a:spLocks noGrp="1"/>
          </p:cNvSpPr>
          <p:nvPr>
            <p:ph type="title" idx="6"/>
          </p:nvPr>
        </p:nvSpPr>
        <p:spPr>
          <a:xfrm>
            <a:off x="6292993" y="662165"/>
            <a:ext cx="9681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03 </a:t>
            </a:r>
            <a:endParaRPr b="1">
              <a:latin typeface="+mj-lt"/>
            </a:endParaRPr>
          </a:p>
        </p:txBody>
      </p:sp>
      <p:sp>
        <p:nvSpPr>
          <p:cNvPr id="482" name="Google Shape;482;p35"/>
          <p:cNvSpPr txBox="1">
            <a:spLocks noGrp="1"/>
          </p:cNvSpPr>
          <p:nvPr>
            <p:ph type="subTitle" idx="8"/>
          </p:nvPr>
        </p:nvSpPr>
        <p:spPr>
          <a:xfrm>
            <a:off x="6292993" y="1042451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+mj-lt"/>
              </a:rPr>
              <a:t>THỰC HÀNH</a:t>
            </a:r>
            <a:endParaRPr b="1">
              <a:latin typeface="+mj-lt"/>
            </a:endParaRPr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9"/>
          </p:nvPr>
        </p:nvSpPr>
        <p:spPr>
          <a:xfrm>
            <a:off x="6292993" y="2510967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04</a:t>
            </a:r>
            <a:endParaRPr b="1">
              <a:latin typeface="+mj-lt"/>
            </a:endParaRPr>
          </a:p>
        </p:txBody>
      </p:sp>
      <p:sp>
        <p:nvSpPr>
          <p:cNvPr id="485" name="Google Shape;485;p35"/>
          <p:cNvSpPr txBox="1">
            <a:spLocks noGrp="1"/>
          </p:cNvSpPr>
          <p:nvPr>
            <p:ph type="subTitle" idx="14"/>
          </p:nvPr>
        </p:nvSpPr>
        <p:spPr>
          <a:xfrm>
            <a:off x="6292993" y="2839698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+mj-lt"/>
              </a:rPr>
              <a:t>VẬN DỤNG</a:t>
            </a:r>
            <a:endParaRPr b="1">
              <a:latin typeface="+mj-lt"/>
            </a:endParaRPr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5"/>
          </p:nvPr>
        </p:nvSpPr>
        <p:spPr>
          <a:xfrm>
            <a:off x="2542231" y="3600186"/>
            <a:ext cx="3756339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+mj-lt"/>
              </a:rPr>
              <a:t>KHÁM PHÁ</a:t>
            </a:r>
            <a:endParaRPr sz="2000" b="1">
              <a:latin typeface="+mj-lt"/>
            </a:endParaRPr>
          </a:p>
        </p:txBody>
      </p:sp>
      <p:grpSp>
        <p:nvGrpSpPr>
          <p:cNvPr id="487" name="Google Shape;487;p35"/>
          <p:cNvGrpSpPr/>
          <p:nvPr/>
        </p:nvGrpSpPr>
        <p:grpSpPr>
          <a:xfrm>
            <a:off x="232500" y="1503594"/>
            <a:ext cx="1946171" cy="3165009"/>
            <a:chOff x="386200" y="894988"/>
            <a:chExt cx="1816475" cy="2954088"/>
          </a:xfrm>
        </p:grpSpPr>
        <p:sp>
          <p:nvSpPr>
            <p:cNvPr id="488" name="Google Shape;488;p35"/>
            <p:cNvSpPr/>
            <p:nvPr/>
          </p:nvSpPr>
          <p:spPr>
            <a:xfrm>
              <a:off x="1364750" y="3637175"/>
              <a:ext cx="186525" cy="211900"/>
            </a:xfrm>
            <a:custGeom>
              <a:avLst/>
              <a:gdLst/>
              <a:ahLst/>
              <a:cxnLst/>
              <a:rect l="l" t="t" r="r" b="b"/>
              <a:pathLst>
                <a:path w="7461" h="8476" extrusionOk="0">
                  <a:moveTo>
                    <a:pt x="2965" y="1"/>
                  </a:moveTo>
                  <a:lnTo>
                    <a:pt x="810" y="4263"/>
                  </a:lnTo>
                  <a:cubicBezTo>
                    <a:pt x="810" y="4263"/>
                    <a:pt x="0" y="7633"/>
                    <a:pt x="1881" y="8407"/>
                  </a:cubicBezTo>
                  <a:cubicBezTo>
                    <a:pt x="1992" y="8453"/>
                    <a:pt x="2110" y="8475"/>
                    <a:pt x="2233" y="8475"/>
                  </a:cubicBezTo>
                  <a:cubicBezTo>
                    <a:pt x="4183" y="8475"/>
                    <a:pt x="7460" y="2912"/>
                    <a:pt x="5679" y="1501"/>
                  </a:cubicBezTo>
                  <a:cubicBezTo>
                    <a:pt x="3786" y="1"/>
                    <a:pt x="2965" y="1"/>
                    <a:pt x="296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grpSp>
          <p:nvGrpSpPr>
            <p:cNvPr id="489" name="Google Shape;489;p35"/>
            <p:cNvGrpSpPr/>
            <p:nvPr/>
          </p:nvGrpSpPr>
          <p:grpSpPr>
            <a:xfrm>
              <a:off x="386200" y="894988"/>
              <a:ext cx="1816475" cy="2848788"/>
              <a:chOff x="386200" y="894988"/>
              <a:chExt cx="1816475" cy="2848788"/>
            </a:xfrm>
          </p:grpSpPr>
          <p:sp>
            <p:nvSpPr>
              <p:cNvPr id="490" name="Google Shape;490;p35"/>
              <p:cNvSpPr/>
              <p:nvPr/>
            </p:nvSpPr>
            <p:spPr>
              <a:xfrm>
                <a:off x="386200" y="3156050"/>
                <a:ext cx="213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6694" extrusionOk="0">
                    <a:moveTo>
                      <a:pt x="2643" y="1"/>
                    </a:moveTo>
                    <a:cubicBezTo>
                      <a:pt x="2315" y="1"/>
                      <a:pt x="1975" y="141"/>
                      <a:pt x="1637" y="494"/>
                    </a:cubicBezTo>
                    <a:cubicBezTo>
                      <a:pt x="0" y="2189"/>
                      <a:pt x="1715" y="6693"/>
                      <a:pt x="4927" y="6693"/>
                    </a:cubicBezTo>
                    <a:cubicBezTo>
                      <a:pt x="5009" y="6693"/>
                      <a:pt x="5091" y="6691"/>
                      <a:pt x="5174" y="6685"/>
                    </a:cubicBezTo>
                    <a:cubicBezTo>
                      <a:pt x="8543" y="6447"/>
                      <a:pt x="7686" y="2172"/>
                      <a:pt x="7686" y="2172"/>
                    </a:cubicBezTo>
                    <a:lnTo>
                      <a:pt x="5019" y="2172"/>
                    </a:lnTo>
                    <a:cubicBezTo>
                      <a:pt x="5019" y="2172"/>
                      <a:pt x="3929" y="1"/>
                      <a:pt x="264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91425" y="2776375"/>
                <a:ext cx="997750" cy="967400"/>
              </a:xfrm>
              <a:custGeom>
                <a:avLst/>
                <a:gdLst/>
                <a:ahLst/>
                <a:cxnLst/>
                <a:rect l="l" t="t" r="r" b="b"/>
                <a:pathLst>
                  <a:path w="39910" h="38696" extrusionOk="0">
                    <a:moveTo>
                      <a:pt x="31826" y="0"/>
                    </a:moveTo>
                    <a:cubicBezTo>
                      <a:pt x="31826" y="0"/>
                      <a:pt x="10561" y="8430"/>
                      <a:pt x="965" y="16669"/>
                    </a:cubicBezTo>
                    <a:cubicBezTo>
                      <a:pt x="965" y="16669"/>
                      <a:pt x="0" y="19455"/>
                      <a:pt x="2358" y="21229"/>
                    </a:cubicBezTo>
                    <a:cubicBezTo>
                      <a:pt x="2358" y="21229"/>
                      <a:pt x="27412" y="13076"/>
                      <a:pt x="28888" y="13076"/>
                    </a:cubicBezTo>
                    <a:cubicBezTo>
                      <a:pt x="28931" y="13076"/>
                      <a:pt x="28954" y="13083"/>
                      <a:pt x="28956" y="13097"/>
                    </a:cubicBezTo>
                    <a:cubicBezTo>
                      <a:pt x="29016" y="13597"/>
                      <a:pt x="23860" y="22527"/>
                      <a:pt x="27194" y="30563"/>
                    </a:cubicBezTo>
                    <a:cubicBezTo>
                      <a:pt x="30516" y="38600"/>
                      <a:pt x="35743" y="38695"/>
                      <a:pt x="35743" y="38695"/>
                    </a:cubicBezTo>
                    <a:cubicBezTo>
                      <a:pt x="35743" y="38695"/>
                      <a:pt x="37922" y="37159"/>
                      <a:pt x="39291" y="34099"/>
                    </a:cubicBezTo>
                    <a:cubicBezTo>
                      <a:pt x="39291" y="34099"/>
                      <a:pt x="31969" y="27694"/>
                      <a:pt x="35159" y="20169"/>
                    </a:cubicBezTo>
                    <a:cubicBezTo>
                      <a:pt x="38338" y="12656"/>
                      <a:pt x="39910" y="11906"/>
                      <a:pt x="39910" y="11906"/>
                    </a:cubicBezTo>
                    <a:lnTo>
                      <a:pt x="31826" y="0"/>
                    </a:lnTo>
                    <a:close/>
                  </a:path>
                </a:pathLst>
              </a:custGeom>
              <a:solidFill>
                <a:srgbClr val="88D4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1586712" y="1610482"/>
                <a:ext cx="592182" cy="341266"/>
              </a:xfrm>
              <a:custGeom>
                <a:avLst/>
                <a:gdLst/>
                <a:ahLst/>
                <a:cxnLst/>
                <a:rect l="l" t="t" r="r" b="b"/>
                <a:pathLst>
                  <a:path w="23087" h="13306" extrusionOk="0">
                    <a:moveTo>
                      <a:pt x="8097" y="1"/>
                    </a:moveTo>
                    <a:cubicBezTo>
                      <a:pt x="5678" y="1"/>
                      <a:pt x="3072" y="723"/>
                      <a:pt x="632" y="2396"/>
                    </a:cubicBezTo>
                    <a:cubicBezTo>
                      <a:pt x="1" y="5087"/>
                      <a:pt x="36" y="8802"/>
                      <a:pt x="4477" y="9897"/>
                    </a:cubicBezTo>
                    <a:cubicBezTo>
                      <a:pt x="6225" y="10328"/>
                      <a:pt x="7659" y="10492"/>
                      <a:pt x="8828" y="10492"/>
                    </a:cubicBezTo>
                    <a:cubicBezTo>
                      <a:pt x="12467" y="10492"/>
                      <a:pt x="13538" y="8909"/>
                      <a:pt x="13538" y="8909"/>
                    </a:cubicBezTo>
                    <a:cubicBezTo>
                      <a:pt x="13538" y="8909"/>
                      <a:pt x="14892" y="13305"/>
                      <a:pt x="18876" y="13305"/>
                    </a:cubicBezTo>
                    <a:cubicBezTo>
                      <a:pt x="18934" y="13305"/>
                      <a:pt x="18992" y="13304"/>
                      <a:pt x="19051" y="13302"/>
                    </a:cubicBezTo>
                    <a:cubicBezTo>
                      <a:pt x="20753" y="13243"/>
                      <a:pt x="22099" y="12017"/>
                      <a:pt x="23087" y="10600"/>
                    </a:cubicBezTo>
                    <a:cubicBezTo>
                      <a:pt x="21617" y="8140"/>
                      <a:pt x="18865" y="7923"/>
                      <a:pt x="17937" y="7923"/>
                    </a:cubicBezTo>
                    <a:cubicBezTo>
                      <a:pt x="17737" y="7923"/>
                      <a:pt x="17622" y="7933"/>
                      <a:pt x="17622" y="7933"/>
                    </a:cubicBezTo>
                    <a:cubicBezTo>
                      <a:pt x="17761" y="3435"/>
                      <a:pt x="13372" y="1"/>
                      <a:pt x="8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1157275" y="1667600"/>
                <a:ext cx="1045400" cy="970800"/>
              </a:xfrm>
              <a:custGeom>
                <a:avLst/>
                <a:gdLst/>
                <a:ahLst/>
                <a:cxnLst/>
                <a:rect l="l" t="t" r="r" b="b"/>
                <a:pathLst>
                  <a:path w="41816" h="38832" extrusionOk="0">
                    <a:moveTo>
                      <a:pt x="18146" y="0"/>
                    </a:moveTo>
                    <a:cubicBezTo>
                      <a:pt x="18050" y="72"/>
                      <a:pt x="17943" y="131"/>
                      <a:pt x="17848" y="203"/>
                    </a:cubicBezTo>
                    <a:cubicBezTo>
                      <a:pt x="10026" y="5834"/>
                      <a:pt x="6966" y="18729"/>
                      <a:pt x="6966" y="18729"/>
                    </a:cubicBezTo>
                    <a:cubicBezTo>
                      <a:pt x="6966" y="18729"/>
                      <a:pt x="5311" y="24730"/>
                      <a:pt x="3525" y="25182"/>
                    </a:cubicBezTo>
                    <a:cubicBezTo>
                      <a:pt x="1751" y="25634"/>
                      <a:pt x="1" y="28337"/>
                      <a:pt x="2929" y="30790"/>
                    </a:cubicBezTo>
                    <a:cubicBezTo>
                      <a:pt x="3996" y="31675"/>
                      <a:pt x="4916" y="31958"/>
                      <a:pt x="5655" y="31958"/>
                    </a:cubicBezTo>
                    <a:cubicBezTo>
                      <a:pt x="6952" y="31958"/>
                      <a:pt x="7692" y="31088"/>
                      <a:pt x="7692" y="31087"/>
                    </a:cubicBezTo>
                    <a:lnTo>
                      <a:pt x="7692" y="31087"/>
                    </a:lnTo>
                    <a:cubicBezTo>
                      <a:pt x="7692" y="31088"/>
                      <a:pt x="5859" y="33838"/>
                      <a:pt x="9109" y="36231"/>
                    </a:cubicBezTo>
                    <a:cubicBezTo>
                      <a:pt x="9947" y="36845"/>
                      <a:pt x="10723" y="37072"/>
                      <a:pt x="11413" y="37072"/>
                    </a:cubicBezTo>
                    <a:cubicBezTo>
                      <a:pt x="13402" y="37072"/>
                      <a:pt x="14681" y="35183"/>
                      <a:pt x="14681" y="35183"/>
                    </a:cubicBezTo>
                    <a:lnTo>
                      <a:pt x="14681" y="35183"/>
                    </a:lnTo>
                    <a:cubicBezTo>
                      <a:pt x="14681" y="35184"/>
                      <a:pt x="14574" y="37862"/>
                      <a:pt x="18539" y="38136"/>
                    </a:cubicBezTo>
                    <a:cubicBezTo>
                      <a:pt x="18795" y="38154"/>
                      <a:pt x="19039" y="38162"/>
                      <a:pt x="19269" y="38162"/>
                    </a:cubicBezTo>
                    <a:cubicBezTo>
                      <a:pt x="22591" y="38162"/>
                      <a:pt x="23206" y="36433"/>
                      <a:pt x="23206" y="36433"/>
                    </a:cubicBezTo>
                    <a:cubicBezTo>
                      <a:pt x="23206" y="36433"/>
                      <a:pt x="25404" y="38832"/>
                      <a:pt x="28698" y="38832"/>
                    </a:cubicBezTo>
                    <a:cubicBezTo>
                      <a:pt x="29168" y="38832"/>
                      <a:pt x="29660" y="38783"/>
                      <a:pt x="30171" y="38672"/>
                    </a:cubicBezTo>
                    <a:cubicBezTo>
                      <a:pt x="34255" y="37779"/>
                      <a:pt x="32886" y="33386"/>
                      <a:pt x="32886" y="33385"/>
                    </a:cubicBezTo>
                    <a:lnTo>
                      <a:pt x="32886" y="33385"/>
                    </a:lnTo>
                    <a:cubicBezTo>
                      <a:pt x="32886" y="33385"/>
                      <a:pt x="33709" y="33785"/>
                      <a:pt x="34761" y="33785"/>
                    </a:cubicBezTo>
                    <a:cubicBezTo>
                      <a:pt x="35953" y="33785"/>
                      <a:pt x="37439" y="33271"/>
                      <a:pt x="38351" y="31076"/>
                    </a:cubicBezTo>
                    <a:cubicBezTo>
                      <a:pt x="40065" y="26956"/>
                      <a:pt x="35612" y="24587"/>
                      <a:pt x="35612" y="24587"/>
                    </a:cubicBezTo>
                    <a:cubicBezTo>
                      <a:pt x="35612" y="24587"/>
                      <a:pt x="40041" y="23896"/>
                      <a:pt x="41399" y="14371"/>
                    </a:cubicBezTo>
                    <a:cubicBezTo>
                      <a:pt x="41815" y="11454"/>
                      <a:pt x="41399" y="9501"/>
                      <a:pt x="40601" y="8192"/>
                    </a:cubicBezTo>
                    <a:cubicBezTo>
                      <a:pt x="39601" y="9621"/>
                      <a:pt x="38255" y="10847"/>
                      <a:pt x="36553" y="10906"/>
                    </a:cubicBezTo>
                    <a:cubicBezTo>
                      <a:pt x="36494" y="10908"/>
                      <a:pt x="36436" y="10909"/>
                      <a:pt x="36378" y="10909"/>
                    </a:cubicBezTo>
                    <a:cubicBezTo>
                      <a:pt x="32394" y="10909"/>
                      <a:pt x="31052" y="6513"/>
                      <a:pt x="31052" y="6513"/>
                    </a:cubicBezTo>
                    <a:cubicBezTo>
                      <a:pt x="31052" y="6513"/>
                      <a:pt x="29981" y="8096"/>
                      <a:pt x="26336" y="8096"/>
                    </a:cubicBezTo>
                    <a:cubicBezTo>
                      <a:pt x="25166" y="8096"/>
                      <a:pt x="23730" y="7932"/>
                      <a:pt x="21979" y="7501"/>
                    </a:cubicBezTo>
                    <a:cubicBezTo>
                      <a:pt x="17538" y="6406"/>
                      <a:pt x="17515" y="2691"/>
                      <a:pt x="18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1642150" y="166790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1620" y="0"/>
                    </a:moveTo>
                    <a:cubicBezTo>
                      <a:pt x="727" y="0"/>
                      <a:pt x="1" y="727"/>
                      <a:pt x="1" y="1619"/>
                    </a:cubicBezTo>
                    <a:cubicBezTo>
                      <a:pt x="1" y="2512"/>
                      <a:pt x="727" y="3239"/>
                      <a:pt x="1620" y="3239"/>
                    </a:cubicBezTo>
                    <a:cubicBezTo>
                      <a:pt x="2513" y="3239"/>
                      <a:pt x="3239" y="2512"/>
                      <a:pt x="3239" y="1619"/>
                    </a:cubicBezTo>
                    <a:cubicBezTo>
                      <a:pt x="3239" y="727"/>
                      <a:pt x="2513" y="0"/>
                      <a:pt x="1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1742575" y="1661425"/>
                <a:ext cx="2181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8727" h="2780" extrusionOk="0">
                    <a:moveTo>
                      <a:pt x="3843" y="1"/>
                    </a:moveTo>
                    <a:cubicBezTo>
                      <a:pt x="1759" y="1"/>
                      <a:pt x="0" y="879"/>
                      <a:pt x="246" y="1617"/>
                    </a:cubicBezTo>
                    <a:cubicBezTo>
                      <a:pt x="532" y="2479"/>
                      <a:pt x="2297" y="2779"/>
                      <a:pt x="4111" y="2779"/>
                    </a:cubicBezTo>
                    <a:cubicBezTo>
                      <a:pt x="6381" y="2779"/>
                      <a:pt x="8726" y="2309"/>
                      <a:pt x="8342" y="1878"/>
                    </a:cubicBezTo>
                    <a:cubicBezTo>
                      <a:pt x="7124" y="487"/>
                      <a:pt x="5393" y="1"/>
                      <a:pt x="3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1168875" y="1540800"/>
                <a:ext cx="10480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823" extrusionOk="0">
                    <a:moveTo>
                      <a:pt x="4192" y="0"/>
                    </a:moveTo>
                    <a:lnTo>
                      <a:pt x="930" y="1334"/>
                    </a:lnTo>
                    <a:lnTo>
                      <a:pt x="1" y="4132"/>
                    </a:lnTo>
                    <a:lnTo>
                      <a:pt x="3930" y="4822"/>
                    </a:lnTo>
                    <a:lnTo>
                      <a:pt x="4192" y="0"/>
                    </a:ln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1009050" y="1629450"/>
                <a:ext cx="506325" cy="917750"/>
              </a:xfrm>
              <a:custGeom>
                <a:avLst/>
                <a:gdLst/>
                <a:ahLst/>
                <a:cxnLst/>
                <a:rect l="l" t="t" r="r" b="b"/>
                <a:pathLst>
                  <a:path w="20253" h="36710" extrusionOk="0">
                    <a:moveTo>
                      <a:pt x="9055" y="1"/>
                    </a:moveTo>
                    <a:cubicBezTo>
                      <a:pt x="8686" y="1"/>
                      <a:pt x="8288" y="32"/>
                      <a:pt x="7858" y="98"/>
                    </a:cubicBezTo>
                    <a:cubicBezTo>
                      <a:pt x="95" y="1264"/>
                      <a:pt x="0" y="5717"/>
                      <a:pt x="3501" y="18445"/>
                    </a:cubicBezTo>
                    <a:cubicBezTo>
                      <a:pt x="6989" y="31173"/>
                      <a:pt x="17836" y="36709"/>
                      <a:pt x="17836" y="36709"/>
                    </a:cubicBezTo>
                    <a:lnTo>
                      <a:pt x="20253" y="32316"/>
                    </a:lnTo>
                    <a:cubicBezTo>
                      <a:pt x="20253" y="32316"/>
                      <a:pt x="14526" y="26958"/>
                      <a:pt x="13800" y="17826"/>
                    </a:cubicBezTo>
                    <a:cubicBezTo>
                      <a:pt x="13113" y="9211"/>
                      <a:pt x="15349" y="1"/>
                      <a:pt x="9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1001075" y="894988"/>
                <a:ext cx="592200" cy="696750"/>
              </a:xfrm>
              <a:custGeom>
                <a:avLst/>
                <a:gdLst/>
                <a:ahLst/>
                <a:cxnLst/>
                <a:rect l="l" t="t" r="r" b="b"/>
                <a:pathLst>
                  <a:path w="23688" h="27870" extrusionOk="0">
                    <a:moveTo>
                      <a:pt x="14091" y="0"/>
                    </a:moveTo>
                    <a:cubicBezTo>
                      <a:pt x="8456" y="0"/>
                      <a:pt x="1" y="3081"/>
                      <a:pt x="351" y="6249"/>
                    </a:cubicBezTo>
                    <a:cubicBezTo>
                      <a:pt x="523" y="7796"/>
                      <a:pt x="1904" y="8290"/>
                      <a:pt x="3621" y="8290"/>
                    </a:cubicBezTo>
                    <a:cubicBezTo>
                      <a:pt x="6646" y="8290"/>
                      <a:pt x="10711" y="6759"/>
                      <a:pt x="11036" y="6759"/>
                    </a:cubicBezTo>
                    <a:cubicBezTo>
                      <a:pt x="11065" y="6759"/>
                      <a:pt x="11064" y="6771"/>
                      <a:pt x="11031" y="6797"/>
                    </a:cubicBezTo>
                    <a:cubicBezTo>
                      <a:pt x="3756" y="12476"/>
                      <a:pt x="7042" y="14465"/>
                      <a:pt x="8435" y="14941"/>
                    </a:cubicBezTo>
                    <a:cubicBezTo>
                      <a:pt x="8530" y="14974"/>
                      <a:pt x="8644" y="14989"/>
                      <a:pt x="8772" y="14989"/>
                    </a:cubicBezTo>
                    <a:cubicBezTo>
                      <a:pt x="9701" y="14989"/>
                      <a:pt x="11433" y="14225"/>
                      <a:pt x="12968" y="14225"/>
                    </a:cubicBezTo>
                    <a:cubicBezTo>
                      <a:pt x="14334" y="14225"/>
                      <a:pt x="15544" y="14831"/>
                      <a:pt x="15889" y="17120"/>
                    </a:cubicBezTo>
                    <a:cubicBezTo>
                      <a:pt x="16471" y="21022"/>
                      <a:pt x="12591" y="22244"/>
                      <a:pt x="9423" y="22244"/>
                    </a:cubicBezTo>
                    <a:cubicBezTo>
                      <a:pt x="7603" y="22244"/>
                      <a:pt x="6019" y="21841"/>
                      <a:pt x="5649" y="21311"/>
                    </a:cubicBezTo>
                    <a:cubicBezTo>
                      <a:pt x="5146" y="20591"/>
                      <a:pt x="4321" y="20173"/>
                      <a:pt x="3535" y="20173"/>
                    </a:cubicBezTo>
                    <a:cubicBezTo>
                      <a:pt x="2723" y="20173"/>
                      <a:pt x="1952" y="20621"/>
                      <a:pt x="1625" y="21644"/>
                    </a:cubicBezTo>
                    <a:cubicBezTo>
                      <a:pt x="288" y="25820"/>
                      <a:pt x="5485" y="27869"/>
                      <a:pt x="10193" y="27869"/>
                    </a:cubicBezTo>
                    <a:cubicBezTo>
                      <a:pt x="11942" y="27869"/>
                      <a:pt x="13623" y="27587"/>
                      <a:pt x="14877" y="27026"/>
                    </a:cubicBezTo>
                    <a:cubicBezTo>
                      <a:pt x="19508" y="24942"/>
                      <a:pt x="23687" y="19703"/>
                      <a:pt x="21890" y="14322"/>
                    </a:cubicBezTo>
                    <a:cubicBezTo>
                      <a:pt x="20080" y="8940"/>
                      <a:pt x="15782" y="8428"/>
                      <a:pt x="15710" y="8083"/>
                    </a:cubicBezTo>
                    <a:cubicBezTo>
                      <a:pt x="15639" y="7738"/>
                      <a:pt x="20437" y="6487"/>
                      <a:pt x="18865" y="1927"/>
                    </a:cubicBezTo>
                    <a:cubicBezTo>
                      <a:pt x="18398" y="564"/>
                      <a:pt x="16503" y="0"/>
                      <a:pt x="140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1165550" y="1399675"/>
                <a:ext cx="17212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3135" extrusionOk="0">
                    <a:moveTo>
                      <a:pt x="3270" y="1"/>
                    </a:moveTo>
                    <a:cubicBezTo>
                      <a:pt x="1442" y="1"/>
                      <a:pt x="1" y="1030"/>
                      <a:pt x="146" y="2014"/>
                    </a:cubicBezTo>
                    <a:cubicBezTo>
                      <a:pt x="146" y="2014"/>
                      <a:pt x="62" y="2800"/>
                      <a:pt x="1122" y="2919"/>
                    </a:cubicBezTo>
                    <a:cubicBezTo>
                      <a:pt x="1167" y="2923"/>
                      <a:pt x="1210" y="2925"/>
                      <a:pt x="1252" y="2925"/>
                    </a:cubicBezTo>
                    <a:cubicBezTo>
                      <a:pt x="2200" y="2925"/>
                      <a:pt x="2277" y="1801"/>
                      <a:pt x="2277" y="1800"/>
                    </a:cubicBezTo>
                    <a:lnTo>
                      <a:pt x="2277" y="1800"/>
                    </a:lnTo>
                    <a:cubicBezTo>
                      <a:pt x="2277" y="1801"/>
                      <a:pt x="2206" y="3074"/>
                      <a:pt x="3325" y="3133"/>
                    </a:cubicBezTo>
                    <a:cubicBezTo>
                      <a:pt x="3348" y="3134"/>
                      <a:pt x="3371" y="3135"/>
                      <a:pt x="3393" y="3135"/>
                    </a:cubicBezTo>
                    <a:cubicBezTo>
                      <a:pt x="4141" y="3135"/>
                      <a:pt x="4326" y="2582"/>
                      <a:pt x="4371" y="2274"/>
                    </a:cubicBezTo>
                    <a:lnTo>
                      <a:pt x="4371" y="2274"/>
                    </a:lnTo>
                    <a:cubicBezTo>
                      <a:pt x="4377" y="2580"/>
                      <a:pt x="4506" y="3128"/>
                      <a:pt x="5355" y="3128"/>
                    </a:cubicBezTo>
                    <a:cubicBezTo>
                      <a:pt x="5409" y="3128"/>
                      <a:pt x="5467" y="3126"/>
                      <a:pt x="5527" y="3121"/>
                    </a:cubicBezTo>
                    <a:cubicBezTo>
                      <a:pt x="6885" y="3002"/>
                      <a:pt x="6313" y="454"/>
                      <a:pt x="4111" y="73"/>
                    </a:cubicBezTo>
                    <a:cubicBezTo>
                      <a:pt x="3824" y="24"/>
                      <a:pt x="3543" y="1"/>
                      <a:pt x="3270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1283950" y="2437025"/>
                <a:ext cx="442175" cy="54162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21665" extrusionOk="0">
                    <a:moveTo>
                      <a:pt x="9245" y="1"/>
                    </a:moveTo>
                    <a:cubicBezTo>
                      <a:pt x="6554" y="1156"/>
                      <a:pt x="256" y="11395"/>
                      <a:pt x="125" y="13574"/>
                    </a:cubicBezTo>
                    <a:cubicBezTo>
                      <a:pt x="0" y="15641"/>
                      <a:pt x="3789" y="21665"/>
                      <a:pt x="9761" y="21665"/>
                    </a:cubicBezTo>
                    <a:cubicBezTo>
                      <a:pt x="10083" y="21665"/>
                      <a:pt x="10411" y="21647"/>
                      <a:pt x="10745" y="21611"/>
                    </a:cubicBezTo>
                    <a:cubicBezTo>
                      <a:pt x="17282" y="20884"/>
                      <a:pt x="17686" y="3180"/>
                      <a:pt x="17686" y="3180"/>
                    </a:cubicBezTo>
                    <a:cubicBezTo>
                      <a:pt x="16603" y="2346"/>
                      <a:pt x="14996" y="1537"/>
                      <a:pt x="14996" y="1537"/>
                    </a:cubicBezTo>
                    <a:cubicBezTo>
                      <a:pt x="14996" y="1537"/>
                      <a:pt x="13281" y="637"/>
                      <a:pt x="12361" y="637"/>
                    </a:cubicBezTo>
                    <a:cubicBezTo>
                      <a:pt x="12250" y="637"/>
                      <a:pt x="12150" y="650"/>
                      <a:pt x="12067" y="680"/>
                    </a:cubicBezTo>
                    <a:cubicBezTo>
                      <a:pt x="11969" y="714"/>
                      <a:pt x="11852" y="729"/>
                      <a:pt x="11721" y="729"/>
                    </a:cubicBezTo>
                    <a:cubicBezTo>
                      <a:pt x="10810" y="729"/>
                      <a:pt x="9245" y="1"/>
                      <a:pt x="9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868600" y="2634650"/>
                <a:ext cx="559275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22371" h="25831" extrusionOk="0">
                    <a:moveTo>
                      <a:pt x="12667" y="0"/>
                    </a:moveTo>
                    <a:cubicBezTo>
                      <a:pt x="7627" y="0"/>
                      <a:pt x="278" y="824"/>
                      <a:pt x="141" y="3812"/>
                    </a:cubicBezTo>
                    <a:cubicBezTo>
                      <a:pt x="0" y="6893"/>
                      <a:pt x="6161" y="7317"/>
                      <a:pt x="10290" y="7317"/>
                    </a:cubicBezTo>
                    <a:cubicBezTo>
                      <a:pt x="11044" y="7317"/>
                      <a:pt x="11730" y="7303"/>
                      <a:pt x="12298" y="7288"/>
                    </a:cubicBezTo>
                    <a:cubicBezTo>
                      <a:pt x="12298" y="7288"/>
                      <a:pt x="12299" y="7288"/>
                      <a:pt x="12299" y="7288"/>
                    </a:cubicBezTo>
                    <a:cubicBezTo>
                      <a:pt x="13060" y="7288"/>
                      <a:pt x="4813" y="23982"/>
                      <a:pt x="11309" y="25767"/>
                    </a:cubicBezTo>
                    <a:cubicBezTo>
                      <a:pt x="11465" y="25810"/>
                      <a:pt x="11616" y="25831"/>
                      <a:pt x="11762" y="25831"/>
                    </a:cubicBezTo>
                    <a:cubicBezTo>
                      <a:pt x="15451" y="25831"/>
                      <a:pt x="16227" y="12540"/>
                      <a:pt x="19239" y="7765"/>
                    </a:cubicBezTo>
                    <a:cubicBezTo>
                      <a:pt x="22370" y="2800"/>
                      <a:pt x="19918" y="466"/>
                      <a:pt x="15596" y="109"/>
                    </a:cubicBezTo>
                    <a:cubicBezTo>
                      <a:pt x="14806" y="41"/>
                      <a:pt x="13794" y="0"/>
                      <a:pt x="12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1267400" y="2705225"/>
                <a:ext cx="488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965" extrusionOk="0">
                    <a:moveTo>
                      <a:pt x="977" y="0"/>
                    </a:moveTo>
                    <a:cubicBezTo>
                      <a:pt x="441" y="0"/>
                      <a:pt x="1" y="441"/>
                      <a:pt x="1" y="977"/>
                    </a:cubicBezTo>
                    <a:cubicBezTo>
                      <a:pt x="1" y="1524"/>
                      <a:pt x="441" y="1965"/>
                      <a:pt x="977" y="1965"/>
                    </a:cubicBezTo>
                    <a:cubicBezTo>
                      <a:pt x="1525" y="1965"/>
                      <a:pt x="1953" y="1524"/>
                      <a:pt x="1953" y="977"/>
                    </a:cubicBezTo>
                    <a:cubicBezTo>
                      <a:pt x="1953" y="441"/>
                      <a:pt x="1525" y="0"/>
                      <a:pt x="977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1156975" y="2908300"/>
                <a:ext cx="246200" cy="195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7820" extrusionOk="0">
                    <a:moveTo>
                      <a:pt x="4259" y="1"/>
                    </a:moveTo>
                    <a:cubicBezTo>
                      <a:pt x="4193" y="1"/>
                      <a:pt x="4127" y="7"/>
                      <a:pt x="4061" y="21"/>
                    </a:cubicBezTo>
                    <a:cubicBezTo>
                      <a:pt x="2596" y="319"/>
                      <a:pt x="5180" y="2641"/>
                      <a:pt x="4977" y="2772"/>
                    </a:cubicBezTo>
                    <a:cubicBezTo>
                      <a:pt x="4971" y="2776"/>
                      <a:pt x="4961" y="2779"/>
                      <a:pt x="4950" y="2779"/>
                    </a:cubicBezTo>
                    <a:cubicBezTo>
                      <a:pt x="4680" y="2779"/>
                      <a:pt x="3099" y="1628"/>
                      <a:pt x="1993" y="1628"/>
                    </a:cubicBezTo>
                    <a:cubicBezTo>
                      <a:pt x="1658" y="1628"/>
                      <a:pt x="1366" y="1734"/>
                      <a:pt x="1167" y="2010"/>
                    </a:cubicBezTo>
                    <a:cubicBezTo>
                      <a:pt x="286" y="3248"/>
                      <a:pt x="4061" y="3557"/>
                      <a:pt x="3787" y="4034"/>
                    </a:cubicBezTo>
                    <a:cubicBezTo>
                      <a:pt x="3744" y="4108"/>
                      <a:pt x="3651" y="4137"/>
                      <a:pt x="3522" y="4137"/>
                    </a:cubicBezTo>
                    <a:cubicBezTo>
                      <a:pt x="3081" y="4137"/>
                      <a:pt x="2226" y="3801"/>
                      <a:pt x="1555" y="3801"/>
                    </a:cubicBezTo>
                    <a:cubicBezTo>
                      <a:pt x="1166" y="3801"/>
                      <a:pt x="839" y="3914"/>
                      <a:pt x="691" y="4272"/>
                    </a:cubicBezTo>
                    <a:cubicBezTo>
                      <a:pt x="215" y="5427"/>
                      <a:pt x="3656" y="5534"/>
                      <a:pt x="3620" y="5843"/>
                    </a:cubicBezTo>
                    <a:cubicBezTo>
                      <a:pt x="3584" y="6141"/>
                      <a:pt x="1" y="5498"/>
                      <a:pt x="644" y="7367"/>
                    </a:cubicBezTo>
                    <a:cubicBezTo>
                      <a:pt x="747" y="7674"/>
                      <a:pt x="1352" y="7819"/>
                      <a:pt x="2135" y="7819"/>
                    </a:cubicBezTo>
                    <a:cubicBezTo>
                      <a:pt x="3694" y="7819"/>
                      <a:pt x="5958" y="7243"/>
                      <a:pt x="6370" y="6213"/>
                    </a:cubicBezTo>
                    <a:cubicBezTo>
                      <a:pt x="6399" y="6143"/>
                      <a:pt x="6525" y="6116"/>
                      <a:pt x="6709" y="6116"/>
                    </a:cubicBezTo>
                    <a:cubicBezTo>
                      <a:pt x="7443" y="6116"/>
                      <a:pt x="9097" y="6558"/>
                      <a:pt x="9097" y="6558"/>
                    </a:cubicBezTo>
                    <a:lnTo>
                      <a:pt x="9847" y="4034"/>
                    </a:lnTo>
                    <a:lnTo>
                      <a:pt x="9847" y="4034"/>
                    </a:lnTo>
                    <a:cubicBezTo>
                      <a:pt x="9847" y="4034"/>
                      <a:pt x="9811" y="4034"/>
                      <a:pt x="9746" y="4034"/>
                    </a:cubicBezTo>
                    <a:cubicBezTo>
                      <a:pt x="9253" y="4034"/>
                      <a:pt x="7114" y="4006"/>
                      <a:pt x="7061" y="3522"/>
                    </a:cubicBezTo>
                    <a:cubicBezTo>
                      <a:pt x="6993" y="2999"/>
                      <a:pt x="5654" y="1"/>
                      <a:pt x="4259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1339450" y="2516500"/>
                <a:ext cx="520025" cy="693975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27759" extrusionOk="0">
                    <a:moveTo>
                      <a:pt x="15478" y="1"/>
                    </a:moveTo>
                    <a:cubicBezTo>
                      <a:pt x="15478" y="1"/>
                      <a:pt x="14526" y="11848"/>
                      <a:pt x="11478" y="14443"/>
                    </a:cubicBezTo>
                    <a:cubicBezTo>
                      <a:pt x="8442" y="17027"/>
                      <a:pt x="4429" y="15622"/>
                      <a:pt x="3108" y="16396"/>
                    </a:cubicBezTo>
                    <a:cubicBezTo>
                      <a:pt x="1774" y="17170"/>
                      <a:pt x="0" y="23790"/>
                      <a:pt x="2512" y="26838"/>
                    </a:cubicBezTo>
                    <a:cubicBezTo>
                      <a:pt x="3027" y="27462"/>
                      <a:pt x="3893" y="27759"/>
                      <a:pt x="4965" y="27759"/>
                    </a:cubicBezTo>
                    <a:cubicBezTo>
                      <a:pt x="9102" y="27759"/>
                      <a:pt x="16314" y="23345"/>
                      <a:pt x="18300" y="16348"/>
                    </a:cubicBezTo>
                    <a:cubicBezTo>
                      <a:pt x="20800" y="7549"/>
                      <a:pt x="19479" y="2954"/>
                      <a:pt x="15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1305200" y="933575"/>
                <a:ext cx="411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44" extrusionOk="0">
                    <a:moveTo>
                      <a:pt x="822" y="1"/>
                    </a:moveTo>
                    <a:cubicBezTo>
                      <a:pt x="370" y="1"/>
                      <a:pt x="1" y="370"/>
                      <a:pt x="1" y="822"/>
                    </a:cubicBezTo>
                    <a:cubicBezTo>
                      <a:pt x="1" y="1275"/>
                      <a:pt x="370" y="1644"/>
                      <a:pt x="822" y="1644"/>
                    </a:cubicBezTo>
                    <a:cubicBezTo>
                      <a:pt x="1275" y="1644"/>
                      <a:pt x="1644" y="1275"/>
                      <a:pt x="1644" y="822"/>
                    </a:cubicBezTo>
                    <a:cubicBezTo>
                      <a:pt x="1644" y="370"/>
                      <a:pt x="1275" y="1"/>
                      <a:pt x="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1042975" y="951675"/>
                <a:ext cx="23100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3544" extrusionOk="0">
                    <a:moveTo>
                      <a:pt x="7451" y="1"/>
                    </a:moveTo>
                    <a:cubicBezTo>
                      <a:pt x="6376" y="1"/>
                      <a:pt x="4968" y="303"/>
                      <a:pt x="3763" y="741"/>
                    </a:cubicBezTo>
                    <a:cubicBezTo>
                      <a:pt x="1489" y="1551"/>
                      <a:pt x="1" y="2432"/>
                      <a:pt x="441" y="3241"/>
                    </a:cubicBezTo>
                    <a:cubicBezTo>
                      <a:pt x="559" y="3455"/>
                      <a:pt x="722" y="3543"/>
                      <a:pt x="926" y="3543"/>
                    </a:cubicBezTo>
                    <a:cubicBezTo>
                      <a:pt x="1786" y="3543"/>
                      <a:pt x="3374" y="1972"/>
                      <a:pt x="5406" y="1741"/>
                    </a:cubicBezTo>
                    <a:cubicBezTo>
                      <a:pt x="7251" y="1527"/>
                      <a:pt x="9240" y="1610"/>
                      <a:pt x="9156" y="812"/>
                    </a:cubicBezTo>
                    <a:cubicBezTo>
                      <a:pt x="9084" y="234"/>
                      <a:pt x="8395" y="1"/>
                      <a:pt x="7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945950" y="2688075"/>
                <a:ext cx="2839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1359" h="1992" extrusionOk="0">
                    <a:moveTo>
                      <a:pt x="5435" y="0"/>
                    </a:moveTo>
                    <a:cubicBezTo>
                      <a:pt x="2197" y="0"/>
                      <a:pt x="45" y="432"/>
                      <a:pt x="12" y="1163"/>
                    </a:cubicBezTo>
                    <a:cubicBezTo>
                      <a:pt x="0" y="1663"/>
                      <a:pt x="381" y="1889"/>
                      <a:pt x="4977" y="1972"/>
                    </a:cubicBezTo>
                    <a:cubicBezTo>
                      <a:pt x="5656" y="1985"/>
                      <a:pt x="6273" y="1991"/>
                      <a:pt x="6833" y="1991"/>
                    </a:cubicBezTo>
                    <a:cubicBezTo>
                      <a:pt x="10061" y="1991"/>
                      <a:pt x="11359" y="1772"/>
                      <a:pt x="11359" y="1163"/>
                    </a:cubicBezTo>
                    <a:cubicBezTo>
                      <a:pt x="11359" y="436"/>
                      <a:pt x="9858" y="91"/>
                      <a:pt x="6191" y="8"/>
                    </a:cubicBezTo>
                    <a:cubicBezTo>
                      <a:pt x="5933" y="3"/>
                      <a:pt x="5681" y="0"/>
                      <a:pt x="5435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1571625" y="2393575"/>
                <a:ext cx="1217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085" extrusionOk="0">
                    <a:moveTo>
                      <a:pt x="4870" y="1"/>
                    </a:moveTo>
                    <a:lnTo>
                      <a:pt x="762" y="584"/>
                    </a:lnTo>
                    <a:lnTo>
                      <a:pt x="0" y="2763"/>
                    </a:lnTo>
                    <a:cubicBezTo>
                      <a:pt x="0" y="2763"/>
                      <a:pt x="455" y="4085"/>
                      <a:pt x="1658" y="4085"/>
                    </a:cubicBezTo>
                    <a:cubicBezTo>
                      <a:pt x="2141" y="4085"/>
                      <a:pt x="2745" y="3872"/>
                      <a:pt x="3489" y="3275"/>
                    </a:cubicBezTo>
                    <a:lnTo>
                      <a:pt x="4870" y="1"/>
                    </a:ln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1833075" y="2160500"/>
                <a:ext cx="15962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6785" extrusionOk="0">
                    <a:moveTo>
                      <a:pt x="2746" y="1"/>
                    </a:moveTo>
                    <a:cubicBezTo>
                      <a:pt x="2730" y="1"/>
                      <a:pt x="2722" y="1"/>
                      <a:pt x="2722" y="1"/>
                    </a:cubicBezTo>
                    <a:cubicBezTo>
                      <a:pt x="2722" y="1"/>
                      <a:pt x="674" y="2418"/>
                      <a:pt x="210" y="4990"/>
                    </a:cubicBezTo>
                    <a:cubicBezTo>
                      <a:pt x="0" y="6146"/>
                      <a:pt x="1102" y="6784"/>
                      <a:pt x="2405" y="6784"/>
                    </a:cubicBezTo>
                    <a:cubicBezTo>
                      <a:pt x="3987" y="6784"/>
                      <a:pt x="5867" y="5842"/>
                      <a:pt x="6056" y="3740"/>
                    </a:cubicBezTo>
                    <a:cubicBezTo>
                      <a:pt x="6385" y="87"/>
                      <a:pt x="3062" y="1"/>
                      <a:pt x="2746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1340025" y="1837550"/>
                <a:ext cx="5611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22445" h="23259" extrusionOk="0">
                    <a:moveTo>
                      <a:pt x="7823" y="1"/>
                    </a:moveTo>
                    <a:lnTo>
                      <a:pt x="7823" y="1"/>
                    </a:lnTo>
                    <a:cubicBezTo>
                      <a:pt x="2644" y="10502"/>
                      <a:pt x="1" y="17812"/>
                      <a:pt x="8931" y="22349"/>
                    </a:cubicBezTo>
                    <a:cubicBezTo>
                      <a:pt x="10182" y="22985"/>
                      <a:pt x="11347" y="23259"/>
                      <a:pt x="12427" y="23259"/>
                    </a:cubicBezTo>
                    <a:cubicBezTo>
                      <a:pt x="19062" y="23259"/>
                      <a:pt x="22444" y="12919"/>
                      <a:pt x="22444" y="12919"/>
                    </a:cubicBezTo>
                    <a:cubicBezTo>
                      <a:pt x="20801" y="11657"/>
                      <a:pt x="21873" y="4716"/>
                      <a:pt x="21873" y="4716"/>
                    </a:cubicBezTo>
                    <a:lnTo>
                      <a:pt x="21873" y="4716"/>
                    </a:lnTo>
                    <a:cubicBezTo>
                      <a:pt x="21873" y="4716"/>
                      <a:pt x="21110" y="5300"/>
                      <a:pt x="18075" y="5300"/>
                    </a:cubicBezTo>
                    <a:cubicBezTo>
                      <a:pt x="17187" y="5300"/>
                      <a:pt x="16104" y="5250"/>
                      <a:pt x="14789" y="5120"/>
                    </a:cubicBezTo>
                    <a:cubicBezTo>
                      <a:pt x="8979" y="4561"/>
                      <a:pt x="7823" y="1"/>
                      <a:pt x="7823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1737400" y="2097875"/>
                <a:ext cx="104200" cy="1183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733" extrusionOk="0">
                    <a:moveTo>
                      <a:pt x="3618" y="0"/>
                    </a:moveTo>
                    <a:cubicBezTo>
                      <a:pt x="2662" y="0"/>
                      <a:pt x="1744" y="412"/>
                      <a:pt x="1108" y="1137"/>
                    </a:cubicBezTo>
                    <a:cubicBezTo>
                      <a:pt x="287" y="2066"/>
                      <a:pt x="37" y="3363"/>
                      <a:pt x="1" y="4435"/>
                    </a:cubicBezTo>
                    <a:cubicBezTo>
                      <a:pt x="108" y="4494"/>
                      <a:pt x="227" y="4554"/>
                      <a:pt x="346" y="4602"/>
                    </a:cubicBezTo>
                    <a:cubicBezTo>
                      <a:pt x="589" y="4690"/>
                      <a:pt x="839" y="4733"/>
                      <a:pt x="1091" y="4733"/>
                    </a:cubicBezTo>
                    <a:cubicBezTo>
                      <a:pt x="2219" y="4733"/>
                      <a:pt x="3360" y="3878"/>
                      <a:pt x="3847" y="2554"/>
                    </a:cubicBezTo>
                    <a:cubicBezTo>
                      <a:pt x="4168" y="1732"/>
                      <a:pt x="4156" y="815"/>
                      <a:pt x="3811" y="6"/>
                    </a:cubicBezTo>
                    <a:cubicBezTo>
                      <a:pt x="3746" y="2"/>
                      <a:pt x="3682" y="0"/>
                      <a:pt x="3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1699000" y="2062875"/>
                <a:ext cx="13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835" extrusionOk="0">
                    <a:moveTo>
                      <a:pt x="3293" y="1"/>
                    </a:moveTo>
                    <a:cubicBezTo>
                      <a:pt x="2164" y="1"/>
                      <a:pt x="1024" y="855"/>
                      <a:pt x="537" y="2180"/>
                    </a:cubicBezTo>
                    <a:cubicBezTo>
                      <a:pt x="1" y="3644"/>
                      <a:pt x="453" y="5192"/>
                      <a:pt x="1537" y="5835"/>
                    </a:cubicBezTo>
                    <a:cubicBezTo>
                      <a:pt x="1573" y="4763"/>
                      <a:pt x="1811" y="3466"/>
                      <a:pt x="2644" y="2537"/>
                    </a:cubicBezTo>
                    <a:cubicBezTo>
                      <a:pt x="3280" y="1812"/>
                      <a:pt x="4198" y="1400"/>
                      <a:pt x="5154" y="1400"/>
                    </a:cubicBezTo>
                    <a:cubicBezTo>
                      <a:pt x="5218" y="1400"/>
                      <a:pt x="5282" y="1402"/>
                      <a:pt x="5347" y="1406"/>
                    </a:cubicBezTo>
                    <a:cubicBezTo>
                      <a:pt x="5097" y="822"/>
                      <a:pt x="4632" y="358"/>
                      <a:pt x="4037" y="132"/>
                    </a:cubicBezTo>
                    <a:cubicBezTo>
                      <a:pt x="3794" y="43"/>
                      <a:pt x="3544" y="1"/>
                      <a:pt x="3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1466550" y="2049100"/>
                <a:ext cx="121750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3291" extrusionOk="0">
                    <a:moveTo>
                      <a:pt x="1927" y="0"/>
                    </a:moveTo>
                    <a:cubicBezTo>
                      <a:pt x="774" y="0"/>
                      <a:pt x="0" y="885"/>
                      <a:pt x="0" y="885"/>
                    </a:cubicBezTo>
                    <a:cubicBezTo>
                      <a:pt x="0" y="885"/>
                      <a:pt x="526" y="716"/>
                      <a:pt x="1220" y="716"/>
                    </a:cubicBezTo>
                    <a:cubicBezTo>
                      <a:pt x="1749" y="716"/>
                      <a:pt x="2375" y="814"/>
                      <a:pt x="2941" y="1159"/>
                    </a:cubicBezTo>
                    <a:cubicBezTo>
                      <a:pt x="3715" y="1600"/>
                      <a:pt x="4203" y="2409"/>
                      <a:pt x="4239" y="3290"/>
                    </a:cubicBezTo>
                    <a:cubicBezTo>
                      <a:pt x="4239" y="3290"/>
                      <a:pt x="4870" y="1278"/>
                      <a:pt x="3108" y="314"/>
                    </a:cubicBezTo>
                    <a:cubicBezTo>
                      <a:pt x="2685" y="87"/>
                      <a:pt x="2288" y="0"/>
                      <a:pt x="19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1521000" y="2146225"/>
                <a:ext cx="60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1156" extrusionOk="0">
                    <a:moveTo>
                      <a:pt x="1287" y="1"/>
                    </a:moveTo>
                    <a:cubicBezTo>
                      <a:pt x="299" y="1"/>
                      <a:pt x="1" y="1060"/>
                      <a:pt x="1" y="1060"/>
                    </a:cubicBezTo>
                    <a:cubicBezTo>
                      <a:pt x="338" y="802"/>
                      <a:pt x="741" y="673"/>
                      <a:pt x="1144" y="673"/>
                    </a:cubicBezTo>
                    <a:cubicBezTo>
                      <a:pt x="1596" y="673"/>
                      <a:pt x="2047" y="835"/>
                      <a:pt x="2406" y="1155"/>
                    </a:cubicBezTo>
                    <a:cubicBezTo>
                      <a:pt x="2406" y="1155"/>
                      <a:pt x="2287" y="1"/>
                      <a:pt x="1287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1585600" y="2291275"/>
                <a:ext cx="11342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095" extrusionOk="0">
                    <a:moveTo>
                      <a:pt x="2781" y="0"/>
                    </a:moveTo>
                    <a:cubicBezTo>
                      <a:pt x="2540" y="0"/>
                      <a:pt x="2298" y="27"/>
                      <a:pt x="2060" y="80"/>
                    </a:cubicBezTo>
                    <a:cubicBezTo>
                      <a:pt x="1156" y="295"/>
                      <a:pt x="394" y="926"/>
                      <a:pt x="1" y="1771"/>
                    </a:cubicBezTo>
                    <a:cubicBezTo>
                      <a:pt x="506" y="1996"/>
                      <a:pt x="1060" y="2095"/>
                      <a:pt x="1604" y="2095"/>
                    </a:cubicBezTo>
                    <a:cubicBezTo>
                      <a:pt x="3046" y="2095"/>
                      <a:pt x="4407" y="1396"/>
                      <a:pt x="4537" y="497"/>
                    </a:cubicBezTo>
                    <a:cubicBezTo>
                      <a:pt x="4006" y="172"/>
                      <a:pt x="3396" y="0"/>
                      <a:pt x="2781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1536950" y="2249050"/>
                <a:ext cx="16237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3460" extrusionOk="0">
                    <a:moveTo>
                      <a:pt x="1492" y="1"/>
                    </a:moveTo>
                    <a:cubicBezTo>
                      <a:pt x="343" y="1"/>
                      <a:pt x="0" y="1040"/>
                      <a:pt x="315" y="1781"/>
                    </a:cubicBezTo>
                    <a:cubicBezTo>
                      <a:pt x="613" y="2543"/>
                      <a:pt x="1197" y="3138"/>
                      <a:pt x="1947" y="3460"/>
                    </a:cubicBezTo>
                    <a:cubicBezTo>
                      <a:pt x="2340" y="2615"/>
                      <a:pt x="3102" y="1984"/>
                      <a:pt x="4006" y="1769"/>
                    </a:cubicBezTo>
                    <a:cubicBezTo>
                      <a:pt x="4244" y="1716"/>
                      <a:pt x="4486" y="1689"/>
                      <a:pt x="4726" y="1689"/>
                    </a:cubicBezTo>
                    <a:cubicBezTo>
                      <a:pt x="5341" y="1689"/>
                      <a:pt x="5949" y="1861"/>
                      <a:pt x="6471" y="2186"/>
                    </a:cubicBezTo>
                    <a:cubicBezTo>
                      <a:pt x="6495" y="2103"/>
                      <a:pt x="6495" y="2019"/>
                      <a:pt x="6483" y="1948"/>
                    </a:cubicBezTo>
                    <a:cubicBezTo>
                      <a:pt x="6361" y="836"/>
                      <a:pt x="5565" y="766"/>
                      <a:pt x="4741" y="766"/>
                    </a:cubicBezTo>
                    <a:cubicBezTo>
                      <a:pt x="4621" y="766"/>
                      <a:pt x="4501" y="767"/>
                      <a:pt x="4382" y="767"/>
                    </a:cubicBezTo>
                    <a:cubicBezTo>
                      <a:pt x="3960" y="767"/>
                      <a:pt x="3555" y="748"/>
                      <a:pt x="3256" y="579"/>
                    </a:cubicBezTo>
                    <a:cubicBezTo>
                      <a:pt x="2534" y="165"/>
                      <a:pt x="1950" y="1"/>
                      <a:pt x="1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1429625" y="2123225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76" y="0"/>
                    </a:moveTo>
                    <a:cubicBezTo>
                      <a:pt x="508" y="0"/>
                      <a:pt x="237" y="102"/>
                      <a:pt x="156" y="301"/>
                    </a:cubicBezTo>
                    <a:cubicBezTo>
                      <a:pt x="1" y="682"/>
                      <a:pt x="596" y="1278"/>
                      <a:pt x="1489" y="1635"/>
                    </a:cubicBezTo>
                    <a:cubicBezTo>
                      <a:pt x="1918" y="1812"/>
                      <a:pt x="2338" y="1899"/>
                      <a:pt x="2677" y="1899"/>
                    </a:cubicBezTo>
                    <a:cubicBezTo>
                      <a:pt x="3043" y="1899"/>
                      <a:pt x="3314" y="1797"/>
                      <a:pt x="3394" y="1599"/>
                    </a:cubicBezTo>
                    <a:cubicBezTo>
                      <a:pt x="3549" y="1218"/>
                      <a:pt x="2942" y="611"/>
                      <a:pt x="2049" y="254"/>
                    </a:cubicBezTo>
                    <a:cubicBezTo>
                      <a:pt x="1624" y="84"/>
                      <a:pt x="1210" y="0"/>
                      <a:pt x="87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1731450" y="2245150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66" y="0"/>
                    </a:moveTo>
                    <a:cubicBezTo>
                      <a:pt x="503" y="0"/>
                      <a:pt x="236" y="102"/>
                      <a:pt x="155" y="306"/>
                    </a:cubicBezTo>
                    <a:cubicBezTo>
                      <a:pt x="1" y="687"/>
                      <a:pt x="608" y="1282"/>
                      <a:pt x="1501" y="1639"/>
                    </a:cubicBezTo>
                    <a:cubicBezTo>
                      <a:pt x="1933" y="1812"/>
                      <a:pt x="2354" y="1899"/>
                      <a:pt x="2691" y="1899"/>
                    </a:cubicBezTo>
                    <a:cubicBezTo>
                      <a:pt x="3050" y="1899"/>
                      <a:pt x="3314" y="1800"/>
                      <a:pt x="3394" y="1604"/>
                    </a:cubicBezTo>
                    <a:cubicBezTo>
                      <a:pt x="3549" y="1223"/>
                      <a:pt x="2942" y="616"/>
                      <a:pt x="2049" y="258"/>
                    </a:cubicBezTo>
                    <a:cubicBezTo>
                      <a:pt x="1620" y="87"/>
                      <a:pt x="1202" y="0"/>
                      <a:pt x="86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1524275" y="1929125"/>
                <a:ext cx="568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905" extrusionOk="0">
                    <a:moveTo>
                      <a:pt x="1055" y="1"/>
                    </a:moveTo>
                    <a:cubicBezTo>
                      <a:pt x="515" y="1"/>
                      <a:pt x="1" y="140"/>
                      <a:pt x="1" y="457"/>
                    </a:cubicBezTo>
                    <a:cubicBezTo>
                      <a:pt x="1" y="769"/>
                      <a:pt x="514" y="905"/>
                      <a:pt x="1053" y="905"/>
                    </a:cubicBezTo>
                    <a:cubicBezTo>
                      <a:pt x="1649" y="905"/>
                      <a:pt x="2275" y="739"/>
                      <a:pt x="2275" y="457"/>
                    </a:cubicBezTo>
                    <a:cubicBezTo>
                      <a:pt x="2275" y="170"/>
                      <a:pt x="1650" y="1"/>
                      <a:pt x="1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1815050" y="2013575"/>
                <a:ext cx="441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902" extrusionOk="0">
                    <a:moveTo>
                      <a:pt x="649" y="0"/>
                    </a:moveTo>
                    <a:cubicBezTo>
                      <a:pt x="597" y="0"/>
                      <a:pt x="543" y="14"/>
                      <a:pt x="490" y="44"/>
                    </a:cubicBezTo>
                    <a:cubicBezTo>
                      <a:pt x="0" y="311"/>
                      <a:pt x="865" y="1901"/>
                      <a:pt x="1310" y="1901"/>
                    </a:cubicBezTo>
                    <a:cubicBezTo>
                      <a:pt x="1340" y="1901"/>
                      <a:pt x="1369" y="1894"/>
                      <a:pt x="1395" y="1878"/>
                    </a:cubicBezTo>
                    <a:cubicBezTo>
                      <a:pt x="1766" y="1648"/>
                      <a:pt x="1228" y="0"/>
                      <a:pt x="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1849950" y="1901525"/>
                <a:ext cx="13452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837" extrusionOk="0">
                    <a:moveTo>
                      <a:pt x="3470" y="1"/>
                    </a:moveTo>
                    <a:cubicBezTo>
                      <a:pt x="2083" y="1"/>
                      <a:pt x="1" y="1975"/>
                      <a:pt x="130" y="2204"/>
                    </a:cubicBezTo>
                    <a:cubicBezTo>
                      <a:pt x="852" y="3533"/>
                      <a:pt x="1827" y="3837"/>
                      <a:pt x="2027" y="3837"/>
                    </a:cubicBezTo>
                    <a:cubicBezTo>
                      <a:pt x="2035" y="3837"/>
                      <a:pt x="2042" y="3836"/>
                      <a:pt x="2047" y="3835"/>
                    </a:cubicBezTo>
                    <a:cubicBezTo>
                      <a:pt x="2178" y="3812"/>
                      <a:pt x="5381" y="1347"/>
                      <a:pt x="4178" y="252"/>
                    </a:cubicBezTo>
                    <a:cubicBezTo>
                      <a:pt x="3983" y="75"/>
                      <a:pt x="3740" y="1"/>
                      <a:pt x="3470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</p:grpSp>
      </p:grpSp>
      <p:sp>
        <p:nvSpPr>
          <p:cNvPr id="522" name="Google Shape;522;p35"/>
          <p:cNvSpPr txBox="1">
            <a:spLocks noGrp="1"/>
          </p:cNvSpPr>
          <p:nvPr>
            <p:ph type="title" idx="15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NỘI DUNG</a:t>
            </a:r>
            <a:endParaRPr b="1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633645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cs typeface="Quicksand Bold" panose="020B0604020202020204" charset="0"/>
              </a:rPr>
              <a:t>KHỞI ĐỘNG</a:t>
            </a:r>
            <a:endParaRPr b="1">
              <a:latin typeface="+mj-lt"/>
              <a:cs typeface="Quicksand Bold" panose="020B060402020202020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2" name="Google Shape;616;p40"/>
          <p:cNvGrpSpPr/>
          <p:nvPr/>
        </p:nvGrpSpPr>
        <p:grpSpPr>
          <a:xfrm rot="308040">
            <a:off x="5666034" y="2654650"/>
            <a:ext cx="1786922" cy="2176280"/>
            <a:chOff x="5616500" y="1812300"/>
            <a:chExt cx="2354194" cy="2902573"/>
          </a:xfrm>
        </p:grpSpPr>
        <p:sp>
          <p:nvSpPr>
            <p:cNvPr id="13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006790" y="380091"/>
            <a:ext cx="3845256" cy="767773"/>
          </a:xfrm>
          <a:prstGeom prst="snip2Diag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Google Shape;594;p40"/>
          <p:cNvSpPr txBox="1">
            <a:spLocks noGrp="1"/>
          </p:cNvSpPr>
          <p:nvPr>
            <p:ph type="body" idx="1"/>
          </p:nvPr>
        </p:nvSpPr>
        <p:spPr>
          <a:xfrm>
            <a:off x="734674" y="2192862"/>
            <a:ext cx="5012971" cy="649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10%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của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1200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là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595" name="Google Shape;595;p40"/>
          <p:cNvSpPr txBox="1">
            <a:spLocks noGrp="1"/>
          </p:cNvSpPr>
          <p:nvPr>
            <p:ph type="title"/>
          </p:nvPr>
        </p:nvSpPr>
        <p:spPr>
          <a:xfrm>
            <a:off x="200679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Tìm         của           . </a:t>
            </a:r>
            <a:endParaRPr b="1" dirty="0">
              <a:latin typeface="+mj-lt"/>
            </a:endParaRPr>
          </a:p>
        </p:txBody>
      </p:sp>
      <p:grpSp>
        <p:nvGrpSpPr>
          <p:cNvPr id="596" name="Google Shape;596;p40"/>
          <p:cNvGrpSpPr/>
          <p:nvPr/>
        </p:nvGrpSpPr>
        <p:grpSpPr>
          <a:xfrm>
            <a:off x="6594811" y="220545"/>
            <a:ext cx="2277110" cy="596503"/>
            <a:chOff x="1185654" y="1841890"/>
            <a:chExt cx="2277110" cy="596503"/>
          </a:xfrm>
        </p:grpSpPr>
        <p:sp>
          <p:nvSpPr>
            <p:cNvPr id="597" name="Google Shape;597;p40"/>
            <p:cNvSpPr/>
            <p:nvPr/>
          </p:nvSpPr>
          <p:spPr>
            <a:xfrm rot="1336399">
              <a:off x="1698559" y="2020711"/>
              <a:ext cx="411526" cy="352857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 rot="1336399">
              <a:off x="1895996" y="2157540"/>
              <a:ext cx="31549" cy="2712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 rot="1336399">
              <a:off x="1888020" y="2045480"/>
              <a:ext cx="52756" cy="95011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 rot="-265308">
              <a:off x="2151118" y="1854855"/>
              <a:ext cx="346597" cy="476282"/>
            </a:xfrm>
            <a:custGeom>
              <a:avLst/>
              <a:gdLst/>
              <a:ahLst/>
              <a:cxnLst/>
              <a:rect l="l" t="t" r="r" b="b"/>
              <a:pathLst>
                <a:path w="15183" h="20864" extrusionOk="0">
                  <a:moveTo>
                    <a:pt x="5535" y="1"/>
                  </a:moveTo>
                  <a:cubicBezTo>
                    <a:pt x="2828" y="1"/>
                    <a:pt x="1" y="8910"/>
                    <a:pt x="1788" y="10310"/>
                  </a:cubicBezTo>
                  <a:cubicBezTo>
                    <a:pt x="3657" y="11786"/>
                    <a:pt x="7289" y="11953"/>
                    <a:pt x="7289" y="11953"/>
                  </a:cubicBezTo>
                  <a:cubicBezTo>
                    <a:pt x="7289" y="11953"/>
                    <a:pt x="4372" y="19656"/>
                    <a:pt x="7015" y="20752"/>
                  </a:cubicBezTo>
                  <a:cubicBezTo>
                    <a:pt x="7196" y="20827"/>
                    <a:pt x="7372" y="20863"/>
                    <a:pt x="7545" y="20863"/>
                  </a:cubicBezTo>
                  <a:cubicBezTo>
                    <a:pt x="9884" y="20863"/>
                    <a:pt x="11503" y="14240"/>
                    <a:pt x="13277" y="8774"/>
                  </a:cubicBezTo>
                  <a:cubicBezTo>
                    <a:pt x="15182" y="2916"/>
                    <a:pt x="13754" y="2857"/>
                    <a:pt x="12384" y="2511"/>
                  </a:cubicBezTo>
                  <a:cubicBezTo>
                    <a:pt x="12343" y="2501"/>
                    <a:pt x="12302" y="2497"/>
                    <a:pt x="12260" y="2497"/>
                  </a:cubicBezTo>
                  <a:cubicBezTo>
                    <a:pt x="10905" y="2497"/>
                    <a:pt x="9152" y="7564"/>
                    <a:pt x="8979" y="8465"/>
                  </a:cubicBezTo>
                  <a:cubicBezTo>
                    <a:pt x="8979" y="8465"/>
                    <a:pt x="8979" y="8465"/>
                    <a:pt x="8979" y="8465"/>
                  </a:cubicBezTo>
                  <a:cubicBezTo>
                    <a:pt x="8977" y="8465"/>
                    <a:pt x="7518" y="7226"/>
                    <a:pt x="5729" y="7131"/>
                  </a:cubicBezTo>
                  <a:cubicBezTo>
                    <a:pt x="5729" y="7131"/>
                    <a:pt x="8729" y="952"/>
                    <a:pt x="5907" y="59"/>
                  </a:cubicBezTo>
                  <a:cubicBezTo>
                    <a:pt x="5784" y="19"/>
                    <a:pt x="5660" y="1"/>
                    <a:pt x="553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 rot="-265308">
              <a:off x="2183976" y="1881172"/>
              <a:ext cx="82592" cy="145460"/>
            </a:xfrm>
            <a:custGeom>
              <a:avLst/>
              <a:gdLst/>
              <a:ahLst/>
              <a:cxnLst/>
              <a:rect l="l" t="t" r="r" b="b"/>
              <a:pathLst>
                <a:path w="3618" h="6372" extrusionOk="0">
                  <a:moveTo>
                    <a:pt x="2894" y="1"/>
                  </a:moveTo>
                  <a:cubicBezTo>
                    <a:pt x="2158" y="1"/>
                    <a:pt x="0" y="6168"/>
                    <a:pt x="759" y="6366"/>
                  </a:cubicBezTo>
                  <a:cubicBezTo>
                    <a:pt x="771" y="6370"/>
                    <a:pt x="784" y="6371"/>
                    <a:pt x="797" y="6371"/>
                  </a:cubicBezTo>
                  <a:cubicBezTo>
                    <a:pt x="1610" y="6371"/>
                    <a:pt x="3617" y="266"/>
                    <a:pt x="2938" y="9"/>
                  </a:cubicBezTo>
                  <a:cubicBezTo>
                    <a:pt x="2924" y="3"/>
                    <a:pt x="2909" y="1"/>
                    <a:pt x="2894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 rot="-265308">
              <a:off x="2300120" y="1923250"/>
              <a:ext cx="142971" cy="371388"/>
            </a:xfrm>
            <a:custGeom>
              <a:avLst/>
              <a:gdLst/>
              <a:ahLst/>
              <a:cxnLst/>
              <a:rect l="l" t="t" r="r" b="b"/>
              <a:pathLst>
                <a:path w="6263" h="16269" extrusionOk="0">
                  <a:moveTo>
                    <a:pt x="5623" y="0"/>
                  </a:moveTo>
                  <a:cubicBezTo>
                    <a:pt x="5237" y="0"/>
                    <a:pt x="2897" y="5871"/>
                    <a:pt x="1845" y="8883"/>
                  </a:cubicBezTo>
                  <a:cubicBezTo>
                    <a:pt x="786" y="11919"/>
                    <a:pt x="0" y="16087"/>
                    <a:pt x="417" y="16265"/>
                  </a:cubicBezTo>
                  <a:cubicBezTo>
                    <a:pt x="422" y="16267"/>
                    <a:pt x="427" y="16268"/>
                    <a:pt x="433" y="16268"/>
                  </a:cubicBezTo>
                  <a:cubicBezTo>
                    <a:pt x="883" y="16268"/>
                    <a:pt x="2882" y="9144"/>
                    <a:pt x="3941" y="6097"/>
                  </a:cubicBezTo>
                  <a:cubicBezTo>
                    <a:pt x="5024" y="3014"/>
                    <a:pt x="6263" y="168"/>
                    <a:pt x="5632" y="1"/>
                  </a:cubicBezTo>
                  <a:cubicBezTo>
                    <a:pt x="5629" y="1"/>
                    <a:pt x="5626" y="0"/>
                    <a:pt x="5623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 rot="-265308">
              <a:off x="2196419" y="2046988"/>
              <a:ext cx="20408" cy="20408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3" y="1"/>
                  </a:moveTo>
                  <a:cubicBezTo>
                    <a:pt x="203" y="1"/>
                    <a:pt x="0" y="203"/>
                    <a:pt x="0" y="442"/>
                  </a:cubicBezTo>
                  <a:cubicBezTo>
                    <a:pt x="0" y="692"/>
                    <a:pt x="203" y="894"/>
                    <a:pt x="453" y="894"/>
                  </a:cubicBezTo>
                  <a:cubicBezTo>
                    <a:pt x="703" y="894"/>
                    <a:pt x="893" y="692"/>
                    <a:pt x="893" y="442"/>
                  </a:cubicBezTo>
                  <a:cubicBezTo>
                    <a:pt x="893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04" name="Google Shape;604;p40"/>
            <p:cNvGrpSpPr/>
            <p:nvPr/>
          </p:nvGrpSpPr>
          <p:grpSpPr>
            <a:xfrm rot="1745982">
              <a:off x="1254638" y="1942750"/>
              <a:ext cx="371818" cy="380196"/>
              <a:chOff x="881650" y="1773075"/>
              <a:chExt cx="407175" cy="416350"/>
            </a:xfrm>
          </p:grpSpPr>
          <p:sp>
            <p:nvSpPr>
              <p:cNvPr id="605" name="Google Shape;605;p40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6" name="Google Shape;606;p40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7" name="Google Shape;607;p40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608" name="Google Shape;608;p40"/>
            <p:cNvSpPr/>
            <p:nvPr/>
          </p:nvSpPr>
          <p:spPr>
            <a:xfrm>
              <a:off x="2581600" y="1987214"/>
              <a:ext cx="333510" cy="118908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2584316" y="2159594"/>
              <a:ext cx="329698" cy="11884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2582627" y="2001436"/>
              <a:ext cx="328145" cy="104961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2584271" y="2171853"/>
              <a:ext cx="325680" cy="10658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12" name="Google Shape;612;p40"/>
            <p:cNvGrpSpPr/>
            <p:nvPr/>
          </p:nvGrpSpPr>
          <p:grpSpPr>
            <a:xfrm rot="-10695426">
              <a:off x="3000577" y="1847750"/>
              <a:ext cx="442792" cy="436191"/>
              <a:chOff x="1761950" y="1669000"/>
              <a:chExt cx="482700" cy="529100"/>
            </a:xfrm>
          </p:grpSpPr>
          <p:sp>
            <p:nvSpPr>
              <p:cNvPr id="613" name="Google Shape;613;p40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16" name="Google Shape;616;p40"/>
          <p:cNvGrpSpPr/>
          <p:nvPr/>
        </p:nvGrpSpPr>
        <p:grpSpPr>
          <a:xfrm rot="308040">
            <a:off x="5997443" y="1331048"/>
            <a:ext cx="2546625" cy="3139829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64332" y="594960"/>
            <a:ext cx="415291" cy="343668"/>
            <a:chOff x="1581442" y="594960"/>
            <a:chExt cx="415291" cy="343668"/>
          </a:xfrm>
        </p:grpSpPr>
        <p:sp>
          <p:nvSpPr>
            <p:cNvPr id="59" name="Google Shape;1909;p82"/>
            <p:cNvSpPr/>
            <p:nvPr/>
          </p:nvSpPr>
          <p:spPr>
            <a:xfrm>
              <a:off x="1581442" y="594960"/>
              <a:ext cx="131950" cy="310290"/>
            </a:xfrm>
            <a:custGeom>
              <a:avLst/>
              <a:gdLst/>
              <a:ahLst/>
              <a:cxnLst/>
              <a:rect l="l" t="t" r="r" b="b"/>
              <a:pathLst>
                <a:path w="4770" h="11217" extrusionOk="0">
                  <a:moveTo>
                    <a:pt x="3530" y="1"/>
                  </a:moveTo>
                  <a:cubicBezTo>
                    <a:pt x="3303" y="1"/>
                    <a:pt x="3043" y="85"/>
                    <a:pt x="2750" y="249"/>
                  </a:cubicBezTo>
                  <a:cubicBezTo>
                    <a:pt x="2290" y="529"/>
                    <a:pt x="1908" y="900"/>
                    <a:pt x="1583" y="1315"/>
                  </a:cubicBezTo>
                  <a:cubicBezTo>
                    <a:pt x="1212" y="1876"/>
                    <a:pt x="786" y="2392"/>
                    <a:pt x="371" y="2953"/>
                  </a:cubicBezTo>
                  <a:cubicBezTo>
                    <a:pt x="281" y="3099"/>
                    <a:pt x="180" y="3279"/>
                    <a:pt x="90" y="3470"/>
                  </a:cubicBezTo>
                  <a:cubicBezTo>
                    <a:pt x="45" y="3615"/>
                    <a:pt x="0" y="3750"/>
                    <a:pt x="135" y="3896"/>
                  </a:cubicBezTo>
                  <a:cubicBezTo>
                    <a:pt x="184" y="3970"/>
                    <a:pt x="265" y="4003"/>
                    <a:pt x="351" y="4003"/>
                  </a:cubicBezTo>
                  <a:cubicBezTo>
                    <a:pt x="421" y="4003"/>
                    <a:pt x="496" y="3981"/>
                    <a:pt x="561" y="3941"/>
                  </a:cubicBezTo>
                  <a:cubicBezTo>
                    <a:pt x="786" y="3840"/>
                    <a:pt x="1022" y="3750"/>
                    <a:pt x="1212" y="3615"/>
                  </a:cubicBezTo>
                  <a:cubicBezTo>
                    <a:pt x="1448" y="3425"/>
                    <a:pt x="1628" y="3279"/>
                    <a:pt x="1908" y="3054"/>
                  </a:cubicBezTo>
                  <a:cubicBezTo>
                    <a:pt x="1908" y="3335"/>
                    <a:pt x="1964" y="3559"/>
                    <a:pt x="1964" y="3750"/>
                  </a:cubicBezTo>
                  <a:cubicBezTo>
                    <a:pt x="1964" y="5198"/>
                    <a:pt x="1818" y="6645"/>
                    <a:pt x="1538" y="8048"/>
                  </a:cubicBezTo>
                  <a:cubicBezTo>
                    <a:pt x="1493" y="8430"/>
                    <a:pt x="1448" y="8755"/>
                    <a:pt x="1448" y="9125"/>
                  </a:cubicBezTo>
                  <a:cubicBezTo>
                    <a:pt x="1448" y="9552"/>
                    <a:pt x="1493" y="9967"/>
                    <a:pt x="1493" y="10438"/>
                  </a:cubicBezTo>
                  <a:lnTo>
                    <a:pt x="1493" y="10809"/>
                  </a:lnTo>
                  <a:cubicBezTo>
                    <a:pt x="1529" y="11071"/>
                    <a:pt x="1631" y="11216"/>
                    <a:pt x="1839" y="11216"/>
                  </a:cubicBezTo>
                  <a:cubicBezTo>
                    <a:pt x="1889" y="11216"/>
                    <a:pt x="1946" y="11208"/>
                    <a:pt x="2009" y="11190"/>
                  </a:cubicBezTo>
                  <a:cubicBezTo>
                    <a:pt x="2245" y="11089"/>
                    <a:pt x="2469" y="10999"/>
                    <a:pt x="2660" y="10853"/>
                  </a:cubicBezTo>
                  <a:cubicBezTo>
                    <a:pt x="3131" y="10483"/>
                    <a:pt x="3457" y="10012"/>
                    <a:pt x="3647" y="9406"/>
                  </a:cubicBezTo>
                  <a:cubicBezTo>
                    <a:pt x="3872" y="8845"/>
                    <a:pt x="4108" y="8284"/>
                    <a:pt x="4298" y="7723"/>
                  </a:cubicBezTo>
                  <a:cubicBezTo>
                    <a:pt x="4433" y="7307"/>
                    <a:pt x="4579" y="6836"/>
                    <a:pt x="4624" y="6365"/>
                  </a:cubicBezTo>
                  <a:cubicBezTo>
                    <a:pt x="4669" y="5063"/>
                    <a:pt x="4714" y="3750"/>
                    <a:pt x="4714" y="2437"/>
                  </a:cubicBezTo>
                  <a:cubicBezTo>
                    <a:pt x="4770" y="1932"/>
                    <a:pt x="4669" y="1416"/>
                    <a:pt x="4489" y="900"/>
                  </a:cubicBezTo>
                  <a:cubicBezTo>
                    <a:pt x="4270" y="293"/>
                    <a:pt x="3955" y="1"/>
                    <a:pt x="3530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9;p82"/>
            <p:cNvSpPr/>
            <p:nvPr/>
          </p:nvSpPr>
          <p:spPr>
            <a:xfrm>
              <a:off x="1737812" y="597411"/>
              <a:ext cx="258921" cy="341217"/>
            </a:xfrm>
            <a:custGeom>
              <a:avLst/>
              <a:gdLst/>
              <a:ahLst/>
              <a:cxnLst/>
              <a:rect l="l" t="t" r="r" b="b"/>
              <a:pathLst>
                <a:path w="9360" h="12335" extrusionOk="0">
                  <a:moveTo>
                    <a:pt x="4445" y="2540"/>
                  </a:moveTo>
                  <a:cubicBezTo>
                    <a:pt x="4546" y="2540"/>
                    <a:pt x="4591" y="2540"/>
                    <a:pt x="4680" y="2585"/>
                  </a:cubicBezTo>
                  <a:cubicBezTo>
                    <a:pt x="5993" y="3056"/>
                    <a:pt x="7015" y="4033"/>
                    <a:pt x="7160" y="5626"/>
                  </a:cubicBezTo>
                  <a:cubicBezTo>
                    <a:pt x="7295" y="7208"/>
                    <a:pt x="6689" y="8566"/>
                    <a:pt x="5668" y="9733"/>
                  </a:cubicBezTo>
                  <a:cubicBezTo>
                    <a:pt x="5450" y="9951"/>
                    <a:pt x="5095" y="10060"/>
                    <a:pt x="4746" y="10060"/>
                  </a:cubicBezTo>
                  <a:cubicBezTo>
                    <a:pt x="4485" y="10060"/>
                    <a:pt x="4226" y="9999"/>
                    <a:pt x="4030" y="9879"/>
                  </a:cubicBezTo>
                  <a:cubicBezTo>
                    <a:pt x="3367" y="9453"/>
                    <a:pt x="3042" y="8847"/>
                    <a:pt x="3042" y="8106"/>
                  </a:cubicBezTo>
                  <a:cubicBezTo>
                    <a:pt x="2997" y="7399"/>
                    <a:pt x="3143" y="6703"/>
                    <a:pt x="3278" y="5996"/>
                  </a:cubicBezTo>
                  <a:cubicBezTo>
                    <a:pt x="3468" y="5200"/>
                    <a:pt x="3648" y="4459"/>
                    <a:pt x="3839" y="3662"/>
                  </a:cubicBezTo>
                  <a:cubicBezTo>
                    <a:pt x="3884" y="3471"/>
                    <a:pt x="4030" y="3281"/>
                    <a:pt x="4119" y="3101"/>
                  </a:cubicBezTo>
                  <a:cubicBezTo>
                    <a:pt x="4209" y="2910"/>
                    <a:pt x="4355" y="2720"/>
                    <a:pt x="4445" y="2540"/>
                  </a:cubicBezTo>
                  <a:close/>
                  <a:moveTo>
                    <a:pt x="5530" y="0"/>
                  </a:moveTo>
                  <a:cubicBezTo>
                    <a:pt x="5250" y="0"/>
                    <a:pt x="4965" y="37"/>
                    <a:pt x="4680" y="105"/>
                  </a:cubicBezTo>
                  <a:cubicBezTo>
                    <a:pt x="3749" y="296"/>
                    <a:pt x="1740" y="1743"/>
                    <a:pt x="1314" y="2439"/>
                  </a:cubicBezTo>
                  <a:cubicBezTo>
                    <a:pt x="1179" y="2675"/>
                    <a:pt x="1078" y="2910"/>
                    <a:pt x="1033" y="3146"/>
                  </a:cubicBezTo>
                  <a:cubicBezTo>
                    <a:pt x="962" y="3440"/>
                    <a:pt x="1096" y="3592"/>
                    <a:pt x="1317" y="3592"/>
                  </a:cubicBezTo>
                  <a:cubicBezTo>
                    <a:pt x="1374" y="3592"/>
                    <a:pt x="1437" y="3582"/>
                    <a:pt x="1505" y="3561"/>
                  </a:cubicBezTo>
                  <a:cubicBezTo>
                    <a:pt x="1830" y="3427"/>
                    <a:pt x="2066" y="3236"/>
                    <a:pt x="2245" y="3000"/>
                  </a:cubicBezTo>
                  <a:cubicBezTo>
                    <a:pt x="2369" y="2886"/>
                    <a:pt x="2485" y="2763"/>
                    <a:pt x="2661" y="2763"/>
                  </a:cubicBezTo>
                  <a:cubicBezTo>
                    <a:pt x="2693" y="2763"/>
                    <a:pt x="2726" y="2767"/>
                    <a:pt x="2762" y="2776"/>
                  </a:cubicBezTo>
                  <a:cubicBezTo>
                    <a:pt x="2762" y="2776"/>
                    <a:pt x="2806" y="2821"/>
                    <a:pt x="2863" y="2866"/>
                  </a:cubicBezTo>
                  <a:cubicBezTo>
                    <a:pt x="2762" y="2910"/>
                    <a:pt x="2672" y="2910"/>
                    <a:pt x="2627" y="2955"/>
                  </a:cubicBezTo>
                  <a:cubicBezTo>
                    <a:pt x="2200" y="3337"/>
                    <a:pt x="1875" y="3797"/>
                    <a:pt x="1594" y="4268"/>
                  </a:cubicBezTo>
                  <a:cubicBezTo>
                    <a:pt x="988" y="5245"/>
                    <a:pt x="517" y="6277"/>
                    <a:pt x="282" y="7399"/>
                  </a:cubicBezTo>
                  <a:cubicBezTo>
                    <a:pt x="102" y="8286"/>
                    <a:pt x="1" y="9127"/>
                    <a:pt x="147" y="10070"/>
                  </a:cubicBezTo>
                  <a:cubicBezTo>
                    <a:pt x="282" y="10956"/>
                    <a:pt x="753" y="11562"/>
                    <a:pt x="1550" y="11978"/>
                  </a:cubicBezTo>
                  <a:cubicBezTo>
                    <a:pt x="1950" y="12230"/>
                    <a:pt x="2395" y="12335"/>
                    <a:pt x="2852" y="12335"/>
                  </a:cubicBezTo>
                  <a:cubicBezTo>
                    <a:pt x="3086" y="12335"/>
                    <a:pt x="3323" y="12307"/>
                    <a:pt x="3558" y="12258"/>
                  </a:cubicBezTo>
                  <a:cubicBezTo>
                    <a:pt x="4490" y="12079"/>
                    <a:pt x="5286" y="11652"/>
                    <a:pt x="5993" y="11046"/>
                  </a:cubicBezTo>
                  <a:cubicBezTo>
                    <a:pt x="7160" y="10014"/>
                    <a:pt x="8092" y="8757"/>
                    <a:pt x="8698" y="7264"/>
                  </a:cubicBezTo>
                  <a:cubicBezTo>
                    <a:pt x="9124" y="6232"/>
                    <a:pt x="9360" y="5245"/>
                    <a:pt x="9360" y="4178"/>
                  </a:cubicBezTo>
                  <a:cubicBezTo>
                    <a:pt x="9315" y="2394"/>
                    <a:pt x="8473" y="1182"/>
                    <a:pt x="6970" y="386"/>
                  </a:cubicBezTo>
                  <a:cubicBezTo>
                    <a:pt x="6523" y="119"/>
                    <a:pt x="6034" y="0"/>
                    <a:pt x="5530" y="0"/>
                  </a:cubicBezTo>
                  <a:close/>
                </a:path>
              </a:pathLst>
            </a:custGeom>
            <a:solidFill>
              <a:srgbClr val="8C7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97378" y="618625"/>
            <a:ext cx="990987" cy="371590"/>
            <a:chOff x="3546504" y="564033"/>
            <a:chExt cx="990987" cy="371590"/>
          </a:xfrm>
        </p:grpSpPr>
        <p:sp>
          <p:nvSpPr>
            <p:cNvPr id="61" name="Google Shape;1899;p82"/>
            <p:cNvSpPr/>
            <p:nvPr/>
          </p:nvSpPr>
          <p:spPr>
            <a:xfrm>
              <a:off x="4278570" y="564033"/>
              <a:ext cx="258921" cy="341217"/>
            </a:xfrm>
            <a:custGeom>
              <a:avLst/>
              <a:gdLst/>
              <a:ahLst/>
              <a:cxnLst/>
              <a:rect l="l" t="t" r="r" b="b"/>
              <a:pathLst>
                <a:path w="9360" h="12335" extrusionOk="0">
                  <a:moveTo>
                    <a:pt x="4445" y="2540"/>
                  </a:moveTo>
                  <a:cubicBezTo>
                    <a:pt x="4546" y="2540"/>
                    <a:pt x="4591" y="2540"/>
                    <a:pt x="4680" y="2585"/>
                  </a:cubicBezTo>
                  <a:cubicBezTo>
                    <a:pt x="5993" y="3056"/>
                    <a:pt x="7015" y="4033"/>
                    <a:pt x="7160" y="5626"/>
                  </a:cubicBezTo>
                  <a:cubicBezTo>
                    <a:pt x="7295" y="7208"/>
                    <a:pt x="6689" y="8566"/>
                    <a:pt x="5668" y="9733"/>
                  </a:cubicBezTo>
                  <a:cubicBezTo>
                    <a:pt x="5450" y="9951"/>
                    <a:pt x="5095" y="10060"/>
                    <a:pt x="4746" y="10060"/>
                  </a:cubicBezTo>
                  <a:cubicBezTo>
                    <a:pt x="4485" y="10060"/>
                    <a:pt x="4226" y="9999"/>
                    <a:pt x="4030" y="9879"/>
                  </a:cubicBezTo>
                  <a:cubicBezTo>
                    <a:pt x="3367" y="9453"/>
                    <a:pt x="3042" y="8847"/>
                    <a:pt x="3042" y="8106"/>
                  </a:cubicBezTo>
                  <a:cubicBezTo>
                    <a:pt x="2997" y="7399"/>
                    <a:pt x="3143" y="6703"/>
                    <a:pt x="3278" y="5996"/>
                  </a:cubicBezTo>
                  <a:cubicBezTo>
                    <a:pt x="3468" y="5200"/>
                    <a:pt x="3648" y="4459"/>
                    <a:pt x="3839" y="3662"/>
                  </a:cubicBezTo>
                  <a:cubicBezTo>
                    <a:pt x="3884" y="3471"/>
                    <a:pt x="4030" y="3281"/>
                    <a:pt x="4119" y="3101"/>
                  </a:cubicBezTo>
                  <a:cubicBezTo>
                    <a:pt x="4209" y="2910"/>
                    <a:pt x="4355" y="2720"/>
                    <a:pt x="4445" y="2540"/>
                  </a:cubicBezTo>
                  <a:close/>
                  <a:moveTo>
                    <a:pt x="5530" y="0"/>
                  </a:moveTo>
                  <a:cubicBezTo>
                    <a:pt x="5250" y="0"/>
                    <a:pt x="4965" y="37"/>
                    <a:pt x="4680" y="105"/>
                  </a:cubicBezTo>
                  <a:cubicBezTo>
                    <a:pt x="3749" y="296"/>
                    <a:pt x="1740" y="1743"/>
                    <a:pt x="1314" y="2439"/>
                  </a:cubicBezTo>
                  <a:cubicBezTo>
                    <a:pt x="1179" y="2675"/>
                    <a:pt x="1078" y="2910"/>
                    <a:pt x="1033" y="3146"/>
                  </a:cubicBezTo>
                  <a:cubicBezTo>
                    <a:pt x="962" y="3440"/>
                    <a:pt x="1096" y="3592"/>
                    <a:pt x="1317" y="3592"/>
                  </a:cubicBezTo>
                  <a:cubicBezTo>
                    <a:pt x="1374" y="3592"/>
                    <a:pt x="1437" y="3582"/>
                    <a:pt x="1505" y="3561"/>
                  </a:cubicBezTo>
                  <a:cubicBezTo>
                    <a:pt x="1830" y="3427"/>
                    <a:pt x="2066" y="3236"/>
                    <a:pt x="2245" y="3000"/>
                  </a:cubicBezTo>
                  <a:cubicBezTo>
                    <a:pt x="2369" y="2886"/>
                    <a:pt x="2485" y="2763"/>
                    <a:pt x="2661" y="2763"/>
                  </a:cubicBezTo>
                  <a:cubicBezTo>
                    <a:pt x="2693" y="2763"/>
                    <a:pt x="2726" y="2767"/>
                    <a:pt x="2762" y="2776"/>
                  </a:cubicBezTo>
                  <a:cubicBezTo>
                    <a:pt x="2762" y="2776"/>
                    <a:pt x="2806" y="2821"/>
                    <a:pt x="2863" y="2866"/>
                  </a:cubicBezTo>
                  <a:cubicBezTo>
                    <a:pt x="2762" y="2910"/>
                    <a:pt x="2672" y="2910"/>
                    <a:pt x="2627" y="2955"/>
                  </a:cubicBezTo>
                  <a:cubicBezTo>
                    <a:pt x="2200" y="3337"/>
                    <a:pt x="1875" y="3797"/>
                    <a:pt x="1594" y="4268"/>
                  </a:cubicBezTo>
                  <a:cubicBezTo>
                    <a:pt x="988" y="5245"/>
                    <a:pt x="517" y="6277"/>
                    <a:pt x="282" y="7399"/>
                  </a:cubicBezTo>
                  <a:cubicBezTo>
                    <a:pt x="102" y="8286"/>
                    <a:pt x="1" y="9127"/>
                    <a:pt x="147" y="10070"/>
                  </a:cubicBezTo>
                  <a:cubicBezTo>
                    <a:pt x="282" y="10956"/>
                    <a:pt x="753" y="11562"/>
                    <a:pt x="1550" y="11978"/>
                  </a:cubicBezTo>
                  <a:cubicBezTo>
                    <a:pt x="1950" y="12230"/>
                    <a:pt x="2395" y="12335"/>
                    <a:pt x="2852" y="12335"/>
                  </a:cubicBezTo>
                  <a:cubicBezTo>
                    <a:pt x="3086" y="12335"/>
                    <a:pt x="3323" y="12307"/>
                    <a:pt x="3558" y="12258"/>
                  </a:cubicBezTo>
                  <a:cubicBezTo>
                    <a:pt x="4490" y="12079"/>
                    <a:pt x="5286" y="11652"/>
                    <a:pt x="5993" y="11046"/>
                  </a:cubicBezTo>
                  <a:cubicBezTo>
                    <a:pt x="7160" y="10014"/>
                    <a:pt x="8092" y="8757"/>
                    <a:pt x="8698" y="7264"/>
                  </a:cubicBezTo>
                  <a:cubicBezTo>
                    <a:pt x="9124" y="6232"/>
                    <a:pt x="9360" y="5245"/>
                    <a:pt x="9360" y="4178"/>
                  </a:cubicBezTo>
                  <a:cubicBezTo>
                    <a:pt x="9315" y="2394"/>
                    <a:pt x="8473" y="1182"/>
                    <a:pt x="6970" y="386"/>
                  </a:cubicBezTo>
                  <a:cubicBezTo>
                    <a:pt x="6523" y="119"/>
                    <a:pt x="6034" y="0"/>
                    <a:pt x="5530" y="0"/>
                  </a:cubicBezTo>
                  <a:close/>
                </a:path>
              </a:pathLst>
            </a:custGeom>
            <a:solidFill>
              <a:srgbClr val="8C7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99;p82"/>
            <p:cNvSpPr/>
            <p:nvPr/>
          </p:nvSpPr>
          <p:spPr>
            <a:xfrm>
              <a:off x="4012667" y="564033"/>
              <a:ext cx="258921" cy="341217"/>
            </a:xfrm>
            <a:custGeom>
              <a:avLst/>
              <a:gdLst/>
              <a:ahLst/>
              <a:cxnLst/>
              <a:rect l="l" t="t" r="r" b="b"/>
              <a:pathLst>
                <a:path w="9360" h="12335" extrusionOk="0">
                  <a:moveTo>
                    <a:pt x="4445" y="2540"/>
                  </a:moveTo>
                  <a:cubicBezTo>
                    <a:pt x="4546" y="2540"/>
                    <a:pt x="4591" y="2540"/>
                    <a:pt x="4680" y="2585"/>
                  </a:cubicBezTo>
                  <a:cubicBezTo>
                    <a:pt x="5993" y="3056"/>
                    <a:pt x="7015" y="4033"/>
                    <a:pt x="7160" y="5626"/>
                  </a:cubicBezTo>
                  <a:cubicBezTo>
                    <a:pt x="7295" y="7208"/>
                    <a:pt x="6689" y="8566"/>
                    <a:pt x="5668" y="9733"/>
                  </a:cubicBezTo>
                  <a:cubicBezTo>
                    <a:pt x="5450" y="9951"/>
                    <a:pt x="5095" y="10060"/>
                    <a:pt x="4746" y="10060"/>
                  </a:cubicBezTo>
                  <a:cubicBezTo>
                    <a:pt x="4485" y="10060"/>
                    <a:pt x="4226" y="9999"/>
                    <a:pt x="4030" y="9879"/>
                  </a:cubicBezTo>
                  <a:cubicBezTo>
                    <a:pt x="3367" y="9453"/>
                    <a:pt x="3042" y="8847"/>
                    <a:pt x="3042" y="8106"/>
                  </a:cubicBezTo>
                  <a:cubicBezTo>
                    <a:pt x="2997" y="7399"/>
                    <a:pt x="3143" y="6703"/>
                    <a:pt x="3278" y="5996"/>
                  </a:cubicBezTo>
                  <a:cubicBezTo>
                    <a:pt x="3468" y="5200"/>
                    <a:pt x="3648" y="4459"/>
                    <a:pt x="3839" y="3662"/>
                  </a:cubicBezTo>
                  <a:cubicBezTo>
                    <a:pt x="3884" y="3471"/>
                    <a:pt x="4030" y="3281"/>
                    <a:pt x="4119" y="3101"/>
                  </a:cubicBezTo>
                  <a:cubicBezTo>
                    <a:pt x="4209" y="2910"/>
                    <a:pt x="4355" y="2720"/>
                    <a:pt x="4445" y="2540"/>
                  </a:cubicBezTo>
                  <a:close/>
                  <a:moveTo>
                    <a:pt x="5530" y="0"/>
                  </a:moveTo>
                  <a:cubicBezTo>
                    <a:pt x="5250" y="0"/>
                    <a:pt x="4965" y="37"/>
                    <a:pt x="4680" y="105"/>
                  </a:cubicBezTo>
                  <a:cubicBezTo>
                    <a:pt x="3749" y="296"/>
                    <a:pt x="1740" y="1743"/>
                    <a:pt x="1314" y="2439"/>
                  </a:cubicBezTo>
                  <a:cubicBezTo>
                    <a:pt x="1179" y="2675"/>
                    <a:pt x="1078" y="2910"/>
                    <a:pt x="1033" y="3146"/>
                  </a:cubicBezTo>
                  <a:cubicBezTo>
                    <a:pt x="962" y="3440"/>
                    <a:pt x="1096" y="3592"/>
                    <a:pt x="1317" y="3592"/>
                  </a:cubicBezTo>
                  <a:cubicBezTo>
                    <a:pt x="1374" y="3592"/>
                    <a:pt x="1437" y="3582"/>
                    <a:pt x="1505" y="3561"/>
                  </a:cubicBezTo>
                  <a:cubicBezTo>
                    <a:pt x="1830" y="3427"/>
                    <a:pt x="2066" y="3236"/>
                    <a:pt x="2245" y="3000"/>
                  </a:cubicBezTo>
                  <a:cubicBezTo>
                    <a:pt x="2369" y="2886"/>
                    <a:pt x="2485" y="2763"/>
                    <a:pt x="2661" y="2763"/>
                  </a:cubicBezTo>
                  <a:cubicBezTo>
                    <a:pt x="2693" y="2763"/>
                    <a:pt x="2726" y="2767"/>
                    <a:pt x="2762" y="2776"/>
                  </a:cubicBezTo>
                  <a:cubicBezTo>
                    <a:pt x="2762" y="2776"/>
                    <a:pt x="2806" y="2821"/>
                    <a:pt x="2863" y="2866"/>
                  </a:cubicBezTo>
                  <a:cubicBezTo>
                    <a:pt x="2762" y="2910"/>
                    <a:pt x="2672" y="2910"/>
                    <a:pt x="2627" y="2955"/>
                  </a:cubicBezTo>
                  <a:cubicBezTo>
                    <a:pt x="2200" y="3337"/>
                    <a:pt x="1875" y="3797"/>
                    <a:pt x="1594" y="4268"/>
                  </a:cubicBezTo>
                  <a:cubicBezTo>
                    <a:pt x="988" y="5245"/>
                    <a:pt x="517" y="6277"/>
                    <a:pt x="282" y="7399"/>
                  </a:cubicBezTo>
                  <a:cubicBezTo>
                    <a:pt x="102" y="8286"/>
                    <a:pt x="1" y="9127"/>
                    <a:pt x="147" y="10070"/>
                  </a:cubicBezTo>
                  <a:cubicBezTo>
                    <a:pt x="282" y="10956"/>
                    <a:pt x="753" y="11562"/>
                    <a:pt x="1550" y="11978"/>
                  </a:cubicBezTo>
                  <a:cubicBezTo>
                    <a:pt x="1950" y="12230"/>
                    <a:pt x="2395" y="12335"/>
                    <a:pt x="2852" y="12335"/>
                  </a:cubicBezTo>
                  <a:cubicBezTo>
                    <a:pt x="3086" y="12335"/>
                    <a:pt x="3323" y="12307"/>
                    <a:pt x="3558" y="12258"/>
                  </a:cubicBezTo>
                  <a:cubicBezTo>
                    <a:pt x="4490" y="12079"/>
                    <a:pt x="5286" y="11652"/>
                    <a:pt x="5993" y="11046"/>
                  </a:cubicBezTo>
                  <a:cubicBezTo>
                    <a:pt x="7160" y="10014"/>
                    <a:pt x="8092" y="8757"/>
                    <a:pt x="8698" y="7264"/>
                  </a:cubicBezTo>
                  <a:cubicBezTo>
                    <a:pt x="9124" y="6232"/>
                    <a:pt x="9360" y="5245"/>
                    <a:pt x="9360" y="4178"/>
                  </a:cubicBezTo>
                  <a:cubicBezTo>
                    <a:pt x="9315" y="2394"/>
                    <a:pt x="8473" y="1182"/>
                    <a:pt x="6970" y="386"/>
                  </a:cubicBezTo>
                  <a:cubicBezTo>
                    <a:pt x="6523" y="119"/>
                    <a:pt x="6034" y="0"/>
                    <a:pt x="5530" y="0"/>
                  </a:cubicBezTo>
                  <a:close/>
                </a:path>
              </a:pathLst>
            </a:custGeom>
            <a:solidFill>
              <a:srgbClr val="8C7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09;p82"/>
            <p:cNvSpPr/>
            <p:nvPr/>
          </p:nvSpPr>
          <p:spPr>
            <a:xfrm>
              <a:off x="3546504" y="564033"/>
              <a:ext cx="131950" cy="310290"/>
            </a:xfrm>
            <a:custGeom>
              <a:avLst/>
              <a:gdLst/>
              <a:ahLst/>
              <a:cxnLst/>
              <a:rect l="l" t="t" r="r" b="b"/>
              <a:pathLst>
                <a:path w="4770" h="11217" extrusionOk="0">
                  <a:moveTo>
                    <a:pt x="3530" y="1"/>
                  </a:moveTo>
                  <a:cubicBezTo>
                    <a:pt x="3303" y="1"/>
                    <a:pt x="3043" y="85"/>
                    <a:pt x="2750" y="249"/>
                  </a:cubicBezTo>
                  <a:cubicBezTo>
                    <a:pt x="2290" y="529"/>
                    <a:pt x="1908" y="900"/>
                    <a:pt x="1583" y="1315"/>
                  </a:cubicBezTo>
                  <a:cubicBezTo>
                    <a:pt x="1212" y="1876"/>
                    <a:pt x="786" y="2392"/>
                    <a:pt x="371" y="2953"/>
                  </a:cubicBezTo>
                  <a:cubicBezTo>
                    <a:pt x="281" y="3099"/>
                    <a:pt x="180" y="3279"/>
                    <a:pt x="90" y="3470"/>
                  </a:cubicBezTo>
                  <a:cubicBezTo>
                    <a:pt x="45" y="3615"/>
                    <a:pt x="0" y="3750"/>
                    <a:pt x="135" y="3896"/>
                  </a:cubicBezTo>
                  <a:cubicBezTo>
                    <a:pt x="184" y="3970"/>
                    <a:pt x="265" y="4003"/>
                    <a:pt x="351" y="4003"/>
                  </a:cubicBezTo>
                  <a:cubicBezTo>
                    <a:pt x="421" y="4003"/>
                    <a:pt x="496" y="3981"/>
                    <a:pt x="561" y="3941"/>
                  </a:cubicBezTo>
                  <a:cubicBezTo>
                    <a:pt x="786" y="3840"/>
                    <a:pt x="1022" y="3750"/>
                    <a:pt x="1212" y="3615"/>
                  </a:cubicBezTo>
                  <a:cubicBezTo>
                    <a:pt x="1448" y="3425"/>
                    <a:pt x="1628" y="3279"/>
                    <a:pt x="1908" y="3054"/>
                  </a:cubicBezTo>
                  <a:cubicBezTo>
                    <a:pt x="1908" y="3335"/>
                    <a:pt x="1964" y="3559"/>
                    <a:pt x="1964" y="3750"/>
                  </a:cubicBezTo>
                  <a:cubicBezTo>
                    <a:pt x="1964" y="5198"/>
                    <a:pt x="1818" y="6645"/>
                    <a:pt x="1538" y="8048"/>
                  </a:cubicBezTo>
                  <a:cubicBezTo>
                    <a:pt x="1493" y="8430"/>
                    <a:pt x="1448" y="8755"/>
                    <a:pt x="1448" y="9125"/>
                  </a:cubicBezTo>
                  <a:cubicBezTo>
                    <a:pt x="1448" y="9552"/>
                    <a:pt x="1493" y="9967"/>
                    <a:pt x="1493" y="10438"/>
                  </a:cubicBezTo>
                  <a:lnTo>
                    <a:pt x="1493" y="10809"/>
                  </a:lnTo>
                  <a:cubicBezTo>
                    <a:pt x="1529" y="11071"/>
                    <a:pt x="1631" y="11216"/>
                    <a:pt x="1839" y="11216"/>
                  </a:cubicBezTo>
                  <a:cubicBezTo>
                    <a:pt x="1889" y="11216"/>
                    <a:pt x="1946" y="11208"/>
                    <a:pt x="2009" y="11190"/>
                  </a:cubicBezTo>
                  <a:cubicBezTo>
                    <a:pt x="2245" y="11089"/>
                    <a:pt x="2469" y="10999"/>
                    <a:pt x="2660" y="10853"/>
                  </a:cubicBezTo>
                  <a:cubicBezTo>
                    <a:pt x="3131" y="10483"/>
                    <a:pt x="3457" y="10012"/>
                    <a:pt x="3647" y="9406"/>
                  </a:cubicBezTo>
                  <a:cubicBezTo>
                    <a:pt x="3872" y="8845"/>
                    <a:pt x="4108" y="8284"/>
                    <a:pt x="4298" y="7723"/>
                  </a:cubicBezTo>
                  <a:cubicBezTo>
                    <a:pt x="4433" y="7307"/>
                    <a:pt x="4579" y="6836"/>
                    <a:pt x="4624" y="6365"/>
                  </a:cubicBezTo>
                  <a:cubicBezTo>
                    <a:pt x="4669" y="5063"/>
                    <a:pt x="4714" y="3750"/>
                    <a:pt x="4714" y="2437"/>
                  </a:cubicBezTo>
                  <a:cubicBezTo>
                    <a:pt x="4770" y="1932"/>
                    <a:pt x="4669" y="1416"/>
                    <a:pt x="4489" y="900"/>
                  </a:cubicBezTo>
                  <a:cubicBezTo>
                    <a:pt x="4270" y="293"/>
                    <a:pt x="3955" y="1"/>
                    <a:pt x="3530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06;p82"/>
            <p:cNvSpPr/>
            <p:nvPr/>
          </p:nvSpPr>
          <p:spPr>
            <a:xfrm>
              <a:off x="3687535" y="564033"/>
              <a:ext cx="252393" cy="371590"/>
            </a:xfrm>
            <a:custGeom>
              <a:avLst/>
              <a:gdLst/>
              <a:ahLst/>
              <a:cxnLst/>
              <a:rect l="l" t="t" r="r" b="b"/>
              <a:pathLst>
                <a:path w="9124" h="13433" extrusionOk="0">
                  <a:moveTo>
                    <a:pt x="6164" y="1"/>
                  </a:moveTo>
                  <a:cubicBezTo>
                    <a:pt x="4956" y="1"/>
                    <a:pt x="3888" y="499"/>
                    <a:pt x="2952" y="1270"/>
                  </a:cubicBezTo>
                  <a:cubicBezTo>
                    <a:pt x="2716" y="1506"/>
                    <a:pt x="2481" y="1786"/>
                    <a:pt x="2290" y="2067"/>
                  </a:cubicBezTo>
                  <a:cubicBezTo>
                    <a:pt x="2155" y="2213"/>
                    <a:pt x="2065" y="2392"/>
                    <a:pt x="2009" y="2628"/>
                  </a:cubicBezTo>
                  <a:cubicBezTo>
                    <a:pt x="2009" y="2718"/>
                    <a:pt x="2009" y="2908"/>
                    <a:pt x="2110" y="2998"/>
                  </a:cubicBezTo>
                  <a:cubicBezTo>
                    <a:pt x="2156" y="3073"/>
                    <a:pt x="2229" y="3098"/>
                    <a:pt x="2308" y="3098"/>
                  </a:cubicBezTo>
                  <a:cubicBezTo>
                    <a:pt x="2382" y="3098"/>
                    <a:pt x="2460" y="3076"/>
                    <a:pt x="2525" y="3054"/>
                  </a:cubicBezTo>
                  <a:cubicBezTo>
                    <a:pt x="2716" y="2953"/>
                    <a:pt x="2907" y="2819"/>
                    <a:pt x="3042" y="2673"/>
                  </a:cubicBezTo>
                  <a:cubicBezTo>
                    <a:pt x="3277" y="2493"/>
                    <a:pt x="3513" y="2392"/>
                    <a:pt x="3749" y="2347"/>
                  </a:cubicBezTo>
                  <a:lnTo>
                    <a:pt x="4355" y="2347"/>
                  </a:lnTo>
                  <a:cubicBezTo>
                    <a:pt x="5432" y="2437"/>
                    <a:pt x="6318" y="3380"/>
                    <a:pt x="5847" y="4592"/>
                  </a:cubicBezTo>
                  <a:cubicBezTo>
                    <a:pt x="5656" y="5063"/>
                    <a:pt x="5432" y="5478"/>
                    <a:pt x="5151" y="5905"/>
                  </a:cubicBezTo>
                  <a:cubicBezTo>
                    <a:pt x="4635" y="6645"/>
                    <a:pt x="4029" y="7352"/>
                    <a:pt x="3322" y="7958"/>
                  </a:cubicBezTo>
                  <a:cubicBezTo>
                    <a:pt x="2851" y="8429"/>
                    <a:pt x="2346" y="8845"/>
                    <a:pt x="1875" y="9316"/>
                  </a:cubicBezTo>
                  <a:cubicBezTo>
                    <a:pt x="1549" y="9641"/>
                    <a:pt x="1224" y="9967"/>
                    <a:pt x="943" y="10348"/>
                  </a:cubicBezTo>
                  <a:cubicBezTo>
                    <a:pt x="707" y="10629"/>
                    <a:pt x="472" y="10909"/>
                    <a:pt x="326" y="11235"/>
                  </a:cubicBezTo>
                  <a:cubicBezTo>
                    <a:pt x="1" y="11931"/>
                    <a:pt x="236" y="12447"/>
                    <a:pt x="943" y="12727"/>
                  </a:cubicBezTo>
                  <a:cubicBezTo>
                    <a:pt x="1168" y="12873"/>
                    <a:pt x="1403" y="12918"/>
                    <a:pt x="1684" y="13008"/>
                  </a:cubicBezTo>
                  <a:cubicBezTo>
                    <a:pt x="2570" y="13199"/>
                    <a:pt x="3468" y="13333"/>
                    <a:pt x="4399" y="13378"/>
                  </a:cubicBezTo>
                  <a:cubicBezTo>
                    <a:pt x="4758" y="13415"/>
                    <a:pt x="5123" y="13433"/>
                    <a:pt x="5492" y="13433"/>
                  </a:cubicBezTo>
                  <a:cubicBezTo>
                    <a:pt x="6127" y="13433"/>
                    <a:pt x="6770" y="13381"/>
                    <a:pt x="7396" y="13288"/>
                  </a:cubicBezTo>
                  <a:cubicBezTo>
                    <a:pt x="8091" y="13199"/>
                    <a:pt x="8563" y="12727"/>
                    <a:pt x="8933" y="12121"/>
                  </a:cubicBezTo>
                  <a:cubicBezTo>
                    <a:pt x="9124" y="11751"/>
                    <a:pt x="9023" y="11515"/>
                    <a:pt x="8608" y="11414"/>
                  </a:cubicBezTo>
                  <a:cubicBezTo>
                    <a:pt x="7811" y="11280"/>
                    <a:pt x="6969" y="11134"/>
                    <a:pt x="6128" y="11044"/>
                  </a:cubicBezTo>
                  <a:cubicBezTo>
                    <a:pt x="5567" y="10954"/>
                    <a:pt x="4961" y="10909"/>
                    <a:pt x="4399" y="10808"/>
                  </a:cubicBezTo>
                  <a:cubicBezTo>
                    <a:pt x="3928" y="10719"/>
                    <a:pt x="3468" y="10573"/>
                    <a:pt x="2997" y="10247"/>
                  </a:cubicBezTo>
                  <a:cubicBezTo>
                    <a:pt x="3087" y="10158"/>
                    <a:pt x="3187" y="10113"/>
                    <a:pt x="3277" y="10068"/>
                  </a:cubicBezTo>
                  <a:cubicBezTo>
                    <a:pt x="3692" y="9686"/>
                    <a:pt x="4074" y="9316"/>
                    <a:pt x="4444" y="8946"/>
                  </a:cubicBezTo>
                  <a:cubicBezTo>
                    <a:pt x="5432" y="8003"/>
                    <a:pt x="6273" y="7027"/>
                    <a:pt x="7059" y="5949"/>
                  </a:cubicBezTo>
                  <a:cubicBezTo>
                    <a:pt x="7575" y="5242"/>
                    <a:pt x="8047" y="4502"/>
                    <a:pt x="8327" y="3660"/>
                  </a:cubicBezTo>
                  <a:cubicBezTo>
                    <a:pt x="8462" y="3279"/>
                    <a:pt x="8608" y="2908"/>
                    <a:pt x="8608" y="2538"/>
                  </a:cubicBezTo>
                  <a:cubicBezTo>
                    <a:pt x="8742" y="1135"/>
                    <a:pt x="7856" y="148"/>
                    <a:pt x="6498" y="13"/>
                  </a:cubicBezTo>
                  <a:cubicBezTo>
                    <a:pt x="6386" y="5"/>
                    <a:pt x="6274" y="1"/>
                    <a:pt x="6164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594;p40"/>
          <p:cNvSpPr txBox="1">
            <a:spLocks/>
          </p:cNvSpPr>
          <p:nvPr/>
        </p:nvSpPr>
        <p:spPr>
          <a:xfrm>
            <a:off x="839075" y="2900962"/>
            <a:ext cx="5012971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600"/>
              </a:spcAft>
              <a:buFont typeface="Comfortaa"/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1200 : 100 x 10 = 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120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ct val="115000"/>
              </a:lnSpc>
              <a:spcAft>
                <a:spcPts val="1600"/>
              </a:spcAft>
              <a:buFont typeface="Comfortaa"/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     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Đáp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 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120.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82" name="Google Shape;929;p48"/>
          <p:cNvGrpSpPr/>
          <p:nvPr/>
        </p:nvGrpSpPr>
        <p:grpSpPr>
          <a:xfrm>
            <a:off x="3305063" y="611282"/>
            <a:ext cx="251526" cy="311860"/>
            <a:chOff x="5413039" y="3695766"/>
            <a:chExt cx="458683" cy="430121"/>
          </a:xfrm>
        </p:grpSpPr>
        <p:sp>
          <p:nvSpPr>
            <p:cNvPr id="83" name="Google Shape;930;p48"/>
            <p:cNvSpPr/>
            <p:nvPr/>
          </p:nvSpPr>
          <p:spPr>
            <a:xfrm>
              <a:off x="5413039" y="3720424"/>
              <a:ext cx="441374" cy="403818"/>
            </a:xfrm>
            <a:custGeom>
              <a:avLst/>
              <a:gdLst/>
              <a:ahLst/>
              <a:cxnLst/>
              <a:rect l="l" t="t" r="r" b="b"/>
              <a:pathLst>
                <a:path w="13962" h="12774" extrusionOk="0">
                  <a:moveTo>
                    <a:pt x="11855" y="1"/>
                  </a:moveTo>
                  <a:cubicBezTo>
                    <a:pt x="11483" y="1"/>
                    <a:pt x="11125" y="143"/>
                    <a:pt x="10783" y="362"/>
                  </a:cubicBezTo>
                  <a:cubicBezTo>
                    <a:pt x="10080" y="803"/>
                    <a:pt x="9473" y="1577"/>
                    <a:pt x="9020" y="2053"/>
                  </a:cubicBezTo>
                  <a:cubicBezTo>
                    <a:pt x="7961" y="3172"/>
                    <a:pt x="6937" y="4327"/>
                    <a:pt x="5865" y="5410"/>
                  </a:cubicBezTo>
                  <a:lnTo>
                    <a:pt x="1031" y="10244"/>
                  </a:lnTo>
                  <a:cubicBezTo>
                    <a:pt x="0" y="11285"/>
                    <a:pt x="1012" y="12773"/>
                    <a:pt x="2146" y="12773"/>
                  </a:cubicBezTo>
                  <a:cubicBezTo>
                    <a:pt x="2478" y="12773"/>
                    <a:pt x="2822" y="12645"/>
                    <a:pt x="3127" y="12340"/>
                  </a:cubicBezTo>
                  <a:lnTo>
                    <a:pt x="7961" y="7506"/>
                  </a:lnTo>
                  <a:cubicBezTo>
                    <a:pt x="9437" y="6018"/>
                    <a:pt x="10890" y="4529"/>
                    <a:pt x="12378" y="3065"/>
                  </a:cubicBezTo>
                  <a:cubicBezTo>
                    <a:pt x="13259" y="2196"/>
                    <a:pt x="13962" y="434"/>
                    <a:pt x="12140" y="29"/>
                  </a:cubicBezTo>
                  <a:cubicBezTo>
                    <a:pt x="12044" y="10"/>
                    <a:pt x="11949" y="1"/>
                    <a:pt x="1185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1;p48"/>
            <p:cNvSpPr/>
            <p:nvPr/>
          </p:nvSpPr>
          <p:spPr>
            <a:xfrm>
              <a:off x="5421542" y="3695766"/>
              <a:ext cx="202130" cy="185818"/>
            </a:xfrm>
            <a:custGeom>
              <a:avLst/>
              <a:gdLst/>
              <a:ahLst/>
              <a:cxnLst/>
              <a:rect l="l" t="t" r="r" b="b"/>
              <a:pathLst>
                <a:path w="6394" h="5878" extrusionOk="0">
                  <a:moveTo>
                    <a:pt x="3377" y="1386"/>
                  </a:moveTo>
                  <a:cubicBezTo>
                    <a:pt x="3636" y="1386"/>
                    <a:pt x="3893" y="1451"/>
                    <a:pt x="4120" y="1595"/>
                  </a:cubicBezTo>
                  <a:cubicBezTo>
                    <a:pt x="4882" y="2023"/>
                    <a:pt x="5156" y="2988"/>
                    <a:pt x="4715" y="3750"/>
                  </a:cubicBezTo>
                  <a:lnTo>
                    <a:pt x="4727" y="3750"/>
                  </a:lnTo>
                  <a:cubicBezTo>
                    <a:pt x="4424" y="4252"/>
                    <a:pt x="3897" y="4530"/>
                    <a:pt x="3356" y="4530"/>
                  </a:cubicBezTo>
                  <a:cubicBezTo>
                    <a:pt x="3089" y="4530"/>
                    <a:pt x="2820" y="4463"/>
                    <a:pt x="2572" y="4321"/>
                  </a:cubicBezTo>
                  <a:cubicBezTo>
                    <a:pt x="1822" y="3881"/>
                    <a:pt x="1560" y="2940"/>
                    <a:pt x="1977" y="2178"/>
                  </a:cubicBezTo>
                  <a:cubicBezTo>
                    <a:pt x="2253" y="1690"/>
                    <a:pt x="2818" y="1386"/>
                    <a:pt x="3377" y="1386"/>
                  </a:cubicBezTo>
                  <a:close/>
                  <a:moveTo>
                    <a:pt x="3408" y="1"/>
                  </a:moveTo>
                  <a:cubicBezTo>
                    <a:pt x="2358" y="1"/>
                    <a:pt x="1294" y="569"/>
                    <a:pt x="774" y="1488"/>
                  </a:cubicBezTo>
                  <a:cubicBezTo>
                    <a:pt x="0" y="2904"/>
                    <a:pt x="500" y="4678"/>
                    <a:pt x="1905" y="5488"/>
                  </a:cubicBezTo>
                  <a:cubicBezTo>
                    <a:pt x="2370" y="5752"/>
                    <a:pt x="2877" y="5878"/>
                    <a:pt x="3377" y="5878"/>
                  </a:cubicBezTo>
                  <a:cubicBezTo>
                    <a:pt x="4387" y="5878"/>
                    <a:pt x="5368" y="5364"/>
                    <a:pt x="5918" y="4440"/>
                  </a:cubicBezTo>
                  <a:cubicBezTo>
                    <a:pt x="6299" y="3762"/>
                    <a:pt x="6394" y="2964"/>
                    <a:pt x="6215" y="2226"/>
                  </a:cubicBezTo>
                  <a:cubicBezTo>
                    <a:pt x="5989" y="1452"/>
                    <a:pt x="5489" y="797"/>
                    <a:pt x="4810" y="392"/>
                  </a:cubicBezTo>
                  <a:cubicBezTo>
                    <a:pt x="4383" y="124"/>
                    <a:pt x="3897" y="1"/>
                    <a:pt x="340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2;p48"/>
            <p:cNvSpPr/>
            <p:nvPr/>
          </p:nvSpPr>
          <p:spPr>
            <a:xfrm>
              <a:off x="5668043" y="3938552"/>
              <a:ext cx="203679" cy="187336"/>
            </a:xfrm>
            <a:custGeom>
              <a:avLst/>
              <a:gdLst/>
              <a:ahLst/>
              <a:cxnLst/>
              <a:rect l="l" t="t" r="r" b="b"/>
              <a:pathLst>
                <a:path w="6443" h="5926" extrusionOk="0">
                  <a:moveTo>
                    <a:pt x="3429" y="1385"/>
                  </a:moveTo>
                  <a:cubicBezTo>
                    <a:pt x="3690" y="1385"/>
                    <a:pt x="3950" y="1451"/>
                    <a:pt x="4180" y="1594"/>
                  </a:cubicBezTo>
                  <a:cubicBezTo>
                    <a:pt x="4930" y="2023"/>
                    <a:pt x="5204" y="2987"/>
                    <a:pt x="4775" y="3749"/>
                  </a:cubicBezTo>
                  <a:lnTo>
                    <a:pt x="4763" y="3749"/>
                  </a:lnTo>
                  <a:cubicBezTo>
                    <a:pt x="4459" y="4210"/>
                    <a:pt x="3959" y="4461"/>
                    <a:pt x="3446" y="4461"/>
                  </a:cubicBezTo>
                  <a:cubicBezTo>
                    <a:pt x="3178" y="4461"/>
                    <a:pt x="2906" y="4392"/>
                    <a:pt x="2656" y="4249"/>
                  </a:cubicBezTo>
                  <a:cubicBezTo>
                    <a:pt x="1930" y="3833"/>
                    <a:pt x="1656" y="2928"/>
                    <a:pt x="2025" y="2178"/>
                  </a:cubicBezTo>
                  <a:cubicBezTo>
                    <a:pt x="2301" y="1690"/>
                    <a:pt x="2867" y="1385"/>
                    <a:pt x="3429" y="1385"/>
                  </a:cubicBezTo>
                  <a:close/>
                  <a:moveTo>
                    <a:pt x="3450" y="0"/>
                  </a:moveTo>
                  <a:cubicBezTo>
                    <a:pt x="2401" y="0"/>
                    <a:pt x="1334" y="569"/>
                    <a:pt x="822" y="1487"/>
                  </a:cubicBezTo>
                  <a:cubicBezTo>
                    <a:pt x="1" y="2904"/>
                    <a:pt x="501" y="4714"/>
                    <a:pt x="1918" y="5535"/>
                  </a:cubicBezTo>
                  <a:cubicBezTo>
                    <a:pt x="2381" y="5800"/>
                    <a:pt x="2887" y="5926"/>
                    <a:pt x="3386" y="5926"/>
                  </a:cubicBezTo>
                  <a:cubicBezTo>
                    <a:pt x="4413" y="5926"/>
                    <a:pt x="5413" y="5393"/>
                    <a:pt x="5966" y="4440"/>
                  </a:cubicBezTo>
                  <a:cubicBezTo>
                    <a:pt x="6335" y="3761"/>
                    <a:pt x="6442" y="2963"/>
                    <a:pt x="6252" y="2225"/>
                  </a:cubicBezTo>
                  <a:cubicBezTo>
                    <a:pt x="6037" y="1451"/>
                    <a:pt x="5537" y="796"/>
                    <a:pt x="4847" y="392"/>
                  </a:cubicBezTo>
                  <a:cubicBezTo>
                    <a:pt x="4423" y="123"/>
                    <a:pt x="3939" y="0"/>
                    <a:pt x="3450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3;p48"/>
            <p:cNvSpPr/>
            <p:nvPr/>
          </p:nvSpPr>
          <p:spPr>
            <a:xfrm>
              <a:off x="5415884" y="3734871"/>
              <a:ext cx="203648" cy="149717"/>
            </a:xfrm>
            <a:custGeom>
              <a:avLst/>
              <a:gdLst/>
              <a:ahLst/>
              <a:cxnLst/>
              <a:rect l="l" t="t" r="r" b="b"/>
              <a:pathLst>
                <a:path w="6442" h="4736" extrusionOk="0">
                  <a:moveTo>
                    <a:pt x="1108" y="0"/>
                  </a:moveTo>
                  <a:cubicBezTo>
                    <a:pt x="1060" y="84"/>
                    <a:pt x="1001" y="167"/>
                    <a:pt x="953" y="251"/>
                  </a:cubicBezTo>
                  <a:cubicBezTo>
                    <a:pt x="1" y="1858"/>
                    <a:pt x="751" y="3941"/>
                    <a:pt x="2513" y="4561"/>
                  </a:cubicBezTo>
                  <a:cubicBezTo>
                    <a:pt x="2845" y="4680"/>
                    <a:pt x="3182" y="4735"/>
                    <a:pt x="3512" y="4735"/>
                  </a:cubicBezTo>
                  <a:cubicBezTo>
                    <a:pt x="4932" y="4735"/>
                    <a:pt x="6220" y="3701"/>
                    <a:pt x="6442" y="2203"/>
                  </a:cubicBezTo>
                  <a:lnTo>
                    <a:pt x="6442" y="2203"/>
                  </a:lnTo>
                  <a:cubicBezTo>
                    <a:pt x="5930" y="2406"/>
                    <a:pt x="5394" y="2537"/>
                    <a:pt x="4858" y="2596"/>
                  </a:cubicBezTo>
                  <a:cubicBezTo>
                    <a:pt x="4529" y="3092"/>
                    <a:pt x="4041" y="3310"/>
                    <a:pt x="3558" y="3310"/>
                  </a:cubicBezTo>
                  <a:cubicBezTo>
                    <a:pt x="2694" y="3310"/>
                    <a:pt x="1846" y="2614"/>
                    <a:pt x="1953" y="1560"/>
                  </a:cubicBezTo>
                  <a:cubicBezTo>
                    <a:pt x="1525" y="1132"/>
                    <a:pt x="1239" y="596"/>
                    <a:pt x="11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4;p48"/>
            <p:cNvSpPr/>
            <p:nvPr/>
          </p:nvSpPr>
          <p:spPr>
            <a:xfrm>
              <a:off x="5413039" y="3751816"/>
              <a:ext cx="422944" cy="372427"/>
            </a:xfrm>
            <a:custGeom>
              <a:avLst/>
              <a:gdLst/>
              <a:ahLst/>
              <a:cxnLst/>
              <a:rect l="l" t="t" r="r" b="b"/>
              <a:pathLst>
                <a:path w="13379" h="11781" extrusionOk="0">
                  <a:moveTo>
                    <a:pt x="13259" y="0"/>
                  </a:moveTo>
                  <a:lnTo>
                    <a:pt x="13259" y="0"/>
                  </a:lnTo>
                  <a:cubicBezTo>
                    <a:pt x="10592" y="2405"/>
                    <a:pt x="7830" y="4691"/>
                    <a:pt x="4948" y="6858"/>
                  </a:cubicBezTo>
                  <a:cubicBezTo>
                    <a:pt x="4294" y="7358"/>
                    <a:pt x="3615" y="7858"/>
                    <a:pt x="2829" y="8132"/>
                  </a:cubicBezTo>
                  <a:cubicBezTo>
                    <a:pt x="2555" y="8227"/>
                    <a:pt x="2258" y="8287"/>
                    <a:pt x="1972" y="8311"/>
                  </a:cubicBezTo>
                  <a:lnTo>
                    <a:pt x="1031" y="9251"/>
                  </a:lnTo>
                  <a:cubicBezTo>
                    <a:pt x="0" y="10292"/>
                    <a:pt x="1012" y="11780"/>
                    <a:pt x="2146" y="11780"/>
                  </a:cubicBezTo>
                  <a:cubicBezTo>
                    <a:pt x="2478" y="11780"/>
                    <a:pt x="2822" y="11652"/>
                    <a:pt x="3127" y="11347"/>
                  </a:cubicBezTo>
                  <a:lnTo>
                    <a:pt x="7961" y="6513"/>
                  </a:lnTo>
                  <a:cubicBezTo>
                    <a:pt x="9437" y="5025"/>
                    <a:pt x="10890" y="3536"/>
                    <a:pt x="12378" y="2072"/>
                  </a:cubicBezTo>
                  <a:cubicBezTo>
                    <a:pt x="12914" y="1536"/>
                    <a:pt x="13378" y="679"/>
                    <a:pt x="13259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5;p48"/>
            <p:cNvSpPr/>
            <p:nvPr/>
          </p:nvSpPr>
          <p:spPr>
            <a:xfrm>
              <a:off x="5670319" y="3993811"/>
              <a:ext cx="198748" cy="130781"/>
            </a:xfrm>
            <a:custGeom>
              <a:avLst/>
              <a:gdLst/>
              <a:ahLst/>
              <a:cxnLst/>
              <a:rect l="l" t="t" r="r" b="b"/>
              <a:pathLst>
                <a:path w="6287" h="4137" extrusionOk="0">
                  <a:moveTo>
                    <a:pt x="619" y="1"/>
                  </a:moveTo>
                  <a:lnTo>
                    <a:pt x="619" y="1"/>
                  </a:lnTo>
                  <a:cubicBezTo>
                    <a:pt x="0" y="1442"/>
                    <a:pt x="608" y="3108"/>
                    <a:pt x="2001" y="3811"/>
                  </a:cubicBezTo>
                  <a:cubicBezTo>
                    <a:pt x="2430" y="4031"/>
                    <a:pt x="2890" y="4136"/>
                    <a:pt x="3343" y="4136"/>
                  </a:cubicBezTo>
                  <a:cubicBezTo>
                    <a:pt x="4358" y="4136"/>
                    <a:pt x="5342" y="3610"/>
                    <a:pt x="5894" y="2680"/>
                  </a:cubicBezTo>
                  <a:cubicBezTo>
                    <a:pt x="6156" y="2204"/>
                    <a:pt x="6287" y="1680"/>
                    <a:pt x="6275" y="1144"/>
                  </a:cubicBezTo>
                  <a:lnTo>
                    <a:pt x="6275" y="1144"/>
                  </a:lnTo>
                  <a:cubicBezTo>
                    <a:pt x="5811" y="1311"/>
                    <a:pt x="5346" y="1454"/>
                    <a:pt x="4858" y="1537"/>
                  </a:cubicBezTo>
                  <a:cubicBezTo>
                    <a:pt x="4834" y="1704"/>
                    <a:pt x="4775" y="1858"/>
                    <a:pt x="4691" y="2001"/>
                  </a:cubicBezTo>
                  <a:cubicBezTo>
                    <a:pt x="4375" y="2554"/>
                    <a:pt x="3859" y="2798"/>
                    <a:pt x="3347" y="2798"/>
                  </a:cubicBezTo>
                  <a:cubicBezTo>
                    <a:pt x="2492" y="2798"/>
                    <a:pt x="1646" y="2118"/>
                    <a:pt x="1751" y="1061"/>
                  </a:cubicBezTo>
                  <a:cubicBezTo>
                    <a:pt x="1298" y="799"/>
                    <a:pt x="905" y="441"/>
                    <a:pt x="619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39457" y="781765"/>
            <a:ext cx="3908424" cy="69683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Google Shape;594;p40"/>
          <p:cNvSpPr txBox="1">
            <a:spLocks noGrp="1"/>
          </p:cNvSpPr>
          <p:nvPr>
            <p:ph type="body" idx="1"/>
          </p:nvPr>
        </p:nvSpPr>
        <p:spPr>
          <a:xfrm>
            <a:off x="3362770" y="2435004"/>
            <a:ext cx="5012971" cy="649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-US" alt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52,5% của 800 là:</a:t>
            </a:r>
          </a:p>
        </p:txBody>
      </p:sp>
      <p:sp>
        <p:nvSpPr>
          <p:cNvPr id="595" name="Google Shape;595;p40"/>
          <p:cNvSpPr txBox="1">
            <a:spLocks noGrp="1"/>
          </p:cNvSpPr>
          <p:nvPr>
            <p:ph type="title"/>
          </p:nvPr>
        </p:nvSpPr>
        <p:spPr>
          <a:xfrm>
            <a:off x="2306433" y="752346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2">
                    <a:lumMod val="50000"/>
                  </a:schemeClr>
                </a:solidFill>
                <a:latin typeface="+mj-lt"/>
              </a:rPr>
              <a:t>Tìm  52,5 % của 800.           .  </a:t>
            </a:r>
            <a:endParaRPr b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16" name="Google Shape;616;p40"/>
          <p:cNvGrpSpPr/>
          <p:nvPr/>
        </p:nvGrpSpPr>
        <p:grpSpPr>
          <a:xfrm rot="21291960" flipH="1">
            <a:off x="442526" y="1685952"/>
            <a:ext cx="2546625" cy="3139829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67" name="Google Shape;594;p40"/>
          <p:cNvSpPr txBox="1">
            <a:spLocks/>
          </p:cNvSpPr>
          <p:nvPr/>
        </p:nvSpPr>
        <p:spPr>
          <a:xfrm>
            <a:off x="3467171" y="3143104"/>
            <a:ext cx="5012971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600"/>
              </a:spcAft>
              <a:buFont typeface="Comfortaa"/>
              <a:buNone/>
            </a:pP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800 : 100 x 52,5 = </a:t>
            </a:r>
            <a:r>
              <a:rPr lang="en-US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420</a:t>
            </a:r>
            <a:endParaRPr lang="en-US" alt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 marL="0" indent="0">
              <a:lnSpc>
                <a:spcPct val="115000"/>
              </a:lnSpc>
              <a:spcAft>
                <a:spcPts val="1600"/>
              </a:spcAft>
              <a:buFont typeface="Comfortaa"/>
              <a:buNone/>
            </a:pP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                       </a:t>
            </a:r>
            <a:r>
              <a:rPr lang="en-US" alt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Đáp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420.</a:t>
            </a:r>
            <a:endParaRPr lang="en-US" alt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68" name="Google Shape;548;p38"/>
          <p:cNvGrpSpPr/>
          <p:nvPr/>
        </p:nvGrpSpPr>
        <p:grpSpPr>
          <a:xfrm>
            <a:off x="6232963" y="-216064"/>
            <a:ext cx="3304606" cy="1747862"/>
            <a:chOff x="3097975" y="807826"/>
            <a:chExt cx="2943183" cy="1556699"/>
          </a:xfrm>
        </p:grpSpPr>
        <p:grpSp>
          <p:nvGrpSpPr>
            <p:cNvPr id="6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02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00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9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94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863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497164" y="2095312"/>
            <a:ext cx="4278343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cs typeface="Quicksand Bold" panose="020B0604020202020204" charset="0"/>
              </a:rPr>
              <a:t>KHÁM PHÁ</a:t>
            </a:r>
            <a:endParaRPr b="1">
              <a:latin typeface="+mj-lt"/>
              <a:cs typeface="Quicksand Bold" panose="020B0604020202020204" charset="0"/>
            </a:endParaRPr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1" name="Google Shape;866;p48"/>
          <p:cNvGrpSpPr/>
          <p:nvPr/>
        </p:nvGrpSpPr>
        <p:grpSpPr>
          <a:xfrm rot="262191" flipH="1">
            <a:off x="5264227" y="3111832"/>
            <a:ext cx="2235696" cy="2164061"/>
            <a:chOff x="228875" y="1971376"/>
            <a:chExt cx="2619086" cy="3172113"/>
          </a:xfrm>
        </p:grpSpPr>
        <p:sp>
          <p:nvSpPr>
            <p:cNvPr id="12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63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8"/>
          <p:cNvSpPr txBox="1">
            <a:spLocks noGrp="1"/>
          </p:cNvSpPr>
          <p:nvPr>
            <p:ph type="title"/>
          </p:nvPr>
        </p:nvSpPr>
        <p:spPr>
          <a:xfrm>
            <a:off x="-1540201" y="26735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+mj-lt"/>
              </a:rPr>
              <a:t>a. </a:t>
            </a:r>
            <a:r>
              <a:rPr lang="en-US" b="1" dirty="0" err="1">
                <a:latin typeface="+mj-lt"/>
              </a:rPr>
              <a:t>Ví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dụ</a:t>
            </a:r>
            <a:r>
              <a:rPr lang="en-US" b="1" dirty="0">
                <a:latin typeface="+mj-lt"/>
              </a:rPr>
              <a:t>:</a:t>
            </a:r>
            <a:endParaRPr b="1" dirty="0">
              <a:latin typeface="+mj-lt"/>
            </a:endParaRPr>
          </a:p>
        </p:txBody>
      </p:sp>
      <p:sp>
        <p:nvSpPr>
          <p:cNvPr id="547" name="Google Shape;547;p38"/>
          <p:cNvSpPr txBox="1">
            <a:spLocks noGrp="1"/>
          </p:cNvSpPr>
          <p:nvPr>
            <p:ph type="body" idx="1"/>
          </p:nvPr>
        </p:nvSpPr>
        <p:spPr>
          <a:xfrm>
            <a:off x="-302113" y="709076"/>
            <a:ext cx="6443605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học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sinh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nữ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của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một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trường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420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em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và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chiếm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52,5%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số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học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sinh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toàn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trường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.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Hỏi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trường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đó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có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bao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nhiêu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học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sinh</a:t>
            </a:r>
            <a:r>
              <a:rPr lang="en-US" altLang="en-US" sz="24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?</a:t>
            </a:r>
          </a:p>
        </p:txBody>
      </p:sp>
      <p:grpSp>
        <p:nvGrpSpPr>
          <p:cNvPr id="548" name="Google Shape;548;p38"/>
          <p:cNvGrpSpPr/>
          <p:nvPr/>
        </p:nvGrpSpPr>
        <p:grpSpPr>
          <a:xfrm>
            <a:off x="5949500" y="-73233"/>
            <a:ext cx="3304606" cy="1747862"/>
            <a:chOff x="3097975" y="807826"/>
            <a:chExt cx="2943183" cy="1556699"/>
          </a:xfrm>
        </p:grpSpPr>
        <p:grpSp>
          <p:nvGrpSpPr>
            <p:cNvPr id="54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550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552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1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7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71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574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76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57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580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581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40" name="Google Shape;1881;p82"/>
          <p:cNvSpPr/>
          <p:nvPr/>
        </p:nvSpPr>
        <p:spPr>
          <a:xfrm>
            <a:off x="4990535" y="1248093"/>
            <a:ext cx="1044000" cy="3600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1881;p82"/>
          <p:cNvSpPr/>
          <p:nvPr/>
        </p:nvSpPr>
        <p:spPr>
          <a:xfrm>
            <a:off x="617220" y="1619117"/>
            <a:ext cx="3605297" cy="49388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866;p82"/>
          <p:cNvSpPr/>
          <p:nvPr/>
        </p:nvSpPr>
        <p:spPr>
          <a:xfrm>
            <a:off x="-469714" y="-75131"/>
            <a:ext cx="3092700" cy="1031305"/>
          </a:xfrm>
          <a:custGeom>
            <a:avLst/>
            <a:gdLst/>
            <a:ahLst/>
            <a:cxnLst/>
            <a:rect l="l" t="t" r="r" b="b"/>
            <a:pathLst>
              <a:path w="23050" h="12090" extrusionOk="0">
                <a:moveTo>
                  <a:pt x="6352" y="1819"/>
                </a:moveTo>
                <a:cubicBezTo>
                  <a:pt x="6352" y="1863"/>
                  <a:pt x="6307" y="1964"/>
                  <a:pt x="6352" y="2009"/>
                </a:cubicBezTo>
                <a:cubicBezTo>
                  <a:pt x="6352" y="2144"/>
                  <a:pt x="6453" y="2189"/>
                  <a:pt x="6587" y="2189"/>
                </a:cubicBezTo>
                <a:cubicBezTo>
                  <a:pt x="7046" y="2173"/>
                  <a:pt x="7504" y="2164"/>
                  <a:pt x="7963" y="2164"/>
                </a:cubicBezTo>
                <a:cubicBezTo>
                  <a:pt x="10076" y="2164"/>
                  <a:pt x="12188" y="2345"/>
                  <a:pt x="14263" y="2806"/>
                </a:cubicBezTo>
                <a:cubicBezTo>
                  <a:pt x="15565" y="3132"/>
                  <a:pt x="16878" y="3502"/>
                  <a:pt x="18135" y="4063"/>
                </a:cubicBezTo>
                <a:cubicBezTo>
                  <a:pt x="18797" y="4388"/>
                  <a:pt x="19447" y="4770"/>
                  <a:pt x="20009" y="5230"/>
                </a:cubicBezTo>
                <a:cubicBezTo>
                  <a:pt x="20379" y="5555"/>
                  <a:pt x="20716" y="5937"/>
                  <a:pt x="20850" y="6352"/>
                </a:cubicBezTo>
                <a:cubicBezTo>
                  <a:pt x="20996" y="6633"/>
                  <a:pt x="21041" y="6913"/>
                  <a:pt x="21086" y="7194"/>
                </a:cubicBezTo>
                <a:cubicBezTo>
                  <a:pt x="21131" y="7620"/>
                  <a:pt x="20940" y="7946"/>
                  <a:pt x="20615" y="8181"/>
                </a:cubicBezTo>
                <a:cubicBezTo>
                  <a:pt x="20244" y="8462"/>
                  <a:pt x="19818" y="8742"/>
                  <a:pt x="19403" y="8922"/>
                </a:cubicBezTo>
                <a:cubicBezTo>
                  <a:pt x="18280" y="9483"/>
                  <a:pt x="17068" y="9764"/>
                  <a:pt x="15845" y="9954"/>
                </a:cubicBezTo>
                <a:cubicBezTo>
                  <a:pt x="14819" y="10097"/>
                  <a:pt x="13783" y="10172"/>
                  <a:pt x="12749" y="10172"/>
                </a:cubicBezTo>
                <a:cubicBezTo>
                  <a:pt x="11104" y="10172"/>
                  <a:pt x="9461" y="9984"/>
                  <a:pt x="7855" y="9584"/>
                </a:cubicBezTo>
                <a:cubicBezTo>
                  <a:pt x="6632" y="9303"/>
                  <a:pt x="5510" y="8922"/>
                  <a:pt x="4444" y="8271"/>
                </a:cubicBezTo>
                <a:cubicBezTo>
                  <a:pt x="3737" y="7856"/>
                  <a:pt x="3086" y="7385"/>
                  <a:pt x="2570" y="6734"/>
                </a:cubicBezTo>
                <a:cubicBezTo>
                  <a:pt x="2200" y="6262"/>
                  <a:pt x="1863" y="5746"/>
                  <a:pt x="1773" y="5140"/>
                </a:cubicBezTo>
                <a:cubicBezTo>
                  <a:pt x="1639" y="4343"/>
                  <a:pt x="1818" y="3693"/>
                  <a:pt x="2525" y="3221"/>
                </a:cubicBezTo>
                <a:cubicBezTo>
                  <a:pt x="3131" y="2806"/>
                  <a:pt x="3782" y="2526"/>
                  <a:pt x="4489" y="2290"/>
                </a:cubicBezTo>
                <a:cubicBezTo>
                  <a:pt x="5095" y="2099"/>
                  <a:pt x="5701" y="1908"/>
                  <a:pt x="6352" y="1819"/>
                </a:cubicBezTo>
                <a:close/>
                <a:moveTo>
                  <a:pt x="13085" y="1"/>
                </a:moveTo>
                <a:cubicBezTo>
                  <a:pt x="11873" y="46"/>
                  <a:pt x="10706" y="46"/>
                  <a:pt x="9494" y="90"/>
                </a:cubicBezTo>
                <a:cubicBezTo>
                  <a:pt x="8316" y="135"/>
                  <a:pt x="7148" y="281"/>
                  <a:pt x="6026" y="607"/>
                </a:cubicBezTo>
                <a:cubicBezTo>
                  <a:pt x="4668" y="932"/>
                  <a:pt x="3457" y="1448"/>
                  <a:pt x="2334" y="2245"/>
                </a:cubicBezTo>
                <a:cubicBezTo>
                  <a:pt x="1639" y="2750"/>
                  <a:pt x="1021" y="3367"/>
                  <a:pt x="606" y="4153"/>
                </a:cubicBezTo>
                <a:cubicBezTo>
                  <a:pt x="45" y="5185"/>
                  <a:pt x="0" y="6262"/>
                  <a:pt x="516" y="7385"/>
                </a:cubicBezTo>
                <a:cubicBezTo>
                  <a:pt x="932" y="8226"/>
                  <a:pt x="1582" y="8922"/>
                  <a:pt x="2334" y="9483"/>
                </a:cubicBezTo>
                <a:cubicBezTo>
                  <a:pt x="3546" y="10381"/>
                  <a:pt x="4904" y="10987"/>
                  <a:pt x="6352" y="11357"/>
                </a:cubicBezTo>
                <a:cubicBezTo>
                  <a:pt x="8092" y="11853"/>
                  <a:pt x="9832" y="12089"/>
                  <a:pt x="11603" y="12089"/>
                </a:cubicBezTo>
                <a:cubicBezTo>
                  <a:pt x="12356" y="12089"/>
                  <a:pt x="13115" y="12047"/>
                  <a:pt x="13881" y="11963"/>
                </a:cubicBezTo>
                <a:cubicBezTo>
                  <a:pt x="15520" y="11828"/>
                  <a:pt x="17113" y="11447"/>
                  <a:pt x="18651" y="10796"/>
                </a:cubicBezTo>
                <a:cubicBezTo>
                  <a:pt x="19728" y="10325"/>
                  <a:pt x="20716" y="9674"/>
                  <a:pt x="21557" y="8832"/>
                </a:cubicBezTo>
                <a:cubicBezTo>
                  <a:pt x="22062" y="8316"/>
                  <a:pt x="22444" y="7755"/>
                  <a:pt x="22724" y="7104"/>
                </a:cubicBezTo>
                <a:cubicBezTo>
                  <a:pt x="23050" y="6173"/>
                  <a:pt x="22960" y="5331"/>
                  <a:pt x="22399" y="4579"/>
                </a:cubicBezTo>
                <a:cubicBezTo>
                  <a:pt x="22118" y="4209"/>
                  <a:pt x="21782" y="3827"/>
                  <a:pt x="21366" y="3592"/>
                </a:cubicBezTo>
                <a:cubicBezTo>
                  <a:pt x="20895" y="3266"/>
                  <a:pt x="20379" y="2986"/>
                  <a:pt x="19874" y="2750"/>
                </a:cubicBezTo>
                <a:cubicBezTo>
                  <a:pt x="18236" y="1964"/>
                  <a:pt x="16552" y="1448"/>
                  <a:pt x="14768" y="1123"/>
                </a:cubicBezTo>
                <a:cubicBezTo>
                  <a:pt x="14353" y="1022"/>
                  <a:pt x="13926" y="977"/>
                  <a:pt x="13511" y="887"/>
                </a:cubicBezTo>
                <a:cubicBezTo>
                  <a:pt x="13601" y="741"/>
                  <a:pt x="13702" y="607"/>
                  <a:pt x="13747" y="461"/>
                </a:cubicBezTo>
                <a:cubicBezTo>
                  <a:pt x="13837" y="225"/>
                  <a:pt x="13747" y="90"/>
                  <a:pt x="13511" y="46"/>
                </a:cubicBezTo>
                <a:cubicBezTo>
                  <a:pt x="13365" y="1"/>
                  <a:pt x="13231" y="1"/>
                  <a:pt x="13085" y="1"/>
                </a:cubicBezTo>
                <a:close/>
              </a:path>
            </a:pathLst>
          </a:custGeom>
          <a:solidFill>
            <a:srgbClr val="FFD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47;p38"/>
          <p:cNvSpPr txBox="1">
            <a:spLocks/>
          </p:cNvSpPr>
          <p:nvPr/>
        </p:nvSpPr>
        <p:spPr>
          <a:xfrm>
            <a:off x="-302112" y="2013829"/>
            <a:ext cx="2185504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Tóm tắt</a:t>
            </a:r>
            <a:r>
              <a:rPr lang="en-US" alt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44" name="Google Shape;547;p38"/>
          <p:cNvSpPr txBox="1">
            <a:spLocks/>
          </p:cNvSpPr>
          <p:nvPr/>
        </p:nvSpPr>
        <p:spPr>
          <a:xfrm>
            <a:off x="-291660" y="2508187"/>
            <a:ext cx="6443605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52,5% số học sinh toàn trường là 420 em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100% số học sinh toàn trường là: … em?</a:t>
            </a:r>
          </a:p>
        </p:txBody>
      </p:sp>
      <p:sp>
        <p:nvSpPr>
          <p:cNvPr id="45" name="Google Shape;547;p38"/>
          <p:cNvSpPr txBox="1">
            <a:spLocks/>
          </p:cNvSpPr>
          <p:nvPr/>
        </p:nvSpPr>
        <p:spPr>
          <a:xfrm>
            <a:off x="-256503" y="3383869"/>
            <a:ext cx="2185504" cy="6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 u="sng">
                <a:solidFill>
                  <a:schemeClr val="accent1">
                    <a:lumMod val="75000"/>
                  </a:schemeClr>
                </a:solidFill>
                <a:latin typeface="+mj-lt"/>
              </a:rPr>
              <a:t>Cách giải</a:t>
            </a:r>
            <a:r>
              <a:rPr lang="en-US" alt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46" name="Google Shape;547;p38"/>
          <p:cNvSpPr txBox="1">
            <a:spLocks/>
          </p:cNvSpPr>
          <p:nvPr/>
        </p:nvSpPr>
        <p:spPr>
          <a:xfrm>
            <a:off x="-256503" y="3830480"/>
            <a:ext cx="8243044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1% số học sinh toàn trường là: 420 : 52,5 = 8 (em) 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100% số học sinh toàn trường là: 8 x 100 = 800 (em)</a:t>
            </a:r>
          </a:p>
        </p:txBody>
      </p:sp>
      <p:sp>
        <p:nvSpPr>
          <p:cNvPr id="47" name="Google Shape;1881;p82"/>
          <p:cNvSpPr/>
          <p:nvPr/>
        </p:nvSpPr>
        <p:spPr>
          <a:xfrm>
            <a:off x="4774446" y="3035287"/>
            <a:ext cx="1044000" cy="3600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881;p82"/>
          <p:cNvSpPr/>
          <p:nvPr/>
        </p:nvSpPr>
        <p:spPr>
          <a:xfrm>
            <a:off x="136481" y="3053287"/>
            <a:ext cx="1044000" cy="36000"/>
          </a:xfrm>
          <a:custGeom>
            <a:avLst/>
            <a:gdLst/>
            <a:ahLst/>
            <a:cxnLst/>
            <a:rect l="l" t="t" r="r" b="b"/>
            <a:pathLst>
              <a:path w="8742" h="2916" extrusionOk="0">
                <a:moveTo>
                  <a:pt x="4962" y="0"/>
                </a:moveTo>
                <a:cubicBezTo>
                  <a:pt x="4105" y="0"/>
                  <a:pt x="3256" y="83"/>
                  <a:pt x="2424" y="261"/>
                </a:cubicBezTo>
                <a:cubicBezTo>
                  <a:pt x="1448" y="452"/>
                  <a:pt x="797" y="1013"/>
                  <a:pt x="325" y="1854"/>
                </a:cubicBezTo>
                <a:cubicBezTo>
                  <a:pt x="0" y="2505"/>
                  <a:pt x="180" y="2842"/>
                  <a:pt x="887" y="2887"/>
                </a:cubicBezTo>
                <a:cubicBezTo>
                  <a:pt x="1089" y="2902"/>
                  <a:pt x="1296" y="2907"/>
                  <a:pt x="1511" y="2907"/>
                </a:cubicBezTo>
                <a:cubicBezTo>
                  <a:pt x="1943" y="2907"/>
                  <a:pt x="2409" y="2887"/>
                  <a:pt x="2940" y="2887"/>
                </a:cubicBezTo>
                <a:cubicBezTo>
                  <a:pt x="3127" y="2907"/>
                  <a:pt x="3316" y="2916"/>
                  <a:pt x="3508" y="2916"/>
                </a:cubicBezTo>
                <a:cubicBezTo>
                  <a:pt x="4621" y="2916"/>
                  <a:pt x="5817" y="2617"/>
                  <a:pt x="7014" y="2416"/>
                </a:cubicBezTo>
                <a:cubicBezTo>
                  <a:pt x="7754" y="2326"/>
                  <a:pt x="8315" y="1810"/>
                  <a:pt x="8596" y="1103"/>
                </a:cubicBezTo>
                <a:cubicBezTo>
                  <a:pt x="8742" y="777"/>
                  <a:pt x="8652" y="598"/>
                  <a:pt x="8315" y="497"/>
                </a:cubicBezTo>
                <a:cubicBezTo>
                  <a:pt x="7664" y="362"/>
                  <a:pt x="7058" y="126"/>
                  <a:pt x="6453" y="81"/>
                </a:cubicBezTo>
                <a:cubicBezTo>
                  <a:pt x="5955" y="28"/>
                  <a:pt x="5457" y="0"/>
                  <a:pt x="4962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547;p38"/>
          <p:cNvSpPr txBox="1">
            <a:spLocks/>
          </p:cNvSpPr>
          <p:nvPr/>
        </p:nvSpPr>
        <p:spPr>
          <a:xfrm>
            <a:off x="1151027" y="3467616"/>
            <a:ext cx="6443605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Hai bước có thể gộp thành: </a:t>
            </a:r>
          </a:p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        420 : 52,5 x 100 = 800</a:t>
            </a:r>
          </a:p>
        </p:txBody>
      </p:sp>
      <p:sp>
        <p:nvSpPr>
          <p:cNvPr id="50" name="Google Shape;547;p38"/>
          <p:cNvSpPr txBox="1">
            <a:spLocks/>
          </p:cNvSpPr>
          <p:nvPr/>
        </p:nvSpPr>
        <p:spPr>
          <a:xfrm>
            <a:off x="1082992" y="4339580"/>
            <a:ext cx="6443605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Hay  420 x 100 : 52,5 = 800</a:t>
            </a:r>
          </a:p>
        </p:txBody>
      </p:sp>
      <p:sp>
        <p:nvSpPr>
          <p:cNvPr id="51" name="Google Shape;1573;p63"/>
          <p:cNvSpPr/>
          <p:nvPr/>
        </p:nvSpPr>
        <p:spPr>
          <a:xfrm rot="19431353" flipH="1">
            <a:off x="5921011" y="3480286"/>
            <a:ext cx="2394187" cy="976957"/>
          </a:xfrm>
          <a:custGeom>
            <a:avLst/>
            <a:gdLst/>
            <a:ahLst/>
            <a:cxnLst/>
            <a:rect l="l" t="t" r="r" b="b"/>
            <a:pathLst>
              <a:path w="23131" h="12459" extrusionOk="0">
                <a:moveTo>
                  <a:pt x="626" y="0"/>
                </a:moveTo>
                <a:cubicBezTo>
                  <a:pt x="316" y="0"/>
                  <a:pt x="1" y="244"/>
                  <a:pt x="107" y="622"/>
                </a:cubicBezTo>
                <a:cubicBezTo>
                  <a:pt x="1145" y="4312"/>
                  <a:pt x="3034" y="7859"/>
                  <a:pt x="6173" y="10156"/>
                </a:cubicBezTo>
                <a:cubicBezTo>
                  <a:pt x="8148" y="11629"/>
                  <a:pt x="10564" y="12459"/>
                  <a:pt x="12991" y="12459"/>
                </a:cubicBezTo>
                <a:cubicBezTo>
                  <a:pt x="14334" y="12459"/>
                  <a:pt x="15681" y="12204"/>
                  <a:pt x="16958" y="11664"/>
                </a:cubicBezTo>
                <a:cubicBezTo>
                  <a:pt x="18590" y="10963"/>
                  <a:pt x="20106" y="9854"/>
                  <a:pt x="21392" y="8560"/>
                </a:cubicBezTo>
                <a:lnTo>
                  <a:pt x="21392" y="8560"/>
                </a:lnTo>
                <a:cubicBezTo>
                  <a:pt x="21357" y="9003"/>
                  <a:pt x="21392" y="9447"/>
                  <a:pt x="21729" y="9748"/>
                </a:cubicBezTo>
                <a:cubicBezTo>
                  <a:pt x="21822" y="9841"/>
                  <a:pt x="21942" y="9888"/>
                  <a:pt x="22062" y="9888"/>
                </a:cubicBezTo>
                <a:cubicBezTo>
                  <a:pt x="22181" y="9888"/>
                  <a:pt x="22301" y="9841"/>
                  <a:pt x="22394" y="9748"/>
                </a:cubicBezTo>
                <a:cubicBezTo>
                  <a:pt x="22802" y="9305"/>
                  <a:pt x="22687" y="8710"/>
                  <a:pt x="22802" y="8161"/>
                </a:cubicBezTo>
                <a:cubicBezTo>
                  <a:pt x="22873" y="7673"/>
                  <a:pt x="23130" y="7123"/>
                  <a:pt x="22988" y="6644"/>
                </a:cubicBezTo>
                <a:cubicBezTo>
                  <a:pt x="22819" y="6242"/>
                  <a:pt x="22468" y="6080"/>
                  <a:pt x="22100" y="6080"/>
                </a:cubicBezTo>
                <a:cubicBezTo>
                  <a:pt x="22062" y="6080"/>
                  <a:pt x="22024" y="6082"/>
                  <a:pt x="21986" y="6085"/>
                </a:cubicBezTo>
                <a:cubicBezTo>
                  <a:pt x="21321" y="6165"/>
                  <a:pt x="20656" y="6307"/>
                  <a:pt x="20026" y="6387"/>
                </a:cubicBezTo>
                <a:cubicBezTo>
                  <a:pt x="19254" y="6523"/>
                  <a:pt x="19521" y="7680"/>
                  <a:pt x="20290" y="7680"/>
                </a:cubicBezTo>
                <a:cubicBezTo>
                  <a:pt x="20325" y="7680"/>
                  <a:pt x="20362" y="7678"/>
                  <a:pt x="20399" y="7673"/>
                </a:cubicBezTo>
                <a:cubicBezTo>
                  <a:pt x="20399" y="7673"/>
                  <a:pt x="20434" y="7637"/>
                  <a:pt x="20470" y="7637"/>
                </a:cubicBezTo>
                <a:cubicBezTo>
                  <a:pt x="19104" y="9003"/>
                  <a:pt x="17623" y="10191"/>
                  <a:pt x="15743" y="10777"/>
                </a:cubicBezTo>
                <a:cubicBezTo>
                  <a:pt x="14874" y="11069"/>
                  <a:pt x="13981" y="11203"/>
                  <a:pt x="13087" y="11203"/>
                </a:cubicBezTo>
                <a:cubicBezTo>
                  <a:pt x="11809" y="11203"/>
                  <a:pt x="10529" y="10929"/>
                  <a:pt x="9313" y="10449"/>
                </a:cubicBezTo>
                <a:cubicBezTo>
                  <a:pt x="5029" y="8781"/>
                  <a:pt x="2324" y="4613"/>
                  <a:pt x="1109" y="356"/>
                </a:cubicBezTo>
                <a:cubicBezTo>
                  <a:pt x="1035" y="108"/>
                  <a:pt x="832" y="0"/>
                  <a:pt x="626" y="0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878;p82"/>
          <p:cNvSpPr/>
          <p:nvPr/>
        </p:nvSpPr>
        <p:spPr>
          <a:xfrm>
            <a:off x="7337147" y="2261671"/>
            <a:ext cx="338955" cy="1509697"/>
          </a:xfrm>
          <a:custGeom>
            <a:avLst/>
            <a:gdLst/>
            <a:ahLst/>
            <a:cxnLst/>
            <a:rect l="l" t="t" r="r" b="b"/>
            <a:pathLst>
              <a:path w="5331" h="12959" extrusionOk="0">
                <a:moveTo>
                  <a:pt x="2016" y="1"/>
                </a:moveTo>
                <a:cubicBezTo>
                  <a:pt x="1749" y="1"/>
                  <a:pt x="1483" y="26"/>
                  <a:pt x="1213" y="83"/>
                </a:cubicBezTo>
                <a:cubicBezTo>
                  <a:pt x="696" y="173"/>
                  <a:pt x="371" y="454"/>
                  <a:pt x="135" y="925"/>
                </a:cubicBezTo>
                <a:cubicBezTo>
                  <a:pt x="1" y="1206"/>
                  <a:pt x="46" y="1340"/>
                  <a:pt x="326" y="1441"/>
                </a:cubicBezTo>
                <a:cubicBezTo>
                  <a:pt x="651" y="1531"/>
                  <a:pt x="977" y="1621"/>
                  <a:pt x="1302" y="1722"/>
                </a:cubicBezTo>
                <a:cubicBezTo>
                  <a:pt x="1729" y="1812"/>
                  <a:pt x="2200" y="1901"/>
                  <a:pt x="2615" y="1946"/>
                </a:cubicBezTo>
                <a:cubicBezTo>
                  <a:pt x="2941" y="2002"/>
                  <a:pt x="3087" y="2182"/>
                  <a:pt x="3131" y="2462"/>
                </a:cubicBezTo>
                <a:cubicBezTo>
                  <a:pt x="3131" y="2608"/>
                  <a:pt x="3176" y="2743"/>
                  <a:pt x="3176" y="2844"/>
                </a:cubicBezTo>
                <a:cubicBezTo>
                  <a:pt x="3221" y="3585"/>
                  <a:pt x="3322" y="4336"/>
                  <a:pt x="3322" y="5088"/>
                </a:cubicBezTo>
                <a:cubicBezTo>
                  <a:pt x="3322" y="6861"/>
                  <a:pt x="3266" y="8634"/>
                  <a:pt x="3266" y="10419"/>
                </a:cubicBezTo>
                <a:lnTo>
                  <a:pt x="3266" y="10789"/>
                </a:lnTo>
                <a:cubicBezTo>
                  <a:pt x="3176" y="10789"/>
                  <a:pt x="3087" y="10834"/>
                  <a:pt x="3042" y="10834"/>
                </a:cubicBezTo>
                <a:cubicBezTo>
                  <a:pt x="2526" y="11025"/>
                  <a:pt x="1964" y="11159"/>
                  <a:pt x="1448" y="11395"/>
                </a:cubicBezTo>
                <a:cubicBezTo>
                  <a:pt x="932" y="11586"/>
                  <a:pt x="562" y="11911"/>
                  <a:pt x="326" y="12427"/>
                </a:cubicBezTo>
                <a:cubicBezTo>
                  <a:pt x="180" y="12753"/>
                  <a:pt x="281" y="12887"/>
                  <a:pt x="607" y="12944"/>
                </a:cubicBezTo>
                <a:cubicBezTo>
                  <a:pt x="776" y="12953"/>
                  <a:pt x="942" y="12959"/>
                  <a:pt x="1104" y="12959"/>
                </a:cubicBezTo>
                <a:cubicBezTo>
                  <a:pt x="1702" y="12959"/>
                  <a:pt x="2259" y="12884"/>
                  <a:pt x="2851" y="12663"/>
                </a:cubicBezTo>
                <a:cubicBezTo>
                  <a:pt x="3457" y="12382"/>
                  <a:pt x="3973" y="12001"/>
                  <a:pt x="4388" y="11440"/>
                </a:cubicBezTo>
                <a:cubicBezTo>
                  <a:pt x="4624" y="11159"/>
                  <a:pt x="4815" y="10789"/>
                  <a:pt x="4815" y="10419"/>
                </a:cubicBezTo>
                <a:cubicBezTo>
                  <a:pt x="4860" y="9757"/>
                  <a:pt x="4905" y="9106"/>
                  <a:pt x="4949" y="8455"/>
                </a:cubicBezTo>
                <a:cubicBezTo>
                  <a:pt x="5050" y="7277"/>
                  <a:pt x="5140" y="6065"/>
                  <a:pt x="5230" y="4898"/>
                </a:cubicBezTo>
                <a:cubicBezTo>
                  <a:pt x="5331" y="3865"/>
                  <a:pt x="5331" y="2788"/>
                  <a:pt x="5140" y="1812"/>
                </a:cubicBezTo>
                <a:cubicBezTo>
                  <a:pt x="5095" y="1441"/>
                  <a:pt x="5006" y="1105"/>
                  <a:pt x="4905" y="779"/>
                </a:cubicBezTo>
                <a:cubicBezTo>
                  <a:pt x="4770" y="499"/>
                  <a:pt x="4579" y="319"/>
                  <a:pt x="4254" y="263"/>
                </a:cubicBezTo>
                <a:cubicBezTo>
                  <a:pt x="3693" y="173"/>
                  <a:pt x="3176" y="83"/>
                  <a:pt x="2615" y="39"/>
                </a:cubicBezTo>
                <a:cubicBezTo>
                  <a:pt x="2414" y="15"/>
                  <a:pt x="2215" y="1"/>
                  <a:pt x="2016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866;p48"/>
          <p:cNvGrpSpPr/>
          <p:nvPr/>
        </p:nvGrpSpPr>
        <p:grpSpPr>
          <a:xfrm rot="262191" flipH="1">
            <a:off x="7936833" y="2564501"/>
            <a:ext cx="1320128" cy="1432286"/>
            <a:chOff x="228875" y="1971376"/>
            <a:chExt cx="2619086" cy="3172113"/>
          </a:xfrm>
        </p:grpSpPr>
        <p:sp>
          <p:nvSpPr>
            <p:cNvPr id="54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025E-6 L 0.00173 -0.282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410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-0.00278 -0.2793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398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1" dur="2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/>
      <p:bldP spid="547" grpId="0" build="p"/>
      <p:bldP spid="40" grpId="0" animBg="1"/>
      <p:bldP spid="41" grpId="0" animBg="1"/>
      <p:bldP spid="42" grpId="0" animBg="1"/>
      <p:bldP spid="43" grpId="0" build="p"/>
      <p:bldP spid="43" grpId="1" build="allAtOnce"/>
      <p:bldP spid="44" grpId="0" build="p"/>
      <p:bldP spid="44" grpId="1" build="allAtOnce"/>
      <p:bldP spid="45" grpId="0" build="p"/>
      <p:bldP spid="45" grpId="1" build="allAtOnce"/>
      <p:bldP spid="46" grpId="0" build="p"/>
      <p:bldP spid="46" grpId="1" uiExpand="1" build="allAtOnce"/>
      <p:bldP spid="47" grpId="0" animBg="1"/>
      <p:bldP spid="47" grpId="1" animBg="1"/>
      <p:bldP spid="48" grpId="0" animBg="1"/>
      <p:bldP spid="48" grpId="1" animBg="1"/>
      <p:bldP spid="49" grpId="0" build="p"/>
      <p:bldP spid="50" grpId="0" build="p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824348" y="1119116"/>
            <a:ext cx="5521862" cy="49423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3888" y="1933818"/>
            <a:ext cx="8590851" cy="2112184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Google Shape;588;p39"/>
          <p:cNvSpPr txBox="1">
            <a:spLocks noGrp="1"/>
          </p:cNvSpPr>
          <p:nvPr>
            <p:ph type="subTitle" idx="1"/>
          </p:nvPr>
        </p:nvSpPr>
        <p:spPr>
          <a:xfrm>
            <a:off x="293842" y="1913906"/>
            <a:ext cx="9075759" cy="750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Muốn tìm một số biết 52,5% của nó là 420, ta có thể:  </a:t>
            </a:r>
          </a:p>
        </p:txBody>
      </p:sp>
      <p:sp>
        <p:nvSpPr>
          <p:cNvPr id="589" name="Google Shape;589;p39"/>
          <p:cNvSpPr txBox="1">
            <a:spLocks noGrp="1"/>
          </p:cNvSpPr>
          <p:nvPr>
            <p:ph type="title"/>
          </p:nvPr>
        </p:nvSpPr>
        <p:spPr>
          <a:xfrm>
            <a:off x="0" y="1089808"/>
            <a:ext cx="6332561" cy="51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Biết 52,5% của một số là 420. Tìm số đó.</a:t>
            </a:r>
            <a:endParaRPr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Google Shape;588;p39"/>
          <p:cNvSpPr txBox="1">
            <a:spLocks/>
          </p:cNvSpPr>
          <p:nvPr/>
        </p:nvSpPr>
        <p:spPr>
          <a:xfrm>
            <a:off x="1671252" y="2563185"/>
            <a:ext cx="9075759" cy="66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Lấy 420 chia cho 52,5 rồi nhân với 100. </a:t>
            </a:r>
          </a:p>
        </p:txBody>
      </p:sp>
      <p:sp>
        <p:nvSpPr>
          <p:cNvPr id="7" name="Google Shape;588;p39"/>
          <p:cNvSpPr txBox="1">
            <a:spLocks/>
          </p:cNvSpPr>
          <p:nvPr/>
        </p:nvSpPr>
        <p:spPr>
          <a:xfrm>
            <a:off x="1671250" y="3228770"/>
            <a:ext cx="9075759" cy="5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Lấy 420 nhân với 100 rồi chia cho 52,5.</a:t>
            </a:r>
            <a:endParaRPr lang="en-US" sz="270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" name="Google Shape;1878;p82"/>
          <p:cNvSpPr/>
          <p:nvPr/>
        </p:nvSpPr>
        <p:spPr>
          <a:xfrm flipH="1">
            <a:off x="1334601" y="2835681"/>
            <a:ext cx="410885" cy="718300"/>
          </a:xfrm>
          <a:custGeom>
            <a:avLst/>
            <a:gdLst/>
            <a:ahLst/>
            <a:cxnLst/>
            <a:rect l="l" t="t" r="r" b="b"/>
            <a:pathLst>
              <a:path w="5331" h="12959" extrusionOk="0">
                <a:moveTo>
                  <a:pt x="2016" y="1"/>
                </a:moveTo>
                <a:cubicBezTo>
                  <a:pt x="1749" y="1"/>
                  <a:pt x="1483" y="26"/>
                  <a:pt x="1213" y="83"/>
                </a:cubicBezTo>
                <a:cubicBezTo>
                  <a:pt x="696" y="173"/>
                  <a:pt x="371" y="454"/>
                  <a:pt x="135" y="925"/>
                </a:cubicBezTo>
                <a:cubicBezTo>
                  <a:pt x="1" y="1206"/>
                  <a:pt x="46" y="1340"/>
                  <a:pt x="326" y="1441"/>
                </a:cubicBezTo>
                <a:cubicBezTo>
                  <a:pt x="651" y="1531"/>
                  <a:pt x="977" y="1621"/>
                  <a:pt x="1302" y="1722"/>
                </a:cubicBezTo>
                <a:cubicBezTo>
                  <a:pt x="1729" y="1812"/>
                  <a:pt x="2200" y="1901"/>
                  <a:pt x="2615" y="1946"/>
                </a:cubicBezTo>
                <a:cubicBezTo>
                  <a:pt x="2941" y="2002"/>
                  <a:pt x="3087" y="2182"/>
                  <a:pt x="3131" y="2462"/>
                </a:cubicBezTo>
                <a:cubicBezTo>
                  <a:pt x="3131" y="2608"/>
                  <a:pt x="3176" y="2743"/>
                  <a:pt x="3176" y="2844"/>
                </a:cubicBezTo>
                <a:cubicBezTo>
                  <a:pt x="3221" y="3585"/>
                  <a:pt x="3322" y="4336"/>
                  <a:pt x="3322" y="5088"/>
                </a:cubicBezTo>
                <a:cubicBezTo>
                  <a:pt x="3322" y="6861"/>
                  <a:pt x="3266" y="8634"/>
                  <a:pt x="3266" y="10419"/>
                </a:cubicBezTo>
                <a:lnTo>
                  <a:pt x="3266" y="10789"/>
                </a:lnTo>
                <a:cubicBezTo>
                  <a:pt x="3176" y="10789"/>
                  <a:pt x="3087" y="10834"/>
                  <a:pt x="3042" y="10834"/>
                </a:cubicBezTo>
                <a:cubicBezTo>
                  <a:pt x="2526" y="11025"/>
                  <a:pt x="1964" y="11159"/>
                  <a:pt x="1448" y="11395"/>
                </a:cubicBezTo>
                <a:cubicBezTo>
                  <a:pt x="932" y="11586"/>
                  <a:pt x="562" y="11911"/>
                  <a:pt x="326" y="12427"/>
                </a:cubicBezTo>
                <a:cubicBezTo>
                  <a:pt x="180" y="12753"/>
                  <a:pt x="281" y="12887"/>
                  <a:pt x="607" y="12944"/>
                </a:cubicBezTo>
                <a:cubicBezTo>
                  <a:pt x="776" y="12953"/>
                  <a:pt x="942" y="12959"/>
                  <a:pt x="1104" y="12959"/>
                </a:cubicBezTo>
                <a:cubicBezTo>
                  <a:pt x="1702" y="12959"/>
                  <a:pt x="2259" y="12884"/>
                  <a:pt x="2851" y="12663"/>
                </a:cubicBezTo>
                <a:cubicBezTo>
                  <a:pt x="3457" y="12382"/>
                  <a:pt x="3973" y="12001"/>
                  <a:pt x="4388" y="11440"/>
                </a:cubicBezTo>
                <a:cubicBezTo>
                  <a:pt x="4624" y="11159"/>
                  <a:pt x="4815" y="10789"/>
                  <a:pt x="4815" y="10419"/>
                </a:cubicBezTo>
                <a:cubicBezTo>
                  <a:pt x="4860" y="9757"/>
                  <a:pt x="4905" y="9106"/>
                  <a:pt x="4949" y="8455"/>
                </a:cubicBezTo>
                <a:cubicBezTo>
                  <a:pt x="5050" y="7277"/>
                  <a:pt x="5140" y="6065"/>
                  <a:pt x="5230" y="4898"/>
                </a:cubicBezTo>
                <a:cubicBezTo>
                  <a:pt x="5331" y="3865"/>
                  <a:pt x="5331" y="2788"/>
                  <a:pt x="5140" y="1812"/>
                </a:cubicBezTo>
                <a:cubicBezTo>
                  <a:pt x="5095" y="1441"/>
                  <a:pt x="5006" y="1105"/>
                  <a:pt x="4905" y="779"/>
                </a:cubicBezTo>
                <a:cubicBezTo>
                  <a:pt x="4770" y="499"/>
                  <a:pt x="4579" y="319"/>
                  <a:pt x="4254" y="263"/>
                </a:cubicBezTo>
                <a:cubicBezTo>
                  <a:pt x="3693" y="173"/>
                  <a:pt x="3176" y="83"/>
                  <a:pt x="2615" y="39"/>
                </a:cubicBezTo>
                <a:cubicBezTo>
                  <a:pt x="2414" y="15"/>
                  <a:pt x="2215" y="1"/>
                  <a:pt x="2016" y="1"/>
                </a:cubicBezTo>
                <a:close/>
              </a:path>
            </a:pathLst>
          </a:custGeom>
          <a:solidFill>
            <a:srgbClr val="8C7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88;p39"/>
          <p:cNvSpPr txBox="1">
            <a:spLocks/>
          </p:cNvSpPr>
          <p:nvPr/>
        </p:nvSpPr>
        <p:spPr>
          <a:xfrm>
            <a:off x="271751" y="2860215"/>
            <a:ext cx="1079304" cy="66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2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n-US" sz="27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itchFamily="18" charset="0"/>
              </a:rPr>
              <a:t>Hoặc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8" grpId="0" build="p"/>
      <p:bldP spid="6" grpId="0"/>
      <p:bldP spid="7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713</TotalTime>
  <Words>1026</Words>
  <Application>Microsoft Office PowerPoint</Application>
  <PresentationFormat>On-screen Show (16:9)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Comfortaa Light</vt:lpstr>
      <vt:lpstr>Calibri</vt:lpstr>
      <vt:lpstr>Quicksand Bold</vt:lpstr>
      <vt:lpstr>Comfortaa</vt:lpstr>
      <vt:lpstr>Holtwood One SC</vt:lpstr>
      <vt:lpstr>Black Han Sans</vt:lpstr>
      <vt:lpstr>Arial</vt:lpstr>
      <vt:lpstr>Times New Roman</vt:lpstr>
      <vt:lpstr>Fredoka One</vt:lpstr>
      <vt:lpstr>Math Lesson by Slidesgo</vt:lpstr>
      <vt:lpstr>TOÁN Giải toán về tỉ số phần trăm (tiếp theo) Trang 78</vt:lpstr>
      <vt:lpstr>Mục tiêu bài học</vt:lpstr>
      <vt:lpstr>01</vt:lpstr>
      <vt:lpstr>KHỞI ĐỘNG</vt:lpstr>
      <vt:lpstr>Tìm         của           . </vt:lpstr>
      <vt:lpstr>Tìm  52,5 % của 800.           .  </vt:lpstr>
      <vt:lpstr>KHÁM PHÁ</vt:lpstr>
      <vt:lpstr>a. Ví dụ:</vt:lpstr>
      <vt:lpstr> Biết 52,5% của một số là 420. Tìm số đó. </vt:lpstr>
      <vt:lpstr>THỰC HÀNH</vt:lpstr>
      <vt:lpstr>b. Bài toán:</vt:lpstr>
      <vt:lpstr> Biết 120% của một số là 1590. Tìm số đó. </vt:lpstr>
      <vt:lpstr>VẬN DỤNG</vt:lpstr>
      <vt:lpstr>Bài 1:</vt:lpstr>
      <vt:lpstr>Bài 2:</vt:lpstr>
      <vt:lpstr>Bài 3:</vt:lpstr>
      <vt:lpstr>Bài 3:</vt:lpstr>
      <vt:lpstr>AI NHANH AI ĐÚNG ?</vt:lpstr>
      <vt:lpstr>AI NHANH AI ĐÚNG ?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toán về tỉ số phần trăm (tiếp theo) Trang 78</dc:title>
  <dc:subject>9Slide.vn</dc:subject>
  <dc:creator>Admin</dc:creator>
  <dc:description>9Slide.vn</dc:description>
  <cp:lastModifiedBy>Nguyễn Hà Quyên</cp:lastModifiedBy>
  <cp:revision>53</cp:revision>
  <dcterms:modified xsi:type="dcterms:W3CDTF">2021-12-18T09:33:28Z</dcterms:modified>
  <cp:category>9Slide.vn</cp:category>
</cp:coreProperties>
</file>