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71" r:id="rId3"/>
    <p:sldId id="267" r:id="rId4"/>
    <p:sldId id="269" r:id="rId5"/>
    <p:sldId id="260" r:id="rId6"/>
    <p:sldId id="272" r:id="rId7"/>
    <p:sldId id="263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62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D577C-CC75-4935-AE18-61D2F3DC5245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9D53D-8AF8-4343-B394-868A2C87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84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9D53D-8AF8-4343-B394-868A2C8784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5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9D53D-8AF8-4343-B394-868A2C8784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0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263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459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477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965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705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948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165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136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86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60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758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201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681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098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73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592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695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558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305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69978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04066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35098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415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88746"/>
      </p:ext>
    </p:extLst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99402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0686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37038"/>
      </p:ext>
    </p:extLst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42691"/>
      </p:ext>
    </p:extLst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71152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687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355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163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686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222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156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73ADD-EE49-4F8B-906E-C19F316D3E90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6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82" r:id="rId3"/>
    <p:sldLayoutId id="2147483681" r:id="rId4"/>
    <p:sldLayoutId id="2147483670" r:id="rId5"/>
    <p:sldLayoutId id="2147483665" r:id="rId6"/>
    <p:sldLayoutId id="2147483650" r:id="rId7"/>
    <p:sldLayoutId id="2147483680" r:id="rId8"/>
    <p:sldLayoutId id="2147483679" r:id="rId9"/>
    <p:sldLayoutId id="2147483678" r:id="rId10"/>
    <p:sldLayoutId id="2147483677" r:id="rId11"/>
    <p:sldLayoutId id="2147483676" r:id="rId12"/>
    <p:sldLayoutId id="2147483675" r:id="rId13"/>
    <p:sldLayoutId id="2147483674" r:id="rId14"/>
    <p:sldLayoutId id="2147483673" r:id="rId15"/>
    <p:sldLayoutId id="2147483672" r:id="rId16"/>
    <p:sldLayoutId id="2147483671" r:id="rId17"/>
    <p:sldLayoutId id="2147483669" r:id="rId18"/>
    <p:sldLayoutId id="2147483668" r:id="rId19"/>
    <p:sldLayoutId id="2147483667" r:id="rId20"/>
    <p:sldLayoutId id="2147483666" r:id="rId21"/>
    <p:sldLayoutId id="2147483664" r:id="rId22"/>
    <p:sldLayoutId id="2147483663" r:id="rId23"/>
    <p:sldLayoutId id="2147483662" r:id="rId24"/>
    <p:sldLayoutId id="2147483661" r:id="rId25"/>
    <p:sldLayoutId id="2147483660" r:id="rId26"/>
    <p:sldLayoutId id="2147483651" r:id="rId27"/>
    <p:sldLayoutId id="2147483652" r:id="rId28"/>
    <p:sldLayoutId id="2147483653" r:id="rId29"/>
    <p:sldLayoutId id="2147483654" r:id="rId30"/>
    <p:sldLayoutId id="2147483655" r:id="rId31"/>
    <p:sldLayoutId id="2147483656" r:id="rId32"/>
    <p:sldLayoutId id="2147483657" r:id="rId33"/>
    <p:sldLayoutId id="2147483658" r:id="rId34"/>
    <p:sldLayoutId id="2147483659" r:id="rId35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inh San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" y="-6927"/>
            <a:ext cx="9123218" cy="683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1143000" y="290125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1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1676400" y="2895600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– LỚP 1</a:t>
            </a:r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581400" y="1371600"/>
            <a:ext cx="1739403" cy="1005761"/>
            <a:chOff x="5225" y="9335"/>
            <a:chExt cx="2520" cy="1750"/>
          </a:xfrm>
        </p:grpSpPr>
        <p:sp>
          <p:nvSpPr>
            <p:cNvPr id="8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9" name="Picture 26" descr="cosmo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5" descr="BOOK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4" descr="BOOK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3" descr="QUILLPEN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800">
                  <a:latin typeface="VnBangkok"/>
                  <a:cs typeface="Times New Roman" pitchFamily="18" charset="0"/>
                </a:rPr>
                <a:t> </a:t>
              </a:r>
              <a:endParaRPr lang="en-US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34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inh San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" y="-6927"/>
            <a:ext cx="9123218" cy="683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4191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1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102 - 103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15194" y="609601"/>
            <a:ext cx="4800994" cy="7540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3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ÔN TẬP HỌC KÌ 1</a:t>
            </a:r>
            <a:endParaRPr lang="vi-VN" sz="43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2400" y="1447800"/>
            <a:ext cx="8809703" cy="2743199"/>
            <a:chOff x="258097" y="1914117"/>
            <a:chExt cx="8458200" cy="1828800"/>
          </a:xfrm>
        </p:grpSpPr>
        <p:sp>
          <p:nvSpPr>
            <p:cNvPr id="24" name="Rounded Rectangle 23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17</a:t>
              </a:r>
            </a:p>
            <a:p>
              <a:pPr algn="ctr"/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ÔN TẬP CÁC SỐ </a:t>
              </a:r>
            </a:p>
            <a:p>
              <a:pPr algn="ctr"/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TRONG PHẠM VI 10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Cloud 25"/>
          <p:cNvSpPr/>
          <p:nvPr/>
        </p:nvSpPr>
        <p:spPr>
          <a:xfrm rot="449068">
            <a:off x="113447" y="132219"/>
            <a:ext cx="3007788" cy="1938644"/>
          </a:xfrm>
          <a:prstGeom prst="cloud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TextBox 26"/>
          <p:cNvSpPr txBox="1"/>
          <p:nvPr/>
        </p:nvSpPr>
        <p:spPr>
          <a:xfrm>
            <a:off x="1142999" y="599367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smtClean="0"/>
              <a:t>5</a:t>
            </a:r>
            <a:endParaRPr lang="vi-VN" sz="10000" b="1" dirty="0"/>
          </a:p>
        </p:txBody>
      </p:sp>
      <p:sp>
        <p:nvSpPr>
          <p:cNvPr id="28" name="Rectangle 27"/>
          <p:cNvSpPr/>
          <p:nvPr/>
        </p:nvSpPr>
        <p:spPr>
          <a:xfrm rot="789568">
            <a:off x="609685" y="715699"/>
            <a:ext cx="2194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Chủ</a:t>
            </a:r>
            <a:r>
              <a:rPr lang="en-US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 </a:t>
            </a:r>
            <a:r>
              <a:rPr lang="en-US" sz="40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đề</a:t>
            </a:r>
            <a:endParaRPr lang="en-US" sz="4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HP-168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88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6" grpId="0" animBg="1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5314866" cy="564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5" y="0"/>
            <a:ext cx="254923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52400" y="1143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143000" y="1219200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8027" y="1246497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724400" y="838200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2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43630" y="1672441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3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42641" y="2071540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5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42641" y="2486891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6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24400" y="3729138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9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12525" y="4144489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7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95567" y="5012992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1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444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49592" r="9824" b="36971"/>
          <a:stretch/>
        </p:blipFill>
        <p:spPr bwMode="auto">
          <a:xfrm>
            <a:off x="1752600" y="4267200"/>
            <a:ext cx="6712527" cy="165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44937" r="73335" b="50719"/>
          <a:stretch/>
        </p:blipFill>
        <p:spPr bwMode="auto">
          <a:xfrm>
            <a:off x="249382" y="4343400"/>
            <a:ext cx="116578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t="63253" r="9184" b="33170"/>
          <a:stretch/>
        </p:blipFill>
        <p:spPr bwMode="auto">
          <a:xfrm>
            <a:off x="304800" y="5867400"/>
            <a:ext cx="7980218" cy="52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772400" cy="393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0" y="76200"/>
            <a:ext cx="609600" cy="6075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2</a:t>
            </a:r>
            <a:endParaRPr lang="vi-VN" sz="3600" b="1" dirty="0"/>
          </a:p>
        </p:txBody>
      </p:sp>
    </p:spTree>
    <p:extLst>
      <p:ext uri="{BB962C8B-B14F-4D97-AF65-F5344CB8AC3E}">
        <p14:creationId xmlns:p14="http://schemas.microsoft.com/office/powerpoint/2010/main" val="39410472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49592" r="9824" b="36971"/>
          <a:stretch/>
        </p:blipFill>
        <p:spPr bwMode="auto">
          <a:xfrm>
            <a:off x="1752600" y="4267200"/>
            <a:ext cx="6712527" cy="165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44937" r="73335" b="50719"/>
          <a:stretch/>
        </p:blipFill>
        <p:spPr bwMode="auto">
          <a:xfrm>
            <a:off x="249382" y="4343400"/>
            <a:ext cx="116578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t="63253" r="9184" b="33170"/>
          <a:stretch/>
        </p:blipFill>
        <p:spPr bwMode="auto">
          <a:xfrm>
            <a:off x="304800" y="5867400"/>
            <a:ext cx="7980218" cy="52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5334000"/>
            <a:ext cx="762000" cy="403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5334000"/>
            <a:ext cx="762000" cy="403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9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7800" y="5334000"/>
            <a:ext cx="762000" cy="403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4600" y="5334000"/>
            <a:ext cx="762000" cy="403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67600" y="5334000"/>
            <a:ext cx="762000" cy="403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7315200" y="4114800"/>
            <a:ext cx="1226127" cy="16882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772400" cy="393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5320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0702" y="9144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305984" y="1056583"/>
            <a:ext cx="1818216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&gt; ; &lt; ; =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10838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466042" y="2514600"/>
            <a:ext cx="2472079" cy="914400"/>
            <a:chOff x="381000" y="2514600"/>
            <a:chExt cx="2472079" cy="914400"/>
          </a:xfrm>
        </p:grpSpPr>
        <p:sp>
          <p:nvSpPr>
            <p:cNvPr id="8" name="Rounded Rectangle 7"/>
            <p:cNvSpPr/>
            <p:nvPr/>
          </p:nvSpPr>
          <p:spPr>
            <a:xfrm>
              <a:off x="381000" y="2514600"/>
              <a:ext cx="2472079" cy="914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6        8 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57447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71521" y="2514600"/>
            <a:ext cx="2472079" cy="914400"/>
            <a:chOff x="3352800" y="2514600"/>
            <a:chExt cx="2472079" cy="914400"/>
          </a:xfrm>
        </p:grpSpPr>
        <p:sp>
          <p:nvSpPr>
            <p:cNvPr id="11" name="Rounded Rectangle 10"/>
            <p:cNvSpPr/>
            <p:nvPr/>
          </p:nvSpPr>
          <p:spPr>
            <a:xfrm>
              <a:off x="3352800" y="2514600"/>
              <a:ext cx="2472079" cy="914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9        9 - 1 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810000" y="2640117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43321" y="2514600"/>
            <a:ext cx="2472079" cy="914400"/>
            <a:chOff x="6443321" y="2514600"/>
            <a:chExt cx="2472079" cy="914400"/>
          </a:xfrm>
        </p:grpSpPr>
        <p:sp>
          <p:nvSpPr>
            <p:cNvPr id="14" name="Rounded Rectangle 13"/>
            <p:cNvSpPr/>
            <p:nvPr/>
          </p:nvSpPr>
          <p:spPr>
            <a:xfrm>
              <a:off x="6443321" y="2514600"/>
              <a:ext cx="2472079" cy="914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10        8 + 2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086600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6042" y="4442087"/>
            <a:ext cx="2472079" cy="914400"/>
            <a:chOff x="381000" y="2514600"/>
            <a:chExt cx="2472079" cy="914400"/>
          </a:xfrm>
          <a:solidFill>
            <a:srgbClr val="66FF66"/>
          </a:solidFill>
        </p:grpSpPr>
        <p:sp>
          <p:nvSpPr>
            <p:cNvPr id="17" name="Rounded Rectangle 16"/>
            <p:cNvSpPr/>
            <p:nvPr/>
          </p:nvSpPr>
          <p:spPr>
            <a:xfrm>
              <a:off x="381000" y="2514600"/>
              <a:ext cx="2472079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 + 3        7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502392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71521" y="4442087"/>
            <a:ext cx="2472079" cy="914400"/>
            <a:chOff x="3352800" y="2514600"/>
            <a:chExt cx="2472079" cy="914400"/>
          </a:xfrm>
          <a:solidFill>
            <a:srgbClr val="66FF66"/>
          </a:solidFill>
        </p:grpSpPr>
        <p:sp>
          <p:nvSpPr>
            <p:cNvPr id="20" name="Rounded Rectangle 19"/>
            <p:cNvSpPr/>
            <p:nvPr/>
          </p:nvSpPr>
          <p:spPr>
            <a:xfrm>
              <a:off x="3352800" y="2514600"/>
              <a:ext cx="2472079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 </a:t>
              </a:r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 </a:t>
              </a:r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1        8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501911" y="2640117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43321" y="4442087"/>
            <a:ext cx="2472079" cy="914400"/>
            <a:chOff x="6443321" y="2514600"/>
            <a:chExt cx="2472079" cy="914400"/>
          </a:xfrm>
          <a:solidFill>
            <a:srgbClr val="66FF66"/>
          </a:solidFill>
        </p:grpSpPr>
        <p:sp>
          <p:nvSpPr>
            <p:cNvPr id="23" name="Rounded Rectangle 22"/>
            <p:cNvSpPr/>
            <p:nvPr/>
          </p:nvSpPr>
          <p:spPr>
            <a:xfrm>
              <a:off x="6443321" y="2514600"/>
              <a:ext cx="2472079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</a:t>
              </a:r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 </a:t>
              </a:r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0        2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577207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9340" y="2735253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a)</a:t>
            </a:r>
            <a:endParaRPr lang="vi-VN" sz="2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041140" y="2725578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)</a:t>
            </a:r>
            <a:endParaRPr lang="vi-VN" sz="2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53884" y="2709086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c)</a:t>
            </a:r>
            <a:endParaRPr lang="vi-VN" sz="2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6200" y="4653901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d)</a:t>
            </a:r>
            <a:endParaRPr lang="vi-VN" sz="2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048000" y="4644226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e)</a:t>
            </a:r>
            <a:endParaRPr lang="vi-VN" sz="2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019800" y="4627734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g)</a:t>
            </a:r>
            <a:endParaRPr lang="vi-VN" sz="26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946584" y="2641269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930411" y="2638425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075871" y="2641269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590675" y="4570268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622127" y="4567424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591425" y="4570268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4562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h San\Desktop\Giáo án\Hình nền pp\hinh-nen-thiet-ke-bai-gia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0"/>
            <a:ext cx="9109364" cy="690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62780" y="2286000"/>
            <a:ext cx="61382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thúc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</a:p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Cảm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ơn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26664974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6908024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119</Words>
  <Application>Microsoft Office PowerPoint</Application>
  <PresentationFormat>On-screen Show (4:3)</PresentationFormat>
  <Paragraphs>58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.VnAvant</vt:lpstr>
      <vt:lpstr>Arial</vt:lpstr>
      <vt:lpstr>Arial-SGK-TV</vt:lpstr>
      <vt:lpstr>Calibri</vt:lpstr>
      <vt:lpstr>HP001 5H</vt:lpstr>
      <vt:lpstr>HP-168</vt:lpstr>
      <vt:lpstr>Times New Roman</vt:lpstr>
      <vt:lpstr>VnBangkok</vt:lpstr>
      <vt:lpstr>VNbritannic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San</dc:creator>
  <cp:lastModifiedBy>84986</cp:lastModifiedBy>
  <cp:revision>19</cp:revision>
  <dcterms:created xsi:type="dcterms:W3CDTF">2020-08-23T02:14:42Z</dcterms:created>
  <dcterms:modified xsi:type="dcterms:W3CDTF">2022-12-24T02:06:55Z</dcterms:modified>
</cp:coreProperties>
</file>