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58" r:id="rId5"/>
    <p:sldId id="263" r:id="rId6"/>
    <p:sldId id="259" r:id="rId7"/>
    <p:sldId id="262" r:id="rId8"/>
    <p:sldId id="260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0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4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7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1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8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1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2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619CB-D295-49E3-85EB-9DECFBFD9DF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97C5A-7902-4A94-B312-31C9AB35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ter effects kids background loop animation template 👶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" y="0"/>
            <a:ext cx="91301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295400"/>
            <a:ext cx="87630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Bài 14: Cây xung quanh em</a:t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Hoạt động 1: Khám phá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620000" cy="5029200"/>
          </a:xfrm>
        </p:spPr>
      </p:pic>
    </p:spTree>
    <p:extLst>
      <p:ext uri="{BB962C8B-B14F-4D97-AF65-F5344CB8AC3E}">
        <p14:creationId xmlns:p14="http://schemas.microsoft.com/office/powerpoint/2010/main" val="23415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2743200"/>
            <a:ext cx="1524000" cy="1600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/>
              <a:t>Cây</a:t>
            </a:r>
            <a:endParaRPr lang="en-US" sz="480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87221" y="3733800"/>
            <a:ext cx="990600" cy="20193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52800" y="5181600"/>
            <a:ext cx="2209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Rễ</a:t>
            </a:r>
            <a:endParaRPr lang="en-US" sz="44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62200" y="3733800"/>
            <a:ext cx="1015621" cy="9416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4103996"/>
            <a:ext cx="2209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Thân</a:t>
            </a:r>
            <a:endParaRPr lang="en-US" sz="440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62200" y="3555242"/>
            <a:ext cx="1004248" cy="1905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41427" y="2983742"/>
            <a:ext cx="2209800" cy="762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Lá</a:t>
            </a:r>
            <a:endParaRPr lang="en-US" sz="440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62200" y="2552700"/>
            <a:ext cx="1004248" cy="11930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341427" y="1981200"/>
            <a:ext cx="2209800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Hoa</a:t>
            </a:r>
            <a:endParaRPr lang="en-US" sz="440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286000" y="1638300"/>
            <a:ext cx="1080448" cy="20955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341427" y="1066800"/>
            <a:ext cx="2209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</a:rPr>
              <a:t>Quả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Hoạt động 2: Thực hành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096000" cy="5334000"/>
          </a:xfrm>
        </p:spPr>
      </p:pic>
    </p:spTree>
    <p:extLst>
      <p:ext uri="{BB962C8B-B14F-4D97-AF65-F5344CB8AC3E}">
        <p14:creationId xmlns:p14="http://schemas.microsoft.com/office/powerpoint/2010/main" val="33893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0000"/>
                </a:solidFill>
              </a:rPr>
              <a:t>Hoạt động 3: Vận dụng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3100" smtClean="0"/>
              <a:t>1. Trao đổi với bạn, chỉ và nói tên các bộ phận của cây: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66800"/>
            <a:ext cx="4045553" cy="2743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414260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38600"/>
            <a:ext cx="5195504" cy="26574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81400" y="32766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1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57408" y="32766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2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90038" y="615574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3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Kết luận: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Có nhiều loại cây. Cây thường có các bộ phận: Rễ, thân, lá, hoa và quả.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2. Vẽ, tô màu và ghi tên các bộ phận cây mà em yêu thích.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Xin cảm ơn!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81</Words>
  <Application>Microsoft Office PowerPoint</Application>
  <PresentationFormat>On-screen Show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Bài 14: Cây xung quanh em Tiết 2</vt:lpstr>
      <vt:lpstr>Hoạt động 1: Khám phá</vt:lpstr>
      <vt:lpstr>PowerPoint Presentation</vt:lpstr>
      <vt:lpstr>Hoạt động 2: Thực hành</vt:lpstr>
      <vt:lpstr>Hoạt động 3: Vận dụng  </vt:lpstr>
      <vt:lpstr> 1. Trao đổi với bạn, chỉ và nói tên các bộ phận của cây: </vt:lpstr>
      <vt:lpstr>PowerPoint Presentation</vt:lpstr>
      <vt:lpstr>2. Vẽ, tô màu và ghi tên các bộ phận cây mà em yêu thích.</vt:lpstr>
      <vt:lpstr>Xin cảm ơn!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Cây xung quanh em Tiết 2</dc:title>
  <dc:creator>Admin</dc:creator>
  <cp:lastModifiedBy>Admin</cp:lastModifiedBy>
  <cp:revision>8</cp:revision>
  <dcterms:created xsi:type="dcterms:W3CDTF">2020-08-16T08:15:54Z</dcterms:created>
  <dcterms:modified xsi:type="dcterms:W3CDTF">2020-08-25T11:29:51Z</dcterms:modified>
</cp:coreProperties>
</file>