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1.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vào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vở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các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số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và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từ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chỉ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số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(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theo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latin typeface="Arial-SGK-TV" pitchFamily="2" charset="0"/>
                <a:cs typeface="Arial-SGK-TV" pitchFamily="2" charset="0"/>
              </a:rPr>
              <a:t>mẫu</a:t>
            </a:r>
            <a:r>
              <a:rPr lang="en-US" sz="3200" dirty="0" smtClean="0">
                <a:latin typeface="Arial-SGK-TV" pitchFamily="2" charset="0"/>
                <a:cs typeface="Arial-SGK-TV" pitchFamily="2" charset="0"/>
              </a:rPr>
              <a:t>)</a:t>
            </a:r>
            <a:endParaRPr lang="en-US" sz="32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790700" y="-438150"/>
            <a:ext cx="5772150" cy="89344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3870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2 -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hai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7012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0 -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không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5206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5 -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năm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348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4 –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bốn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1490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3 -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ba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1752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6 -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sáu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2667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 –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bảy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36062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8 -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tám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45206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9 -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chín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2.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từ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cùng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vần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với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mỗi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từ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chỉ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số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(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theo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mẫu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)</a:t>
            </a:r>
            <a:endParaRPr lang="en-US" sz="28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 err="1" smtClean="0">
                <a:solidFill>
                  <a:schemeClr val="tx2"/>
                </a:solidFill>
              </a:rPr>
              <a:t>Mẫu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 err="1" smtClean="0">
                <a:solidFill>
                  <a:schemeClr val="tx2"/>
                </a:solidFill>
              </a:rPr>
              <a:t>Một</a:t>
            </a:r>
            <a:r>
              <a:rPr lang="en-US" dirty="0" smtClean="0">
                <a:solidFill>
                  <a:schemeClr val="tx2"/>
                </a:solidFill>
              </a:rPr>
              <a:t> – </a:t>
            </a:r>
            <a:r>
              <a:rPr lang="en-US" dirty="0" err="1" smtClean="0">
                <a:solidFill>
                  <a:schemeClr val="tx2"/>
                </a:solidFill>
              </a:rPr>
              <a:t>bột</a:t>
            </a:r>
            <a:r>
              <a:rPr lang="en-US" dirty="0" smtClean="0">
                <a:solidFill>
                  <a:schemeClr val="tx2"/>
                </a:solidFill>
              </a:rPr>
              <a:t> – </a:t>
            </a:r>
            <a:r>
              <a:rPr lang="en-US" dirty="0" err="1" smtClean="0">
                <a:solidFill>
                  <a:schemeClr val="tx2"/>
                </a:solidFill>
              </a:rPr>
              <a:t>hột</a:t>
            </a:r>
            <a:r>
              <a:rPr lang="en-US" dirty="0" smtClean="0">
                <a:solidFill>
                  <a:schemeClr val="tx2"/>
                </a:solidFill>
              </a:rPr>
              <a:t> – </a:t>
            </a:r>
            <a:r>
              <a:rPr lang="en-US" dirty="0" err="1" smtClean="0">
                <a:solidFill>
                  <a:schemeClr val="tx2"/>
                </a:solidFill>
              </a:rPr>
              <a:t>sốt</a:t>
            </a:r>
            <a:r>
              <a:rPr lang="en-US" dirty="0" smtClean="0">
                <a:solidFill>
                  <a:schemeClr val="tx2"/>
                </a:solidFill>
              </a:rPr>
              <a:t> – </a:t>
            </a:r>
            <a:r>
              <a:rPr lang="en-US" dirty="0" err="1" smtClean="0">
                <a:solidFill>
                  <a:schemeClr val="tx2"/>
                </a:solidFill>
              </a:rPr>
              <a:t>tốt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2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i="1" dirty="0" smtClean="0">
                <a:latin typeface="Arial-SGK-TV" pitchFamily="2" charset="0"/>
                <a:cs typeface="Arial-SGK-TV" pitchFamily="2" charset="0"/>
              </a:rPr>
              <a:t>c, k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2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i="1" dirty="0" smtClean="0">
                <a:latin typeface="Arial-SGK-TV" pitchFamily="2" charset="0"/>
                <a:cs typeface="Arial-SGK-TV" pitchFamily="2" charset="0"/>
              </a:rPr>
              <a:t>g, </a:t>
            </a:r>
            <a:r>
              <a:rPr lang="en-US" i="1" dirty="0" err="1" smtClean="0">
                <a:latin typeface="Arial-SGK-TV" pitchFamily="2" charset="0"/>
                <a:cs typeface="Arial-SGK-TV" pitchFamily="2" charset="0"/>
              </a:rPr>
              <a:t>gh</a:t>
            </a:r>
            <a:endParaRPr lang="en-US" i="1" dirty="0" smtClean="0">
              <a:latin typeface="Arial-SGK-TV" pitchFamily="2" charset="0"/>
              <a:cs typeface="Arial-SGK-TV" pitchFamily="2" charset="0"/>
            </a:endParaRP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2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i="1" dirty="0" err="1" smtClean="0">
                <a:latin typeface="Arial-SGK-TV" pitchFamily="2" charset="0"/>
                <a:cs typeface="Arial-SGK-TV" pitchFamily="2" charset="0"/>
              </a:rPr>
              <a:t>ng</a:t>
            </a:r>
            <a:r>
              <a:rPr lang="en-US" i="1" dirty="0" smtClean="0">
                <a:latin typeface="Arial-SGK-TV" pitchFamily="2" charset="0"/>
                <a:cs typeface="Arial-SGK-TV" pitchFamily="2" charset="0"/>
              </a:rPr>
              <a:t>, </a:t>
            </a:r>
            <a:r>
              <a:rPr lang="en-US" i="1" dirty="0" err="1" smtClean="0">
                <a:latin typeface="Arial-SGK-TV" pitchFamily="2" charset="0"/>
                <a:cs typeface="Arial-SGK-TV" pitchFamily="2" charset="0"/>
              </a:rPr>
              <a:t>ngh</a:t>
            </a:r>
            <a:endParaRPr lang="en-US" i="1" dirty="0" smtClean="0">
              <a:latin typeface="Arial-SGK-TV" pitchFamily="2" charset="0"/>
              <a:cs typeface="Arial-SGK-TV" pitchFamily="2" charset="0"/>
            </a:endParaRPr>
          </a:p>
          <a:p>
            <a:pPr marL="514350" indent="-514350">
              <a:buAutoNum type="alphaLcPeriod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3.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Luyện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chính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tả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743200" y="-2743201"/>
            <a:ext cx="3657601" cy="914399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76200" y="3581400"/>
            <a:ext cx="9296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Mùa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xuân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đến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		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Bầu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trời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ngày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một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thêm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xanh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Nắng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vàng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ngày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càng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rực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rỡ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Vườn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cây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lại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đâm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chồi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,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nảy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lộc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Rồi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vườn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cây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ra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hoa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Hoa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bưởi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nồng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nàn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Hoa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nhãn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ngọt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Hoa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cau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thơm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dịu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Vườn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cây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lại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rộ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rã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chim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Những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anh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chích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chòe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nhanh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nhảu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Những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chú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khướu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lắm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điều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Những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bác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cu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gáy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trầm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ngâm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76600" cy="8382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Mẫu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: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ngày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–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nảy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dirty="0">
              <a:solidFill>
                <a:schemeClr val="tx2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270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Tìm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đoạn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những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tiếng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có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cùng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nhau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76600" cy="8382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Mẫu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: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xanh</a:t>
            </a:r>
            <a:endParaRPr lang="en-US" dirty="0">
              <a:solidFill>
                <a:schemeClr val="tx2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270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Tìm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ngoài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đoạn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trên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có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chứa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anh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ang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138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1. Viết vào vở các chữ số và từ chỉ số ( theo mẫu)</vt:lpstr>
      <vt:lpstr>Slide 2</vt:lpstr>
      <vt:lpstr>2. Tìm từ cùng vần với mỗi từ chỉ số ( theo mẫu)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Viết vào vở các chữ số và từ chỉ số ( theo mẫu)</dc:title>
  <dc:creator>nga</dc:creator>
  <cp:lastModifiedBy>nga</cp:lastModifiedBy>
  <cp:revision>5</cp:revision>
  <dcterms:created xsi:type="dcterms:W3CDTF">2006-08-16T00:00:00Z</dcterms:created>
  <dcterms:modified xsi:type="dcterms:W3CDTF">2020-12-08T04:33:33Z</dcterms:modified>
</cp:coreProperties>
</file>