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72" r:id="rId5"/>
    <p:sldId id="262" r:id="rId6"/>
    <p:sldId id="266" r:id="rId7"/>
    <p:sldId id="271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8" d="100"/>
          <a:sy n="28" d="100"/>
        </p:scale>
        <p:origin x="-2112" y="-8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A0D6A87-D76D-4193-9362-2C29452F22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C7E9E9-08B6-4F6B-A328-37AEF274B77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5B9B4AF-EA93-4276-BB6B-71BEFD8855D8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0115DB6-6A33-4A4F-96EF-13622AA4B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12684AD0-26FD-4DB6-9D92-7C284866365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3F84EE-A15F-422E-9C3E-16E46346CE1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84325-C136-4A8C-BDB4-B8ACB8D9C1A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CF11CA-80ED-48A6-9F6B-F2DC6DFDE1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ECF11CA-80ED-48A6-9F6B-F2DC6DFDE1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403B4F-2297-4AE5-A8F3-3AF7CA0614C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C61959-4B67-41F8-BCE7-3206DA2B3F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BBD49B-C13A-49FC-839E-C2A49CC1F2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1E84E7-DB90-4A2B-8B5A-F791E4ABF092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1AC013-0107-44BA-869C-7DD3B68510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5470CC-647B-4A35-9CCC-4B8F250CCB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C3AC28-89E8-439F-9461-E13DFCDAAA4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79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A9F3F-A1D8-4CB2-B69D-CF85EA3701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FD4587-F3EB-4DE2-9D41-17C81522D8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596C91-6826-42B7-AE55-F839F4C1152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5840D4-FE8B-49D2-A667-ACCD3DADFB93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3E812F-073F-43E2-9CD3-1B24B88904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BA5CD6-D385-44ED-BB29-B3B9E9D136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91ABE-C9CC-46E4-8D88-6B67C9E3862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0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8B3EC1-B953-4E45-8D1F-6F08A55ADB7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226258-030A-4C27-8056-5FC578461E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AB3C0-ECFB-4566-9014-8E8EAF6FF7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DA4F26-1C4B-480C-AC96-DD0BF2FEC9D8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32300C-3538-4CCE-A957-C76EA9EE91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C9CC59-BE17-4981-BEE6-93413349E36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32FE4-16AC-425D-8E34-AF98FBB7A1E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45CB9-E764-4440-8EBD-267C159715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170B4-8B7D-4D6E-BE77-8982A7B3DB9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3698F-6678-4252-850F-8C6A32CB25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E353A6-8406-4C8F-9E41-EB1E10026F9A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11E758-3551-49DC-81A9-489B8CF473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03E94-D7F1-4241-BCC3-1F07AD1FE02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DB364-40D1-4EBA-9AF5-C16508B6EF1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2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E59DA-85E6-4F38-8359-86237BBB85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D6F306-44DD-45F5-B621-0984CAE65B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A10429-1573-47C2-89EC-6516C42D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ED6173-BD19-4225-857F-9544BB28ED3A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86A35E-44F3-495B-A571-1204338E1F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9B1E66-C341-4787-A426-3CF8482071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925B8-37B6-45D4-874E-38FB54C17E3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4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A0C9C7-F5C3-455D-90BA-1A8956774A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450D5B-7D84-489D-B7A6-D26D2690AD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7C5FD2-0CF0-4BD6-A10D-B33DE208DD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27CC48-ADE5-4224-BDDE-23AABC5E84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A82C6D-7FAE-4A56-A0AE-6F79B18D333D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313202-9484-4E51-8F04-118D0CED69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2EE127-F39F-4234-BCAD-E0BBA5FDC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E88729-2C61-44A9-BB85-D8A36597DB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4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3D4F2-DC98-49C2-B564-5EFCE4BF8D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2D9E5-5A81-43BD-881F-B19325C2E4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02229C-A9C5-4A86-A999-0D8603BC97C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33C14D-332F-44AC-BA52-2E062A3CF89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A9E77B-7E0F-4311-BB29-916DFF4E9EB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CA5255-F4A6-46CD-9768-A5646076B2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F4A115-7668-4BD4-89B8-EA912EE09B1F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6FF791-8327-4756-8B1F-2901A8988A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C43F4F-2AB7-4BD8-B783-38F82CFE4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EA8342-9BCE-4BA2-9ABD-AFE4705405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D51E4D-6EDE-484D-BFE9-8F2376AC51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F2AE6B0-C225-4E77-84A0-9822DEE25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C0C0BE-5A34-420A-8770-0FA364FA6A8F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6BBFBC-13B9-4151-BAC1-B7FBC0CD89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C00B1-1F19-45AD-9EC8-1F027CFC95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8AB208-E00E-4B90-AD47-EF35DBF743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1DCF87B-DD9F-4DD1-B02C-3C4217D52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A30FAB-7A1F-4B37-BDCA-7EC1DD4CF873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D3197DD-2AED-46D9-A37B-D55CD62DFF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B844B4-3F05-41F1-B9D2-E689215929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884EF-3074-4644-8FFA-8DB7B70C9F2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82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EC2EA7-4951-49B5-A4FA-C35BD33F62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745D65-2DBC-47A1-BC0D-DD87CC2E4F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630BE8-AD86-4E01-B01B-B7DA015AB3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91310-84AB-4F2C-BDF0-89E518F6FA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384C9A-55C7-40F5-AFA6-D677391104DA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FCE468A-0465-4C42-85CE-069194A627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149DCB-FD28-4DCE-AF3A-E90A3740AF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E2BC57-D916-4CD1-AEB5-03E18EB56C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5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761DD-CA3F-4C42-83E7-318F9C5DF4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0C1173-258B-4945-A999-09B31BF3D79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96D4D2-C009-4449-9835-BF91837A6D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F23937-2C8D-43D9-B482-0A683C9B5DE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496AE5-24CD-4DBD-93F8-3489459AF337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D2E8B4-2E09-43F1-9EC4-6DA7677B7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8E1259-2956-4073-8D09-FFB3D8F40E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8244CF-1BB3-4492-A337-E64035D64BF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1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6E3A105-8BFB-42E9-8444-DDE202BDBB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D6809B-2F08-4B70-85DA-4D3379DE3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B7EF98-D035-4EF0-A971-C41C51918F4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26EE3B6-A8CC-4CAE-B0C1-2B8167183129}" type="datetime1">
              <a:rPr lang="en-GB"/>
              <a:pPr lvl="0"/>
              <a:t>30/01/2023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F4445-DBE5-499A-BF87-C8386E8FACF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BACF23-E419-435F-8E97-32DD7173581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AFEDC1B-A8AA-41C0-A0A0-0C8FD9CF1706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>
            <a:extLst>
              <a:ext uri="{FF2B5EF4-FFF2-40B4-BE49-F238E27FC236}">
                <a16:creationId xmlns:a16="http://schemas.microsoft.com/office/drawing/2014/main" xmlns="" id="{CE6FC642-36FB-4B97-B73F-2A162EF3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2" y="37819"/>
            <a:ext cx="12179524" cy="68252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49">
            <a:extLst>
              <a:ext uri="{FF2B5EF4-FFF2-40B4-BE49-F238E27FC236}">
                <a16:creationId xmlns:a16="http://schemas.microsoft.com/office/drawing/2014/main" xmlns="" id="{35E46372-CC14-48A4-A08C-185549099B10}"/>
              </a:ext>
            </a:extLst>
          </p:cNvPr>
          <p:cNvSpPr txBox="1"/>
          <p:nvPr/>
        </p:nvSpPr>
        <p:spPr>
          <a:xfrm>
            <a:off x="2472766" y="669423"/>
            <a:ext cx="7246473" cy="107721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PHÒNG GD &amp; ĐT QUẬN LONG BIÊN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xmlns="" id="{50DA2A6B-F0FC-4943-A677-5B5A04E0633C}"/>
              </a:ext>
            </a:extLst>
          </p:cNvPr>
          <p:cNvSpPr txBox="1"/>
          <p:nvPr/>
        </p:nvSpPr>
        <p:spPr>
          <a:xfrm>
            <a:off x="3323182" y="3195763"/>
            <a:ext cx="4100224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MÔN 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ĐẠO ĐỨC</a:t>
            </a: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– LỚP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:a16="http://schemas.microsoft.com/office/drawing/2014/main" xmlns="" id="{E9A8A77C-0184-41AB-A416-F2DED7CEFD1A}"/>
              </a:ext>
            </a:extLst>
          </p:cNvPr>
          <p:cNvSpPr txBox="1"/>
          <p:nvPr/>
        </p:nvSpPr>
        <p:spPr>
          <a:xfrm>
            <a:off x="2060725" y="4025356"/>
            <a:ext cx="7199984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BÀI</a:t>
            </a:r>
            <a:r>
              <a:rPr lang="vi-VN" sz="2800" b="1" i="0" u="none" strike="noStrike" kern="1200" cap="none" spc="0" baseline="0" dirty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</a:t>
            </a:r>
            <a:r>
              <a:rPr lang="en-US" sz="2800" b="1" i="0" u="none" strike="noStrike" kern="1200" cap="none" spc="0" baseline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16: HỌC</a:t>
            </a:r>
            <a:r>
              <a:rPr lang="en-US" sz="2800" b="1" i="0" u="none" strike="noStrike" kern="1200" cap="none" spc="0" dirty="0" smtClean="0">
                <a:solidFill>
                  <a:srgbClr val="000066"/>
                </a:solidFill>
                <a:effectLst>
                  <a:outerShdw dist="45794" dir="2021404">
                    <a:srgbClr val="B2B2B2"/>
                  </a:outerShdw>
                </a:effectLst>
                <a:uFillTx/>
                <a:latin typeface="Times New Roman" pitchFamily="18"/>
                <a:cs typeface="Times New Roman" pitchFamily="18"/>
              </a:rPr>
              <a:t> TẬP, SINH HOẠT ĐÚNG GIỜ</a:t>
            </a:r>
            <a:endParaRPr lang="en-GB" sz="2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54">
            <a:extLst>
              <a:ext uri="{FF2B5EF4-FFF2-40B4-BE49-F238E27FC236}">
                <a16:creationId xmlns:a16="http://schemas.microsoft.com/office/drawing/2014/main" xmlns="" id="{E04F23C6-A7C4-44C0-98D7-22F128E9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857" y="1320145"/>
            <a:ext cx="2428874" cy="18859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62">
            <a:extLst>
              <a:ext uri="{FF2B5EF4-FFF2-40B4-BE49-F238E27FC236}">
                <a16:creationId xmlns:a16="http://schemas.microsoft.com/office/drawing/2014/main" xmlns="" id="{8B6A35C8-01B6-400B-8C0C-EC7053BB2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1183" y="1697976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63">
            <a:extLst>
              <a:ext uri="{FF2B5EF4-FFF2-40B4-BE49-F238E27FC236}">
                <a16:creationId xmlns:a16="http://schemas.microsoft.com/office/drawing/2014/main" xmlns="" id="{560882FF-89AA-47A2-A2C1-8F947DA2E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4311" y="302354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64">
            <a:extLst>
              <a:ext uri="{FF2B5EF4-FFF2-40B4-BE49-F238E27FC236}">
                <a16:creationId xmlns:a16="http://schemas.microsoft.com/office/drawing/2014/main" xmlns="" id="{134BF8BA-AFCC-4690-882B-10F3E095C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549" y="95527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65">
            <a:extLst>
              <a:ext uri="{FF2B5EF4-FFF2-40B4-BE49-F238E27FC236}">
                <a16:creationId xmlns:a16="http://schemas.microsoft.com/office/drawing/2014/main" xmlns="" id="{1A687373-9DC2-4E03-B730-E0DB3D116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198" y="4606509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66">
            <a:extLst>
              <a:ext uri="{FF2B5EF4-FFF2-40B4-BE49-F238E27FC236}">
                <a16:creationId xmlns:a16="http://schemas.microsoft.com/office/drawing/2014/main" xmlns="" id="{C0ACBE6D-6271-4004-863B-F88CD463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095" y="2487625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67">
            <a:extLst>
              <a:ext uri="{FF2B5EF4-FFF2-40B4-BE49-F238E27FC236}">
                <a16:creationId xmlns:a16="http://schemas.microsoft.com/office/drawing/2014/main" xmlns="" id="{FAD773DB-DABE-48E0-92D0-BD9A1C52C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689" y="260165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68">
            <a:extLst>
              <a:ext uri="{FF2B5EF4-FFF2-40B4-BE49-F238E27FC236}">
                <a16:creationId xmlns:a16="http://schemas.microsoft.com/office/drawing/2014/main" xmlns="" id="{40036626-6723-40EE-88BB-E6260E54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670" y="198318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69">
            <a:extLst>
              <a:ext uri="{FF2B5EF4-FFF2-40B4-BE49-F238E27FC236}">
                <a16:creationId xmlns:a16="http://schemas.microsoft.com/office/drawing/2014/main" xmlns="" id="{F9F5A01A-FD5F-47EB-945F-8323D91D9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166" y="4566147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70">
            <a:extLst>
              <a:ext uri="{FF2B5EF4-FFF2-40B4-BE49-F238E27FC236}">
                <a16:creationId xmlns:a16="http://schemas.microsoft.com/office/drawing/2014/main" xmlns="" id="{9F1F6741-A7D4-41ED-BF60-2E6021E6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729" y="4796521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71">
            <a:extLst>
              <a:ext uri="{FF2B5EF4-FFF2-40B4-BE49-F238E27FC236}">
                <a16:creationId xmlns:a16="http://schemas.microsoft.com/office/drawing/2014/main" xmlns="" id="{285A2EEF-AB73-459B-A875-68AA14707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301" y="5356134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72">
            <a:extLst>
              <a:ext uri="{FF2B5EF4-FFF2-40B4-BE49-F238E27FC236}">
                <a16:creationId xmlns:a16="http://schemas.microsoft.com/office/drawing/2014/main" xmlns="" id="{CDAC3F38-A419-4E92-83A7-51357347B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888" y="493410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73">
            <a:extLst>
              <a:ext uri="{FF2B5EF4-FFF2-40B4-BE49-F238E27FC236}">
                <a16:creationId xmlns:a16="http://schemas.microsoft.com/office/drawing/2014/main" xmlns="" id="{694DFF13-9323-463F-B260-BD2DCD2D2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09" y="4514063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74">
            <a:extLst>
              <a:ext uri="{FF2B5EF4-FFF2-40B4-BE49-F238E27FC236}">
                <a16:creationId xmlns:a16="http://schemas.microsoft.com/office/drawing/2014/main" xmlns="" id="{E80CB70F-9500-4E3F-8038-0DA9A2911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48" y="305802"/>
            <a:ext cx="1503721" cy="180445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4BE2FAEB-4F42-4C1E-B5B5-F521463C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" y="32488"/>
            <a:ext cx="12191996" cy="682551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xmlns="" id="{159E8D20-7616-45CC-8189-7D30A886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41554">
            <a:off x="343220" y="369134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583AD3D2-5084-486E-B6EA-CB9B8A2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8780">
            <a:off x="3341245" y="1819860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649FF06D-CB24-449E-8169-149A53FC4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5" y="341275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61463387-1601-48B0-9FD9-5927C5901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2445">
            <a:off x="4940200" y="-2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C18720C4-ACB7-4143-B4D3-D677810BB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60" y="259461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xmlns="" id="{111E19DA-A84F-4866-B656-97136E18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693" y="3076956"/>
            <a:ext cx="2654823" cy="318578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xmlns="" id="{F7042F33-7C0D-4D70-916F-4C4F741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080" y="2994211"/>
            <a:ext cx="1441835" cy="1730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DB74EB37-6251-4175-B28C-E7094C35A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310822"/>
            <a:ext cx="1488268" cy="17859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xmlns="" id="{123CFEC0-7634-4B12-83DE-62EF9417E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8144" y="4534061"/>
            <a:ext cx="1280169" cy="15362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20CA49-B1EC-4914-9746-EDF84D7623C1}"/>
              </a:ext>
            </a:extLst>
          </p:cNvPr>
          <p:cNvSpPr txBox="1"/>
          <p:nvPr/>
        </p:nvSpPr>
        <p:spPr>
          <a:xfrm>
            <a:off x="2475671" y="1979425"/>
            <a:ext cx="79724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 </a:t>
            </a:r>
            <a:r>
              <a:rPr lang="vi-VN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Ơ</a:t>
            </a:r>
            <a:r>
              <a:rPr lang="en-GB" altLang="en-US" sz="4400" b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 CÁC CON ĐÃ TÍCH CỰC THAM GIA GIỜ HỌC</a:t>
            </a:r>
          </a:p>
          <a:p>
            <a:pPr algn="ctr"/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29583B7-2F99-4312-AAD0-14C7D64A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2192" cy="66013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20">
            <a:extLst>
              <a:ext uri="{FF2B5EF4-FFF2-40B4-BE49-F238E27FC236}">
                <a16:creationId xmlns:a16="http://schemas.microsoft.com/office/drawing/2014/main" xmlns="" id="{5C5480D2-72C4-40AA-89EA-4AD3610D8890}"/>
              </a:ext>
            </a:extLst>
          </p:cNvPr>
          <p:cNvSpPr txBox="1"/>
          <p:nvPr/>
        </p:nvSpPr>
        <p:spPr>
          <a:xfrm>
            <a:off x="3779140" y="469138"/>
            <a:ext cx="3838440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800" b="1" i="0" u="none" strike="noStrike" kern="1200" cap="none" spc="0" baseline="0" dirty="0">
                <a:solidFill>
                  <a:srgbClr val="0000FF"/>
                </a:solidFill>
                <a:uFillTx/>
                <a:latin typeface="Arial-SGK-TV" pitchFamily="2"/>
                <a:cs typeface="Arial-SGK-TV" pitchFamily="2"/>
              </a:rPr>
              <a:t>KHỞI ĐỘNG</a:t>
            </a:r>
            <a:endParaRPr lang="en-GB" sz="4800" b="1" i="0" u="none" strike="noStrike" kern="1200" cap="none" spc="0" baseline="0" dirty="0">
              <a:solidFill>
                <a:srgbClr val="0000FF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975E4396-8C04-4D14-A220-FE93A363344B}"/>
              </a:ext>
            </a:extLst>
          </p:cNvPr>
          <p:cNvSpPr/>
          <p:nvPr/>
        </p:nvSpPr>
        <p:spPr>
          <a:xfrm>
            <a:off x="1624007" y="1432416"/>
            <a:ext cx="9598175" cy="95410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fr-FR" sz="28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fr-FR" sz="28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động</a:t>
            </a:r>
            <a:r>
              <a:rPr lang="fr-FR" sz="28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1</a:t>
            </a:r>
            <a:r>
              <a:rPr lang="fr-FR" sz="2800" b="0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sát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/>
                <a:ea typeface="Times New Roman" pitchFamily="18"/>
                <a:cs typeface="Arial-SGK-TV" pitchFamily="2"/>
              </a:rPr>
              <a:t>k</a:t>
            </a:r>
            <a:r>
              <a:rPr lang="en-US" sz="28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ể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lại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một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ngày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học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tập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,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sinh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hoạt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của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trong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8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8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2C135559-D111-4729-9955-A4F246747FF7}"/>
              </a:ext>
            </a:extLst>
          </p:cNvPr>
          <p:cNvSpPr/>
          <p:nvPr/>
        </p:nvSpPr>
        <p:spPr>
          <a:xfrm>
            <a:off x="2915454" y="3581509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3: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làm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xmlns="" id="{13986CC5-ED6A-4380-AA6F-56C1AAB28FD4}"/>
              </a:ext>
            </a:extLst>
          </p:cNvPr>
          <p:cNvSpPr txBox="1"/>
          <p:nvPr/>
        </p:nvSpPr>
        <p:spPr>
          <a:xfrm>
            <a:off x="2915454" y="2612011"/>
            <a:ext cx="620875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i="0" u="none" strike="noStrike" kern="1200" cap="none" spc="0" baseline="0" dirty="0" err="1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1: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thức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dậy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lúc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giờ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0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38F5140A-52B3-4ABD-B50D-FE9F209C2DE8}"/>
              </a:ext>
            </a:extLst>
          </p:cNvPr>
          <p:cNvSpPr txBox="1"/>
          <p:nvPr/>
        </p:nvSpPr>
        <p:spPr>
          <a:xfrm>
            <a:off x="2915454" y="3073676"/>
            <a:ext cx="5586206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 </a:t>
            </a:r>
            <a:r>
              <a:rPr lang="en-US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2: </a:t>
            </a:r>
            <a:r>
              <a:rPr lang="en-US" sz="24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Bạn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đi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đâu</a:t>
            </a:r>
            <a:r>
              <a:rPr lang="en-US" sz="24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ea typeface="Times New Roman" pitchFamily="18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xmlns="" id="{50080936-81E8-4BFA-A75E-837818177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0230"/>
            <a:ext cx="3175784" cy="16426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2C135559-D111-4729-9955-A4F246747FF7}"/>
              </a:ext>
            </a:extLst>
          </p:cNvPr>
          <p:cNvSpPr/>
          <p:nvPr/>
        </p:nvSpPr>
        <p:spPr>
          <a:xfrm>
            <a:off x="2932896" y="4089342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4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vẽ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135559-D111-4729-9955-A4F246747FF7}"/>
              </a:ext>
            </a:extLst>
          </p:cNvPr>
          <p:cNvSpPr/>
          <p:nvPr/>
        </p:nvSpPr>
        <p:spPr>
          <a:xfrm>
            <a:off x="2943164" y="4597175"/>
            <a:ext cx="555132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5: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đang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làm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gì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2C135559-D111-4729-9955-A4F246747FF7}"/>
              </a:ext>
            </a:extLst>
          </p:cNvPr>
          <p:cNvSpPr/>
          <p:nvPr/>
        </p:nvSpPr>
        <p:spPr>
          <a:xfrm>
            <a:off x="2943164" y="5153377"/>
            <a:ext cx="6311672" cy="4616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ea typeface="Times New Roman" pitchFamily="18"/>
                <a:cs typeface="Arial-SGK-TV" pitchFamily="2"/>
              </a:rPr>
              <a:t>+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6: </a:t>
            </a:r>
            <a:r>
              <a:rPr lang="en-US" sz="2400" b="1" dirty="0" err="1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B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ạn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nhỏ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đi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ngủ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lúc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giờ</a:t>
            </a:r>
            <a:r>
              <a:rPr lang="en-US" sz="2400" b="1" dirty="0" smtClean="0">
                <a:solidFill>
                  <a:srgbClr val="000000"/>
                </a:solidFill>
                <a:latin typeface="Arial-SGK-TV" pitchFamily="2"/>
                <a:ea typeface="Times New Roman" pitchFamily="18"/>
                <a:cs typeface="Arial-SGK-TV" pitchFamily="2"/>
              </a:rPr>
              <a:t>?</a:t>
            </a:r>
            <a:endParaRPr lang="en-GB" sz="2400" b="1" dirty="0">
              <a:solidFill>
                <a:srgbClr val="000000"/>
              </a:solidFill>
              <a:latin typeface="Arial-SGK-TV" pitchFamily="2"/>
              <a:ea typeface="Times New Roman" pitchFamily="18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1962" t="32506" r="56639" b="15485"/>
          <a:stretch/>
        </p:blipFill>
        <p:spPr bwMode="auto">
          <a:xfrm>
            <a:off x="942109" y="304800"/>
            <a:ext cx="9864437" cy="5735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95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xmlns="" id="{466138CB-3F7A-4FE4-BF4A-9149A64E7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615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271C2B45-C900-4312-B584-4BFD4ED10142}"/>
              </a:ext>
            </a:extLst>
          </p:cNvPr>
          <p:cNvSpPr txBox="1"/>
          <p:nvPr/>
        </p:nvSpPr>
        <p:spPr>
          <a:xfrm>
            <a:off x="947747" y="1074622"/>
            <a:ext cx="10138626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Lợi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ích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của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việc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200" b="1" i="0" u="none" strike="noStrike" kern="1200" cap="none" spc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r>
              <a:rPr lang="fr-FR" sz="3200" b="1" i="0" u="none" strike="noStrike" kern="1200" cap="none" spc="0" baseline="0" dirty="0" smtClean="0">
                <a:solidFill>
                  <a:srgbClr val="002060"/>
                </a:solidFill>
                <a:uFillTx/>
                <a:latin typeface="Arial-SGK-TV" pitchFamily="2"/>
                <a:cs typeface="Arial-SGK-TV" pitchFamily="2"/>
              </a:rPr>
              <a:t>.</a:t>
            </a:r>
            <a:endParaRPr lang="en-GB" sz="3200" b="1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Arial-SGK-TV" pitchFamily="2"/>
              <a:cs typeface="Arial-SGK-TV" pitchFamily="2"/>
            </a:endParaRPr>
          </a:p>
        </p:txBody>
      </p:sp>
      <p:sp>
        <p:nvSpPr>
          <p:cNvPr id="4" name="Scroll: Horizontal 6">
            <a:extLst>
              <a:ext uri="{FF2B5EF4-FFF2-40B4-BE49-F238E27FC236}">
                <a16:creationId xmlns:a16="http://schemas.microsoft.com/office/drawing/2014/main" xmlns="" id="{DF688014-F0B6-44D3-8C52-A46A7019F882}"/>
              </a:ext>
            </a:extLst>
          </p:cNvPr>
          <p:cNvSpPr/>
          <p:nvPr/>
        </p:nvSpPr>
        <p:spPr>
          <a:xfrm>
            <a:off x="684349" y="1957523"/>
            <a:ext cx="9296400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Theo </a:t>
            </a: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học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tập</a:t>
            </a:r>
            <a:r>
              <a:rPr lang="en-US" sz="3200" b="1" dirty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và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sinh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hoạt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đúng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giờ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có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lợi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ích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gì</a:t>
            </a:r>
            <a:r>
              <a:rPr lang="en-US" sz="3200" b="1" dirty="0" smtClean="0">
                <a:solidFill>
                  <a:srgbClr val="FFC000"/>
                </a:solidFill>
                <a:latin typeface="Arial-SGK-TV" pitchFamily="2"/>
                <a:cs typeface="Arial-SGK-TV" pitchFamily="2"/>
              </a:rPr>
              <a:t>?</a:t>
            </a: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endParaRPr lang="en-GB" sz="3200" b="1" i="0" u="none" strike="noStrike" kern="1200" cap="none" spc="0" baseline="0" dirty="0">
              <a:solidFill>
                <a:srgbClr val="FFC0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xmlns="" id="{559579EA-77E3-49F1-A1F9-495AACB44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615"/>
            <a:ext cx="3657599" cy="12403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xmlns="" id="{DF688014-F0B6-44D3-8C52-A46A7019F882}"/>
              </a:ext>
            </a:extLst>
          </p:cNvPr>
          <p:cNvSpPr/>
          <p:nvPr/>
        </p:nvSpPr>
        <p:spPr>
          <a:xfrm>
            <a:off x="684349" y="4115872"/>
            <a:ext cx="9296400" cy="2158349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US" sz="3200" b="1" i="0" u="none" strike="noStrike" kern="1200" cap="none" spc="0" baseline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cần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làm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để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r>
              <a:rPr lang="en-US" sz="3200" b="1" i="0" u="none" strike="noStrike" kern="1200" cap="none" spc="0" dirty="0" smtClean="0">
                <a:solidFill>
                  <a:srgbClr val="FFC000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C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DC8E5849-5D98-4597-B810-730528EF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30" y="-73782"/>
            <a:ext cx="3056775" cy="128337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Scroll: Horizontal 7">
            <a:extLst>
              <a:ext uri="{FF2B5EF4-FFF2-40B4-BE49-F238E27FC236}">
                <a16:creationId xmlns:a16="http://schemas.microsoft.com/office/drawing/2014/main" xmlns="" id="{73BC6215-B6CE-40AF-A03B-E6B63BF05F3E}"/>
              </a:ext>
            </a:extLst>
          </p:cNvPr>
          <p:cNvSpPr/>
          <p:nvPr/>
        </p:nvSpPr>
        <p:spPr>
          <a:xfrm>
            <a:off x="581891" y="1034323"/>
            <a:ext cx="10612582" cy="1633932"/>
          </a:xfrm>
          <a:custGeom>
            <a:avLst>
              <a:gd name="f12" fmla="val 12500"/>
            </a:avLst>
            <a:gdLst>
              <a:gd name="f1" fmla="val 10800000"/>
              <a:gd name="f2" fmla="val 5400000"/>
              <a:gd name="f3" fmla="val 16200000"/>
              <a:gd name="f4" fmla="val 180"/>
              <a:gd name="f5" fmla="val w"/>
              <a:gd name="f6" fmla="val h"/>
              <a:gd name="f7" fmla="val ss"/>
              <a:gd name="f8" fmla="val 0"/>
              <a:gd name="f9" fmla="+- 0 0 5400000"/>
              <a:gd name="f10" fmla="+- 0 0 10800000"/>
              <a:gd name="f11" fmla="+- 0 0 16200000"/>
              <a:gd name="f12" fmla="val 12500"/>
              <a:gd name="f13" fmla="+- 0 0 -180"/>
              <a:gd name="f14" fmla="+- 0 0 -360"/>
              <a:gd name="f15" fmla="abs f5"/>
              <a:gd name="f16" fmla="abs f6"/>
              <a:gd name="f17" fmla="abs f7"/>
              <a:gd name="f18" fmla="val f8"/>
              <a:gd name="f19" fmla="val f12"/>
              <a:gd name="f20" fmla="*/ f13 f1 1"/>
              <a:gd name="f21" fmla="*/ f14 f1 1"/>
              <a:gd name="f22" fmla="?: f15 f5 1"/>
              <a:gd name="f23" fmla="?: f16 f6 1"/>
              <a:gd name="f24" fmla="?: f17 f7 1"/>
              <a:gd name="f25" fmla="*/ f20 1 f4"/>
              <a:gd name="f26" fmla="*/ f21 1 f4"/>
              <a:gd name="f27" fmla="*/ f22 1 21600"/>
              <a:gd name="f28" fmla="*/ f23 1 21600"/>
              <a:gd name="f29" fmla="*/ 21600 f22 1"/>
              <a:gd name="f30" fmla="*/ 21600 f23 1"/>
              <a:gd name="f31" fmla="+- f25 0 f2"/>
              <a:gd name="f32" fmla="+- f26 0 f2"/>
              <a:gd name="f33" fmla="min f28 f27"/>
              <a:gd name="f34" fmla="*/ f29 1 f24"/>
              <a:gd name="f35" fmla="*/ f30 1 f24"/>
              <a:gd name="f36" fmla="val f34"/>
              <a:gd name="f37" fmla="val f35"/>
              <a:gd name="f38" fmla="*/ f18 f33 1"/>
              <a:gd name="f39" fmla="+- f37 0 f18"/>
              <a:gd name="f40" fmla="+- f36 0 f18"/>
              <a:gd name="f41" fmla="*/ f36 f33 1"/>
              <a:gd name="f42" fmla="*/ f40 1 2"/>
              <a:gd name="f43" fmla="min f40 f39"/>
              <a:gd name="f44" fmla="+- f18 f42 0"/>
              <a:gd name="f45" fmla="*/ f43 f19 1"/>
              <a:gd name="f46" fmla="*/ f45 1 100000"/>
              <a:gd name="f47" fmla="*/ f44 f33 1"/>
              <a:gd name="f48" fmla="*/ f46 1 2"/>
              <a:gd name="f49" fmla="*/ f46 1 4"/>
              <a:gd name="f50" fmla="+- f46 f46 0"/>
              <a:gd name="f51" fmla="+- f37 0 f46"/>
              <a:gd name="f52" fmla="+- f36 0 f46"/>
              <a:gd name="f53" fmla="*/ f46 f33 1"/>
              <a:gd name="f54" fmla="+- f46 f48 0"/>
              <a:gd name="f55" fmla="+- f37 0 f48"/>
              <a:gd name="f56" fmla="+- f51 0 f48"/>
              <a:gd name="f57" fmla="+- f36 0 f48"/>
              <a:gd name="f58" fmla="*/ f51 f33 1"/>
              <a:gd name="f59" fmla="*/ f48 f33 1"/>
              <a:gd name="f60" fmla="*/ f49 f33 1"/>
              <a:gd name="f61" fmla="*/ f52 f33 1"/>
              <a:gd name="f62" fmla="*/ f50 f33 1"/>
              <a:gd name="f63" fmla="*/ f57 f33 1"/>
              <a:gd name="f64" fmla="*/ f55 f33 1"/>
              <a:gd name="f65" fmla="*/ f54 f33 1"/>
              <a:gd name="f66" fmla="*/ f56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7" y="f53"/>
              </a:cxn>
              <a:cxn ang="f32">
                <a:pos x="f47" y="f58"/>
              </a:cxn>
            </a:cxnLst>
            <a:rect l="f53" t="f53" r="f63" b="f58"/>
            <a:pathLst>
              <a:path stroke="0">
                <a:moveTo>
                  <a:pt x="f41" y="f59"/>
                </a:moveTo>
                <a:arcTo wR="f59" hR="f59" stAng="f8" swAng="f2"/>
                <a:lnTo>
                  <a:pt x="f63" y="f59"/>
                </a:lnTo>
                <a:arcTo wR="f60" hR="f60" stAng="f8" swAng="f1"/>
                <a:lnTo>
                  <a:pt x="f61" y="f53"/>
                </a:lnTo>
                <a:lnTo>
                  <a:pt x="f59" y="f53"/>
                </a:lnTo>
                <a:arcTo wR="f59" hR="f59" stAng="f3" swAng="f9"/>
                <a:lnTo>
                  <a:pt x="f38" y="f64"/>
                </a:lnTo>
                <a:arcTo wR="f59" hR="f59" stAng="f1" swAng="f10"/>
                <a:lnTo>
                  <a:pt x="f53" y="f58"/>
                </a:lnTo>
                <a:lnTo>
                  <a:pt x="f63" y="f58"/>
                </a:lnTo>
                <a:arcTo wR="f59" hR="f59" stAng="f2" swAng="f9"/>
                <a:close/>
                <a:moveTo>
                  <a:pt x="f59" y="f62"/>
                </a:moveTo>
                <a:arcTo wR="f59" hR="f59" stAng="f2" swAng="f9"/>
                <a:arcTo wR="f60" hR="f60" stAng="f8" swAng="f10"/>
                <a:close/>
              </a:path>
              <a:path stroke="0">
                <a:moveTo>
                  <a:pt x="f59" y="f62"/>
                </a:moveTo>
                <a:arcTo wR="f59" hR="f59" stAng="f2" swAng="f9"/>
                <a:arcTo wR="f60" hR="f60" stAng="f8" swAng="f10"/>
                <a:close/>
                <a:moveTo>
                  <a:pt x="f63" y="f53"/>
                </a:moveTo>
                <a:arcTo wR="f59" hR="f59" stAng="f2" swAng="f11"/>
                <a:arcTo wR="f60" hR="f60" stAng="f1" swAng="f10"/>
                <a:close/>
              </a:path>
              <a:path fill="none">
                <a:moveTo>
                  <a:pt x="f38" y="f65"/>
                </a:moveTo>
                <a:arcTo wR="f59" hR="f59" stAng="f1" swAng="f2"/>
                <a:lnTo>
                  <a:pt x="f61" y="f53"/>
                </a:lnTo>
                <a:lnTo>
                  <a:pt x="f61" y="f59"/>
                </a:lnTo>
                <a:arcTo wR="f59" hR="f59" stAng="f1" swAng="f1"/>
                <a:lnTo>
                  <a:pt x="f41" y="f66"/>
                </a:lnTo>
                <a:arcTo wR="f59" hR="f59" stAng="f8" swAng="f2"/>
                <a:lnTo>
                  <a:pt x="f53" y="f58"/>
                </a:lnTo>
                <a:lnTo>
                  <a:pt x="f53" y="f64"/>
                </a:lnTo>
                <a:arcTo wR="f59" hR="f59" stAng="f8" swAng="f1"/>
                <a:close/>
                <a:moveTo>
                  <a:pt x="f61" y="f53"/>
                </a:moveTo>
                <a:lnTo>
                  <a:pt x="f63" y="f53"/>
                </a:lnTo>
                <a:arcTo wR="f59" hR="f59" stAng="f2" swAng="f9"/>
                <a:moveTo>
                  <a:pt x="f63" y="f53"/>
                </a:moveTo>
                <a:lnTo>
                  <a:pt x="f63" y="f59"/>
                </a:lnTo>
                <a:arcTo wR="f60" hR="f60" stAng="f8" swAng="f1"/>
                <a:moveTo>
                  <a:pt x="f59" y="f62"/>
                </a:moveTo>
                <a:lnTo>
                  <a:pt x="f59" y="f65"/>
                </a:lnTo>
                <a:arcTo wR="f60" hR="f60" stAng="f1" swAng="f1"/>
                <a:arcTo wR="f59" hR="f59" stAng="f8" swAng="f1"/>
                <a:moveTo>
                  <a:pt x="f53" y="f65"/>
                </a:moveTo>
                <a:lnTo>
                  <a:pt x="f53" y="f58"/>
                </a:lnTo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Thảo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luận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i="0" u="sng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nhóm</a:t>
            </a:r>
            <a:r>
              <a:rPr lang="en-GB" sz="3200" b="1" i="0" u="sng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4: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u="none" strike="noStrike" kern="1200" cap="none" spc="0" baseline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baseline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đồng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tình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hoặc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không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đồng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tình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với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việc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làm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của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GB" sz="3200" b="1" u="none" strike="noStrike" kern="1200" cap="none" spc="0" dirty="0" err="1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nào</a:t>
            </a:r>
            <a:r>
              <a:rPr lang="en-GB" sz="3200" b="1" u="none" strike="noStrike" kern="1200" cap="none" spc="0" dirty="0" smtClean="0">
                <a:solidFill>
                  <a:srgbClr val="FFFF00"/>
                </a:solidFill>
                <a:uFillTx/>
                <a:latin typeface="Arial-SGK-TV" pitchFamily="2"/>
                <a:cs typeface="Arial-SGK-TV" pitchFamily="2"/>
              </a:rPr>
              <a:t>? </a:t>
            </a:r>
            <a:r>
              <a:rPr lang="en-GB" sz="3200" b="1" kern="0" dirty="0" err="1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V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ì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GB" sz="3200" b="1" dirty="0" err="1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sao</a:t>
            </a:r>
            <a:r>
              <a:rPr lang="en-GB" sz="3200" b="1" dirty="0" smtClean="0">
                <a:solidFill>
                  <a:srgbClr val="FFFF00"/>
                </a:solidFill>
                <a:latin typeface="Arial-SGK-TV" pitchFamily="2"/>
                <a:cs typeface="Arial-SGK-TV" pitchFamily="2"/>
              </a:rPr>
              <a:t>?</a:t>
            </a:r>
            <a:endParaRPr lang="en-GB" sz="3200" b="1" u="none" strike="noStrike" kern="1200" cap="none" spc="0" baseline="0" dirty="0">
              <a:solidFill>
                <a:srgbClr val="FFFF00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0066" t="21927" r="23021" b="61760"/>
          <a:stretch/>
        </p:blipFill>
        <p:spPr bwMode="auto">
          <a:xfrm>
            <a:off x="845127" y="2668255"/>
            <a:ext cx="9635837" cy="3566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6">
            <a:extLst>
              <a:ext uri="{FF2B5EF4-FFF2-40B4-BE49-F238E27FC236}">
                <a16:creationId xmlns:a16="http://schemas.microsoft.com/office/drawing/2014/main" xmlns="" id="{188149FF-B129-48D2-AC74-05D4A6F8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1" y="539"/>
            <a:ext cx="12139062" cy="692325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8FB345-D80C-4F5A-801E-DD5860997C75}"/>
              </a:ext>
            </a:extLst>
          </p:cNvPr>
          <p:cNvSpPr txBox="1"/>
          <p:nvPr/>
        </p:nvSpPr>
        <p:spPr>
          <a:xfrm>
            <a:off x="3237876" y="2638269"/>
            <a:ext cx="56252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vi-VN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GB" sz="88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4471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5">
            <a:extLst>
              <a:ext uri="{FF2B5EF4-FFF2-40B4-BE49-F238E27FC236}">
                <a16:creationId xmlns:a16="http://schemas.microsoft.com/office/drawing/2014/main" xmlns="" id="{F9023815-ED23-44D5-9614-22E5C3273F95}"/>
              </a:ext>
            </a:extLst>
          </p:cNvPr>
          <p:cNvSpPr/>
          <p:nvPr/>
        </p:nvSpPr>
        <p:spPr>
          <a:xfrm>
            <a:off x="1717964" y="916303"/>
            <a:ext cx="5672874" cy="10207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"/>
              <a:gd name="f7" fmla="+- 0 0 10800000"/>
              <a:gd name="f8" fmla="val 2"/>
              <a:gd name="f9" fmla="val 5"/>
              <a:gd name="f10" fmla="val 18"/>
              <a:gd name="f11" fmla="+- 0 0 -360"/>
              <a:gd name="f12" fmla="+- 0 0 -180"/>
              <a:gd name="f13" fmla="*/ f3 1 20"/>
              <a:gd name="f14" fmla="*/ f4 1 20"/>
              <a:gd name="f15" fmla="val f5"/>
              <a:gd name="f16" fmla="val f6"/>
              <a:gd name="f17" fmla="*/ f11 f0 1"/>
              <a:gd name="f18" fmla="*/ f12 f0 1"/>
              <a:gd name="f19" fmla="+- f16 0 f15"/>
              <a:gd name="f20" fmla="*/ f17 1 f2"/>
              <a:gd name="f21" fmla="*/ f18 1 f2"/>
              <a:gd name="f22" fmla="*/ f19 1 5"/>
              <a:gd name="f23" fmla="*/ f19 1 10"/>
              <a:gd name="f24" fmla="*/ f19 1 2"/>
              <a:gd name="f25" fmla="*/ f19 1 20"/>
              <a:gd name="f26" fmla="*/ f19 9 1"/>
              <a:gd name="f27" fmla="*/ f19 4 1"/>
              <a:gd name="f28" fmla="+- f20 0 f1"/>
              <a:gd name="f29" fmla="+- f21 0 f1"/>
              <a:gd name="f30" fmla="+- f15 f24 0"/>
              <a:gd name="f31" fmla="*/ f26 1 10"/>
              <a:gd name="f32" fmla="*/ f27 1 5"/>
              <a:gd name="f33" fmla="*/ f23 1 f25"/>
              <a:gd name="f34" fmla="*/ f15 1 f25"/>
              <a:gd name="f35" fmla="*/ f16 1 f25"/>
              <a:gd name="f36" fmla="*/ f22 1 f25"/>
              <a:gd name="f37" fmla="*/ f30 1 f25"/>
              <a:gd name="f38" fmla="*/ f31 1 f25"/>
              <a:gd name="f39" fmla="*/ f32 1 f25"/>
              <a:gd name="f40" fmla="*/ f34 f13 1"/>
              <a:gd name="f41" fmla="*/ f35 f13 1"/>
              <a:gd name="f42" fmla="*/ f36 f14 1"/>
              <a:gd name="f43" fmla="*/ f33 f14 1"/>
              <a:gd name="f44" fmla="*/ f39 f14 1"/>
              <a:gd name="f45" fmla="*/ f37 f13 1"/>
              <a:gd name="f46" fmla="*/ f38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5" y="f43"/>
              </a:cxn>
              <a:cxn ang="f29">
                <a:pos x="f45" y="f46"/>
              </a:cxn>
            </a:cxnLst>
            <a:rect l="f40" t="f42" r="f41" b="f44"/>
            <a:pathLst>
              <a:path w="20" h="20">
                <a:moveTo>
                  <a:pt x="f5" y="f8"/>
                </a:moveTo>
                <a:arcTo wR="f9" hR="f8" stAng="f0" swAng="f7"/>
                <a:arcTo wR="f9" hR="f8" stAng="f0" swAng="f0"/>
                <a:lnTo>
                  <a:pt x="f6" y="f10"/>
                </a:lnTo>
                <a:arcTo wR="f9" hR="f8" stAng="f5" swAng="f7"/>
                <a:arcTo wR="f9" hR="f8" stAng="f5" swAng="f0"/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 err="1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Em</a:t>
            </a:r>
            <a:r>
              <a:rPr lang="en-GB" sz="3200" b="1" i="0" u="none" strike="noStrike" kern="1200" cap="none" spc="0" baseline="0" dirty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baseline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khuyên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bạn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điều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200" b="1" i="0" u="none" strike="noStrike" kern="1200" cap="none" spc="0" dirty="0" err="1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gì</a:t>
            </a:r>
            <a:r>
              <a:rPr lang="en-US" sz="3200" b="1" i="0" u="none" strike="noStrike" kern="1200" cap="none" spc="0" dirty="0" smtClean="0">
                <a:solidFill>
                  <a:srgbClr val="FFFFFF"/>
                </a:solidFill>
                <a:uFillTx/>
                <a:latin typeface="Arial-SGK-TV" pitchFamily="2"/>
                <a:cs typeface="Arial-SGK-TV" pitchFamily="2"/>
              </a:rPr>
              <a:t>?</a:t>
            </a:r>
            <a:endParaRPr lang="en-GB" sz="3200" b="1" i="0" u="none" strike="noStrike" kern="1200" cap="none" spc="0" baseline="0" dirty="0">
              <a:solidFill>
                <a:srgbClr val="FFFFFF"/>
              </a:solidFill>
              <a:uFillTx/>
              <a:latin typeface="Arial-SGK-TV" pitchFamily="2"/>
              <a:cs typeface="Arial-SGK-TV" pitchFamily="2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770DE0AE-5E62-4236-975B-05D679962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80" y="-124768"/>
            <a:ext cx="2761030" cy="12869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/>
          <p:nvPr/>
        </p:nvPicPr>
        <p:blipFill rotWithShape="1">
          <a:blip r:embed="rId3"/>
          <a:srcRect l="59274" t="41542" r="23727" b="36109"/>
          <a:stretch/>
        </p:blipFill>
        <p:spPr bwMode="auto">
          <a:xfrm>
            <a:off x="2751950" y="1937010"/>
            <a:ext cx="6073395" cy="3618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C3A5853-A38E-4A77-959E-754ACBAD5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301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06AEE0C2-6B89-4985-B135-F884EA2DC8E3}"/>
              </a:ext>
            </a:extLst>
          </p:cNvPr>
          <p:cNvSpPr txBox="1"/>
          <p:nvPr/>
        </p:nvSpPr>
        <p:spPr>
          <a:xfrm>
            <a:off x="5147057" y="872218"/>
            <a:ext cx="273825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i="0" u="none" strike="noStrike" kern="1200" cap="none" spc="0" baseline="0" dirty="0">
                <a:solidFill>
                  <a:srgbClr val="C00000"/>
                </a:solidFill>
                <a:uFillTx/>
                <a:latin typeface="Arial-SGK-TV" pitchFamily="2"/>
                <a:cs typeface="Arial-SGK-TV" pitchFamily="2"/>
              </a:rPr>
              <a:t>THÔNG ĐIỆP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6DCA17F2-B651-4E96-87FD-394500F24C16}"/>
              </a:ext>
            </a:extLst>
          </p:cNvPr>
          <p:cNvSpPr txBox="1"/>
          <p:nvPr/>
        </p:nvSpPr>
        <p:spPr>
          <a:xfrm>
            <a:off x="2937164" y="1456995"/>
            <a:ext cx="7855527" cy="16514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     </a:t>
            </a:r>
            <a:r>
              <a:rPr lang="en-US" sz="36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Học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tập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,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sinh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hoạt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đúng</a:t>
            </a:r>
            <a:r>
              <a:rPr lang="en-US" sz="3600" b="1" i="0" u="none" strike="noStrike" kern="1200" cap="none" spc="0" dirty="0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 </a:t>
            </a:r>
            <a:r>
              <a:rPr lang="en-US" sz="3600" b="1" i="0" u="none" strike="noStrike" kern="1200" cap="none" spc="0" dirty="0" err="1" smtClean="0">
                <a:solidFill>
                  <a:srgbClr val="000000"/>
                </a:solidFill>
                <a:uFillTx/>
                <a:latin typeface="Arial-SGK-TV" pitchFamily="2"/>
                <a:cs typeface="Arial-SGK-TV" pitchFamily="2"/>
              </a:rPr>
              <a:t>giờ</a:t>
            </a:r>
            <a:endParaRPr lang="en-US" sz="3600" b="1" i="0" u="none" strike="noStrike" kern="1200" cap="none" spc="0" dirty="0" smtClean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baseline="0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Giúp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mạnh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khỏe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,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lấy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cờ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thi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đua</a:t>
            </a:r>
            <a:r>
              <a:rPr lang="en-US" sz="3600" b="1" dirty="0" smtClean="0">
                <a:solidFill>
                  <a:srgbClr val="000000"/>
                </a:solidFill>
                <a:latin typeface="Arial-SGK-TV" pitchFamily="2"/>
                <a:cs typeface="Arial-SGK-TV" pitchFamily="2"/>
              </a:rPr>
              <a:t>.</a:t>
            </a:r>
            <a:endParaRPr lang="en-GB" sz="3600" b="1" i="0" u="none" strike="noStrike" kern="1200" cap="none" spc="0" baseline="0" dirty="0">
              <a:solidFill>
                <a:srgbClr val="000000"/>
              </a:solidFill>
              <a:uFillTx/>
              <a:latin typeface="Arial-SGK-TV" pitchFamily="2"/>
              <a:cs typeface="Arial-SGK-TV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202</Words>
  <Application>Microsoft Office PowerPoint</Application>
  <PresentationFormat>Custom</PresentationFormat>
  <Paragraphs>22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47</cp:revision>
  <dcterms:created xsi:type="dcterms:W3CDTF">2020-08-17T06:46:18Z</dcterms:created>
  <dcterms:modified xsi:type="dcterms:W3CDTF">2023-01-30T05:42:38Z</dcterms:modified>
</cp:coreProperties>
</file>