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84" r:id="rId7"/>
    <p:sldId id="279" r:id="rId8"/>
    <p:sldId id="286" r:id="rId9"/>
    <p:sldId id="261" r:id="rId10"/>
    <p:sldId id="264" r:id="rId11"/>
    <p:sldId id="280" r:id="rId12"/>
    <p:sldId id="265" r:id="rId13"/>
    <p:sldId id="266" r:id="rId14"/>
    <p:sldId id="270" r:id="rId15"/>
    <p:sldId id="271" r:id="rId16"/>
    <p:sldId id="262" r:id="rId17"/>
    <p:sldId id="272" r:id="rId18"/>
    <p:sldId id="273" r:id="rId19"/>
    <p:sldId id="281" r:id="rId20"/>
    <p:sldId id="274" r:id="rId21"/>
    <p:sldId id="263" r:id="rId22"/>
    <p:sldId id="275" r:id="rId23"/>
    <p:sldId id="278" r:id="rId24"/>
    <p:sldId id="287" r:id="rId25"/>
    <p:sldId id="283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799" y="1981200"/>
            <a:ext cx="40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a. Vì sao thỏ buồn?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13" y="1981200"/>
            <a:ext cx="870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Thấy thỏ bị các bạn chê, thỏ bố đã làm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905125"/>
            <a:ext cx="290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động viên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97" y="1974008"/>
            <a:ext cx="8520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b. Chuyện gì xảy ra trong lần thỏ và các bạn đi chơi xa</a:t>
            </a:r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290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quên khuấy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12" y="1968250"/>
            <a:ext cx="8494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c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. Nhờ đâu mà cả nhóm tìm được đường về nhà?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981406"/>
            <a:ext cx="848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     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Khi tìm được đường </a:t>
            </a:r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về </a:t>
            </a:r>
            <a:r>
              <a:rPr lang="en-US" sz="2800" dirty="0">
                <a:latin typeface="UTM Avo" panose="02040603050506020204" pitchFamily="18" charset="0"/>
                <a:cs typeface="Arial-SGK-TV" pitchFamily="2" charset="0"/>
              </a:rPr>
              <a:t>thái độ của các bạn với thỏ </a:t>
            </a:r>
            <a:r>
              <a:rPr lang="en-US" sz="2800" dirty="0" smtClean="0">
                <a:latin typeface="UTM Avo" panose="02040603050506020204" pitchFamily="18" charset="0"/>
                <a:cs typeface="Arial-SGK-TV" pitchFamily="2" charset="0"/>
              </a:rPr>
              <a:t>như thế nào?</a:t>
            </a:r>
            <a:endParaRPr lang="en-US" sz="2800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4610" y="3200400"/>
            <a:ext cx="290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tấm tắc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c. Nhờ đâu mà cả nhóm tìm được đường về nhà?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Cả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nhóm tìm được đường về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nhà nhờ đôi tai thính của thỏ.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764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52625"/>
            <a:ext cx="8788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90850"/>
            <a:ext cx="87820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c ở mục 3 (SGK trang 9)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12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3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438725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chạy nhanh		                   thính tai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419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    Chú mèo  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............ 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nghe tiếng chít chít của lũ chuột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599" y="1631814"/>
            <a:ext cx="177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dỏng tai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841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1200"/>
            <a:ext cx="8782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7052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4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" y="1314450"/>
            <a:ext cx="8699373" cy="5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" y="2096399"/>
            <a:ext cx="64389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Các bạn cùng thỏ đi theo hướng có tiếng gọi. Cả nhóm về được nhà.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634" y="552450"/>
            <a:ext cx="240109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884" y="2182759"/>
            <a:ext cx="55091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1233" y="2581275"/>
            <a:ext cx="55091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12721" y="2629799"/>
            <a:ext cx="1035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3024823"/>
            <a:ext cx="828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6163" y="3042285"/>
            <a:ext cx="828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38400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uyt           it           uyêt           iêt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62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Tìm từ ngữ có tiếng chứa vần: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" y="1659148"/>
            <a:ext cx="90255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27300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Đôi tai xấu xí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72084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ôi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dài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Bị bạn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Rồi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</a:t>
            </a:r>
          </a:p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Suỵt!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Cả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hướng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Từ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nữa.</a:t>
            </a:r>
            <a:endParaRPr lang="en-US" sz="2000" i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26078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48701"/>
            <a:ext cx="454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(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Kể chuyện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mầm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tập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102" y="1600200"/>
            <a:ext cx="693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uây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oang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          uyt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454" y="3013018"/>
            <a:ext cx="28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Arial-SGK-TV" pitchFamily="2" charset="0"/>
              </a:rPr>
              <a:t>q</a:t>
            </a:r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uên kh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uấy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048000"/>
            <a:ext cx="238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oảng </a:t>
            </a:r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sợ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8654" y="304379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  <a:cs typeface="Arial-SGK-TV" pitchFamily="2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uỵt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Đôi tai xấu xí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ôi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dài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Bị bạn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Rồi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</a:t>
            </a:r>
          </a:p>
          <a:p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Suỵt!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Cả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i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hướng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Từ </a:t>
            </a:r>
            <a:r>
              <a:rPr lang="en-US" sz="2400" dirty="0">
                <a:latin typeface="UTM Avo" panose="02040603050506020204" pitchFamily="18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nữa.</a:t>
            </a:r>
            <a:endParaRPr lang="en-US" sz="2000" i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64" y="2329130"/>
            <a:ext cx="60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     Một Iần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, thỏ và các bạn đi chơi xa, quên khuấy đường về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.                              </a:t>
            </a:r>
            <a:endParaRPr lang="en-US" sz="2000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81200" y="241998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982655" y="244443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642360" y="2792883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733800" y="279733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(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Kể chuyện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mầm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tập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8501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  <a:cs typeface="Arial-SGK-TV" pitchFamily="2" charset="0"/>
              </a:rPr>
              <a:t>Đôi tai xấu xí</a:t>
            </a:r>
            <a:endParaRPr lang="en-US" sz="2800" b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UTM Avo" panose="02040603050506020204" pitchFamily="18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2401" y="5114197"/>
            <a:ext cx="512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(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Kể chuyện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mầm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UTM Avo" panose="02040603050506020204" pitchFamily="18" charset="0"/>
                <a:cs typeface="Arial-SGK-TV" pitchFamily="2" charset="0"/>
              </a:rPr>
              <a:t>tập </a:t>
            </a:r>
            <a:r>
              <a:rPr lang="en-US" i="1" dirty="0">
                <a:latin typeface="UTM Avo" panose="02040603050506020204" pitchFamily="18" charset="0"/>
                <a:cs typeface="Arial-SGK-TV" pitchFamily="2" charset="0"/>
              </a:rPr>
              <a:t>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90" y="1237886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Thỏ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có đ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ôi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dài và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to.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Bị bạn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bè chê,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viên: "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Rồi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con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sẽ thấy 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mình rất đẹp".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1" y="233343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29" y="4525625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UTM Avo" panose="02040603050506020204" pitchFamily="18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Từ đó, thỏ không còn buồn vì đôi tai nữa.</a:t>
            </a:r>
            <a:endParaRPr lang="en-US" sz="2000" i="1" dirty="0">
              <a:solidFill>
                <a:srgbClr val="FF0000"/>
              </a:solidFill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725</Words>
  <Application>Microsoft Office PowerPoint</Application>
  <PresentationFormat>On-screen Show (4:3)</PresentationFormat>
  <Paragraphs>58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Windows User</cp:lastModifiedBy>
  <cp:revision>71</cp:revision>
  <dcterms:created xsi:type="dcterms:W3CDTF">2006-08-16T00:00:00Z</dcterms:created>
  <dcterms:modified xsi:type="dcterms:W3CDTF">2023-01-30T05:56:02Z</dcterms:modified>
</cp:coreProperties>
</file>