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68" r:id="rId4"/>
    <p:sldId id="274" r:id="rId5"/>
    <p:sldId id="275" r:id="rId6"/>
    <p:sldId id="269" r:id="rId7"/>
    <p:sldId id="278" r:id="rId8"/>
    <p:sldId id="271" r:id="rId9"/>
    <p:sldId id="272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90800"/>
            <a:ext cx="6934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SỐ CÓ HAI CHỮ SỐ ( TIẾT 2)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762000" y="0"/>
            <a:chExt cx="7315200" cy="5029200"/>
          </a:xfrm>
        </p:grpSpPr>
        <p:pic>
          <p:nvPicPr>
            <p:cNvPr id="3" name="Picture 29"/>
            <p:cNvPicPr>
              <a:picLocks noChangeAspect="1"/>
            </p:cNvPicPr>
            <p:nvPr/>
          </p:nvPicPr>
          <p:blipFill>
            <a:blip r:embed="rId2"/>
            <a:srcRect l="8713" r="7642"/>
            <a:stretch>
              <a:fillRect/>
            </a:stretch>
          </p:blipFill>
          <p:spPr bwMode="auto">
            <a:xfrm>
              <a:off x="762000" y="0"/>
              <a:ext cx="7315200" cy="4130002"/>
            </a:xfrm>
            <a:prstGeom prst="rect">
              <a:avLst/>
            </a:prstGeom>
            <a:noFill/>
          </p:spPr>
        </p:pic>
        <p:pic>
          <p:nvPicPr>
            <p:cNvPr id="4" name="Picture 31"/>
            <p:cNvPicPr>
              <a:picLocks noChangeAspect="1"/>
            </p:cNvPicPr>
            <p:nvPr/>
          </p:nvPicPr>
          <p:blipFill>
            <a:blip r:embed="rId3"/>
            <a:srcRect l="10257" t="31609" r="7842" b="34482"/>
            <a:stretch>
              <a:fillRect/>
            </a:stretch>
          </p:blipFill>
          <p:spPr bwMode="auto">
            <a:xfrm>
              <a:off x="914400" y="4130002"/>
              <a:ext cx="7162800" cy="899198"/>
            </a:xfrm>
            <a:prstGeom prst="rect">
              <a:avLst/>
            </a:prstGeom>
            <a:noFill/>
          </p:spPr>
        </p:pic>
      </p:grpSp>
      <p:sp>
        <p:nvSpPr>
          <p:cNvPr id="6" name="Rounded Rectangle 5"/>
          <p:cNvSpPr/>
          <p:nvPr/>
        </p:nvSpPr>
        <p:spPr>
          <a:xfrm>
            <a:off x="609600" y="220980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40995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457200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569595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/>
          <a:srcRect r="52607" b="66116"/>
          <a:stretch>
            <a:fillRect/>
          </a:stretch>
        </p:blipFill>
        <p:spPr bwMode="auto">
          <a:xfrm>
            <a:off x="914400" y="1524000"/>
            <a:ext cx="7316098" cy="300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8979" t="31656" b="3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28950" y="1524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3050" y="158115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1700" y="158115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9350" y="3429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3429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1350" y="34671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34671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5550" y="5334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535305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4550" y="531495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0400" y="5334000"/>
            <a:ext cx="609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/>
          </p:cNvPicPr>
          <p:nvPr/>
        </p:nvPicPr>
        <p:blipFill>
          <a:blip r:embed="rId2"/>
          <a:srcRect l="9049"/>
          <a:stretch>
            <a:fillRect/>
          </a:stretch>
        </p:blipFill>
        <p:spPr bwMode="auto">
          <a:xfrm>
            <a:off x="0" y="1"/>
            <a:ext cx="9144000" cy="4800600"/>
          </a:xfrm>
          <a:prstGeom prst="rect">
            <a:avLst/>
          </a:prstGeom>
          <a:noFill/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/>
          <a:srcRect l="10244" b="46544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791200"/>
            <a:ext cx="609600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609600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5715000"/>
            <a:ext cx="609600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/>
          </p:cNvPicPr>
          <p:nvPr/>
        </p:nvPicPr>
        <p:blipFill>
          <a:blip r:embed="rId2"/>
          <a:srcRect r="57732" b="61960"/>
          <a:stretch>
            <a:fillRect/>
          </a:stretch>
        </p:blipFill>
        <p:spPr bwMode="auto">
          <a:xfrm>
            <a:off x="762000" y="1524000"/>
            <a:ext cx="764620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t="1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/>
          </p:cNvPicPr>
          <p:nvPr/>
        </p:nvPicPr>
        <p:blipFill>
          <a:blip r:embed="rId2"/>
          <a:srcRect r="51334" b="77231"/>
          <a:stretch>
            <a:fillRect/>
          </a:stretch>
        </p:blipFill>
        <p:spPr bwMode="auto">
          <a:xfrm>
            <a:off x="-1" y="1600200"/>
            <a:ext cx="914400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/>
          <p:cNvPicPr>
            <a:picLocks noChangeAspect="1"/>
          </p:cNvPicPr>
          <p:nvPr/>
        </p:nvPicPr>
        <p:blipFill>
          <a:blip r:embed="rId2"/>
          <a:srcRect l="8517" t="22769" r="13273" b="54462"/>
          <a:stretch>
            <a:fillRect/>
          </a:stretch>
        </p:blipFill>
        <p:spPr bwMode="auto">
          <a:xfrm>
            <a:off x="0" y="76200"/>
            <a:ext cx="9144000" cy="2133600"/>
          </a:xfrm>
          <a:prstGeom prst="rect">
            <a:avLst/>
          </a:prstGeom>
          <a:noFill/>
        </p:spPr>
      </p:pic>
      <p:pic>
        <p:nvPicPr>
          <p:cNvPr id="8" name="Picture 24"/>
          <p:cNvPicPr>
            <a:picLocks noChangeAspect="1"/>
          </p:cNvPicPr>
          <p:nvPr/>
        </p:nvPicPr>
        <p:blipFill>
          <a:blip r:embed="rId2"/>
          <a:srcRect l="8517" t="46351" r="9157" b="3233"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914650" y="914400"/>
            <a:ext cx="7620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13716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5181600" y="14478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5943600" y="1143000"/>
            <a:ext cx="762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153400" y="1066800"/>
            <a:ext cx="762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4457700" y="45339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810000" y="4495800"/>
            <a:ext cx="14478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096000" y="4438650"/>
            <a:ext cx="1676400" cy="800100"/>
          </a:xfrm>
          <a:custGeom>
            <a:avLst/>
            <a:gdLst>
              <a:gd name="connsiteX0" fmla="*/ 0 w 1676400"/>
              <a:gd name="connsiteY0" fmla="*/ 0 h 800100"/>
              <a:gd name="connsiteX1" fmla="*/ 952500 w 1676400"/>
              <a:gd name="connsiteY1" fmla="*/ 781050 h 800100"/>
              <a:gd name="connsiteX2" fmla="*/ 1676400 w 1676400"/>
              <a:gd name="connsiteY2" fmla="*/ 1143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800100">
                <a:moveTo>
                  <a:pt x="0" y="0"/>
                </a:moveTo>
                <a:cubicBezTo>
                  <a:pt x="336550" y="381000"/>
                  <a:pt x="673100" y="762000"/>
                  <a:pt x="952500" y="781050"/>
                </a:cubicBezTo>
                <a:cubicBezTo>
                  <a:pt x="1231900" y="800100"/>
                  <a:pt x="1454150" y="457200"/>
                  <a:pt x="1676400" y="1143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6896100" y="45339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2133600" y="4343400"/>
            <a:ext cx="762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l="7685" t="6218" r="7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505200" y="57150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Oval 9"/>
          <p:cNvSpPr/>
          <p:nvPr/>
        </p:nvSpPr>
        <p:spPr>
          <a:xfrm>
            <a:off x="8153400" y="29718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56388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QVSQ</dc:creator>
  <cp:lastModifiedBy>Windows User</cp:lastModifiedBy>
  <cp:revision>18</cp:revision>
  <dcterms:created xsi:type="dcterms:W3CDTF">2006-08-16T00:00:00Z</dcterms:created>
  <dcterms:modified xsi:type="dcterms:W3CDTF">2023-01-30T05:50:27Z</dcterms:modified>
</cp:coreProperties>
</file>