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87" r:id="rId3"/>
    <p:sldId id="286" r:id="rId4"/>
    <p:sldId id="288" r:id="rId5"/>
    <p:sldId id="289" r:id="rId6"/>
    <p:sldId id="290" r:id="rId7"/>
    <p:sldId id="259" r:id="rId8"/>
    <p:sldId id="261" r:id="rId9"/>
    <p:sldId id="299" r:id="rId10"/>
    <p:sldId id="300" r:id="rId11"/>
    <p:sldId id="301" r:id="rId12"/>
    <p:sldId id="302" r:id="rId13"/>
    <p:sldId id="276" r:id="rId14"/>
    <p:sldId id="303" r:id="rId15"/>
    <p:sldId id="304" r:id="rId16"/>
    <p:sldId id="305" r:id="rId17"/>
    <p:sldId id="306" r:id="rId18"/>
    <p:sldId id="282" r:id="rId19"/>
    <p:sldId id="267" r:id="rId20"/>
    <p:sldId id="275" r:id="rId21"/>
    <p:sldId id="307" r:id="rId22"/>
    <p:sldId id="283"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Tahoma" panose="020B0604030504040204" pitchFamily="34" charset="0"/>
      <p:regular r:id="rId29"/>
      <p:bold r:id="rId30"/>
    </p:embeddedFont>
    <p:embeddedFont>
      <p:font typeface="UTM Netmuc KT" panose="02040603050506020204" pitchFamily="18" charset="0"/>
      <p:regular r:id="rId31"/>
    </p:embeddedFont>
    <p:embeddedFont>
      <p:font typeface="UVN Binh Duong" pitchFamily="2" charset="0"/>
      <p:regular r:id="rId32"/>
    </p:embeddedFont>
  </p:embeddedFontLst>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5399"/>
    <a:srgbClr val="F7FAFB"/>
    <a:srgbClr val="F7F2D5"/>
    <a:srgbClr val="FFE65B"/>
    <a:srgbClr val="BEC6EB"/>
    <a:srgbClr val="F8E7F1"/>
    <a:srgbClr val="FC6B7A"/>
    <a:srgbClr val="FCB476"/>
    <a:srgbClr val="72AAE3"/>
    <a:srgbClr val="728D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2154" y="8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1D9BE-5549-409C-B573-8B7A502549ED}" type="datetimeFigureOut">
              <a:rPr lang="en-US" smtClean="0"/>
              <a:t>5/12/2021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72882-FFCC-4BBE-8E52-8E4AD4E967B1}" type="slidenum">
              <a:rPr lang="en-US" smtClean="0"/>
              <a:t>‹#›</a:t>
            </a:fld>
            <a:endParaRPr lang="en-US"/>
          </a:p>
        </p:txBody>
      </p:sp>
    </p:spTree>
    <p:extLst>
      <p:ext uri="{BB962C8B-B14F-4D97-AF65-F5344CB8AC3E}">
        <p14:creationId xmlns:p14="http://schemas.microsoft.com/office/powerpoint/2010/main" val="2372022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72882-FFCC-4BBE-8E52-8E4AD4E967B1}" type="slidenum">
              <a:rPr lang="en-US" smtClean="0"/>
              <a:t>9</a:t>
            </a:fld>
            <a:endParaRPr lang="en-US"/>
          </a:p>
        </p:txBody>
      </p:sp>
    </p:spTree>
    <p:extLst>
      <p:ext uri="{BB962C8B-B14F-4D97-AF65-F5344CB8AC3E}">
        <p14:creationId xmlns:p14="http://schemas.microsoft.com/office/powerpoint/2010/main" val="85519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72882-FFCC-4BBE-8E52-8E4AD4E967B1}" type="slidenum">
              <a:rPr lang="en-US" smtClean="0"/>
              <a:t>13</a:t>
            </a:fld>
            <a:endParaRPr lang="en-US"/>
          </a:p>
        </p:txBody>
      </p:sp>
    </p:spTree>
    <p:extLst>
      <p:ext uri="{BB962C8B-B14F-4D97-AF65-F5344CB8AC3E}">
        <p14:creationId xmlns:p14="http://schemas.microsoft.com/office/powerpoint/2010/main" val="399240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72882-FFCC-4BBE-8E52-8E4AD4E967B1}" type="slidenum">
              <a:rPr lang="en-US" smtClean="0"/>
              <a:t>14</a:t>
            </a:fld>
            <a:endParaRPr lang="en-US"/>
          </a:p>
        </p:txBody>
      </p:sp>
    </p:spTree>
    <p:extLst>
      <p:ext uri="{BB962C8B-B14F-4D97-AF65-F5344CB8AC3E}">
        <p14:creationId xmlns:p14="http://schemas.microsoft.com/office/powerpoint/2010/main" val="201942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72882-FFCC-4BBE-8E52-8E4AD4E967B1}" type="slidenum">
              <a:rPr lang="en-US" smtClean="0"/>
              <a:t>15</a:t>
            </a:fld>
            <a:endParaRPr lang="en-US"/>
          </a:p>
        </p:txBody>
      </p:sp>
    </p:spTree>
    <p:extLst>
      <p:ext uri="{BB962C8B-B14F-4D97-AF65-F5344CB8AC3E}">
        <p14:creationId xmlns:p14="http://schemas.microsoft.com/office/powerpoint/2010/main" val="645053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72882-FFCC-4BBE-8E52-8E4AD4E967B1}" type="slidenum">
              <a:rPr lang="en-US" smtClean="0"/>
              <a:t>16</a:t>
            </a:fld>
            <a:endParaRPr lang="en-US"/>
          </a:p>
        </p:txBody>
      </p:sp>
    </p:spTree>
    <p:extLst>
      <p:ext uri="{BB962C8B-B14F-4D97-AF65-F5344CB8AC3E}">
        <p14:creationId xmlns:p14="http://schemas.microsoft.com/office/powerpoint/2010/main" val="970307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72882-FFCC-4BBE-8E52-8E4AD4E967B1}" type="slidenum">
              <a:rPr lang="en-US" smtClean="0"/>
              <a:t>17</a:t>
            </a:fld>
            <a:endParaRPr lang="en-US"/>
          </a:p>
        </p:txBody>
      </p:sp>
    </p:spTree>
    <p:extLst>
      <p:ext uri="{BB962C8B-B14F-4D97-AF65-F5344CB8AC3E}">
        <p14:creationId xmlns:p14="http://schemas.microsoft.com/office/powerpoint/2010/main" val="4175060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972882-FFCC-4BBE-8E52-8E4AD4E967B1}" type="slidenum">
              <a:rPr lang="en-US" smtClean="0"/>
              <a:t>19</a:t>
            </a:fld>
            <a:endParaRPr lang="en-US"/>
          </a:p>
        </p:txBody>
      </p:sp>
    </p:spTree>
    <p:extLst>
      <p:ext uri="{BB962C8B-B14F-4D97-AF65-F5344CB8AC3E}">
        <p14:creationId xmlns:p14="http://schemas.microsoft.com/office/powerpoint/2010/main" val="2578908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199198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719550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925542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323181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130639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663500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842296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161907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018252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38169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381207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995226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131011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034519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4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235554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272840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4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962067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173179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203926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54243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150404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068653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1272221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987211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118094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018516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013575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3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946925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3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175949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8104033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90874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0557447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3330494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2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4973834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187566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2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3385028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2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139435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836403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7523582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375196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5323209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247702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1733929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8922121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7157997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8073800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0389263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5820168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4009167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4532314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1668659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831246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244966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9823713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9983267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40770566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8036410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6348052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4481313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9106117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35691977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6061579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2452584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0857814-8546-4C9B-9136-C58A675C00F7}" type="datetimeFigureOut">
              <a:rPr lang="zh-CN" altLang="en-US" smtClean="0"/>
              <a:t>2021/12/5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05C2348-FB60-4DBF-81A7-66A27744B2E2}" type="slidenum">
              <a:rPr lang="zh-CN" altLang="en-US" smtClean="0"/>
              <a:t>‹#›</a:t>
            </a:fld>
            <a:endParaRPr lang="zh-CN" altLang="en-US"/>
          </a:p>
        </p:txBody>
      </p:sp>
    </p:spTree>
    <p:extLst>
      <p:ext uri="{BB962C8B-B14F-4D97-AF65-F5344CB8AC3E}">
        <p14:creationId xmlns:p14="http://schemas.microsoft.com/office/powerpoint/2010/main" val="15481631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1.jpe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7">
            <a:lum/>
          </a:blip>
          <a:srcRect/>
          <a:stretch>
            <a:fillRect l="-11000" r="-1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580AA54-9233-4B6B-B09A-3C18A4E373BF}"/>
              </a:ext>
            </a:extLst>
          </p:cNvPr>
          <p:cNvGrpSpPr/>
          <p:nvPr userDrawn="1"/>
        </p:nvGrpSpPr>
        <p:grpSpPr>
          <a:xfrm>
            <a:off x="0" y="64655"/>
            <a:ext cx="12110115" cy="6723950"/>
            <a:chOff x="0" y="64655"/>
            <a:chExt cx="12110115" cy="6723950"/>
          </a:xfrm>
        </p:grpSpPr>
        <p:sp>
          <p:nvSpPr>
            <p:cNvPr id="7" name="TextBox 6">
              <a:extLst>
                <a:ext uri="{FF2B5EF4-FFF2-40B4-BE49-F238E27FC236}">
                  <a16:creationId xmlns:a16="http://schemas.microsoft.com/office/drawing/2014/main" id="{068BD1D5-F650-46EE-B21F-DDDC4D1F9707}"/>
                </a:ext>
              </a:extLst>
            </p:cNvPr>
            <p:cNvSpPr txBox="1"/>
            <p:nvPr userDrawn="1"/>
          </p:nvSpPr>
          <p:spPr>
            <a:xfrm>
              <a:off x="0" y="64655"/>
              <a:ext cx="897169" cy="369332"/>
            </a:xfrm>
            <a:prstGeom prst="rect">
              <a:avLst/>
            </a:prstGeom>
            <a:noFill/>
          </p:spPr>
          <p:txBody>
            <a:bodyPr wrap="none" rtlCol="0">
              <a:spAutoFit/>
            </a:bodyPr>
            <a:lstStyle/>
            <a:p>
              <a:r>
                <a:rPr lang="en-US">
                  <a:solidFill>
                    <a:schemeClr val="accent1">
                      <a:lumMod val="40000"/>
                      <a:lumOff val="60000"/>
                    </a:schemeClr>
                  </a:solidFill>
                  <a:latin typeface="UTM Netmuc KT" panose="02040603050506020204" pitchFamily="18" charset="0"/>
                </a:rPr>
                <a:t>KTUTS</a:t>
              </a:r>
            </a:p>
          </p:txBody>
        </p:sp>
        <p:sp>
          <p:nvSpPr>
            <p:cNvPr id="8" name="TextBox 7">
              <a:extLst>
                <a:ext uri="{FF2B5EF4-FFF2-40B4-BE49-F238E27FC236}">
                  <a16:creationId xmlns:a16="http://schemas.microsoft.com/office/drawing/2014/main" id="{5DBDC253-68E9-43A5-91A7-CEADA8B12389}"/>
                </a:ext>
              </a:extLst>
            </p:cNvPr>
            <p:cNvSpPr txBox="1"/>
            <p:nvPr userDrawn="1"/>
          </p:nvSpPr>
          <p:spPr>
            <a:xfrm>
              <a:off x="11212946" y="6419273"/>
              <a:ext cx="897169" cy="369332"/>
            </a:xfrm>
            <a:prstGeom prst="rect">
              <a:avLst/>
            </a:prstGeom>
            <a:noFill/>
          </p:spPr>
          <p:txBody>
            <a:bodyPr wrap="none" rtlCol="0">
              <a:spAutoFit/>
            </a:bodyPr>
            <a:lstStyle/>
            <a:p>
              <a:r>
                <a:rPr lang="en-US">
                  <a:solidFill>
                    <a:schemeClr val="accent1">
                      <a:lumMod val="40000"/>
                      <a:lumOff val="60000"/>
                    </a:schemeClr>
                  </a:solidFill>
                  <a:latin typeface="UTM Netmuc KT" panose="02040603050506020204" pitchFamily="18" charset="0"/>
                </a:rPr>
                <a:t>KTUTS</a:t>
              </a:r>
            </a:p>
          </p:txBody>
        </p:sp>
      </p:grpSp>
      <p:pic>
        <p:nvPicPr>
          <p:cNvPr id="11" name="Picture 10" descr="A picture containing diagram&#10;&#10;Description automatically generated">
            <a:extLst>
              <a:ext uri="{FF2B5EF4-FFF2-40B4-BE49-F238E27FC236}">
                <a16:creationId xmlns:a16="http://schemas.microsoft.com/office/drawing/2014/main" id="{8267CE93-5422-4C10-AC66-05EA7E415450}"/>
              </a:ext>
            </a:extLst>
          </p:cNvPr>
          <p:cNvPicPr>
            <a:picLocks noChangeAspect="1"/>
          </p:cNvPicPr>
          <p:nvPr userDrawn="1"/>
        </p:nvPicPr>
        <p:blipFill>
          <a:blip r:embed="rId78" cstate="print">
            <a:extLst>
              <a:ext uri="{28A0092B-C50C-407E-A947-70E740481C1C}">
                <a14:useLocalDpi xmlns:a14="http://schemas.microsoft.com/office/drawing/2010/main" val="0"/>
              </a:ext>
            </a:extLst>
          </a:blip>
          <a:stretch>
            <a:fillRect/>
          </a:stretch>
        </p:blipFill>
        <p:spPr>
          <a:xfrm>
            <a:off x="-9975274" y="9671417"/>
            <a:ext cx="1482367" cy="12806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724" r:id="rId2"/>
    <p:sldLayoutId id="2147483710" r:id="rId3"/>
    <p:sldLayoutId id="2147483701" r:id="rId4"/>
    <p:sldLayoutId id="2147483695" r:id="rId5"/>
    <p:sldLayoutId id="2147483689" r:id="rId6"/>
    <p:sldLayoutId id="2147483688" r:id="rId7"/>
    <p:sldLayoutId id="2147483681" r:id="rId8"/>
    <p:sldLayoutId id="2147483677" r:id="rId9"/>
    <p:sldLayoutId id="2147483675" r:id="rId10"/>
    <p:sldLayoutId id="2147483674" r:id="rId11"/>
    <p:sldLayoutId id="2147483673" r:id="rId12"/>
    <p:sldLayoutId id="2147483672" r:id="rId13"/>
    <p:sldLayoutId id="2147483671" r:id="rId14"/>
    <p:sldLayoutId id="2147483670" r:id="rId15"/>
    <p:sldLayoutId id="2147483669" r:id="rId16"/>
    <p:sldLayoutId id="2147483668" r:id="rId17"/>
    <p:sldLayoutId id="2147483667" r:id="rId18"/>
    <p:sldLayoutId id="2147483665" r:id="rId19"/>
    <p:sldLayoutId id="2147483664" r:id="rId20"/>
    <p:sldLayoutId id="2147483663" r:id="rId21"/>
    <p:sldLayoutId id="2147483661" r:id="rId22"/>
    <p:sldLayoutId id="2147483650" r:id="rId23"/>
    <p:sldLayoutId id="2147483723" r:id="rId24"/>
    <p:sldLayoutId id="2147483722" r:id="rId25"/>
    <p:sldLayoutId id="2147483721" r:id="rId26"/>
    <p:sldLayoutId id="2147483720" r:id="rId27"/>
    <p:sldLayoutId id="2147483719" r:id="rId28"/>
    <p:sldLayoutId id="2147483718" r:id="rId29"/>
    <p:sldLayoutId id="2147483717" r:id="rId30"/>
    <p:sldLayoutId id="2147483716" r:id="rId31"/>
    <p:sldLayoutId id="2147483715" r:id="rId32"/>
    <p:sldLayoutId id="2147483714" r:id="rId33"/>
    <p:sldLayoutId id="2147483713" r:id="rId34"/>
    <p:sldLayoutId id="2147483712" r:id="rId35"/>
    <p:sldLayoutId id="2147483711" r:id="rId36"/>
    <p:sldLayoutId id="2147483709" r:id="rId37"/>
    <p:sldLayoutId id="2147483708" r:id="rId38"/>
    <p:sldLayoutId id="2147483707" r:id="rId39"/>
    <p:sldLayoutId id="2147483706" r:id="rId40"/>
    <p:sldLayoutId id="2147483705" r:id="rId41"/>
    <p:sldLayoutId id="2147483704" r:id="rId42"/>
    <p:sldLayoutId id="2147483703" r:id="rId43"/>
    <p:sldLayoutId id="2147483702" r:id="rId44"/>
    <p:sldLayoutId id="2147483700" r:id="rId45"/>
    <p:sldLayoutId id="2147483699" r:id="rId46"/>
    <p:sldLayoutId id="2147483698" r:id="rId47"/>
    <p:sldLayoutId id="2147483697" r:id="rId48"/>
    <p:sldLayoutId id="2147483696" r:id="rId49"/>
    <p:sldLayoutId id="2147483694" r:id="rId50"/>
    <p:sldLayoutId id="2147483693" r:id="rId51"/>
    <p:sldLayoutId id="2147483692" r:id="rId52"/>
    <p:sldLayoutId id="2147483691" r:id="rId53"/>
    <p:sldLayoutId id="2147483690" r:id="rId54"/>
    <p:sldLayoutId id="2147483687" r:id="rId55"/>
    <p:sldLayoutId id="2147483686" r:id="rId56"/>
    <p:sldLayoutId id="2147483685" r:id="rId57"/>
    <p:sldLayoutId id="2147483684" r:id="rId58"/>
    <p:sldLayoutId id="2147483683" r:id="rId59"/>
    <p:sldLayoutId id="2147483682" r:id="rId60"/>
    <p:sldLayoutId id="2147483680" r:id="rId61"/>
    <p:sldLayoutId id="2147483679" r:id="rId62"/>
    <p:sldLayoutId id="2147483678" r:id="rId63"/>
    <p:sldLayoutId id="2147483676" r:id="rId64"/>
    <p:sldLayoutId id="2147483666" r:id="rId65"/>
    <p:sldLayoutId id="2147483662" r:id="rId66"/>
    <p:sldLayoutId id="2147483651" r:id="rId67"/>
    <p:sldLayoutId id="2147483652" r:id="rId68"/>
    <p:sldLayoutId id="2147483653" r:id="rId69"/>
    <p:sldLayoutId id="2147483654" r:id="rId70"/>
    <p:sldLayoutId id="2147483655" r:id="rId71"/>
    <p:sldLayoutId id="2147483656" r:id="rId72"/>
    <p:sldLayoutId id="2147483657" r:id="rId73"/>
    <p:sldLayoutId id="2147483658" r:id="rId74"/>
    <p:sldLayoutId id="2147483659" r:id="rId7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039459" y="196339"/>
            <a:ext cx="5829300" cy="1408719"/>
          </a:xfrm>
          <a:prstGeom prst="rect">
            <a:avLst/>
          </a:prstGeom>
          <a:noFill/>
          <a:ln w="19050">
            <a:noFill/>
            <a:prstDash val="dash"/>
          </a:ln>
        </p:spPr>
        <p:txBody>
          <a:bodyPr wrap="square" rtlCol="0">
            <a:spAutoFit/>
          </a:bodyPr>
          <a:lstStyle/>
          <a:p>
            <a:pPr algn="ctr">
              <a:lnSpc>
                <a:spcPct val="150000"/>
              </a:lnSpc>
            </a:pPr>
            <a:r>
              <a:rPr lang="en-US" altLang="zh-CN" sz="6600" b="1">
                <a:solidFill>
                  <a:srgbClr val="F8ECF6"/>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mn-ea"/>
                <a:sym typeface="+mn-lt"/>
              </a:rPr>
              <a:t>TOÁN</a:t>
            </a:r>
            <a:endParaRPr lang="zh-CN" altLang="en-US" sz="6600" b="1" dirty="0">
              <a:solidFill>
                <a:srgbClr val="F8ECF6"/>
              </a:solidFill>
              <a:effectLst>
                <a:outerShdw blurRad="38100" dist="38100" dir="2700000" algn="tl">
                  <a:srgbClr val="000000">
                    <a:alpha val="43137"/>
                  </a:srgbClr>
                </a:outerShdw>
              </a:effectLst>
              <a:latin typeface="Tahoma" panose="020B0604030504040204" pitchFamily="34" charset="0"/>
              <a:ea typeface="方正稚艺简体" panose="03000509000000000000" pitchFamily="65" charset="-122"/>
              <a:cs typeface="+mn-ea"/>
              <a:sym typeface="+mn-lt"/>
            </a:endParaRPr>
          </a:p>
        </p:txBody>
      </p:sp>
      <p:cxnSp>
        <p:nvCxnSpPr>
          <p:cNvPr id="9" name="直接连接符 8">
            <a:extLst>
              <a:ext uri="{FF2B5EF4-FFF2-40B4-BE49-F238E27FC236}">
                <a16:creationId xmlns:a16="http://schemas.microsoft.com/office/drawing/2014/main" id="{B5E751FD-AD86-4715-A9FD-D506B78216CC}"/>
              </a:ext>
            </a:extLst>
          </p:cNvPr>
          <p:cNvCxnSpPr>
            <a:cxnSpLocks/>
          </p:cNvCxnSpPr>
          <p:nvPr/>
        </p:nvCxnSpPr>
        <p:spPr>
          <a:xfrm>
            <a:off x="3292088" y="2848466"/>
            <a:ext cx="5829300"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文本框 6">
            <a:extLst>
              <a:ext uri="{FF2B5EF4-FFF2-40B4-BE49-F238E27FC236}">
                <a16:creationId xmlns:a16="http://schemas.microsoft.com/office/drawing/2014/main" id="{D30BD5E7-DA0E-4C5B-9A02-DF1DB0F9DBD0}"/>
              </a:ext>
            </a:extLst>
          </p:cNvPr>
          <p:cNvSpPr txBox="1"/>
          <p:nvPr/>
        </p:nvSpPr>
        <p:spPr>
          <a:xfrm>
            <a:off x="2917605" y="1160440"/>
            <a:ext cx="6356789" cy="1711431"/>
          </a:xfrm>
          <a:prstGeom prst="rect">
            <a:avLst/>
          </a:prstGeom>
          <a:noFill/>
          <a:ln w="19050">
            <a:noFill/>
            <a:prstDash val="dash"/>
          </a:ln>
        </p:spPr>
        <p:txBody>
          <a:bodyPr wrap="square" rtlCol="0">
            <a:spAutoFit/>
          </a:bodyPr>
          <a:lstStyle/>
          <a:p>
            <a:pPr algn="ctr">
              <a:lnSpc>
                <a:spcPct val="150000"/>
              </a:lnSpc>
            </a:pPr>
            <a:r>
              <a:rPr lang="en-US" altLang="zh-CN" sz="8000" b="1">
                <a:solidFill>
                  <a:srgbClr val="FFEB6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PHÉP CHIA</a:t>
            </a:r>
            <a:endParaRPr lang="zh-CN" altLang="en-US" sz="8000" b="1" dirty="0">
              <a:solidFill>
                <a:srgbClr val="FFEB61"/>
              </a:solidFill>
              <a:effectLst>
                <a:outerShdw blurRad="38100" dist="38100" dir="2700000" algn="tl">
                  <a:srgbClr val="000000">
                    <a:alpha val="43137"/>
                  </a:srgbClr>
                </a:outerShdw>
              </a:effectLst>
              <a:latin typeface="UVN Binh Duong" pitchFamily="2" charset="0"/>
              <a:ea typeface="方正稚艺简体" panose="03000509000000000000" pitchFamily="65" charset="-122"/>
              <a:cs typeface="+mn-ea"/>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1000"/>
                                        <p:tgtEl>
                                          <p:spTgt spid="12"/>
                                        </p:tgtEl>
                                      </p:cBhvr>
                                    </p:animEffect>
                                  </p:childTnLst>
                                </p:cTn>
                              </p:par>
                            </p:childTnLst>
                          </p:cTn>
                        </p:par>
                        <p:par>
                          <p:cTn id="12" fill="hold">
                            <p:stCondLst>
                              <p:cond delay="2000"/>
                            </p:stCondLst>
                            <p:childTnLst>
                              <p:par>
                                <p:cTn id="13" presetID="16" presetClass="entr" presetSubtype="37"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图片 6"/>
          <p:cNvSpPr/>
          <p:nvPr/>
        </p:nvSpPr>
        <p:spPr>
          <a:xfrm>
            <a:off x="152400" y="138694"/>
            <a:ext cx="11887200" cy="6547856"/>
          </a:xfrm>
          <a:prstGeom prst="rect">
            <a:avLst/>
          </a:prstGeom>
          <a:solidFill>
            <a:schemeClr val="bg1">
              <a:alpha val="72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文本框 1">
            <a:extLst>
              <a:ext uri="{FF2B5EF4-FFF2-40B4-BE49-F238E27FC236}">
                <a16:creationId xmlns:a16="http://schemas.microsoft.com/office/drawing/2014/main" id="{9ECC0519-38DF-4EDA-BFDE-5E82758B43F6}"/>
              </a:ext>
            </a:extLst>
          </p:cNvPr>
          <p:cNvSpPr txBox="1"/>
          <p:nvPr/>
        </p:nvSpPr>
        <p:spPr>
          <a:xfrm>
            <a:off x="417328" y="423279"/>
            <a:ext cx="4520789" cy="1049711"/>
          </a:xfrm>
          <a:prstGeom prst="rect">
            <a:avLst/>
          </a:prstGeom>
          <a:noFill/>
        </p:spPr>
        <p:txBody>
          <a:bodyPr wrap="none" rtlCol="0">
            <a:spAutoFit/>
          </a:bodyPr>
          <a:lstStyle/>
          <a:p>
            <a:pPr>
              <a:lnSpc>
                <a:spcPct val="150000"/>
              </a:lnSpc>
            </a:pPr>
            <a:r>
              <a:rPr lang="en-US" altLang="zh-CN" sz="4800" b="1">
                <a:solidFill>
                  <a:srgbClr val="C00000"/>
                </a:solidFill>
                <a:latin typeface="Tahoma" panose="020B0604030504040204" pitchFamily="34" charset="0"/>
                <a:ea typeface="方正稚艺简体" panose="03000509000000000000" pitchFamily="65" charset="-122"/>
              </a:rPr>
              <a:t>(35 + 21)  :  7</a:t>
            </a:r>
            <a:endParaRPr lang="zh-CN" altLang="en-US" sz="4800" b="1" dirty="0">
              <a:solidFill>
                <a:srgbClr val="C00000"/>
              </a:solidFill>
              <a:latin typeface="Tahoma" panose="020B0604030504040204" pitchFamily="34" charset="0"/>
              <a:ea typeface="方正稚艺简体" panose="03000509000000000000" pitchFamily="65" charset="-122"/>
            </a:endParaRPr>
          </a:p>
        </p:txBody>
      </p:sp>
      <p:sp>
        <p:nvSpPr>
          <p:cNvPr id="15" name="文本框 1">
            <a:extLst>
              <a:ext uri="{FF2B5EF4-FFF2-40B4-BE49-F238E27FC236}">
                <a16:creationId xmlns:a16="http://schemas.microsoft.com/office/drawing/2014/main" id="{713CB79C-12AC-47DC-B6B7-4C205C0BBAB1}"/>
              </a:ext>
            </a:extLst>
          </p:cNvPr>
          <p:cNvSpPr txBox="1"/>
          <p:nvPr/>
        </p:nvSpPr>
        <p:spPr>
          <a:xfrm>
            <a:off x="6033451" y="429734"/>
            <a:ext cx="5666936" cy="1049711"/>
          </a:xfrm>
          <a:prstGeom prst="rect">
            <a:avLst/>
          </a:prstGeom>
          <a:noFill/>
        </p:spPr>
        <p:txBody>
          <a:bodyPr wrap="none" rtlCol="0">
            <a:spAutoFit/>
          </a:bodyPr>
          <a:lstStyle/>
          <a:p>
            <a:pPr>
              <a:lnSpc>
                <a:spcPct val="150000"/>
              </a:lnSpc>
            </a:pPr>
            <a:r>
              <a:rPr lang="en-US" altLang="zh-CN" sz="4800" b="1">
                <a:solidFill>
                  <a:srgbClr val="C00000"/>
                </a:solidFill>
                <a:latin typeface="Tahoma" panose="020B0604030504040204" pitchFamily="34" charset="0"/>
                <a:ea typeface="方正稚艺简体" panose="03000509000000000000" pitchFamily="65" charset="-122"/>
              </a:rPr>
              <a:t>35  :  7  +  21  :  7</a:t>
            </a:r>
            <a:endParaRPr lang="zh-CN" altLang="en-US" sz="4800" b="1" dirty="0">
              <a:solidFill>
                <a:srgbClr val="C00000"/>
              </a:solidFill>
              <a:latin typeface="Tahoma" panose="020B0604030504040204" pitchFamily="34" charset="0"/>
              <a:ea typeface="方正稚艺简体" panose="03000509000000000000" pitchFamily="65" charset="-122"/>
            </a:endParaRPr>
          </a:p>
        </p:txBody>
      </p:sp>
      <p:sp>
        <p:nvSpPr>
          <p:cNvPr id="18" name="文本框 1">
            <a:extLst>
              <a:ext uri="{FF2B5EF4-FFF2-40B4-BE49-F238E27FC236}">
                <a16:creationId xmlns:a16="http://schemas.microsoft.com/office/drawing/2014/main" id="{9AAE5FEE-1671-4887-B22A-531824C6C76A}"/>
              </a:ext>
            </a:extLst>
          </p:cNvPr>
          <p:cNvSpPr txBox="1"/>
          <p:nvPr/>
        </p:nvSpPr>
        <p:spPr>
          <a:xfrm>
            <a:off x="5126844" y="429734"/>
            <a:ext cx="790958" cy="1049711"/>
          </a:xfrm>
          <a:prstGeom prst="rect">
            <a:avLst/>
          </a:prstGeom>
          <a:noFill/>
        </p:spPr>
        <p:txBody>
          <a:bodyPr wrap="square" rtlCol="0">
            <a:spAutoFit/>
          </a:bodyPr>
          <a:lstStyle/>
          <a:p>
            <a:pPr>
              <a:lnSpc>
                <a:spcPct val="150000"/>
              </a:lnSpc>
            </a:pPr>
            <a:r>
              <a:rPr lang="en-US" altLang="zh-CN" sz="4800" b="1">
                <a:solidFill>
                  <a:srgbClr val="C00000"/>
                </a:solidFill>
                <a:latin typeface="Tahoma" panose="020B0604030504040204" pitchFamily="34" charset="0"/>
                <a:ea typeface="方正稚艺简体" panose="03000509000000000000" pitchFamily="65" charset="-122"/>
              </a:rPr>
              <a:t>=</a:t>
            </a:r>
            <a:endParaRPr lang="zh-CN" altLang="en-US" sz="4800" b="1" dirty="0">
              <a:solidFill>
                <a:srgbClr val="C00000"/>
              </a:solidFill>
              <a:latin typeface="Tahoma" panose="020B0604030504040204" pitchFamily="34" charset="0"/>
              <a:ea typeface="方正稚艺简体" panose="03000509000000000000" pitchFamily="65" charset="-122"/>
            </a:endParaRPr>
          </a:p>
        </p:txBody>
      </p:sp>
      <p:sp>
        <p:nvSpPr>
          <p:cNvPr id="10" name="Right Brace 9">
            <a:extLst>
              <a:ext uri="{FF2B5EF4-FFF2-40B4-BE49-F238E27FC236}">
                <a16:creationId xmlns:a16="http://schemas.microsoft.com/office/drawing/2014/main" id="{239D4C28-8EA1-483D-BE92-5355503DEB43}"/>
              </a:ext>
            </a:extLst>
          </p:cNvPr>
          <p:cNvSpPr/>
          <p:nvPr/>
        </p:nvSpPr>
        <p:spPr>
          <a:xfrm rot="5400000">
            <a:off x="1758645" y="463242"/>
            <a:ext cx="292202" cy="2324614"/>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文本框 1">
            <a:extLst>
              <a:ext uri="{FF2B5EF4-FFF2-40B4-BE49-F238E27FC236}">
                <a16:creationId xmlns:a16="http://schemas.microsoft.com/office/drawing/2014/main" id="{B4400E29-210E-425F-8065-3ECE8DB0DE6B}"/>
              </a:ext>
            </a:extLst>
          </p:cNvPr>
          <p:cNvSpPr txBox="1"/>
          <p:nvPr/>
        </p:nvSpPr>
        <p:spPr>
          <a:xfrm>
            <a:off x="1360913" y="1778109"/>
            <a:ext cx="1104790" cy="730585"/>
          </a:xfrm>
          <a:prstGeom prst="rect">
            <a:avLst/>
          </a:prstGeom>
          <a:noFill/>
        </p:spPr>
        <p:txBody>
          <a:bodyPr wrap="none" rtlCol="0">
            <a:spAutoFit/>
          </a:bodyPr>
          <a:lstStyle/>
          <a:p>
            <a:pPr>
              <a:lnSpc>
                <a:spcPct val="150000"/>
              </a:lnSpc>
            </a:pPr>
            <a:r>
              <a:rPr lang="en-US" altLang="zh-CN" sz="3200">
                <a:latin typeface="Tahoma" panose="020B0604030504040204" pitchFamily="34" charset="0"/>
                <a:ea typeface="方正稚艺简体" panose="03000509000000000000" pitchFamily="65" charset="-122"/>
              </a:rPr>
              <a:t>Tổng</a:t>
            </a:r>
            <a:endParaRPr lang="zh-CN" altLang="en-US" sz="3200" dirty="0">
              <a:latin typeface="Tahoma" panose="020B0604030504040204" pitchFamily="34" charset="0"/>
              <a:ea typeface="方正稚艺简体" panose="03000509000000000000" pitchFamily="65" charset="-122"/>
            </a:endParaRPr>
          </a:p>
        </p:txBody>
      </p:sp>
      <p:cxnSp>
        <p:nvCxnSpPr>
          <p:cNvPr id="16" name="Straight Arrow Connector 15">
            <a:extLst>
              <a:ext uri="{FF2B5EF4-FFF2-40B4-BE49-F238E27FC236}">
                <a16:creationId xmlns:a16="http://schemas.microsoft.com/office/drawing/2014/main" id="{750101AD-D9F8-4109-AB08-95C8123E4B0F}"/>
              </a:ext>
            </a:extLst>
          </p:cNvPr>
          <p:cNvCxnSpPr>
            <a:cxnSpLocks/>
          </p:cNvCxnSpPr>
          <p:nvPr/>
        </p:nvCxnSpPr>
        <p:spPr>
          <a:xfrm>
            <a:off x="4572000" y="1353349"/>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CCCA71F2-B49A-4207-9F47-977A23B7B7A7}"/>
              </a:ext>
            </a:extLst>
          </p:cNvPr>
          <p:cNvCxnSpPr>
            <a:cxnSpLocks/>
          </p:cNvCxnSpPr>
          <p:nvPr/>
        </p:nvCxnSpPr>
        <p:spPr>
          <a:xfrm>
            <a:off x="6534150" y="1348374"/>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0" name="文本框 1">
            <a:extLst>
              <a:ext uri="{FF2B5EF4-FFF2-40B4-BE49-F238E27FC236}">
                <a16:creationId xmlns:a16="http://schemas.microsoft.com/office/drawing/2014/main" id="{C171A1C1-78E5-40BC-AED7-5E222D0DBB13}"/>
              </a:ext>
            </a:extLst>
          </p:cNvPr>
          <p:cNvSpPr txBox="1"/>
          <p:nvPr/>
        </p:nvSpPr>
        <p:spPr>
          <a:xfrm>
            <a:off x="5522323" y="1784492"/>
            <a:ext cx="1665841" cy="730585"/>
          </a:xfrm>
          <a:prstGeom prst="rect">
            <a:avLst/>
          </a:prstGeom>
          <a:noFill/>
        </p:spPr>
        <p:txBody>
          <a:bodyPr wrap="none" rtlCol="0">
            <a:spAutoFit/>
          </a:bodyPr>
          <a:lstStyle/>
          <a:p>
            <a:pPr>
              <a:lnSpc>
                <a:spcPct val="150000"/>
              </a:lnSpc>
            </a:pPr>
            <a:r>
              <a:rPr lang="en-US" altLang="zh-CN" sz="3200">
                <a:latin typeface="Tahoma" panose="020B0604030504040204" pitchFamily="34" charset="0"/>
                <a:ea typeface="方正稚艺简体" panose="03000509000000000000" pitchFamily="65" charset="-122"/>
              </a:rPr>
              <a:t>Số hạng</a:t>
            </a:r>
            <a:endParaRPr lang="zh-CN" altLang="en-US" sz="3200" dirty="0">
              <a:latin typeface="Tahoma" panose="020B0604030504040204" pitchFamily="34" charset="0"/>
              <a:ea typeface="方正稚艺简体" panose="03000509000000000000" pitchFamily="65" charset="-122"/>
            </a:endParaRPr>
          </a:p>
        </p:txBody>
      </p:sp>
      <p:cxnSp>
        <p:nvCxnSpPr>
          <p:cNvPr id="32" name="Straight Arrow Connector 31">
            <a:extLst>
              <a:ext uri="{FF2B5EF4-FFF2-40B4-BE49-F238E27FC236}">
                <a16:creationId xmlns:a16="http://schemas.microsoft.com/office/drawing/2014/main" id="{FF873232-DAA5-46CB-B9FC-EB5A63CF3627}"/>
              </a:ext>
            </a:extLst>
          </p:cNvPr>
          <p:cNvCxnSpPr>
            <a:cxnSpLocks/>
          </p:cNvCxnSpPr>
          <p:nvPr/>
        </p:nvCxnSpPr>
        <p:spPr>
          <a:xfrm>
            <a:off x="8053625" y="1363667"/>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3" name="文本框 1">
            <a:extLst>
              <a:ext uri="{FF2B5EF4-FFF2-40B4-BE49-F238E27FC236}">
                <a16:creationId xmlns:a16="http://schemas.microsoft.com/office/drawing/2014/main" id="{DD4632D1-A45B-4FD8-8C93-4AF8D9CF730B}"/>
              </a:ext>
            </a:extLst>
          </p:cNvPr>
          <p:cNvSpPr txBox="1"/>
          <p:nvPr/>
        </p:nvSpPr>
        <p:spPr>
          <a:xfrm>
            <a:off x="7191850" y="1798745"/>
            <a:ext cx="1492716" cy="730585"/>
          </a:xfrm>
          <a:prstGeom prst="rect">
            <a:avLst/>
          </a:prstGeom>
          <a:noFill/>
        </p:spPr>
        <p:txBody>
          <a:bodyPr wrap="none" rtlCol="0">
            <a:spAutoFit/>
          </a:bodyPr>
          <a:lstStyle/>
          <a:p>
            <a:pPr>
              <a:lnSpc>
                <a:spcPct val="150000"/>
              </a:lnSpc>
            </a:pPr>
            <a:r>
              <a:rPr lang="en-US" altLang="zh-CN" sz="3200">
                <a:solidFill>
                  <a:srgbClr val="7030A0"/>
                </a:solidFill>
                <a:latin typeface="Tahoma" panose="020B0604030504040204" pitchFamily="34" charset="0"/>
                <a:ea typeface="方正稚艺简体" panose="03000509000000000000" pitchFamily="65" charset="-122"/>
              </a:rPr>
              <a:t>Số chia</a:t>
            </a:r>
            <a:endParaRPr lang="zh-CN" altLang="en-US" sz="3200" dirty="0">
              <a:solidFill>
                <a:srgbClr val="7030A0"/>
              </a:solidFill>
              <a:latin typeface="Tahoma" panose="020B0604030504040204" pitchFamily="34" charset="0"/>
              <a:ea typeface="方正稚艺简体" panose="03000509000000000000" pitchFamily="65" charset="-122"/>
            </a:endParaRPr>
          </a:p>
        </p:txBody>
      </p:sp>
      <p:cxnSp>
        <p:nvCxnSpPr>
          <p:cNvPr id="34" name="Straight Arrow Connector 33">
            <a:extLst>
              <a:ext uri="{FF2B5EF4-FFF2-40B4-BE49-F238E27FC236}">
                <a16:creationId xmlns:a16="http://schemas.microsoft.com/office/drawing/2014/main" id="{46EBA876-F3A8-4611-9433-BA8B1B96C9D7}"/>
              </a:ext>
            </a:extLst>
          </p:cNvPr>
          <p:cNvCxnSpPr>
            <a:cxnSpLocks/>
          </p:cNvCxnSpPr>
          <p:nvPr/>
        </p:nvCxnSpPr>
        <p:spPr>
          <a:xfrm>
            <a:off x="9753600" y="1370125"/>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5" name="文本框 1">
            <a:extLst>
              <a:ext uri="{FF2B5EF4-FFF2-40B4-BE49-F238E27FC236}">
                <a16:creationId xmlns:a16="http://schemas.microsoft.com/office/drawing/2014/main" id="{BAB55C8F-2146-412B-A9B3-E6D1FAA1F013}"/>
              </a:ext>
            </a:extLst>
          </p:cNvPr>
          <p:cNvSpPr txBox="1"/>
          <p:nvPr/>
        </p:nvSpPr>
        <p:spPr>
          <a:xfrm>
            <a:off x="8836173" y="1784492"/>
            <a:ext cx="1665841" cy="730585"/>
          </a:xfrm>
          <a:prstGeom prst="rect">
            <a:avLst/>
          </a:prstGeom>
          <a:noFill/>
        </p:spPr>
        <p:txBody>
          <a:bodyPr wrap="none" rtlCol="0">
            <a:spAutoFit/>
          </a:bodyPr>
          <a:lstStyle/>
          <a:p>
            <a:pPr>
              <a:lnSpc>
                <a:spcPct val="150000"/>
              </a:lnSpc>
            </a:pPr>
            <a:r>
              <a:rPr lang="en-US" altLang="zh-CN" sz="3200">
                <a:latin typeface="Tahoma" panose="020B0604030504040204" pitchFamily="34" charset="0"/>
                <a:ea typeface="方正稚艺简体" panose="03000509000000000000" pitchFamily="65" charset="-122"/>
              </a:rPr>
              <a:t>Số hạng</a:t>
            </a:r>
            <a:endParaRPr lang="zh-CN" altLang="en-US" sz="3200" dirty="0">
              <a:latin typeface="Tahoma" panose="020B0604030504040204" pitchFamily="34" charset="0"/>
              <a:ea typeface="方正稚艺简体" panose="03000509000000000000" pitchFamily="65" charset="-122"/>
            </a:endParaRPr>
          </a:p>
        </p:txBody>
      </p:sp>
      <p:cxnSp>
        <p:nvCxnSpPr>
          <p:cNvPr id="38" name="Straight Arrow Connector 37">
            <a:extLst>
              <a:ext uri="{FF2B5EF4-FFF2-40B4-BE49-F238E27FC236}">
                <a16:creationId xmlns:a16="http://schemas.microsoft.com/office/drawing/2014/main" id="{187EC656-60B7-4C21-A5EB-118CD9A73DE8}"/>
              </a:ext>
            </a:extLst>
          </p:cNvPr>
          <p:cNvCxnSpPr>
            <a:cxnSpLocks/>
          </p:cNvCxnSpPr>
          <p:nvPr/>
        </p:nvCxnSpPr>
        <p:spPr>
          <a:xfrm>
            <a:off x="11284562" y="1367087"/>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9" name="文本框 1">
            <a:extLst>
              <a:ext uri="{FF2B5EF4-FFF2-40B4-BE49-F238E27FC236}">
                <a16:creationId xmlns:a16="http://schemas.microsoft.com/office/drawing/2014/main" id="{561C0D43-FC9B-4096-BF02-13F9D07FCD79}"/>
              </a:ext>
            </a:extLst>
          </p:cNvPr>
          <p:cNvSpPr txBox="1"/>
          <p:nvPr/>
        </p:nvSpPr>
        <p:spPr>
          <a:xfrm>
            <a:off x="10422787" y="1802165"/>
            <a:ext cx="1492716" cy="730585"/>
          </a:xfrm>
          <a:prstGeom prst="rect">
            <a:avLst/>
          </a:prstGeom>
          <a:noFill/>
        </p:spPr>
        <p:txBody>
          <a:bodyPr wrap="none" rtlCol="0">
            <a:spAutoFit/>
          </a:bodyPr>
          <a:lstStyle/>
          <a:p>
            <a:pPr>
              <a:lnSpc>
                <a:spcPct val="150000"/>
              </a:lnSpc>
            </a:pPr>
            <a:r>
              <a:rPr lang="en-US" altLang="zh-CN" sz="3200">
                <a:solidFill>
                  <a:srgbClr val="7030A0"/>
                </a:solidFill>
                <a:latin typeface="Tahoma" panose="020B0604030504040204" pitchFamily="34" charset="0"/>
                <a:ea typeface="方正稚艺简体" panose="03000509000000000000" pitchFamily="65" charset="-122"/>
              </a:rPr>
              <a:t>Số chia</a:t>
            </a:r>
            <a:endParaRPr lang="zh-CN" altLang="en-US" sz="3200" dirty="0">
              <a:solidFill>
                <a:srgbClr val="7030A0"/>
              </a:solidFill>
              <a:latin typeface="Tahoma" panose="020B0604030504040204" pitchFamily="34" charset="0"/>
              <a:ea typeface="方正稚艺简体" panose="03000509000000000000" pitchFamily="65" charset="-122"/>
            </a:endParaRPr>
          </a:p>
        </p:txBody>
      </p:sp>
      <p:sp>
        <p:nvSpPr>
          <p:cNvPr id="41" name="!!Rectangle: Rounded Corners 40">
            <a:extLst>
              <a:ext uri="{FF2B5EF4-FFF2-40B4-BE49-F238E27FC236}">
                <a16:creationId xmlns:a16="http://schemas.microsoft.com/office/drawing/2014/main" id="{794C44FA-8638-4B10-86FE-B563214D8D1A}"/>
              </a:ext>
            </a:extLst>
          </p:cNvPr>
          <p:cNvSpPr/>
          <p:nvPr/>
        </p:nvSpPr>
        <p:spPr>
          <a:xfrm>
            <a:off x="454470" y="4809609"/>
            <a:ext cx="11283059" cy="1144726"/>
          </a:xfrm>
          <a:prstGeom prst="roundRect">
            <a:avLst/>
          </a:prstGeom>
          <a:solidFill>
            <a:srgbClr val="FDC7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7030A0"/>
                </a:solidFill>
                <a:latin typeface="Tahoma" panose="020B0604030504040204" pitchFamily="34" charset="0"/>
                <a:ea typeface="Tahoma" panose="020B0604030504040204" pitchFamily="34" charset="0"/>
                <a:cs typeface="Tahoma" panose="020B0604030504040204" pitchFamily="34" charset="0"/>
              </a:rPr>
              <a:t>35 chia hết cho 7 và 21 cũng chia hết cho 7 </a:t>
            </a:r>
          </a:p>
        </p:txBody>
      </p:sp>
      <p:sp>
        <p:nvSpPr>
          <p:cNvPr id="20" name="Rectangle: Rounded Corners 19">
            <a:extLst>
              <a:ext uri="{FF2B5EF4-FFF2-40B4-BE49-F238E27FC236}">
                <a16:creationId xmlns:a16="http://schemas.microsoft.com/office/drawing/2014/main" id="{2F27F159-3217-440B-93D8-FB2EBE179C59}"/>
              </a:ext>
            </a:extLst>
          </p:cNvPr>
          <p:cNvSpPr/>
          <p:nvPr/>
        </p:nvSpPr>
        <p:spPr>
          <a:xfrm>
            <a:off x="340877" y="4809609"/>
            <a:ext cx="11283059"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a:solidFill>
                  <a:schemeClr val="tx1"/>
                </a:solidFill>
                <a:latin typeface="Tahoma" panose="020B0604030504040204" pitchFamily="34" charset="0"/>
                <a:ea typeface="Tahoma" panose="020B0604030504040204" pitchFamily="34" charset="0"/>
                <a:cs typeface="Tahoma" panose="020B0604030504040204" pitchFamily="34" charset="0"/>
              </a:rPr>
              <a:t>Các số hạng của tổng chia hết cho số chia.</a:t>
            </a:r>
          </a:p>
        </p:txBody>
      </p:sp>
      <p:sp>
        <p:nvSpPr>
          <p:cNvPr id="22" name="文本框 1">
            <a:extLst>
              <a:ext uri="{FF2B5EF4-FFF2-40B4-BE49-F238E27FC236}">
                <a16:creationId xmlns:a16="http://schemas.microsoft.com/office/drawing/2014/main" id="{386F3DE1-9F8F-4786-8E1E-966F3FF06E6C}"/>
              </a:ext>
            </a:extLst>
          </p:cNvPr>
          <p:cNvSpPr txBox="1"/>
          <p:nvPr/>
        </p:nvSpPr>
        <p:spPr>
          <a:xfrm>
            <a:off x="3794878" y="1788974"/>
            <a:ext cx="1492716" cy="730585"/>
          </a:xfrm>
          <a:prstGeom prst="rect">
            <a:avLst/>
          </a:prstGeom>
          <a:noFill/>
        </p:spPr>
        <p:txBody>
          <a:bodyPr wrap="none" rtlCol="0">
            <a:spAutoFit/>
          </a:bodyPr>
          <a:lstStyle/>
          <a:p>
            <a:pPr>
              <a:lnSpc>
                <a:spcPct val="150000"/>
              </a:lnSpc>
            </a:pPr>
            <a:r>
              <a:rPr lang="en-US" altLang="zh-CN" sz="3200">
                <a:solidFill>
                  <a:srgbClr val="7030A0"/>
                </a:solidFill>
                <a:latin typeface="Tahoma" panose="020B0604030504040204" pitchFamily="34" charset="0"/>
                <a:ea typeface="方正稚艺简体" panose="03000509000000000000" pitchFamily="65" charset="-122"/>
              </a:rPr>
              <a:t>Số chia</a:t>
            </a:r>
            <a:endParaRPr lang="zh-CN" altLang="en-US" sz="3200" dirty="0">
              <a:solidFill>
                <a:srgbClr val="7030A0"/>
              </a:solidFill>
              <a:latin typeface="Tahoma" panose="020B0604030504040204" pitchFamily="34" charset="0"/>
              <a:ea typeface="方正稚艺简体" panose="03000509000000000000" pitchFamily="65" charset="-122"/>
            </a:endParaRPr>
          </a:p>
        </p:txBody>
      </p:sp>
      <p:sp>
        <p:nvSpPr>
          <p:cNvPr id="43" name="Right Brace 42">
            <a:extLst>
              <a:ext uri="{FF2B5EF4-FFF2-40B4-BE49-F238E27FC236}">
                <a16:creationId xmlns:a16="http://schemas.microsoft.com/office/drawing/2014/main" id="{113B5D46-E7C6-4CA7-A3CF-BF7D8C634B03}"/>
              </a:ext>
            </a:extLst>
          </p:cNvPr>
          <p:cNvSpPr/>
          <p:nvPr/>
        </p:nvSpPr>
        <p:spPr>
          <a:xfrm rot="5400000">
            <a:off x="2822482" y="607507"/>
            <a:ext cx="292203" cy="4468713"/>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4" name="文本框 1">
            <a:extLst>
              <a:ext uri="{FF2B5EF4-FFF2-40B4-BE49-F238E27FC236}">
                <a16:creationId xmlns:a16="http://schemas.microsoft.com/office/drawing/2014/main" id="{C01D2557-AB65-49DF-B792-FACD73872046}"/>
              </a:ext>
            </a:extLst>
          </p:cNvPr>
          <p:cNvSpPr txBox="1"/>
          <p:nvPr/>
        </p:nvSpPr>
        <p:spPr>
          <a:xfrm>
            <a:off x="340877" y="3134384"/>
            <a:ext cx="5181446" cy="1469248"/>
          </a:xfrm>
          <a:prstGeom prst="rect">
            <a:avLst/>
          </a:prstGeom>
          <a:noFill/>
        </p:spPr>
        <p:txBody>
          <a:bodyPr wrap="square" rtlCol="0">
            <a:spAutoFit/>
          </a:bodyPr>
          <a:lstStyle/>
          <a:p>
            <a:pPr algn="ctr">
              <a:lnSpc>
                <a:spcPct val="150000"/>
              </a:lnSpc>
            </a:pPr>
            <a:r>
              <a:rPr lang="en-US" altLang="zh-CN" sz="3200" b="1">
                <a:latin typeface="Tahoma" panose="020B0604030504040204" pitchFamily="34" charset="0"/>
                <a:ea typeface="方正稚艺简体" panose="03000509000000000000" pitchFamily="65" charset="-122"/>
              </a:rPr>
              <a:t>Một tổng </a:t>
            </a:r>
          </a:p>
          <a:p>
            <a:pPr algn="ctr">
              <a:lnSpc>
                <a:spcPct val="150000"/>
              </a:lnSpc>
            </a:pPr>
            <a:r>
              <a:rPr lang="en-US" altLang="zh-CN" sz="3200" b="1">
                <a:latin typeface="Tahoma" panose="020B0604030504040204" pitchFamily="34" charset="0"/>
                <a:ea typeface="方正稚艺简体" panose="03000509000000000000" pitchFamily="65" charset="-122"/>
              </a:rPr>
              <a:t>chia cho một số</a:t>
            </a:r>
            <a:endParaRPr lang="zh-CN" altLang="en-US" sz="3200" b="1" dirty="0">
              <a:latin typeface="Tahoma" panose="020B0604030504040204" pitchFamily="34" charset="0"/>
              <a:ea typeface="方正稚艺简体" panose="03000509000000000000" pitchFamily="65" charset="-122"/>
            </a:endParaRPr>
          </a:p>
        </p:txBody>
      </p:sp>
      <p:sp>
        <p:nvSpPr>
          <p:cNvPr id="45" name="Right Brace 44">
            <a:extLst>
              <a:ext uri="{FF2B5EF4-FFF2-40B4-BE49-F238E27FC236}">
                <a16:creationId xmlns:a16="http://schemas.microsoft.com/office/drawing/2014/main" id="{908D4257-A913-4C98-84E3-61C0738E153D}"/>
              </a:ext>
            </a:extLst>
          </p:cNvPr>
          <p:cNvSpPr/>
          <p:nvPr/>
        </p:nvSpPr>
        <p:spPr>
          <a:xfrm rot="5400000">
            <a:off x="8791513" y="26020"/>
            <a:ext cx="292203" cy="5666932"/>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6" name="文本框 1">
            <a:extLst>
              <a:ext uri="{FF2B5EF4-FFF2-40B4-BE49-F238E27FC236}">
                <a16:creationId xmlns:a16="http://schemas.microsoft.com/office/drawing/2014/main" id="{5491CFB6-A992-4B39-84FF-5AE8B1DC856D}"/>
              </a:ext>
            </a:extLst>
          </p:cNvPr>
          <p:cNvSpPr txBox="1"/>
          <p:nvPr/>
        </p:nvSpPr>
        <p:spPr>
          <a:xfrm>
            <a:off x="6346891" y="3154907"/>
            <a:ext cx="5181446" cy="730585"/>
          </a:xfrm>
          <a:prstGeom prst="rect">
            <a:avLst/>
          </a:prstGeom>
          <a:noFill/>
        </p:spPr>
        <p:txBody>
          <a:bodyPr wrap="square" rtlCol="0">
            <a:spAutoFit/>
          </a:bodyPr>
          <a:lstStyle/>
          <a:p>
            <a:pPr algn="ctr">
              <a:lnSpc>
                <a:spcPct val="150000"/>
              </a:lnSpc>
            </a:pPr>
            <a:r>
              <a:rPr lang="en-US" altLang="zh-CN" sz="3200" b="1">
                <a:latin typeface="Tahoma" panose="020B0604030504040204" pitchFamily="34" charset="0"/>
                <a:ea typeface="方正稚艺简体" panose="03000509000000000000" pitchFamily="65" charset="-122"/>
              </a:rPr>
              <a:t>T</a:t>
            </a:r>
            <a:r>
              <a:rPr lang="vi-VN" altLang="zh-CN" sz="3200" b="1">
                <a:latin typeface="Tahoma" panose="020B0604030504040204" pitchFamily="34" charset="0"/>
                <a:ea typeface="方正稚艺简体" panose="03000509000000000000" pitchFamily="65" charset="-122"/>
              </a:rPr>
              <a:t>ổng của hai thương </a:t>
            </a:r>
            <a:endParaRPr lang="zh-CN" altLang="en-US" sz="3200" b="1" dirty="0">
              <a:latin typeface="Tahoma" panose="020B0604030504040204" pitchFamily="34" charset="0"/>
              <a:ea typeface="方正稚艺简体" panose="03000509000000000000" pitchFamily="65" charset="-122"/>
            </a:endParaRPr>
          </a:p>
        </p:txBody>
      </p:sp>
      <p:sp>
        <p:nvSpPr>
          <p:cNvPr id="48" name="Rectangle: Rounded Corners 47">
            <a:extLst>
              <a:ext uri="{FF2B5EF4-FFF2-40B4-BE49-F238E27FC236}">
                <a16:creationId xmlns:a16="http://schemas.microsoft.com/office/drawing/2014/main" id="{467B8492-C033-49CD-A14A-DF16C8B8C3FF}"/>
              </a:ext>
            </a:extLst>
          </p:cNvPr>
          <p:cNvSpPr/>
          <p:nvPr/>
        </p:nvSpPr>
        <p:spPr>
          <a:xfrm>
            <a:off x="152400" y="4952657"/>
            <a:ext cx="11639231"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a:solidFill>
                  <a:srgbClr val="C00000"/>
                </a:solidFill>
                <a:latin typeface="Tahoma" panose="020B0604030504040204" pitchFamily="34" charset="0"/>
                <a:ea typeface="Tahoma" panose="020B0604030504040204" pitchFamily="34" charset="0"/>
                <a:cs typeface="Tahoma" panose="020B0604030504040204" pitchFamily="34" charset="0"/>
              </a:rPr>
              <a:t>Khi chia một tổng cho một số </a:t>
            </a:r>
          </a:p>
          <a:p>
            <a:pPr algn="ctr"/>
            <a:r>
              <a:rPr lang="en-US" sz="4800" b="1" i="1">
                <a:solidFill>
                  <a:srgbClr val="C00000"/>
                </a:solidFill>
                <a:latin typeface="Tahoma" panose="020B0604030504040204" pitchFamily="34" charset="0"/>
                <a:ea typeface="Tahoma" panose="020B0604030504040204" pitchFamily="34" charset="0"/>
                <a:cs typeface="Tahoma" panose="020B0604030504040204" pitchFamily="34" charset="0"/>
              </a:rPr>
              <a:t>ta làm như thế nào?</a:t>
            </a:r>
          </a:p>
        </p:txBody>
      </p:sp>
    </p:spTree>
    <p:extLst>
      <p:ext uri="{BB962C8B-B14F-4D97-AF65-F5344CB8AC3E}">
        <p14:creationId xmlns:p14="http://schemas.microsoft.com/office/powerpoint/2010/main" val="34810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1"/>
                                        </p:tgtEl>
                                      </p:cBhvr>
                                    </p:animEffect>
                                    <p:anim calcmode="lin" valueType="num">
                                      <p:cBhvr>
                                        <p:cTn id="7" dur="1000"/>
                                        <p:tgtEl>
                                          <p:spTgt spid="41"/>
                                        </p:tgtEl>
                                        <p:attrNameLst>
                                          <p:attrName>ppt_x</p:attrName>
                                        </p:attrNameLst>
                                      </p:cBhvr>
                                      <p:tavLst>
                                        <p:tav tm="0">
                                          <p:val>
                                            <p:strVal val="ppt_x"/>
                                          </p:val>
                                        </p:tav>
                                        <p:tav tm="100000">
                                          <p:val>
                                            <p:strVal val="ppt_x"/>
                                          </p:val>
                                        </p:tav>
                                      </p:tavLst>
                                    </p:anim>
                                    <p:anim calcmode="lin" valueType="num">
                                      <p:cBhvr>
                                        <p:cTn id="8" dur="1000"/>
                                        <p:tgtEl>
                                          <p:spTgt spid="41"/>
                                        </p:tgtEl>
                                        <p:attrNameLst>
                                          <p:attrName>ppt_y</p:attrName>
                                        </p:attrNameLst>
                                      </p:cBhvr>
                                      <p:tavLst>
                                        <p:tav tm="0">
                                          <p:val>
                                            <p:strVal val="ppt_y"/>
                                          </p:val>
                                        </p:tav>
                                        <p:tav tm="100000">
                                          <p:val>
                                            <p:strVal val="ppt_y+.1"/>
                                          </p:val>
                                        </p:tav>
                                      </p:tavLst>
                                    </p:anim>
                                    <p:set>
                                      <p:cBhvr>
                                        <p:cTn id="9" dur="1" fill="hold">
                                          <p:stCondLst>
                                            <p:cond delay="999"/>
                                          </p:stCondLst>
                                        </p:cTn>
                                        <p:tgtEl>
                                          <p:spTgt spid="4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1000"/>
                                        <p:tgtEl>
                                          <p:spTgt spid="48"/>
                                        </p:tgtEl>
                                      </p:cBhvr>
                                    </p:animEffect>
                                    <p:anim calcmode="lin" valueType="num">
                                      <p:cBhvr>
                                        <p:cTn id="26" dur="1000" fill="hold"/>
                                        <p:tgtEl>
                                          <p:spTgt spid="48"/>
                                        </p:tgtEl>
                                        <p:attrNameLst>
                                          <p:attrName>ppt_x</p:attrName>
                                        </p:attrNameLst>
                                      </p:cBhvr>
                                      <p:tavLst>
                                        <p:tav tm="0">
                                          <p:val>
                                            <p:strVal val="#ppt_x"/>
                                          </p:val>
                                        </p:tav>
                                        <p:tav tm="100000">
                                          <p:val>
                                            <p:strVal val="#ppt_x"/>
                                          </p:val>
                                        </p:tav>
                                      </p:tavLst>
                                    </p:anim>
                                    <p:anim calcmode="lin" valueType="num">
                                      <p:cBhvr>
                                        <p:cTn id="2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0" grpId="0"/>
      <p:bldP spid="20" grpId="1"/>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1613" y="435077"/>
            <a:ext cx="11208774" cy="5987845"/>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Rectangle: Rounded Corners 12">
            <a:extLst>
              <a:ext uri="{FF2B5EF4-FFF2-40B4-BE49-F238E27FC236}">
                <a16:creationId xmlns:a16="http://schemas.microsoft.com/office/drawing/2014/main" id="{E98E5CBD-5860-4842-8586-D5BCF0EF9878}"/>
              </a:ext>
            </a:extLst>
          </p:cNvPr>
          <p:cNvSpPr/>
          <p:nvPr/>
        </p:nvSpPr>
        <p:spPr>
          <a:xfrm>
            <a:off x="4754918" y="4479594"/>
            <a:ext cx="7635135"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 a : c + b : c</a:t>
            </a:r>
          </a:p>
        </p:txBody>
      </p:sp>
      <p:cxnSp>
        <p:nvCxnSpPr>
          <p:cNvPr id="5" name="连接符: 肘形 4"/>
          <p:cNvCxnSpPr/>
          <p:nvPr/>
        </p:nvCxnSpPr>
        <p:spPr>
          <a:xfrm>
            <a:off x="1980198" y="1214438"/>
            <a:ext cx="9149765" cy="4471987"/>
          </a:xfrm>
          <a:prstGeom prst="bentConnector3">
            <a:avLst>
              <a:gd name="adj1" fmla="val 100385"/>
            </a:avLst>
          </a:prstGeom>
          <a:ln>
            <a:solidFill>
              <a:srgbClr val="FC7384"/>
            </a:solidFill>
            <a:prstDash val="lgDash"/>
            <a:tailEnd type="triangle"/>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flipH="1">
            <a:off x="720108" y="435077"/>
            <a:ext cx="2520181" cy="6029960"/>
          </a:xfrm>
          <a:prstGeom prst="rect">
            <a:avLst/>
          </a:prstGeom>
        </p:spPr>
      </p:pic>
      <p:sp>
        <p:nvSpPr>
          <p:cNvPr id="2" name="矩形 1">
            <a:extLst>
              <a:ext uri="{FF2B5EF4-FFF2-40B4-BE49-F238E27FC236}">
                <a16:creationId xmlns:a16="http://schemas.microsoft.com/office/drawing/2014/main" id="{7B4E3081-F769-4B91-9854-E84900A599DF}"/>
              </a:ext>
            </a:extLst>
          </p:cNvPr>
          <p:cNvSpPr/>
          <p:nvPr/>
        </p:nvSpPr>
        <p:spPr>
          <a:xfrm>
            <a:off x="5701386" y="89945"/>
            <a:ext cx="2967479" cy="1189493"/>
          </a:xfrm>
          <a:prstGeom prst="rect">
            <a:avLst/>
          </a:prstGeom>
          <a:noFill/>
          <a:ln w="19050">
            <a:noFill/>
            <a:prstDash val="dash"/>
          </a:ln>
        </p:spPr>
        <p:txBody>
          <a:bodyPr wrap="square" rtlCol="0">
            <a:spAutoFit/>
          </a:bodyPr>
          <a:lstStyle/>
          <a:p>
            <a:pPr>
              <a:lnSpc>
                <a:spcPct val="150000"/>
              </a:lnSpc>
            </a:pPr>
            <a:r>
              <a:rPr lang="en-US" altLang="zh-CN" sz="5400" b="1">
                <a:solidFill>
                  <a:srgbClr val="AA2E36"/>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rPr>
              <a:t>Kết luận</a:t>
            </a:r>
            <a:endParaRPr lang="zh-CN" altLang="en-US" sz="5400" b="1" dirty="0">
              <a:solidFill>
                <a:srgbClr val="AA2E36"/>
              </a:solidFill>
              <a:latin typeface="Times New Roman" panose="02020603050405020304" pitchFamily="18" charset="0"/>
              <a:ea typeface="方正稚艺简体" panose="03000509000000000000" pitchFamily="65" charset="-122"/>
              <a:cs typeface="Times New Roman" panose="02020603050405020304" pitchFamily="18" charset="0"/>
              <a:sym typeface="Arial" panose="020B0604020202020204" pitchFamily="34" charset="0"/>
            </a:endParaRPr>
          </a:p>
        </p:txBody>
      </p:sp>
      <p:sp>
        <p:nvSpPr>
          <p:cNvPr id="9" name="Rectangle: Rounded Corners 8">
            <a:extLst>
              <a:ext uri="{FF2B5EF4-FFF2-40B4-BE49-F238E27FC236}">
                <a16:creationId xmlns:a16="http://schemas.microsoft.com/office/drawing/2014/main" id="{9C80C65C-5FA6-4706-9EA1-26C085B3B58B}"/>
              </a:ext>
            </a:extLst>
          </p:cNvPr>
          <p:cNvSpPr/>
          <p:nvPr/>
        </p:nvSpPr>
        <p:spPr>
          <a:xfrm>
            <a:off x="3280860" y="3135388"/>
            <a:ext cx="7635135"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14400" algn="just"/>
            <a:r>
              <a:rPr lang="en-US" sz="40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                   thì ta có thể chia từng số hạng cho số chia rồi cộng các kết quả với nhau.</a:t>
            </a:r>
          </a:p>
          <a:p>
            <a:pPr algn="just"/>
            <a:r>
              <a:rPr lang="en-US" sz="400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p>
        </p:txBody>
      </p:sp>
      <p:sp>
        <p:nvSpPr>
          <p:cNvPr id="10" name="Rectangle: Rounded Corners 9">
            <a:extLst>
              <a:ext uri="{FF2B5EF4-FFF2-40B4-BE49-F238E27FC236}">
                <a16:creationId xmlns:a16="http://schemas.microsoft.com/office/drawing/2014/main" id="{2A81A688-4BB0-47F0-8E36-A70F4EBFF491}"/>
              </a:ext>
            </a:extLst>
          </p:cNvPr>
          <p:cNvSpPr/>
          <p:nvPr/>
        </p:nvSpPr>
        <p:spPr>
          <a:xfrm>
            <a:off x="4065251" y="4717366"/>
            <a:ext cx="7635135"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(a + b) : c </a:t>
            </a:r>
          </a:p>
          <a:p>
            <a:r>
              <a:rPr lang="en-US" sz="3200" i="1">
                <a:solidFill>
                  <a:srgbClr val="FF0000"/>
                </a:solidFill>
                <a:latin typeface="Times New Roman" panose="02020603050405020304" pitchFamily="18" charset="0"/>
                <a:ea typeface="Tahoma" panose="020B0604030504040204" pitchFamily="34" charset="0"/>
                <a:cs typeface="Times New Roman" panose="02020603050405020304" pitchFamily="18" charset="0"/>
              </a:rPr>
              <a:t>Với a và b chia hết cho c</a:t>
            </a:r>
            <a:endParaRPr lang="en-US" sz="2800" i="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09F4B1A5-DA6E-41FC-AA97-12C2300473E3}"/>
              </a:ext>
            </a:extLst>
          </p:cNvPr>
          <p:cNvSpPr/>
          <p:nvPr/>
        </p:nvSpPr>
        <p:spPr>
          <a:xfrm>
            <a:off x="3240287" y="1927658"/>
            <a:ext cx="7635135"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i="1">
                <a:solidFill>
                  <a:srgbClr val="002060"/>
                </a:solidFill>
                <a:latin typeface="Times New Roman" panose="02020603050405020304" pitchFamily="18" charset="0"/>
                <a:ea typeface="Tahoma" panose="020B0604030504040204" pitchFamily="34" charset="0"/>
                <a:cs typeface="Times New Roman" panose="02020603050405020304" pitchFamily="18" charset="0"/>
              </a:rPr>
              <a:t>nếu các số hạng của tổng đều chia hết cho số chia  </a:t>
            </a:r>
            <a:endParaRPr lang="en-US" sz="400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AD98BC99-AD9D-4EA5-A784-4B6F7CAF9B9F}"/>
              </a:ext>
            </a:extLst>
          </p:cNvPr>
          <p:cNvSpPr/>
          <p:nvPr/>
        </p:nvSpPr>
        <p:spPr>
          <a:xfrm>
            <a:off x="3202188" y="1014958"/>
            <a:ext cx="7762404"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14400" algn="just"/>
            <a:r>
              <a:rPr lang="en-US" sz="40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Khi chia một tổng cho một số,  </a:t>
            </a:r>
            <a:endParaRPr lang="en-US" sz="400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Arrow: Curved Down 13">
            <a:extLst>
              <a:ext uri="{FF2B5EF4-FFF2-40B4-BE49-F238E27FC236}">
                <a16:creationId xmlns:a16="http://schemas.microsoft.com/office/drawing/2014/main" id="{9B0FC8E7-97A9-4036-9370-BCC65243C63F}"/>
              </a:ext>
            </a:extLst>
          </p:cNvPr>
          <p:cNvSpPr/>
          <p:nvPr/>
        </p:nvSpPr>
        <p:spPr>
          <a:xfrm>
            <a:off x="6555080" y="6705600"/>
            <a:ext cx="45719" cy="152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urved Down 27">
            <a:extLst>
              <a:ext uri="{FF2B5EF4-FFF2-40B4-BE49-F238E27FC236}">
                <a16:creationId xmlns:a16="http://schemas.microsoft.com/office/drawing/2014/main" id="{4D591C0C-AF20-4478-B0F8-B2E050A0B428}"/>
              </a:ext>
            </a:extLst>
          </p:cNvPr>
          <p:cNvSpPr/>
          <p:nvPr/>
        </p:nvSpPr>
        <p:spPr>
          <a:xfrm>
            <a:off x="4595629" y="4448491"/>
            <a:ext cx="2100420" cy="458583"/>
          </a:xfrm>
          <a:prstGeom prst="curvedDownArrow">
            <a:avLst>
              <a:gd name="adj1" fmla="val 0"/>
              <a:gd name="adj2" fmla="val 4377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urved Down 28">
            <a:extLst>
              <a:ext uri="{FF2B5EF4-FFF2-40B4-BE49-F238E27FC236}">
                <a16:creationId xmlns:a16="http://schemas.microsoft.com/office/drawing/2014/main" id="{C460E235-C976-4C57-999D-E83DE0C0DE6E}"/>
              </a:ext>
            </a:extLst>
          </p:cNvPr>
          <p:cNvSpPr/>
          <p:nvPr/>
        </p:nvSpPr>
        <p:spPr>
          <a:xfrm>
            <a:off x="5543549" y="4717366"/>
            <a:ext cx="1011531" cy="220811"/>
          </a:xfrm>
          <a:prstGeom prst="curvedDownArrow">
            <a:avLst>
              <a:gd name="adj1" fmla="val 0"/>
              <a:gd name="adj2" fmla="val 4377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72449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750"/>
                                        <p:tgtEl>
                                          <p:spTgt spid="28"/>
                                        </p:tgtEl>
                                      </p:cBhvr>
                                    </p:animEffect>
                                  </p:childTnLst>
                                </p:cTn>
                              </p:par>
                            </p:childTnLst>
                          </p:cTn>
                        </p:par>
                        <p:par>
                          <p:cTn id="46" fill="hold">
                            <p:stCondLst>
                              <p:cond delay="750"/>
                            </p:stCondLst>
                            <p:childTnLst>
                              <p:par>
                                <p:cTn id="47" presetID="10"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750"/>
                                        <p:tgtEl>
                                          <p:spTgt spid="29"/>
                                        </p:tgtEl>
                                      </p:cBhvr>
                                    </p:animEffect>
                                  </p:childTnLst>
                                </p:cTn>
                              </p:par>
                            </p:childTnLst>
                          </p:cTn>
                        </p:par>
                        <p:par>
                          <p:cTn id="50" fill="hold">
                            <p:stCondLst>
                              <p:cond delay="1500"/>
                            </p:stCondLst>
                            <p:childTnLst>
                              <p:par>
                                <p:cTn id="51" presetID="42"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9" grpId="0"/>
      <p:bldP spid="10" grpId="0"/>
      <p:bldP spid="11" grpId="0"/>
      <p:bldP spid="12" grpId="0"/>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811161" y="910085"/>
            <a:ext cx="10795819" cy="4812288"/>
          </a:xfrm>
          <a:prstGeom prst="rect">
            <a:avLst/>
          </a:prstGeom>
        </p:spPr>
      </p:pic>
      <p:sp>
        <p:nvSpPr>
          <p:cNvPr id="7" name="!!文本框 6"/>
          <p:cNvSpPr txBox="1"/>
          <p:nvPr/>
        </p:nvSpPr>
        <p:spPr>
          <a:xfrm>
            <a:off x="2298860" y="2919374"/>
            <a:ext cx="5829300" cy="1451808"/>
          </a:xfrm>
          <a:prstGeom prst="rect">
            <a:avLst/>
          </a:prstGeom>
          <a:noFill/>
          <a:ln w="19050">
            <a:noFill/>
            <a:prstDash val="dash"/>
          </a:ln>
        </p:spPr>
        <p:txBody>
          <a:bodyPr wrap="square" rtlCol="0">
            <a:spAutoFit/>
          </a:bodyPr>
          <a:lstStyle/>
          <a:p>
            <a:pPr>
              <a:lnSpc>
                <a:spcPct val="150000"/>
              </a:lnSpc>
            </a:pPr>
            <a:r>
              <a:rPr lang="en-US" altLang="zh-CN" sz="6600" b="1">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LUYỆN TẬP</a:t>
            </a:r>
            <a:endParaRPr lang="zh-CN" altLang="en-US" sz="6600" b="1" dirty="0">
              <a:solidFill>
                <a:srgbClr val="3165A1"/>
              </a:solidFill>
              <a:effectLst>
                <a:outerShdw blurRad="38100" dist="38100" dir="2700000" algn="tl">
                  <a:srgbClr val="000000">
                    <a:alpha val="43137"/>
                  </a:srgbClr>
                </a:outerShdw>
              </a:effectLst>
              <a:latin typeface="UVN Binh Duong" pitchFamily="2" charset="0"/>
              <a:cs typeface="+mn-ea"/>
              <a:sym typeface="+mn-lt"/>
            </a:endParaRPr>
          </a:p>
        </p:txBody>
      </p:sp>
      <p:cxnSp>
        <p:nvCxnSpPr>
          <p:cNvPr id="9" name="直接连接符 8">
            <a:extLst>
              <a:ext uri="{FF2B5EF4-FFF2-40B4-BE49-F238E27FC236}">
                <a16:creationId xmlns:a16="http://schemas.microsoft.com/office/drawing/2014/main" id="{B5E751FD-AD86-4715-A9FD-D506B78216CC}"/>
              </a:ext>
            </a:extLst>
          </p:cNvPr>
          <p:cNvCxnSpPr>
            <a:cxnSpLocks/>
          </p:cNvCxnSpPr>
          <p:nvPr/>
        </p:nvCxnSpPr>
        <p:spPr>
          <a:xfrm>
            <a:off x="1888957" y="4371182"/>
            <a:ext cx="5829300"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829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a:extLst>
              <a:ext uri="{FF2B5EF4-FFF2-40B4-BE49-F238E27FC236}">
                <a16:creationId xmlns:a16="http://schemas.microsoft.com/office/drawing/2014/main" id="{8638E276-B865-41EF-AFAC-6A7CFA9ED58F}"/>
              </a:ext>
            </a:extLst>
          </p:cNvPr>
          <p:cNvSpPr/>
          <p:nvPr/>
        </p:nvSpPr>
        <p:spPr>
          <a:xfrm>
            <a:off x="491613" y="756205"/>
            <a:ext cx="11208774" cy="6065048"/>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Rectangle: Rounded Corners 25">
            <a:extLst>
              <a:ext uri="{FF2B5EF4-FFF2-40B4-BE49-F238E27FC236}">
                <a16:creationId xmlns:a16="http://schemas.microsoft.com/office/drawing/2014/main" id="{173A6FB9-588C-4B81-BD2A-506504AD15C1}"/>
              </a:ext>
            </a:extLst>
          </p:cNvPr>
          <p:cNvSpPr/>
          <p:nvPr/>
        </p:nvSpPr>
        <p:spPr>
          <a:xfrm>
            <a:off x="1922224" y="36747"/>
            <a:ext cx="7296150" cy="810350"/>
          </a:xfrm>
          <a:prstGeom prst="roundRect">
            <a:avLst/>
          </a:prstGeom>
          <a:solidFill>
            <a:srgbClr val="FC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连接符: 肘形 4">
            <a:extLst>
              <a:ext uri="{FF2B5EF4-FFF2-40B4-BE49-F238E27FC236}">
                <a16:creationId xmlns:a16="http://schemas.microsoft.com/office/drawing/2014/main" id="{17A3532A-AD94-41C2-A4FA-1B177E075367}"/>
              </a:ext>
            </a:extLst>
          </p:cNvPr>
          <p:cNvCxnSpPr>
            <a:cxnSpLocks/>
          </p:cNvCxnSpPr>
          <p:nvPr/>
        </p:nvCxnSpPr>
        <p:spPr>
          <a:xfrm>
            <a:off x="1104900" y="862897"/>
            <a:ext cx="10096500" cy="5811053"/>
          </a:xfrm>
          <a:prstGeom prst="bentConnector3">
            <a:avLst>
              <a:gd name="adj1" fmla="val 46792"/>
            </a:avLst>
          </a:prstGeom>
          <a:ln>
            <a:solidFill>
              <a:srgbClr val="FC7384"/>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4" name="矩形 8">
            <a:extLst>
              <a:ext uri="{FF2B5EF4-FFF2-40B4-BE49-F238E27FC236}">
                <a16:creationId xmlns:a16="http://schemas.microsoft.com/office/drawing/2014/main" id="{56A0E631-3521-44EC-8A25-B1BF800DEA1F}"/>
              </a:ext>
            </a:extLst>
          </p:cNvPr>
          <p:cNvSpPr/>
          <p:nvPr/>
        </p:nvSpPr>
        <p:spPr>
          <a:xfrm>
            <a:off x="2345489" y="-69945"/>
            <a:ext cx="6547400" cy="810350"/>
          </a:xfrm>
          <a:prstGeom prst="rect">
            <a:avLst/>
          </a:prstGeom>
          <a:noFill/>
          <a:ln w="19050">
            <a:noFill/>
            <a:prstDash val="dash"/>
          </a:ln>
        </p:spPr>
        <p:txBody>
          <a:bodyPr wrap="square" rtlCol="0">
            <a:spAutoFit/>
          </a:bodyPr>
          <a:lstStyle/>
          <a:p>
            <a:pPr>
              <a:lnSpc>
                <a:spcPct val="150000"/>
              </a:lnSpc>
            </a:pPr>
            <a:r>
              <a:rPr lang="en-US" altLang="zh-CN" sz="3600" b="1">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rPr>
              <a:t>Bài 1. a) Tính bằng 2 cách:</a:t>
            </a:r>
            <a:endParaRPr lang="zh-CN" altLang="en-US" sz="3600" b="1" dirty="0">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
        <p:nvSpPr>
          <p:cNvPr id="15" name="文本框 1">
            <a:extLst>
              <a:ext uri="{FF2B5EF4-FFF2-40B4-BE49-F238E27FC236}">
                <a16:creationId xmlns:a16="http://schemas.microsoft.com/office/drawing/2014/main" id="{E1366560-32EB-4C0D-B477-695271FD3F63}"/>
              </a:ext>
            </a:extLst>
          </p:cNvPr>
          <p:cNvSpPr txBox="1"/>
          <p:nvPr/>
        </p:nvSpPr>
        <p:spPr>
          <a:xfrm>
            <a:off x="1871227" y="1523680"/>
            <a:ext cx="3156633"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(15 + 35) : 5</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16" name="文本框 1">
            <a:extLst>
              <a:ext uri="{FF2B5EF4-FFF2-40B4-BE49-F238E27FC236}">
                <a16:creationId xmlns:a16="http://schemas.microsoft.com/office/drawing/2014/main" id="{5389B446-835C-4BCC-B88E-645755BC9C47}"/>
              </a:ext>
            </a:extLst>
          </p:cNvPr>
          <p:cNvSpPr txBox="1"/>
          <p:nvPr/>
        </p:nvSpPr>
        <p:spPr>
          <a:xfrm>
            <a:off x="7071553" y="1523680"/>
            <a:ext cx="3156633"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(15 + 35) : 5</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24" name="同心圆 92">
            <a:extLst>
              <a:ext uri="{FF2B5EF4-FFF2-40B4-BE49-F238E27FC236}">
                <a16:creationId xmlns:a16="http://schemas.microsoft.com/office/drawing/2014/main" id="{B9F96AA5-E1A8-4421-9B81-AEAE96EF2058}"/>
              </a:ext>
            </a:extLst>
          </p:cNvPr>
          <p:cNvSpPr/>
          <p:nvPr/>
        </p:nvSpPr>
        <p:spPr>
          <a:xfrm>
            <a:off x="0" y="120433"/>
            <a:ext cx="1791811" cy="1271544"/>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u="none" strike="noStrike" kern="1200" cap="none" spc="0" normalizeH="0" baseline="0" noProof="0" dirty="0">
              <a:ln>
                <a:noFill/>
              </a:ln>
              <a:solidFill>
                <a:srgbClr val="FFFFFF"/>
              </a:solidFill>
              <a:effectLst/>
              <a:uLnTx/>
              <a:uFillTx/>
              <a:latin typeface="inpin heiti" charset="-122"/>
              <a:ea typeface="inpin heiti" charset="-122"/>
              <a:cs typeface="inpin heiti" charset="-122"/>
            </a:endParaRPr>
          </a:p>
        </p:txBody>
      </p:sp>
      <p:sp>
        <p:nvSpPr>
          <p:cNvPr id="34" name="文本框 1">
            <a:extLst>
              <a:ext uri="{FF2B5EF4-FFF2-40B4-BE49-F238E27FC236}">
                <a16:creationId xmlns:a16="http://schemas.microsoft.com/office/drawing/2014/main" id="{4DAD6D50-6202-47D6-9C92-0824B52320EF}"/>
              </a:ext>
            </a:extLst>
          </p:cNvPr>
          <p:cNvSpPr txBox="1"/>
          <p:nvPr/>
        </p:nvSpPr>
        <p:spPr>
          <a:xfrm>
            <a:off x="2814670" y="710550"/>
            <a:ext cx="1713931" cy="730585"/>
          </a:xfrm>
          <a:prstGeom prst="rect">
            <a:avLst/>
          </a:prstGeom>
          <a:noFill/>
        </p:spPr>
        <p:txBody>
          <a:bodyPr wrap="non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1:</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0" name="文本框 1">
            <a:extLst>
              <a:ext uri="{FF2B5EF4-FFF2-40B4-BE49-F238E27FC236}">
                <a16:creationId xmlns:a16="http://schemas.microsoft.com/office/drawing/2014/main" id="{B7CA1DB2-43B9-40B2-88C7-BDCCE85D522A}"/>
              </a:ext>
            </a:extLst>
          </p:cNvPr>
          <p:cNvSpPr txBox="1"/>
          <p:nvPr/>
        </p:nvSpPr>
        <p:spPr>
          <a:xfrm>
            <a:off x="8112420" y="666405"/>
            <a:ext cx="1702710" cy="730585"/>
          </a:xfrm>
          <a:prstGeom prst="rect">
            <a:avLst/>
          </a:prstGeom>
          <a:noFill/>
        </p:spPr>
        <p:txBody>
          <a:bodyPr wrap="squar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2:</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1" name="文本框 1">
            <a:extLst>
              <a:ext uri="{FF2B5EF4-FFF2-40B4-BE49-F238E27FC236}">
                <a16:creationId xmlns:a16="http://schemas.microsoft.com/office/drawing/2014/main" id="{C3D44A8C-A3FE-4C2B-B313-712DA0E79457}"/>
              </a:ext>
            </a:extLst>
          </p:cNvPr>
          <p:cNvSpPr txBox="1"/>
          <p:nvPr/>
        </p:nvSpPr>
        <p:spPr>
          <a:xfrm>
            <a:off x="1537726" y="2094854"/>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50     : 5</a:t>
            </a:r>
            <a:endParaRPr lang="zh-CN" altLang="en-US" sz="3600" b="1" dirty="0">
              <a:latin typeface="Tahoma" panose="020B0604030504040204" pitchFamily="34" charset="0"/>
              <a:ea typeface="方正稚艺简体" panose="03000509000000000000" pitchFamily="65" charset="-122"/>
            </a:endParaRPr>
          </a:p>
        </p:txBody>
      </p:sp>
      <p:sp>
        <p:nvSpPr>
          <p:cNvPr id="42" name="文本框 1">
            <a:extLst>
              <a:ext uri="{FF2B5EF4-FFF2-40B4-BE49-F238E27FC236}">
                <a16:creationId xmlns:a16="http://schemas.microsoft.com/office/drawing/2014/main" id="{89743212-6BEC-4E28-8D81-DDA8B5FDC84D}"/>
              </a:ext>
            </a:extLst>
          </p:cNvPr>
          <p:cNvSpPr txBox="1"/>
          <p:nvPr/>
        </p:nvSpPr>
        <p:spPr>
          <a:xfrm>
            <a:off x="1537725" y="2812492"/>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10</a:t>
            </a:r>
            <a:endParaRPr lang="zh-CN" altLang="en-US" sz="3600" b="1" dirty="0">
              <a:latin typeface="Tahoma" panose="020B0604030504040204" pitchFamily="34" charset="0"/>
              <a:ea typeface="方正稚艺简体" panose="03000509000000000000" pitchFamily="65" charset="-122"/>
            </a:endParaRPr>
          </a:p>
        </p:txBody>
      </p:sp>
      <p:sp>
        <p:nvSpPr>
          <p:cNvPr id="43" name="文本框 1">
            <a:extLst>
              <a:ext uri="{FF2B5EF4-FFF2-40B4-BE49-F238E27FC236}">
                <a16:creationId xmlns:a16="http://schemas.microsoft.com/office/drawing/2014/main" id="{CC29157A-0BAC-4075-A6F8-C1530C954700}"/>
              </a:ext>
            </a:extLst>
          </p:cNvPr>
          <p:cNvSpPr txBox="1"/>
          <p:nvPr/>
        </p:nvSpPr>
        <p:spPr>
          <a:xfrm>
            <a:off x="6605272" y="2119925"/>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15 : 5 + 35 : 5</a:t>
            </a:r>
            <a:endParaRPr lang="zh-CN" altLang="en-US" sz="3600" b="1" dirty="0">
              <a:latin typeface="Tahoma" panose="020B0604030504040204" pitchFamily="34" charset="0"/>
              <a:ea typeface="方正稚艺简体" panose="03000509000000000000" pitchFamily="65" charset="-122"/>
            </a:endParaRPr>
          </a:p>
        </p:txBody>
      </p:sp>
      <p:sp>
        <p:nvSpPr>
          <p:cNvPr id="44" name="文本框 1">
            <a:extLst>
              <a:ext uri="{FF2B5EF4-FFF2-40B4-BE49-F238E27FC236}">
                <a16:creationId xmlns:a16="http://schemas.microsoft.com/office/drawing/2014/main" id="{81E0ECC1-7828-4148-84B0-A7CEACECFF73}"/>
              </a:ext>
            </a:extLst>
          </p:cNvPr>
          <p:cNvSpPr txBox="1"/>
          <p:nvPr/>
        </p:nvSpPr>
        <p:spPr>
          <a:xfrm>
            <a:off x="6605272" y="2837563"/>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    +    7</a:t>
            </a:r>
            <a:endParaRPr lang="zh-CN" altLang="en-US" sz="3600" b="1" dirty="0">
              <a:latin typeface="Tahoma" panose="020B0604030504040204" pitchFamily="34" charset="0"/>
              <a:ea typeface="方正稚艺简体" panose="03000509000000000000" pitchFamily="65" charset="-122"/>
            </a:endParaRPr>
          </a:p>
        </p:txBody>
      </p:sp>
      <p:sp>
        <p:nvSpPr>
          <p:cNvPr id="47" name="Arrow: Curved Down 46">
            <a:extLst>
              <a:ext uri="{FF2B5EF4-FFF2-40B4-BE49-F238E27FC236}">
                <a16:creationId xmlns:a16="http://schemas.microsoft.com/office/drawing/2014/main" id="{545DBE35-3A1C-440E-937A-900F73770019}"/>
              </a:ext>
            </a:extLst>
          </p:cNvPr>
          <p:cNvSpPr/>
          <p:nvPr/>
        </p:nvSpPr>
        <p:spPr>
          <a:xfrm>
            <a:off x="7688906" y="1402287"/>
            <a:ext cx="2324743" cy="351422"/>
          </a:xfrm>
          <a:prstGeom prst="curvedDownArrow">
            <a:avLst>
              <a:gd name="adj1" fmla="val 0"/>
              <a:gd name="adj2" fmla="val 4377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Arrow: Curved Down 47">
            <a:extLst>
              <a:ext uri="{FF2B5EF4-FFF2-40B4-BE49-F238E27FC236}">
                <a16:creationId xmlns:a16="http://schemas.microsoft.com/office/drawing/2014/main" id="{1F8507C2-03CB-4752-B386-9C6AF5B7804B}"/>
              </a:ext>
            </a:extLst>
          </p:cNvPr>
          <p:cNvSpPr/>
          <p:nvPr/>
        </p:nvSpPr>
        <p:spPr>
          <a:xfrm>
            <a:off x="8636826" y="1575913"/>
            <a:ext cx="1210753" cy="219534"/>
          </a:xfrm>
          <a:prstGeom prst="curvedDownArrow">
            <a:avLst>
              <a:gd name="adj1" fmla="val 0"/>
              <a:gd name="adj2" fmla="val 4377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文本框 1">
            <a:extLst>
              <a:ext uri="{FF2B5EF4-FFF2-40B4-BE49-F238E27FC236}">
                <a16:creationId xmlns:a16="http://schemas.microsoft.com/office/drawing/2014/main" id="{FCA93F96-9459-48F9-BC5D-EAFE0D8524C2}"/>
              </a:ext>
            </a:extLst>
          </p:cNvPr>
          <p:cNvSpPr txBox="1"/>
          <p:nvPr/>
        </p:nvSpPr>
        <p:spPr>
          <a:xfrm>
            <a:off x="6605271" y="3429000"/>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10</a:t>
            </a:r>
            <a:endParaRPr lang="zh-CN" altLang="en-US" sz="3600" b="1" dirty="0">
              <a:latin typeface="Tahoma" panose="020B0604030504040204" pitchFamily="34" charset="0"/>
              <a:ea typeface="方正稚艺简体" panose="03000509000000000000" pitchFamily="65" charset="-122"/>
            </a:endParaRPr>
          </a:p>
        </p:txBody>
      </p:sp>
      <p:sp>
        <p:nvSpPr>
          <p:cNvPr id="59" name="文本框 1">
            <a:extLst>
              <a:ext uri="{FF2B5EF4-FFF2-40B4-BE49-F238E27FC236}">
                <a16:creationId xmlns:a16="http://schemas.microsoft.com/office/drawing/2014/main" id="{EA9C428A-A117-4240-AD72-F6835FBFF14F}"/>
              </a:ext>
            </a:extLst>
          </p:cNvPr>
          <p:cNvSpPr txBox="1"/>
          <p:nvPr/>
        </p:nvSpPr>
        <p:spPr>
          <a:xfrm>
            <a:off x="1950039" y="3958280"/>
            <a:ext cx="2863284"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(80 + 4) : 4</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60" name="文本框 1">
            <a:extLst>
              <a:ext uri="{FF2B5EF4-FFF2-40B4-BE49-F238E27FC236}">
                <a16:creationId xmlns:a16="http://schemas.microsoft.com/office/drawing/2014/main" id="{149393AF-6EB4-4E00-9B43-833DE396C34F}"/>
              </a:ext>
            </a:extLst>
          </p:cNvPr>
          <p:cNvSpPr txBox="1"/>
          <p:nvPr/>
        </p:nvSpPr>
        <p:spPr>
          <a:xfrm>
            <a:off x="7150365" y="3958280"/>
            <a:ext cx="2863284"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(80 + 4) : 4</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61" name="文本框 1">
            <a:extLst>
              <a:ext uri="{FF2B5EF4-FFF2-40B4-BE49-F238E27FC236}">
                <a16:creationId xmlns:a16="http://schemas.microsoft.com/office/drawing/2014/main" id="{6C7D7711-74F8-4315-81C7-64F6C735E7CE}"/>
              </a:ext>
            </a:extLst>
          </p:cNvPr>
          <p:cNvSpPr txBox="1"/>
          <p:nvPr/>
        </p:nvSpPr>
        <p:spPr>
          <a:xfrm>
            <a:off x="1616538" y="4529454"/>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84     : 4</a:t>
            </a:r>
            <a:endParaRPr lang="zh-CN" altLang="en-US" sz="3600" b="1" dirty="0">
              <a:latin typeface="Tahoma" panose="020B0604030504040204" pitchFamily="34" charset="0"/>
              <a:ea typeface="方正稚艺简体" panose="03000509000000000000" pitchFamily="65" charset="-122"/>
            </a:endParaRPr>
          </a:p>
        </p:txBody>
      </p:sp>
      <p:sp>
        <p:nvSpPr>
          <p:cNvPr id="62" name="文本框 1">
            <a:extLst>
              <a:ext uri="{FF2B5EF4-FFF2-40B4-BE49-F238E27FC236}">
                <a16:creationId xmlns:a16="http://schemas.microsoft.com/office/drawing/2014/main" id="{DF496D83-2389-468D-B371-12E042368137}"/>
              </a:ext>
            </a:extLst>
          </p:cNvPr>
          <p:cNvSpPr txBox="1"/>
          <p:nvPr/>
        </p:nvSpPr>
        <p:spPr>
          <a:xfrm>
            <a:off x="1616537" y="5247092"/>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21</a:t>
            </a:r>
            <a:endParaRPr lang="zh-CN" altLang="en-US" sz="3600" b="1" dirty="0">
              <a:latin typeface="Tahoma" panose="020B0604030504040204" pitchFamily="34" charset="0"/>
              <a:ea typeface="方正稚艺简体" panose="03000509000000000000" pitchFamily="65" charset="-122"/>
            </a:endParaRPr>
          </a:p>
        </p:txBody>
      </p:sp>
      <p:sp>
        <p:nvSpPr>
          <p:cNvPr id="63" name="文本框 1">
            <a:extLst>
              <a:ext uri="{FF2B5EF4-FFF2-40B4-BE49-F238E27FC236}">
                <a16:creationId xmlns:a16="http://schemas.microsoft.com/office/drawing/2014/main" id="{B54A1A77-6835-4F75-99D1-9B6AF3C00125}"/>
              </a:ext>
            </a:extLst>
          </p:cNvPr>
          <p:cNvSpPr txBox="1"/>
          <p:nvPr/>
        </p:nvSpPr>
        <p:spPr>
          <a:xfrm>
            <a:off x="6684084" y="4554525"/>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80 : 4 + 4 : 4</a:t>
            </a:r>
            <a:endParaRPr lang="zh-CN" altLang="en-US" sz="3600" b="1" dirty="0">
              <a:latin typeface="Tahoma" panose="020B0604030504040204" pitchFamily="34" charset="0"/>
              <a:ea typeface="方正稚艺简体" panose="03000509000000000000" pitchFamily="65" charset="-122"/>
            </a:endParaRPr>
          </a:p>
        </p:txBody>
      </p:sp>
      <p:sp>
        <p:nvSpPr>
          <p:cNvPr id="64" name="文本框 1">
            <a:extLst>
              <a:ext uri="{FF2B5EF4-FFF2-40B4-BE49-F238E27FC236}">
                <a16:creationId xmlns:a16="http://schemas.microsoft.com/office/drawing/2014/main" id="{A29B2967-B5DD-4EB3-8B73-DD4ACF8D9F8E}"/>
              </a:ext>
            </a:extLst>
          </p:cNvPr>
          <p:cNvSpPr txBox="1"/>
          <p:nvPr/>
        </p:nvSpPr>
        <p:spPr>
          <a:xfrm>
            <a:off x="6684084" y="5272163"/>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20    +  1</a:t>
            </a:r>
            <a:endParaRPr lang="zh-CN" altLang="en-US" sz="3600" b="1" dirty="0">
              <a:latin typeface="Tahoma" panose="020B0604030504040204" pitchFamily="34" charset="0"/>
              <a:ea typeface="方正稚艺简体" panose="03000509000000000000" pitchFamily="65" charset="-122"/>
            </a:endParaRPr>
          </a:p>
        </p:txBody>
      </p:sp>
      <p:sp>
        <p:nvSpPr>
          <p:cNvPr id="65" name="文本框 1">
            <a:extLst>
              <a:ext uri="{FF2B5EF4-FFF2-40B4-BE49-F238E27FC236}">
                <a16:creationId xmlns:a16="http://schemas.microsoft.com/office/drawing/2014/main" id="{221BFDDC-3777-49D6-992F-6A571721EDBC}"/>
              </a:ext>
            </a:extLst>
          </p:cNvPr>
          <p:cNvSpPr txBox="1"/>
          <p:nvPr/>
        </p:nvSpPr>
        <p:spPr>
          <a:xfrm>
            <a:off x="6684083" y="5863600"/>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21</a:t>
            </a:r>
            <a:endParaRPr lang="zh-CN" altLang="en-US" sz="3600" b="1" dirty="0">
              <a:latin typeface="Tahoma" panose="020B0604030504040204" pitchFamily="34" charset="0"/>
              <a:ea typeface="方正稚艺简体" panose="03000509000000000000" pitchFamily="65" charset="-122"/>
            </a:endParaRPr>
          </a:p>
        </p:txBody>
      </p:sp>
      <p:pic>
        <p:nvPicPr>
          <p:cNvPr id="69" name="图片 21">
            <a:extLst>
              <a:ext uri="{FF2B5EF4-FFF2-40B4-BE49-F238E27FC236}">
                <a16:creationId xmlns:a16="http://schemas.microsoft.com/office/drawing/2014/main" id="{556A5F44-6FBA-4168-BDB4-BA500C8F43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898" y="5667296"/>
            <a:ext cx="2300713" cy="1215530"/>
          </a:xfrm>
          <a:prstGeom prst="rect">
            <a:avLst/>
          </a:prstGeom>
        </p:spPr>
      </p:pic>
      <p:pic>
        <p:nvPicPr>
          <p:cNvPr id="70" name="图片 6">
            <a:extLst>
              <a:ext uri="{FF2B5EF4-FFF2-40B4-BE49-F238E27FC236}">
                <a16:creationId xmlns:a16="http://schemas.microsoft.com/office/drawing/2014/main" id="{81A6B399-7036-41B5-AFBD-CDEE5E13C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8110" y="184050"/>
            <a:ext cx="1403270" cy="78722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500"/>
                            </p:stCondLst>
                            <p:childTnLst>
                              <p:par>
                                <p:cTn id="17" presetID="42" presetClass="entr" presetSubtype="0" fill="hold" grpId="0" nodeType="afterEffect">
                                  <p:stCondLst>
                                    <p:cond delay="0"/>
                                  </p:stCondLst>
                                  <p:iterate type="lt">
                                    <p:tmPct val="0"/>
                                  </p:iterate>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iterate type="lt">
                                    <p:tmPct val="0"/>
                                  </p:iterate>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anim calcmode="lin" valueType="num">
                                      <p:cBhvr>
                                        <p:cTn id="26" dur="1000" fill="hold"/>
                                        <p:tgtEl>
                                          <p:spTgt spid="40"/>
                                        </p:tgtEl>
                                        <p:attrNameLst>
                                          <p:attrName>ppt_x</p:attrName>
                                        </p:attrNameLst>
                                      </p:cBhvr>
                                      <p:tavLst>
                                        <p:tav tm="0">
                                          <p:val>
                                            <p:strVal val="#ppt_x"/>
                                          </p:val>
                                        </p:tav>
                                        <p:tav tm="100000">
                                          <p:val>
                                            <p:strVal val="#ppt_x"/>
                                          </p:val>
                                        </p:tav>
                                      </p:tavLst>
                                    </p:anim>
                                    <p:anim calcmode="lin" valueType="num">
                                      <p:cBhvr>
                                        <p:cTn id="27" dur="1000" fill="hold"/>
                                        <p:tgtEl>
                                          <p:spTgt spid="40"/>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iterate type="lt">
                                    <p:tmPct val="0"/>
                                  </p:iterate>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iterate type="lt">
                                    <p:tmPct val="0"/>
                                  </p:iterate>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iterate type="lt">
                                    <p:tmPct val="0"/>
                                  </p:iterate>
                                  <p:childTnLst>
                                    <p:set>
                                      <p:cBhvr>
                                        <p:cTn id="41" dur="1" fill="hold">
                                          <p:stCondLst>
                                            <p:cond delay="0"/>
                                          </p:stCondLst>
                                        </p:cTn>
                                        <p:tgtEl>
                                          <p:spTgt spid="59"/>
                                        </p:tgtEl>
                                        <p:attrNameLst>
                                          <p:attrName>style.visibility</p:attrName>
                                        </p:attrNameLst>
                                      </p:cBhvr>
                                      <p:to>
                                        <p:strVal val="visible"/>
                                      </p:to>
                                    </p:set>
                                    <p:animEffect transition="in" filter="fade">
                                      <p:cBhvr>
                                        <p:cTn id="42" dur="1000"/>
                                        <p:tgtEl>
                                          <p:spTgt spid="59"/>
                                        </p:tgtEl>
                                      </p:cBhvr>
                                    </p:animEffect>
                                    <p:anim calcmode="lin" valueType="num">
                                      <p:cBhvr>
                                        <p:cTn id="43" dur="1000" fill="hold"/>
                                        <p:tgtEl>
                                          <p:spTgt spid="59"/>
                                        </p:tgtEl>
                                        <p:attrNameLst>
                                          <p:attrName>ppt_x</p:attrName>
                                        </p:attrNameLst>
                                      </p:cBhvr>
                                      <p:tavLst>
                                        <p:tav tm="0">
                                          <p:val>
                                            <p:strVal val="#ppt_x"/>
                                          </p:val>
                                        </p:tav>
                                        <p:tav tm="100000">
                                          <p:val>
                                            <p:strVal val="#ppt_x"/>
                                          </p:val>
                                        </p:tav>
                                      </p:tavLst>
                                    </p:anim>
                                    <p:anim calcmode="lin" valueType="num">
                                      <p:cBhvr>
                                        <p:cTn id="44" dur="1000" fill="hold"/>
                                        <p:tgtEl>
                                          <p:spTgt spid="5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iterate type="lt">
                                    <p:tmPct val="0"/>
                                  </p:iterate>
                                  <p:childTnLst>
                                    <p:set>
                                      <p:cBhvr>
                                        <p:cTn id="46" dur="1" fill="hold">
                                          <p:stCondLst>
                                            <p:cond delay="0"/>
                                          </p:stCondLst>
                                        </p:cTn>
                                        <p:tgtEl>
                                          <p:spTgt spid="60"/>
                                        </p:tgtEl>
                                        <p:attrNameLst>
                                          <p:attrName>style.visibility</p:attrName>
                                        </p:attrNameLst>
                                      </p:cBhvr>
                                      <p:to>
                                        <p:strVal val="visible"/>
                                      </p:to>
                                    </p:set>
                                    <p:animEffect transition="in" filter="fade">
                                      <p:cBhvr>
                                        <p:cTn id="47" dur="1000"/>
                                        <p:tgtEl>
                                          <p:spTgt spid="60"/>
                                        </p:tgtEl>
                                      </p:cBhvr>
                                    </p:animEffect>
                                    <p:anim calcmode="lin" valueType="num">
                                      <p:cBhvr>
                                        <p:cTn id="48" dur="1000" fill="hold"/>
                                        <p:tgtEl>
                                          <p:spTgt spid="60"/>
                                        </p:tgtEl>
                                        <p:attrNameLst>
                                          <p:attrName>ppt_x</p:attrName>
                                        </p:attrNameLst>
                                      </p:cBhvr>
                                      <p:tavLst>
                                        <p:tav tm="0">
                                          <p:val>
                                            <p:strVal val="#ppt_x"/>
                                          </p:val>
                                        </p:tav>
                                        <p:tav tm="100000">
                                          <p:val>
                                            <p:strVal val="#ppt_x"/>
                                          </p:val>
                                        </p:tav>
                                      </p:tavLst>
                                    </p:anim>
                                    <p:anim calcmode="lin" valueType="num">
                                      <p:cBhvr>
                                        <p:cTn id="4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1000"/>
                                        <p:tgtEl>
                                          <p:spTgt spid="41"/>
                                        </p:tgtEl>
                                      </p:cBhvr>
                                    </p:animEffect>
                                    <p:anim calcmode="lin" valueType="num">
                                      <p:cBhvr>
                                        <p:cTn id="55" dur="1000" fill="hold"/>
                                        <p:tgtEl>
                                          <p:spTgt spid="41"/>
                                        </p:tgtEl>
                                        <p:attrNameLst>
                                          <p:attrName>ppt_x</p:attrName>
                                        </p:attrNameLst>
                                      </p:cBhvr>
                                      <p:tavLst>
                                        <p:tav tm="0">
                                          <p:val>
                                            <p:strVal val="#ppt_x"/>
                                          </p:val>
                                        </p:tav>
                                        <p:tav tm="100000">
                                          <p:val>
                                            <p:strVal val="#ppt_x"/>
                                          </p:val>
                                        </p:tav>
                                      </p:tavLst>
                                    </p:anim>
                                    <p:anim calcmode="lin" valueType="num">
                                      <p:cBhvr>
                                        <p:cTn id="56" dur="1000" fill="hold"/>
                                        <p:tgtEl>
                                          <p:spTgt spid="41"/>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42" presetClass="entr" presetSubtype="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750"/>
                                        <p:tgtEl>
                                          <p:spTgt spid="47"/>
                                        </p:tgtEl>
                                      </p:cBhvr>
                                    </p:animEffect>
                                  </p:childTnLst>
                                </p:cTn>
                              </p:par>
                            </p:childTnLst>
                          </p:cTn>
                        </p:par>
                        <p:par>
                          <p:cTn id="68" fill="hold">
                            <p:stCondLst>
                              <p:cond delay="750"/>
                            </p:stCondLst>
                            <p:childTnLst>
                              <p:par>
                                <p:cTn id="69" presetID="10"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750"/>
                                        <p:tgtEl>
                                          <p:spTgt spid="4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47"/>
                                        </p:tgtEl>
                                      </p:cBhvr>
                                    </p:animEffect>
                                    <p:set>
                                      <p:cBhvr>
                                        <p:cTn id="76" dur="1" fill="hold">
                                          <p:stCondLst>
                                            <p:cond delay="499"/>
                                          </p:stCondLst>
                                        </p:cTn>
                                        <p:tgtEl>
                                          <p:spTgt spid="47"/>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48"/>
                                        </p:tgtEl>
                                      </p:cBhvr>
                                    </p:animEffect>
                                    <p:set>
                                      <p:cBhvr>
                                        <p:cTn id="79" dur="1" fill="hold">
                                          <p:stCondLst>
                                            <p:cond delay="499"/>
                                          </p:stCondLst>
                                        </p:cTn>
                                        <p:tgtEl>
                                          <p:spTgt spid="48"/>
                                        </p:tgtEl>
                                        <p:attrNameLst>
                                          <p:attrName>style.visibility</p:attrName>
                                        </p:attrNameLst>
                                      </p:cBhvr>
                                      <p:to>
                                        <p:strVal val="hidden"/>
                                      </p:to>
                                    </p:set>
                                  </p:childTnLst>
                                </p:cTn>
                              </p:par>
                            </p:childTnLst>
                          </p:cTn>
                        </p:par>
                        <p:par>
                          <p:cTn id="80" fill="hold">
                            <p:stCondLst>
                              <p:cond delay="50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1500"/>
                            </p:stCondLst>
                            <p:childTnLst>
                              <p:par>
                                <p:cTn id="87" presetID="42" presetClass="entr" presetSubtype="0" fill="hold" grpId="0" nodeType="after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1000"/>
                                        <p:tgtEl>
                                          <p:spTgt spid="44"/>
                                        </p:tgtEl>
                                      </p:cBhvr>
                                    </p:animEffect>
                                    <p:anim calcmode="lin" valueType="num">
                                      <p:cBhvr>
                                        <p:cTn id="90" dur="1000" fill="hold"/>
                                        <p:tgtEl>
                                          <p:spTgt spid="44"/>
                                        </p:tgtEl>
                                        <p:attrNameLst>
                                          <p:attrName>ppt_x</p:attrName>
                                        </p:attrNameLst>
                                      </p:cBhvr>
                                      <p:tavLst>
                                        <p:tav tm="0">
                                          <p:val>
                                            <p:strVal val="#ppt_x"/>
                                          </p:val>
                                        </p:tav>
                                        <p:tav tm="100000">
                                          <p:val>
                                            <p:strVal val="#ppt_x"/>
                                          </p:val>
                                        </p:tav>
                                      </p:tavLst>
                                    </p:anim>
                                    <p:anim calcmode="lin" valueType="num">
                                      <p:cBhvr>
                                        <p:cTn id="91" dur="1000" fill="hold"/>
                                        <p:tgtEl>
                                          <p:spTgt spid="44"/>
                                        </p:tgtEl>
                                        <p:attrNameLst>
                                          <p:attrName>ppt_y</p:attrName>
                                        </p:attrNameLst>
                                      </p:cBhvr>
                                      <p:tavLst>
                                        <p:tav tm="0">
                                          <p:val>
                                            <p:strVal val="#ppt_y+.1"/>
                                          </p:val>
                                        </p:tav>
                                        <p:tav tm="100000">
                                          <p:val>
                                            <p:strVal val="#ppt_y"/>
                                          </p:val>
                                        </p:tav>
                                      </p:tavLst>
                                    </p:anim>
                                  </p:childTnLst>
                                </p:cTn>
                              </p:par>
                            </p:childTnLst>
                          </p:cTn>
                        </p:par>
                        <p:par>
                          <p:cTn id="92" fill="hold">
                            <p:stCondLst>
                              <p:cond delay="2500"/>
                            </p:stCondLst>
                            <p:childTnLst>
                              <p:par>
                                <p:cTn id="93" presetID="42"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61"/>
                                        </p:tgtEl>
                                        <p:attrNameLst>
                                          <p:attrName>style.visibility</p:attrName>
                                        </p:attrNameLst>
                                      </p:cBhvr>
                                      <p:to>
                                        <p:strVal val="visible"/>
                                      </p:to>
                                    </p:set>
                                    <p:animEffect transition="in" filter="fade">
                                      <p:cBhvr>
                                        <p:cTn id="102" dur="1000"/>
                                        <p:tgtEl>
                                          <p:spTgt spid="61"/>
                                        </p:tgtEl>
                                      </p:cBhvr>
                                    </p:animEffect>
                                    <p:anim calcmode="lin" valueType="num">
                                      <p:cBhvr>
                                        <p:cTn id="103" dur="1000" fill="hold"/>
                                        <p:tgtEl>
                                          <p:spTgt spid="61"/>
                                        </p:tgtEl>
                                        <p:attrNameLst>
                                          <p:attrName>ppt_x</p:attrName>
                                        </p:attrNameLst>
                                      </p:cBhvr>
                                      <p:tavLst>
                                        <p:tav tm="0">
                                          <p:val>
                                            <p:strVal val="#ppt_x"/>
                                          </p:val>
                                        </p:tav>
                                        <p:tav tm="100000">
                                          <p:val>
                                            <p:strVal val="#ppt_x"/>
                                          </p:val>
                                        </p:tav>
                                      </p:tavLst>
                                    </p:anim>
                                    <p:anim calcmode="lin" valueType="num">
                                      <p:cBhvr>
                                        <p:cTn id="104" dur="1000" fill="hold"/>
                                        <p:tgtEl>
                                          <p:spTgt spid="61"/>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fade">
                                      <p:cBhvr>
                                        <p:cTn id="107" dur="1000"/>
                                        <p:tgtEl>
                                          <p:spTgt spid="62"/>
                                        </p:tgtEl>
                                      </p:cBhvr>
                                    </p:animEffect>
                                    <p:anim calcmode="lin" valueType="num">
                                      <p:cBhvr>
                                        <p:cTn id="108" dur="1000" fill="hold"/>
                                        <p:tgtEl>
                                          <p:spTgt spid="62"/>
                                        </p:tgtEl>
                                        <p:attrNameLst>
                                          <p:attrName>ppt_x</p:attrName>
                                        </p:attrNameLst>
                                      </p:cBhvr>
                                      <p:tavLst>
                                        <p:tav tm="0">
                                          <p:val>
                                            <p:strVal val="#ppt_x"/>
                                          </p:val>
                                        </p:tav>
                                        <p:tav tm="100000">
                                          <p:val>
                                            <p:strVal val="#ppt_x"/>
                                          </p:val>
                                        </p:tav>
                                      </p:tavLst>
                                    </p:anim>
                                    <p:anim calcmode="lin" valueType="num">
                                      <p:cBhvr>
                                        <p:cTn id="10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63"/>
                                        </p:tgtEl>
                                        <p:attrNameLst>
                                          <p:attrName>style.visibility</p:attrName>
                                        </p:attrNameLst>
                                      </p:cBhvr>
                                      <p:to>
                                        <p:strVal val="visible"/>
                                      </p:to>
                                    </p:set>
                                    <p:animEffect transition="in" filter="fade">
                                      <p:cBhvr>
                                        <p:cTn id="114" dur="1000"/>
                                        <p:tgtEl>
                                          <p:spTgt spid="63"/>
                                        </p:tgtEl>
                                      </p:cBhvr>
                                    </p:animEffect>
                                    <p:anim calcmode="lin" valueType="num">
                                      <p:cBhvr>
                                        <p:cTn id="115" dur="1000" fill="hold"/>
                                        <p:tgtEl>
                                          <p:spTgt spid="63"/>
                                        </p:tgtEl>
                                        <p:attrNameLst>
                                          <p:attrName>ppt_x</p:attrName>
                                        </p:attrNameLst>
                                      </p:cBhvr>
                                      <p:tavLst>
                                        <p:tav tm="0">
                                          <p:val>
                                            <p:strVal val="#ppt_x"/>
                                          </p:val>
                                        </p:tav>
                                        <p:tav tm="100000">
                                          <p:val>
                                            <p:strVal val="#ppt_x"/>
                                          </p:val>
                                        </p:tav>
                                      </p:tavLst>
                                    </p:anim>
                                    <p:anim calcmode="lin" valueType="num">
                                      <p:cBhvr>
                                        <p:cTn id="116" dur="1000" fill="hold"/>
                                        <p:tgtEl>
                                          <p:spTgt spid="63"/>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64"/>
                                        </p:tgtEl>
                                        <p:attrNameLst>
                                          <p:attrName>style.visibility</p:attrName>
                                        </p:attrNameLst>
                                      </p:cBhvr>
                                      <p:to>
                                        <p:strVal val="visible"/>
                                      </p:to>
                                    </p:set>
                                    <p:animEffect transition="in" filter="fade">
                                      <p:cBhvr>
                                        <p:cTn id="119" dur="1000"/>
                                        <p:tgtEl>
                                          <p:spTgt spid="64"/>
                                        </p:tgtEl>
                                      </p:cBhvr>
                                    </p:animEffect>
                                    <p:anim calcmode="lin" valueType="num">
                                      <p:cBhvr>
                                        <p:cTn id="120" dur="1000" fill="hold"/>
                                        <p:tgtEl>
                                          <p:spTgt spid="64"/>
                                        </p:tgtEl>
                                        <p:attrNameLst>
                                          <p:attrName>ppt_x</p:attrName>
                                        </p:attrNameLst>
                                      </p:cBhvr>
                                      <p:tavLst>
                                        <p:tav tm="0">
                                          <p:val>
                                            <p:strVal val="#ppt_x"/>
                                          </p:val>
                                        </p:tav>
                                        <p:tav tm="100000">
                                          <p:val>
                                            <p:strVal val="#ppt_x"/>
                                          </p:val>
                                        </p:tav>
                                      </p:tavLst>
                                    </p:anim>
                                    <p:anim calcmode="lin" valueType="num">
                                      <p:cBhvr>
                                        <p:cTn id="121" dur="1000" fill="hold"/>
                                        <p:tgtEl>
                                          <p:spTgt spid="64"/>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4" grpId="0"/>
      <p:bldP spid="15" grpId="0"/>
      <p:bldP spid="16" grpId="0"/>
      <p:bldP spid="34" grpId="0"/>
      <p:bldP spid="40" grpId="0"/>
      <p:bldP spid="41" grpId="0"/>
      <p:bldP spid="42" grpId="0"/>
      <p:bldP spid="43" grpId="0"/>
      <p:bldP spid="44" grpId="0"/>
      <p:bldP spid="47" grpId="0" animBg="1"/>
      <p:bldP spid="47" grpId="1" animBg="1"/>
      <p:bldP spid="48" grpId="0" animBg="1"/>
      <p:bldP spid="48" grpId="1" animBg="1"/>
      <p:bldP spid="54" grpId="0"/>
      <p:bldP spid="59" grpId="0"/>
      <p:bldP spid="60" grpId="0"/>
      <p:bldP spid="61" grpId="0"/>
      <p:bldP spid="62" grpId="0"/>
      <p:bldP spid="63" grpId="0"/>
      <p:bldP spid="64" grpId="0"/>
      <p:bldP spid="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a:extLst>
              <a:ext uri="{FF2B5EF4-FFF2-40B4-BE49-F238E27FC236}">
                <a16:creationId xmlns:a16="http://schemas.microsoft.com/office/drawing/2014/main" id="{8638E276-B865-41EF-AFAC-6A7CFA9ED58F}"/>
              </a:ext>
            </a:extLst>
          </p:cNvPr>
          <p:cNvSpPr/>
          <p:nvPr/>
        </p:nvSpPr>
        <p:spPr>
          <a:xfrm>
            <a:off x="491613" y="756205"/>
            <a:ext cx="11208774" cy="6065048"/>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Rectangle: Rounded Corners 25">
            <a:extLst>
              <a:ext uri="{FF2B5EF4-FFF2-40B4-BE49-F238E27FC236}">
                <a16:creationId xmlns:a16="http://schemas.microsoft.com/office/drawing/2014/main" id="{173A6FB9-588C-4B81-BD2A-506504AD15C1}"/>
              </a:ext>
            </a:extLst>
          </p:cNvPr>
          <p:cNvSpPr/>
          <p:nvPr/>
        </p:nvSpPr>
        <p:spPr>
          <a:xfrm>
            <a:off x="666750" y="36747"/>
            <a:ext cx="10801350" cy="810350"/>
          </a:xfrm>
          <a:prstGeom prst="roundRect">
            <a:avLst/>
          </a:prstGeom>
          <a:solidFill>
            <a:srgbClr val="FC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连接符: 肘形 4">
            <a:extLst>
              <a:ext uri="{FF2B5EF4-FFF2-40B4-BE49-F238E27FC236}">
                <a16:creationId xmlns:a16="http://schemas.microsoft.com/office/drawing/2014/main" id="{17A3532A-AD94-41C2-A4FA-1B177E075367}"/>
              </a:ext>
            </a:extLst>
          </p:cNvPr>
          <p:cNvCxnSpPr>
            <a:cxnSpLocks/>
          </p:cNvCxnSpPr>
          <p:nvPr/>
        </p:nvCxnSpPr>
        <p:spPr>
          <a:xfrm>
            <a:off x="1304311" y="1767811"/>
            <a:ext cx="9706589" cy="3813839"/>
          </a:xfrm>
          <a:prstGeom prst="bentConnector3">
            <a:avLst>
              <a:gd name="adj1" fmla="val 50000"/>
            </a:avLst>
          </a:prstGeom>
          <a:ln>
            <a:solidFill>
              <a:srgbClr val="FC7384"/>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4" name="矩形 8">
            <a:extLst>
              <a:ext uri="{FF2B5EF4-FFF2-40B4-BE49-F238E27FC236}">
                <a16:creationId xmlns:a16="http://schemas.microsoft.com/office/drawing/2014/main" id="{56A0E631-3521-44EC-8A25-B1BF800DEA1F}"/>
              </a:ext>
            </a:extLst>
          </p:cNvPr>
          <p:cNvSpPr/>
          <p:nvPr/>
        </p:nvSpPr>
        <p:spPr>
          <a:xfrm>
            <a:off x="1575428" y="-30339"/>
            <a:ext cx="9031048" cy="810350"/>
          </a:xfrm>
          <a:prstGeom prst="rect">
            <a:avLst/>
          </a:prstGeom>
          <a:noFill/>
          <a:ln w="19050">
            <a:noFill/>
            <a:prstDash val="dash"/>
          </a:ln>
        </p:spPr>
        <p:txBody>
          <a:bodyPr wrap="square" rtlCol="0">
            <a:spAutoFit/>
          </a:bodyPr>
          <a:lstStyle/>
          <a:p>
            <a:pPr>
              <a:lnSpc>
                <a:spcPct val="150000"/>
              </a:lnSpc>
            </a:pPr>
            <a:r>
              <a:rPr lang="en-US" altLang="zh-CN" sz="3600" b="1">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rPr>
              <a:t>Bài 1. b) Tính bằng 2 cách (theo mẫu):</a:t>
            </a:r>
            <a:endParaRPr lang="zh-CN" altLang="en-US" sz="3600" b="1" dirty="0">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
        <p:nvSpPr>
          <p:cNvPr id="15" name="文本框 1">
            <a:extLst>
              <a:ext uri="{FF2B5EF4-FFF2-40B4-BE49-F238E27FC236}">
                <a16:creationId xmlns:a16="http://schemas.microsoft.com/office/drawing/2014/main" id="{E1366560-32EB-4C0D-B477-695271FD3F63}"/>
              </a:ext>
            </a:extLst>
          </p:cNvPr>
          <p:cNvSpPr txBox="1"/>
          <p:nvPr/>
        </p:nvSpPr>
        <p:spPr>
          <a:xfrm>
            <a:off x="1950039" y="2580941"/>
            <a:ext cx="3764265" cy="810350"/>
          </a:xfrm>
          <a:prstGeom prst="rect">
            <a:avLst/>
          </a:prstGeom>
          <a:noFill/>
        </p:spPr>
        <p:txBody>
          <a:bodyPr wrap="squar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12 : 4 + 20 : 4</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16" name="文本框 1">
            <a:extLst>
              <a:ext uri="{FF2B5EF4-FFF2-40B4-BE49-F238E27FC236}">
                <a16:creationId xmlns:a16="http://schemas.microsoft.com/office/drawing/2014/main" id="{5389B446-835C-4BCC-B88E-645755BC9C47}"/>
              </a:ext>
            </a:extLst>
          </p:cNvPr>
          <p:cNvSpPr txBox="1"/>
          <p:nvPr/>
        </p:nvSpPr>
        <p:spPr>
          <a:xfrm>
            <a:off x="7150365" y="2580941"/>
            <a:ext cx="3860535" cy="810350"/>
          </a:xfrm>
          <a:prstGeom prst="rect">
            <a:avLst/>
          </a:prstGeom>
          <a:noFill/>
        </p:spPr>
        <p:txBody>
          <a:bodyPr wrap="squar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12 : 4 + 20 : 4</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24" name="同心圆 92">
            <a:extLst>
              <a:ext uri="{FF2B5EF4-FFF2-40B4-BE49-F238E27FC236}">
                <a16:creationId xmlns:a16="http://schemas.microsoft.com/office/drawing/2014/main" id="{B9F96AA5-E1A8-4421-9B81-AEAE96EF2058}"/>
              </a:ext>
            </a:extLst>
          </p:cNvPr>
          <p:cNvSpPr/>
          <p:nvPr/>
        </p:nvSpPr>
        <p:spPr>
          <a:xfrm>
            <a:off x="0" y="120433"/>
            <a:ext cx="1791811" cy="1271544"/>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u="none" strike="noStrike" kern="1200" cap="none" spc="0" normalizeH="0" baseline="0" noProof="0" dirty="0">
              <a:ln>
                <a:noFill/>
              </a:ln>
              <a:solidFill>
                <a:srgbClr val="FFFFFF"/>
              </a:solidFill>
              <a:effectLst/>
              <a:uLnTx/>
              <a:uFillTx/>
              <a:latin typeface="inpin heiti" charset="-122"/>
              <a:ea typeface="inpin heiti" charset="-122"/>
              <a:cs typeface="inpin heiti" charset="-122"/>
            </a:endParaRPr>
          </a:p>
        </p:txBody>
      </p:sp>
      <p:sp>
        <p:nvSpPr>
          <p:cNvPr id="34" name="文本框 1">
            <a:extLst>
              <a:ext uri="{FF2B5EF4-FFF2-40B4-BE49-F238E27FC236}">
                <a16:creationId xmlns:a16="http://schemas.microsoft.com/office/drawing/2014/main" id="{4DAD6D50-6202-47D6-9C92-0824B52320EF}"/>
              </a:ext>
            </a:extLst>
          </p:cNvPr>
          <p:cNvSpPr txBox="1"/>
          <p:nvPr/>
        </p:nvSpPr>
        <p:spPr>
          <a:xfrm>
            <a:off x="2893482" y="1767811"/>
            <a:ext cx="1713931" cy="730585"/>
          </a:xfrm>
          <a:prstGeom prst="rect">
            <a:avLst/>
          </a:prstGeom>
          <a:noFill/>
        </p:spPr>
        <p:txBody>
          <a:bodyPr wrap="squar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1:</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0" name="文本框 1">
            <a:extLst>
              <a:ext uri="{FF2B5EF4-FFF2-40B4-BE49-F238E27FC236}">
                <a16:creationId xmlns:a16="http://schemas.microsoft.com/office/drawing/2014/main" id="{B7CA1DB2-43B9-40B2-88C7-BDCCE85D522A}"/>
              </a:ext>
            </a:extLst>
          </p:cNvPr>
          <p:cNvSpPr txBox="1"/>
          <p:nvPr/>
        </p:nvSpPr>
        <p:spPr>
          <a:xfrm>
            <a:off x="8191232" y="1723666"/>
            <a:ext cx="1702710" cy="730585"/>
          </a:xfrm>
          <a:prstGeom prst="rect">
            <a:avLst/>
          </a:prstGeom>
          <a:noFill/>
        </p:spPr>
        <p:txBody>
          <a:bodyPr wrap="squar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2:</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1" name="文本框 1">
            <a:extLst>
              <a:ext uri="{FF2B5EF4-FFF2-40B4-BE49-F238E27FC236}">
                <a16:creationId xmlns:a16="http://schemas.microsoft.com/office/drawing/2014/main" id="{C3D44A8C-A3FE-4C2B-B313-712DA0E79457}"/>
              </a:ext>
            </a:extLst>
          </p:cNvPr>
          <p:cNvSpPr txBox="1"/>
          <p:nvPr/>
        </p:nvSpPr>
        <p:spPr>
          <a:xfrm>
            <a:off x="1616538" y="3152115"/>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      +    5</a:t>
            </a:r>
            <a:endParaRPr lang="zh-CN" altLang="en-US" sz="3600" b="1" dirty="0">
              <a:latin typeface="Tahoma" panose="020B0604030504040204" pitchFamily="34" charset="0"/>
              <a:ea typeface="方正稚艺简体" panose="03000509000000000000" pitchFamily="65" charset="-122"/>
            </a:endParaRPr>
          </a:p>
        </p:txBody>
      </p:sp>
      <p:sp>
        <p:nvSpPr>
          <p:cNvPr id="42" name="文本框 1">
            <a:extLst>
              <a:ext uri="{FF2B5EF4-FFF2-40B4-BE49-F238E27FC236}">
                <a16:creationId xmlns:a16="http://schemas.microsoft.com/office/drawing/2014/main" id="{89743212-6BEC-4E28-8D81-DDA8B5FDC84D}"/>
              </a:ext>
            </a:extLst>
          </p:cNvPr>
          <p:cNvSpPr txBox="1"/>
          <p:nvPr/>
        </p:nvSpPr>
        <p:spPr>
          <a:xfrm>
            <a:off x="1616537" y="3869753"/>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8</a:t>
            </a:r>
            <a:endParaRPr lang="zh-CN" altLang="en-US" sz="3600" b="1" dirty="0">
              <a:latin typeface="Tahoma" panose="020B0604030504040204" pitchFamily="34" charset="0"/>
              <a:ea typeface="方正稚艺简体" panose="03000509000000000000" pitchFamily="65" charset="-122"/>
            </a:endParaRPr>
          </a:p>
        </p:txBody>
      </p:sp>
      <p:sp>
        <p:nvSpPr>
          <p:cNvPr id="43" name="文本框 1">
            <a:extLst>
              <a:ext uri="{FF2B5EF4-FFF2-40B4-BE49-F238E27FC236}">
                <a16:creationId xmlns:a16="http://schemas.microsoft.com/office/drawing/2014/main" id="{CC29157A-0BAC-4075-A6F8-C1530C954700}"/>
              </a:ext>
            </a:extLst>
          </p:cNvPr>
          <p:cNvSpPr txBox="1"/>
          <p:nvPr/>
        </p:nvSpPr>
        <p:spPr>
          <a:xfrm>
            <a:off x="6684084" y="3177186"/>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(12 + 20) : 4</a:t>
            </a:r>
            <a:endParaRPr lang="zh-CN" altLang="en-US" sz="3600" b="1" dirty="0">
              <a:latin typeface="Tahoma" panose="020B0604030504040204" pitchFamily="34" charset="0"/>
              <a:ea typeface="方正稚艺简体" panose="03000509000000000000" pitchFamily="65" charset="-122"/>
            </a:endParaRPr>
          </a:p>
        </p:txBody>
      </p:sp>
      <p:sp>
        <p:nvSpPr>
          <p:cNvPr id="44" name="文本框 1">
            <a:extLst>
              <a:ext uri="{FF2B5EF4-FFF2-40B4-BE49-F238E27FC236}">
                <a16:creationId xmlns:a16="http://schemas.microsoft.com/office/drawing/2014/main" id="{81E0ECC1-7828-4148-84B0-A7CEACECFF73}"/>
              </a:ext>
            </a:extLst>
          </p:cNvPr>
          <p:cNvSpPr txBox="1"/>
          <p:nvPr/>
        </p:nvSpPr>
        <p:spPr>
          <a:xfrm>
            <a:off x="6684084" y="3894824"/>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32     : 4  </a:t>
            </a:r>
            <a:endParaRPr lang="zh-CN" altLang="en-US" sz="3600" b="1" dirty="0">
              <a:latin typeface="Tahoma" panose="020B0604030504040204" pitchFamily="34" charset="0"/>
              <a:ea typeface="方正稚艺简体" panose="03000509000000000000" pitchFamily="65" charset="-122"/>
            </a:endParaRPr>
          </a:p>
        </p:txBody>
      </p:sp>
      <p:sp>
        <p:nvSpPr>
          <p:cNvPr id="54" name="文本框 1">
            <a:extLst>
              <a:ext uri="{FF2B5EF4-FFF2-40B4-BE49-F238E27FC236}">
                <a16:creationId xmlns:a16="http://schemas.microsoft.com/office/drawing/2014/main" id="{FCA93F96-9459-48F9-BC5D-EAFE0D8524C2}"/>
              </a:ext>
            </a:extLst>
          </p:cNvPr>
          <p:cNvSpPr txBox="1"/>
          <p:nvPr/>
        </p:nvSpPr>
        <p:spPr>
          <a:xfrm>
            <a:off x="6684083" y="4486261"/>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8</a:t>
            </a:r>
            <a:endParaRPr lang="zh-CN" altLang="en-US" sz="3600" b="1" dirty="0">
              <a:latin typeface="Tahoma" panose="020B0604030504040204" pitchFamily="34" charset="0"/>
              <a:ea typeface="方正稚艺简体" panose="03000509000000000000" pitchFamily="65" charset="-122"/>
            </a:endParaRPr>
          </a:p>
        </p:txBody>
      </p:sp>
      <p:sp>
        <p:nvSpPr>
          <p:cNvPr id="27" name="文本框 1">
            <a:extLst>
              <a:ext uri="{FF2B5EF4-FFF2-40B4-BE49-F238E27FC236}">
                <a16:creationId xmlns:a16="http://schemas.microsoft.com/office/drawing/2014/main" id="{F54F151F-25EA-4B44-B111-CC2A8BF81F26}"/>
              </a:ext>
            </a:extLst>
          </p:cNvPr>
          <p:cNvSpPr txBox="1"/>
          <p:nvPr/>
        </p:nvSpPr>
        <p:spPr>
          <a:xfrm>
            <a:off x="1895006" y="807064"/>
            <a:ext cx="6753694" cy="810350"/>
          </a:xfrm>
          <a:prstGeom prst="rect">
            <a:avLst/>
          </a:prstGeom>
          <a:noFill/>
        </p:spPr>
        <p:txBody>
          <a:bodyPr wrap="square" rtlCol="0">
            <a:spAutoFit/>
          </a:bodyPr>
          <a:lstStyle/>
          <a:p>
            <a:pPr>
              <a:lnSpc>
                <a:spcPct val="150000"/>
              </a:lnSpc>
            </a:pPr>
            <a:r>
              <a:rPr lang="en-US" altLang="zh-CN" sz="3600" b="1" i="1">
                <a:solidFill>
                  <a:srgbClr val="C00000"/>
                </a:solidFill>
                <a:latin typeface="Tahoma" panose="020B0604030504040204" pitchFamily="34" charset="0"/>
                <a:ea typeface="方正稚艺简体" panose="03000509000000000000" pitchFamily="65" charset="-122"/>
              </a:rPr>
              <a:t>Mẫu:          12 : 4  + 20 : 4</a:t>
            </a:r>
            <a:endParaRPr lang="zh-CN" altLang="en-US" sz="3600" b="1" i="1" dirty="0">
              <a:solidFill>
                <a:srgbClr val="C00000"/>
              </a:solidFill>
              <a:latin typeface="Tahoma" panose="020B0604030504040204" pitchFamily="34" charset="0"/>
              <a:ea typeface="方正稚艺简体" panose="03000509000000000000" pitchFamily="65" charset="-122"/>
            </a:endParaRPr>
          </a:p>
        </p:txBody>
      </p:sp>
      <p:sp>
        <p:nvSpPr>
          <p:cNvPr id="28" name="Rectangle: Rounded Corners 27">
            <a:extLst>
              <a:ext uri="{FF2B5EF4-FFF2-40B4-BE49-F238E27FC236}">
                <a16:creationId xmlns:a16="http://schemas.microsoft.com/office/drawing/2014/main" id="{4FC9EAE2-70F2-4D70-A5D6-F32A5D2B77F3}"/>
              </a:ext>
            </a:extLst>
          </p:cNvPr>
          <p:cNvSpPr/>
          <p:nvPr/>
        </p:nvSpPr>
        <p:spPr>
          <a:xfrm>
            <a:off x="6188306" y="2167182"/>
            <a:ext cx="3570411"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a : c + b : c</a:t>
            </a:r>
          </a:p>
        </p:txBody>
      </p:sp>
      <p:sp>
        <p:nvSpPr>
          <p:cNvPr id="29" name="Rectangle: Rounded Corners 28">
            <a:extLst>
              <a:ext uri="{FF2B5EF4-FFF2-40B4-BE49-F238E27FC236}">
                <a16:creationId xmlns:a16="http://schemas.microsoft.com/office/drawing/2014/main" id="{AE024F91-90A4-4FF2-ACDE-BD02BE370E78}"/>
              </a:ext>
            </a:extLst>
          </p:cNvPr>
          <p:cNvSpPr/>
          <p:nvPr/>
        </p:nvSpPr>
        <p:spPr>
          <a:xfrm>
            <a:off x="2893980" y="2345165"/>
            <a:ext cx="4135188" cy="8893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(a + b) : c </a:t>
            </a:r>
          </a:p>
        </p:txBody>
      </p:sp>
      <p:sp>
        <p:nvSpPr>
          <p:cNvPr id="31" name="Rectangle: Rounded Corners 30">
            <a:extLst>
              <a:ext uri="{FF2B5EF4-FFF2-40B4-BE49-F238E27FC236}">
                <a16:creationId xmlns:a16="http://schemas.microsoft.com/office/drawing/2014/main" id="{7B3B2793-5757-48E0-8545-71F494B6E58D}"/>
              </a:ext>
            </a:extLst>
          </p:cNvPr>
          <p:cNvSpPr/>
          <p:nvPr/>
        </p:nvSpPr>
        <p:spPr>
          <a:xfrm>
            <a:off x="3821859" y="2925397"/>
            <a:ext cx="4500797"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p>
          <a:p>
            <a:pPr algn="ctr"/>
            <a:r>
              <a:rPr lang="it-IT" sz="3200" i="1">
                <a:solidFill>
                  <a:srgbClr val="FF0000"/>
                </a:solidFill>
                <a:latin typeface="Times New Roman" panose="02020603050405020304" pitchFamily="18" charset="0"/>
                <a:ea typeface="Tahoma" panose="020B0604030504040204" pitchFamily="34" charset="0"/>
                <a:cs typeface="Times New Roman" panose="02020603050405020304" pitchFamily="18" charset="0"/>
              </a:rPr>
              <a:t>Với a và b chia hết cho c</a:t>
            </a:r>
          </a:p>
          <a:p>
            <a:pPr algn="ctr"/>
            <a:endPar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2" name="图片 21">
            <a:extLst>
              <a:ext uri="{FF2B5EF4-FFF2-40B4-BE49-F238E27FC236}">
                <a16:creationId xmlns:a16="http://schemas.microsoft.com/office/drawing/2014/main" id="{30ACC690-98EF-4850-A08B-2FAE47ABAB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898" y="5469241"/>
            <a:ext cx="2675584" cy="1413585"/>
          </a:xfrm>
          <a:prstGeom prst="rect">
            <a:avLst/>
          </a:prstGeom>
        </p:spPr>
      </p:pic>
      <p:pic>
        <p:nvPicPr>
          <p:cNvPr id="33" name="图片 6">
            <a:extLst>
              <a:ext uri="{FF2B5EF4-FFF2-40B4-BE49-F238E27FC236}">
                <a16:creationId xmlns:a16="http://schemas.microsoft.com/office/drawing/2014/main" id="{7C9A74E6-F3B6-4DDE-9C50-A75583585E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8359" y="375724"/>
            <a:ext cx="1631914" cy="915487"/>
          </a:xfrm>
          <a:prstGeom prst="rect">
            <a:avLst/>
          </a:prstGeom>
        </p:spPr>
      </p:pic>
    </p:spTree>
    <p:extLst>
      <p:ext uri="{BB962C8B-B14F-4D97-AF65-F5344CB8AC3E}">
        <p14:creationId xmlns:p14="http://schemas.microsoft.com/office/powerpoint/2010/main" val="3160747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750"/>
                            </p:stCondLst>
                            <p:childTnLst>
                              <p:par>
                                <p:cTn id="12" presetID="42" presetClass="entr" presetSubtype="0" fill="hold" grpId="0" nodeType="afterEffect">
                                  <p:stCondLst>
                                    <p:cond delay="0"/>
                                  </p:stCondLst>
                                  <p:iterate type="lt">
                                    <p:tmPct val="0"/>
                                  </p:iterate>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1000" fill="hold"/>
                                        <p:tgtEl>
                                          <p:spTgt spid="2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5" presetClass="path" presetSubtype="0" accel="50000" decel="50000" fill="hold" grpId="1" nodeType="clickEffect">
                                  <p:stCondLst>
                                    <p:cond delay="0"/>
                                  </p:stCondLst>
                                  <p:childTnLst>
                                    <p:animMotion origin="layout" path="M -1.04167E-6 -2.96296E-6 L 0.29284 -0.00879 " pathEditMode="relative" rAng="0" ptsTypes="AA">
                                      <p:cBhvr>
                                        <p:cTn id="37" dur="2000" fill="hold"/>
                                        <p:tgtEl>
                                          <p:spTgt spid="29"/>
                                        </p:tgtEl>
                                        <p:attrNameLst>
                                          <p:attrName>ppt_x</p:attrName>
                                          <p:attrName>ppt_y</p:attrName>
                                        </p:attrNameLst>
                                      </p:cBhvr>
                                      <p:rCtr x="14635" y="-440"/>
                                    </p:animMotion>
                                  </p:childTnLst>
                                </p:cTn>
                              </p:par>
                              <p:par>
                                <p:cTn id="38" presetID="35" presetClass="path" presetSubtype="0" accel="50000" decel="50000" fill="hold" grpId="1" nodeType="withEffect">
                                  <p:stCondLst>
                                    <p:cond delay="0"/>
                                  </p:stCondLst>
                                  <p:childTnLst>
                                    <p:animMotion origin="layout" path="M 3.75E-6 4.44444E-6 L -0.31836 4.44444E-6 " pathEditMode="relative" rAng="0" ptsTypes="AA">
                                      <p:cBhvr>
                                        <p:cTn id="39" dur="2000" fill="hold"/>
                                        <p:tgtEl>
                                          <p:spTgt spid="28"/>
                                        </p:tgtEl>
                                        <p:attrNameLst>
                                          <p:attrName>ppt_x</p:attrName>
                                          <p:attrName>ppt_y</p:attrName>
                                        </p:attrNameLst>
                                      </p:cBhvr>
                                      <p:rCtr x="-15924" y="0"/>
                                    </p:animMotion>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2" nodeType="clickEffect">
                                  <p:stCondLst>
                                    <p:cond delay="0"/>
                                  </p:stCondLst>
                                  <p:childTnLst>
                                    <p:animEffect transition="out" filter="fade">
                                      <p:cBhvr>
                                        <p:cTn id="43" dur="500"/>
                                        <p:tgtEl>
                                          <p:spTgt spid="29"/>
                                        </p:tgtEl>
                                      </p:cBhvr>
                                    </p:animEffect>
                                    <p:set>
                                      <p:cBhvr>
                                        <p:cTn id="44" dur="1" fill="hold">
                                          <p:stCondLst>
                                            <p:cond delay="499"/>
                                          </p:stCondLst>
                                        </p:cTn>
                                        <p:tgtEl>
                                          <p:spTgt spid="29"/>
                                        </p:tgtEl>
                                        <p:attrNameLst>
                                          <p:attrName>style.visibility</p:attrName>
                                        </p:attrNameLst>
                                      </p:cBhvr>
                                      <p:to>
                                        <p:strVal val="hidden"/>
                                      </p:to>
                                    </p:set>
                                  </p:childTnLst>
                                </p:cTn>
                              </p:par>
                              <p:par>
                                <p:cTn id="45" presetID="10" presetClass="exit" presetSubtype="0" fill="hold" grpId="2" nodeType="withEffect">
                                  <p:stCondLst>
                                    <p:cond delay="0"/>
                                  </p:stCondLst>
                                  <p:childTnLst>
                                    <p:animEffect transition="out" filter="fade">
                                      <p:cBhvr>
                                        <p:cTn id="46" dur="500"/>
                                        <p:tgtEl>
                                          <p:spTgt spid="28"/>
                                        </p:tgtEl>
                                      </p:cBhvr>
                                    </p:animEffect>
                                    <p:set>
                                      <p:cBhvr>
                                        <p:cTn id="47" dur="1" fill="hold">
                                          <p:stCondLst>
                                            <p:cond delay="499"/>
                                          </p:stCondLst>
                                        </p:cTn>
                                        <p:tgtEl>
                                          <p:spTgt spid="28"/>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31"/>
                                        </p:tgtEl>
                                      </p:cBhvr>
                                    </p:animEffect>
                                    <p:set>
                                      <p:cBhvr>
                                        <p:cTn id="50" dur="1" fill="hold">
                                          <p:stCondLst>
                                            <p:cond delay="499"/>
                                          </p:stCondLst>
                                        </p:cTn>
                                        <p:tgtEl>
                                          <p:spTgt spid="31"/>
                                        </p:tgtEl>
                                        <p:attrNameLst>
                                          <p:attrName>style.visibility</p:attrName>
                                        </p:attrNameLst>
                                      </p:cBhvr>
                                      <p:to>
                                        <p:strVal val="hidden"/>
                                      </p:to>
                                    </p:se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par>
                          <p:cTn id="55" fill="hold">
                            <p:stCondLst>
                              <p:cond delay="1000"/>
                            </p:stCondLst>
                            <p:childTnLst>
                              <p:par>
                                <p:cTn id="56" presetID="42" presetClass="entr" presetSubtype="0" fill="hold" grpId="0" nodeType="afterEffect">
                                  <p:stCondLst>
                                    <p:cond delay="0"/>
                                  </p:stCondLst>
                                  <p:iterate type="lt">
                                    <p:tmPct val="0"/>
                                  </p:iterate>
                                  <p:childTnLst>
                                    <p:set>
                                      <p:cBhvr>
                                        <p:cTn id="57" dur="1" fill="hold">
                                          <p:stCondLst>
                                            <p:cond delay="0"/>
                                          </p:stCondLst>
                                        </p:cTn>
                                        <p:tgtEl>
                                          <p:spTgt spid="34"/>
                                        </p:tgtEl>
                                        <p:attrNameLst>
                                          <p:attrName>style.visibility</p:attrName>
                                        </p:attrNameLst>
                                      </p:cBhvr>
                                      <p:to>
                                        <p:strVal val="visible"/>
                                      </p:to>
                                    </p:set>
                                    <p:animEffect transition="in" filter="fade">
                                      <p:cBhvr>
                                        <p:cTn id="58" dur="750"/>
                                        <p:tgtEl>
                                          <p:spTgt spid="34"/>
                                        </p:tgtEl>
                                      </p:cBhvr>
                                    </p:animEffect>
                                    <p:anim calcmode="lin" valueType="num">
                                      <p:cBhvr>
                                        <p:cTn id="59" dur="750" fill="hold"/>
                                        <p:tgtEl>
                                          <p:spTgt spid="34"/>
                                        </p:tgtEl>
                                        <p:attrNameLst>
                                          <p:attrName>ppt_x</p:attrName>
                                        </p:attrNameLst>
                                      </p:cBhvr>
                                      <p:tavLst>
                                        <p:tav tm="0">
                                          <p:val>
                                            <p:strVal val="#ppt_x"/>
                                          </p:val>
                                        </p:tav>
                                        <p:tav tm="100000">
                                          <p:val>
                                            <p:strVal val="#ppt_x"/>
                                          </p:val>
                                        </p:tav>
                                      </p:tavLst>
                                    </p:anim>
                                    <p:anim calcmode="lin" valueType="num">
                                      <p:cBhvr>
                                        <p:cTn id="60" dur="750" fill="hold"/>
                                        <p:tgtEl>
                                          <p:spTgt spid="34"/>
                                        </p:tgtEl>
                                        <p:attrNameLst>
                                          <p:attrName>ppt_y</p:attrName>
                                        </p:attrNameLst>
                                      </p:cBhvr>
                                      <p:tavLst>
                                        <p:tav tm="0">
                                          <p:val>
                                            <p:strVal val="#ppt_y+.1"/>
                                          </p:val>
                                        </p:tav>
                                        <p:tav tm="100000">
                                          <p:val>
                                            <p:strVal val="#ppt_y"/>
                                          </p:val>
                                        </p:tav>
                                      </p:tavLst>
                                    </p:anim>
                                  </p:childTnLst>
                                </p:cTn>
                              </p:par>
                            </p:childTnLst>
                          </p:cTn>
                        </p:par>
                        <p:par>
                          <p:cTn id="61" fill="hold">
                            <p:stCondLst>
                              <p:cond delay="1750"/>
                            </p:stCondLst>
                            <p:childTnLst>
                              <p:par>
                                <p:cTn id="62" presetID="42" presetClass="entr" presetSubtype="0" fill="hold" grpId="0" nodeType="afterEffect">
                                  <p:stCondLst>
                                    <p:cond delay="0"/>
                                  </p:stCondLst>
                                  <p:iterate type="lt">
                                    <p:tmPct val="0"/>
                                  </p:iterate>
                                  <p:childTnLst>
                                    <p:set>
                                      <p:cBhvr>
                                        <p:cTn id="63" dur="1" fill="hold">
                                          <p:stCondLst>
                                            <p:cond delay="0"/>
                                          </p:stCondLst>
                                        </p:cTn>
                                        <p:tgtEl>
                                          <p:spTgt spid="15"/>
                                        </p:tgtEl>
                                        <p:attrNameLst>
                                          <p:attrName>style.visibility</p:attrName>
                                        </p:attrNameLst>
                                      </p:cBhvr>
                                      <p:to>
                                        <p:strVal val="visible"/>
                                      </p:to>
                                    </p:set>
                                    <p:animEffect transition="in" filter="fade">
                                      <p:cBhvr>
                                        <p:cTn id="64" dur="750"/>
                                        <p:tgtEl>
                                          <p:spTgt spid="15"/>
                                        </p:tgtEl>
                                      </p:cBhvr>
                                    </p:animEffect>
                                    <p:anim calcmode="lin" valueType="num">
                                      <p:cBhvr>
                                        <p:cTn id="65" dur="750" fill="hold"/>
                                        <p:tgtEl>
                                          <p:spTgt spid="15"/>
                                        </p:tgtEl>
                                        <p:attrNameLst>
                                          <p:attrName>ppt_x</p:attrName>
                                        </p:attrNameLst>
                                      </p:cBhvr>
                                      <p:tavLst>
                                        <p:tav tm="0">
                                          <p:val>
                                            <p:strVal val="#ppt_x"/>
                                          </p:val>
                                        </p:tav>
                                        <p:tav tm="100000">
                                          <p:val>
                                            <p:strVal val="#ppt_x"/>
                                          </p:val>
                                        </p:tav>
                                      </p:tavLst>
                                    </p:anim>
                                    <p:anim calcmode="lin" valueType="num">
                                      <p:cBhvr>
                                        <p:cTn id="66" dur="750" fill="hold"/>
                                        <p:tgtEl>
                                          <p:spTgt spid="1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750"/>
                                        <p:tgtEl>
                                          <p:spTgt spid="41"/>
                                        </p:tgtEl>
                                      </p:cBhvr>
                                    </p:animEffect>
                                    <p:anim calcmode="lin" valueType="num">
                                      <p:cBhvr>
                                        <p:cTn id="70" dur="750" fill="hold"/>
                                        <p:tgtEl>
                                          <p:spTgt spid="41"/>
                                        </p:tgtEl>
                                        <p:attrNameLst>
                                          <p:attrName>ppt_x</p:attrName>
                                        </p:attrNameLst>
                                      </p:cBhvr>
                                      <p:tavLst>
                                        <p:tav tm="0">
                                          <p:val>
                                            <p:strVal val="#ppt_x"/>
                                          </p:val>
                                        </p:tav>
                                        <p:tav tm="100000">
                                          <p:val>
                                            <p:strVal val="#ppt_x"/>
                                          </p:val>
                                        </p:tav>
                                      </p:tavLst>
                                    </p:anim>
                                    <p:anim calcmode="lin" valueType="num">
                                      <p:cBhvr>
                                        <p:cTn id="71" dur="750" fill="hold"/>
                                        <p:tgtEl>
                                          <p:spTgt spid="4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750"/>
                                        <p:tgtEl>
                                          <p:spTgt spid="42"/>
                                        </p:tgtEl>
                                      </p:cBhvr>
                                    </p:animEffect>
                                    <p:anim calcmode="lin" valueType="num">
                                      <p:cBhvr>
                                        <p:cTn id="75" dur="750" fill="hold"/>
                                        <p:tgtEl>
                                          <p:spTgt spid="42"/>
                                        </p:tgtEl>
                                        <p:attrNameLst>
                                          <p:attrName>ppt_x</p:attrName>
                                        </p:attrNameLst>
                                      </p:cBhvr>
                                      <p:tavLst>
                                        <p:tav tm="0">
                                          <p:val>
                                            <p:strVal val="#ppt_x"/>
                                          </p:val>
                                        </p:tav>
                                        <p:tav tm="100000">
                                          <p:val>
                                            <p:strVal val="#ppt_x"/>
                                          </p:val>
                                        </p:tav>
                                      </p:tavLst>
                                    </p:anim>
                                    <p:anim calcmode="lin" valueType="num">
                                      <p:cBhvr>
                                        <p:cTn id="76" dur="75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iterate type="lt">
                                    <p:tmPct val="0"/>
                                  </p:iterate>
                                  <p:childTnLst>
                                    <p:set>
                                      <p:cBhvr>
                                        <p:cTn id="80" dur="1" fill="hold">
                                          <p:stCondLst>
                                            <p:cond delay="0"/>
                                          </p:stCondLst>
                                        </p:cTn>
                                        <p:tgtEl>
                                          <p:spTgt spid="40"/>
                                        </p:tgtEl>
                                        <p:attrNameLst>
                                          <p:attrName>style.visibility</p:attrName>
                                        </p:attrNameLst>
                                      </p:cBhvr>
                                      <p:to>
                                        <p:strVal val="visible"/>
                                      </p:to>
                                    </p:set>
                                    <p:animEffect transition="in" filter="fade">
                                      <p:cBhvr>
                                        <p:cTn id="81" dur="750"/>
                                        <p:tgtEl>
                                          <p:spTgt spid="40"/>
                                        </p:tgtEl>
                                      </p:cBhvr>
                                    </p:animEffect>
                                    <p:anim calcmode="lin" valueType="num">
                                      <p:cBhvr>
                                        <p:cTn id="82" dur="750" fill="hold"/>
                                        <p:tgtEl>
                                          <p:spTgt spid="40"/>
                                        </p:tgtEl>
                                        <p:attrNameLst>
                                          <p:attrName>ppt_x</p:attrName>
                                        </p:attrNameLst>
                                      </p:cBhvr>
                                      <p:tavLst>
                                        <p:tav tm="0">
                                          <p:val>
                                            <p:strVal val="#ppt_x"/>
                                          </p:val>
                                        </p:tav>
                                        <p:tav tm="100000">
                                          <p:val>
                                            <p:strVal val="#ppt_x"/>
                                          </p:val>
                                        </p:tav>
                                      </p:tavLst>
                                    </p:anim>
                                    <p:anim calcmode="lin" valueType="num">
                                      <p:cBhvr>
                                        <p:cTn id="83" dur="750" fill="hold"/>
                                        <p:tgtEl>
                                          <p:spTgt spid="40"/>
                                        </p:tgtEl>
                                        <p:attrNameLst>
                                          <p:attrName>ppt_y</p:attrName>
                                        </p:attrNameLst>
                                      </p:cBhvr>
                                      <p:tavLst>
                                        <p:tav tm="0">
                                          <p:val>
                                            <p:strVal val="#ppt_y+.1"/>
                                          </p:val>
                                        </p:tav>
                                        <p:tav tm="100000">
                                          <p:val>
                                            <p:strVal val="#ppt_y"/>
                                          </p:val>
                                        </p:tav>
                                      </p:tavLst>
                                    </p:anim>
                                  </p:childTnLst>
                                </p:cTn>
                              </p:par>
                            </p:childTnLst>
                          </p:cTn>
                        </p:par>
                        <p:par>
                          <p:cTn id="84" fill="hold">
                            <p:stCondLst>
                              <p:cond delay="750"/>
                            </p:stCondLst>
                            <p:childTnLst>
                              <p:par>
                                <p:cTn id="85" presetID="42" presetClass="entr" presetSubtype="0" fill="hold" grpId="0" nodeType="afterEffect">
                                  <p:stCondLst>
                                    <p:cond delay="0"/>
                                  </p:stCondLst>
                                  <p:iterate type="lt">
                                    <p:tmPct val="0"/>
                                  </p:iterate>
                                  <p:childTnLst>
                                    <p:set>
                                      <p:cBhvr>
                                        <p:cTn id="86" dur="1" fill="hold">
                                          <p:stCondLst>
                                            <p:cond delay="0"/>
                                          </p:stCondLst>
                                        </p:cTn>
                                        <p:tgtEl>
                                          <p:spTgt spid="16"/>
                                        </p:tgtEl>
                                        <p:attrNameLst>
                                          <p:attrName>style.visibility</p:attrName>
                                        </p:attrNameLst>
                                      </p:cBhvr>
                                      <p:to>
                                        <p:strVal val="visible"/>
                                      </p:to>
                                    </p:set>
                                    <p:animEffect transition="in" filter="fade">
                                      <p:cBhvr>
                                        <p:cTn id="87" dur="750"/>
                                        <p:tgtEl>
                                          <p:spTgt spid="16"/>
                                        </p:tgtEl>
                                      </p:cBhvr>
                                    </p:animEffect>
                                    <p:anim calcmode="lin" valueType="num">
                                      <p:cBhvr>
                                        <p:cTn id="88" dur="750" fill="hold"/>
                                        <p:tgtEl>
                                          <p:spTgt spid="16"/>
                                        </p:tgtEl>
                                        <p:attrNameLst>
                                          <p:attrName>ppt_x</p:attrName>
                                        </p:attrNameLst>
                                      </p:cBhvr>
                                      <p:tavLst>
                                        <p:tav tm="0">
                                          <p:val>
                                            <p:strVal val="#ppt_x"/>
                                          </p:val>
                                        </p:tav>
                                        <p:tav tm="100000">
                                          <p:val>
                                            <p:strVal val="#ppt_x"/>
                                          </p:val>
                                        </p:tav>
                                      </p:tavLst>
                                    </p:anim>
                                    <p:anim calcmode="lin" valueType="num">
                                      <p:cBhvr>
                                        <p:cTn id="89" dur="750" fill="hold"/>
                                        <p:tgtEl>
                                          <p:spTgt spid="1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750"/>
                                        <p:tgtEl>
                                          <p:spTgt spid="43"/>
                                        </p:tgtEl>
                                      </p:cBhvr>
                                    </p:animEffect>
                                    <p:anim calcmode="lin" valueType="num">
                                      <p:cBhvr>
                                        <p:cTn id="93" dur="750" fill="hold"/>
                                        <p:tgtEl>
                                          <p:spTgt spid="43"/>
                                        </p:tgtEl>
                                        <p:attrNameLst>
                                          <p:attrName>ppt_x</p:attrName>
                                        </p:attrNameLst>
                                      </p:cBhvr>
                                      <p:tavLst>
                                        <p:tav tm="0">
                                          <p:val>
                                            <p:strVal val="#ppt_x"/>
                                          </p:val>
                                        </p:tav>
                                        <p:tav tm="100000">
                                          <p:val>
                                            <p:strVal val="#ppt_x"/>
                                          </p:val>
                                        </p:tav>
                                      </p:tavLst>
                                    </p:anim>
                                    <p:anim calcmode="lin" valueType="num">
                                      <p:cBhvr>
                                        <p:cTn id="94" dur="75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fade">
                                      <p:cBhvr>
                                        <p:cTn id="97" dur="750"/>
                                        <p:tgtEl>
                                          <p:spTgt spid="44"/>
                                        </p:tgtEl>
                                      </p:cBhvr>
                                    </p:animEffect>
                                    <p:anim calcmode="lin" valueType="num">
                                      <p:cBhvr>
                                        <p:cTn id="98" dur="750" fill="hold"/>
                                        <p:tgtEl>
                                          <p:spTgt spid="44"/>
                                        </p:tgtEl>
                                        <p:attrNameLst>
                                          <p:attrName>ppt_x</p:attrName>
                                        </p:attrNameLst>
                                      </p:cBhvr>
                                      <p:tavLst>
                                        <p:tav tm="0">
                                          <p:val>
                                            <p:strVal val="#ppt_x"/>
                                          </p:val>
                                        </p:tav>
                                        <p:tav tm="100000">
                                          <p:val>
                                            <p:strVal val="#ppt_x"/>
                                          </p:val>
                                        </p:tav>
                                      </p:tavLst>
                                    </p:anim>
                                    <p:anim calcmode="lin" valueType="num">
                                      <p:cBhvr>
                                        <p:cTn id="99" dur="750" fill="hold"/>
                                        <p:tgtEl>
                                          <p:spTgt spid="44"/>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750"/>
                                        <p:tgtEl>
                                          <p:spTgt spid="54"/>
                                        </p:tgtEl>
                                      </p:cBhvr>
                                    </p:animEffect>
                                    <p:anim calcmode="lin" valueType="num">
                                      <p:cBhvr>
                                        <p:cTn id="103" dur="750" fill="hold"/>
                                        <p:tgtEl>
                                          <p:spTgt spid="54"/>
                                        </p:tgtEl>
                                        <p:attrNameLst>
                                          <p:attrName>ppt_x</p:attrName>
                                        </p:attrNameLst>
                                      </p:cBhvr>
                                      <p:tavLst>
                                        <p:tav tm="0">
                                          <p:val>
                                            <p:strVal val="#ppt_x"/>
                                          </p:val>
                                        </p:tav>
                                        <p:tav tm="100000">
                                          <p:val>
                                            <p:strVal val="#ppt_x"/>
                                          </p:val>
                                        </p:tav>
                                      </p:tavLst>
                                    </p:anim>
                                    <p:anim calcmode="lin" valueType="num">
                                      <p:cBhvr>
                                        <p:cTn id="104" dur="75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4" grpId="0"/>
      <p:bldP spid="15" grpId="0"/>
      <p:bldP spid="16" grpId="0"/>
      <p:bldP spid="34" grpId="0"/>
      <p:bldP spid="40" grpId="0"/>
      <p:bldP spid="41" grpId="0"/>
      <p:bldP spid="42" grpId="0"/>
      <p:bldP spid="43" grpId="0"/>
      <p:bldP spid="44" grpId="0"/>
      <p:bldP spid="54" grpId="0"/>
      <p:bldP spid="27" grpId="0"/>
      <p:bldP spid="28" grpId="0"/>
      <p:bldP spid="28" grpId="1"/>
      <p:bldP spid="28" grpId="2"/>
      <p:bldP spid="29" grpId="0"/>
      <p:bldP spid="29" grpId="1"/>
      <p:bldP spid="29" grpId="2"/>
      <p:bldP spid="31" grpId="0"/>
      <p:bldP spid="3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a:extLst>
              <a:ext uri="{FF2B5EF4-FFF2-40B4-BE49-F238E27FC236}">
                <a16:creationId xmlns:a16="http://schemas.microsoft.com/office/drawing/2014/main" id="{8638E276-B865-41EF-AFAC-6A7CFA9ED58F}"/>
              </a:ext>
            </a:extLst>
          </p:cNvPr>
          <p:cNvSpPr/>
          <p:nvPr/>
        </p:nvSpPr>
        <p:spPr>
          <a:xfrm>
            <a:off x="491613" y="756205"/>
            <a:ext cx="11208774" cy="6065048"/>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Rectangle: Rounded Corners 25">
            <a:extLst>
              <a:ext uri="{FF2B5EF4-FFF2-40B4-BE49-F238E27FC236}">
                <a16:creationId xmlns:a16="http://schemas.microsoft.com/office/drawing/2014/main" id="{173A6FB9-588C-4B81-BD2A-506504AD15C1}"/>
              </a:ext>
            </a:extLst>
          </p:cNvPr>
          <p:cNvSpPr/>
          <p:nvPr/>
        </p:nvSpPr>
        <p:spPr>
          <a:xfrm>
            <a:off x="770021" y="36747"/>
            <a:ext cx="10431379" cy="810350"/>
          </a:xfrm>
          <a:prstGeom prst="roundRect">
            <a:avLst/>
          </a:prstGeom>
          <a:solidFill>
            <a:srgbClr val="FC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连接符: 肘形 4">
            <a:extLst>
              <a:ext uri="{FF2B5EF4-FFF2-40B4-BE49-F238E27FC236}">
                <a16:creationId xmlns:a16="http://schemas.microsoft.com/office/drawing/2014/main" id="{17A3532A-AD94-41C2-A4FA-1B177E075367}"/>
              </a:ext>
            </a:extLst>
          </p:cNvPr>
          <p:cNvCxnSpPr>
            <a:cxnSpLocks/>
          </p:cNvCxnSpPr>
          <p:nvPr/>
        </p:nvCxnSpPr>
        <p:spPr>
          <a:xfrm>
            <a:off x="1104900" y="862897"/>
            <a:ext cx="10096500" cy="5811053"/>
          </a:xfrm>
          <a:prstGeom prst="bentConnector3">
            <a:avLst>
              <a:gd name="adj1" fmla="val 46792"/>
            </a:avLst>
          </a:prstGeom>
          <a:ln>
            <a:solidFill>
              <a:srgbClr val="FC7384"/>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4" name="矩形 8">
            <a:extLst>
              <a:ext uri="{FF2B5EF4-FFF2-40B4-BE49-F238E27FC236}">
                <a16:creationId xmlns:a16="http://schemas.microsoft.com/office/drawing/2014/main" id="{56A0E631-3521-44EC-8A25-B1BF800DEA1F}"/>
              </a:ext>
            </a:extLst>
          </p:cNvPr>
          <p:cNvSpPr/>
          <p:nvPr/>
        </p:nvSpPr>
        <p:spPr>
          <a:xfrm>
            <a:off x="1531187" y="-36892"/>
            <a:ext cx="9129626" cy="810350"/>
          </a:xfrm>
          <a:prstGeom prst="rect">
            <a:avLst/>
          </a:prstGeom>
          <a:noFill/>
          <a:ln w="19050">
            <a:noFill/>
            <a:prstDash val="dash"/>
          </a:ln>
        </p:spPr>
        <p:txBody>
          <a:bodyPr wrap="square" rtlCol="0">
            <a:spAutoFit/>
          </a:bodyPr>
          <a:lstStyle/>
          <a:p>
            <a:pPr>
              <a:lnSpc>
                <a:spcPct val="150000"/>
              </a:lnSpc>
            </a:pPr>
            <a:r>
              <a:rPr lang="en-US" altLang="zh-CN" sz="3600" b="1">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rPr>
              <a:t>Bài 1. b) Tính bằng 2 cách (theo mẫu):</a:t>
            </a:r>
            <a:endParaRPr lang="zh-CN" altLang="en-US" sz="3600" b="1" dirty="0">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
        <p:nvSpPr>
          <p:cNvPr id="15" name="文本框 1">
            <a:extLst>
              <a:ext uri="{FF2B5EF4-FFF2-40B4-BE49-F238E27FC236}">
                <a16:creationId xmlns:a16="http://schemas.microsoft.com/office/drawing/2014/main" id="{E1366560-32EB-4C0D-B477-695271FD3F63}"/>
              </a:ext>
            </a:extLst>
          </p:cNvPr>
          <p:cNvSpPr txBox="1"/>
          <p:nvPr/>
        </p:nvSpPr>
        <p:spPr>
          <a:xfrm>
            <a:off x="1871227" y="1523680"/>
            <a:ext cx="3467616"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18 : 6 + 24 : 6</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16" name="文本框 1">
            <a:extLst>
              <a:ext uri="{FF2B5EF4-FFF2-40B4-BE49-F238E27FC236}">
                <a16:creationId xmlns:a16="http://schemas.microsoft.com/office/drawing/2014/main" id="{5389B446-835C-4BCC-B88E-645755BC9C47}"/>
              </a:ext>
            </a:extLst>
          </p:cNvPr>
          <p:cNvSpPr txBox="1"/>
          <p:nvPr/>
        </p:nvSpPr>
        <p:spPr>
          <a:xfrm>
            <a:off x="7071553" y="1523680"/>
            <a:ext cx="3467616"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18 : 6 + 24 : 6</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24" name="同心圆 92">
            <a:extLst>
              <a:ext uri="{FF2B5EF4-FFF2-40B4-BE49-F238E27FC236}">
                <a16:creationId xmlns:a16="http://schemas.microsoft.com/office/drawing/2014/main" id="{B9F96AA5-E1A8-4421-9B81-AEAE96EF2058}"/>
              </a:ext>
            </a:extLst>
          </p:cNvPr>
          <p:cNvSpPr/>
          <p:nvPr/>
        </p:nvSpPr>
        <p:spPr>
          <a:xfrm>
            <a:off x="0" y="120433"/>
            <a:ext cx="1791811" cy="1271544"/>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u="none" strike="noStrike" kern="1200" cap="none" spc="0" normalizeH="0" baseline="0" noProof="0" dirty="0">
              <a:ln>
                <a:noFill/>
              </a:ln>
              <a:solidFill>
                <a:srgbClr val="FFFFFF"/>
              </a:solidFill>
              <a:effectLst/>
              <a:uLnTx/>
              <a:uFillTx/>
              <a:latin typeface="inpin heiti" charset="-122"/>
              <a:ea typeface="inpin heiti" charset="-122"/>
              <a:cs typeface="inpin heiti" charset="-122"/>
            </a:endParaRPr>
          </a:p>
        </p:txBody>
      </p:sp>
      <p:sp>
        <p:nvSpPr>
          <p:cNvPr id="34" name="文本框 1">
            <a:extLst>
              <a:ext uri="{FF2B5EF4-FFF2-40B4-BE49-F238E27FC236}">
                <a16:creationId xmlns:a16="http://schemas.microsoft.com/office/drawing/2014/main" id="{4DAD6D50-6202-47D6-9C92-0824B52320EF}"/>
              </a:ext>
            </a:extLst>
          </p:cNvPr>
          <p:cNvSpPr txBox="1"/>
          <p:nvPr/>
        </p:nvSpPr>
        <p:spPr>
          <a:xfrm>
            <a:off x="2814670" y="710550"/>
            <a:ext cx="1713931" cy="730585"/>
          </a:xfrm>
          <a:prstGeom prst="rect">
            <a:avLst/>
          </a:prstGeom>
          <a:noFill/>
        </p:spPr>
        <p:txBody>
          <a:bodyPr wrap="non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1:</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0" name="文本框 1">
            <a:extLst>
              <a:ext uri="{FF2B5EF4-FFF2-40B4-BE49-F238E27FC236}">
                <a16:creationId xmlns:a16="http://schemas.microsoft.com/office/drawing/2014/main" id="{B7CA1DB2-43B9-40B2-88C7-BDCCE85D522A}"/>
              </a:ext>
            </a:extLst>
          </p:cNvPr>
          <p:cNvSpPr txBox="1"/>
          <p:nvPr/>
        </p:nvSpPr>
        <p:spPr>
          <a:xfrm>
            <a:off x="8112420" y="666405"/>
            <a:ext cx="1702710" cy="730585"/>
          </a:xfrm>
          <a:prstGeom prst="rect">
            <a:avLst/>
          </a:prstGeom>
          <a:noFill/>
        </p:spPr>
        <p:txBody>
          <a:bodyPr wrap="squar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2:</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1" name="文本框 1">
            <a:extLst>
              <a:ext uri="{FF2B5EF4-FFF2-40B4-BE49-F238E27FC236}">
                <a16:creationId xmlns:a16="http://schemas.microsoft.com/office/drawing/2014/main" id="{C3D44A8C-A3FE-4C2B-B313-712DA0E79457}"/>
              </a:ext>
            </a:extLst>
          </p:cNvPr>
          <p:cNvSpPr txBox="1"/>
          <p:nvPr/>
        </p:nvSpPr>
        <p:spPr>
          <a:xfrm>
            <a:off x="1537726" y="2094854"/>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     +   4</a:t>
            </a:r>
            <a:endParaRPr lang="zh-CN" altLang="en-US" sz="3600" b="1" dirty="0">
              <a:latin typeface="Tahoma" panose="020B0604030504040204" pitchFamily="34" charset="0"/>
              <a:ea typeface="方正稚艺简体" panose="03000509000000000000" pitchFamily="65" charset="-122"/>
            </a:endParaRPr>
          </a:p>
        </p:txBody>
      </p:sp>
      <p:sp>
        <p:nvSpPr>
          <p:cNvPr id="42" name="文本框 1">
            <a:extLst>
              <a:ext uri="{FF2B5EF4-FFF2-40B4-BE49-F238E27FC236}">
                <a16:creationId xmlns:a16="http://schemas.microsoft.com/office/drawing/2014/main" id="{89743212-6BEC-4E28-8D81-DDA8B5FDC84D}"/>
              </a:ext>
            </a:extLst>
          </p:cNvPr>
          <p:cNvSpPr txBox="1"/>
          <p:nvPr/>
        </p:nvSpPr>
        <p:spPr>
          <a:xfrm>
            <a:off x="1537725" y="2812492"/>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7</a:t>
            </a:r>
            <a:endParaRPr lang="zh-CN" altLang="en-US" sz="3600" b="1" dirty="0">
              <a:latin typeface="Tahoma" panose="020B0604030504040204" pitchFamily="34" charset="0"/>
              <a:ea typeface="方正稚艺简体" panose="03000509000000000000" pitchFamily="65" charset="-122"/>
            </a:endParaRPr>
          </a:p>
        </p:txBody>
      </p:sp>
      <p:sp>
        <p:nvSpPr>
          <p:cNvPr id="43" name="文本框 1">
            <a:extLst>
              <a:ext uri="{FF2B5EF4-FFF2-40B4-BE49-F238E27FC236}">
                <a16:creationId xmlns:a16="http://schemas.microsoft.com/office/drawing/2014/main" id="{CC29157A-0BAC-4075-A6F8-C1530C954700}"/>
              </a:ext>
            </a:extLst>
          </p:cNvPr>
          <p:cNvSpPr txBox="1"/>
          <p:nvPr/>
        </p:nvSpPr>
        <p:spPr>
          <a:xfrm>
            <a:off x="6605272" y="2119925"/>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(18 + 24) : 6</a:t>
            </a:r>
            <a:endParaRPr lang="zh-CN" altLang="en-US" sz="3600" b="1" dirty="0">
              <a:latin typeface="Tahoma" panose="020B0604030504040204" pitchFamily="34" charset="0"/>
              <a:ea typeface="方正稚艺简体" panose="03000509000000000000" pitchFamily="65" charset="-122"/>
            </a:endParaRPr>
          </a:p>
        </p:txBody>
      </p:sp>
      <p:sp>
        <p:nvSpPr>
          <p:cNvPr id="44" name="文本框 1">
            <a:extLst>
              <a:ext uri="{FF2B5EF4-FFF2-40B4-BE49-F238E27FC236}">
                <a16:creationId xmlns:a16="http://schemas.microsoft.com/office/drawing/2014/main" id="{81E0ECC1-7828-4148-84B0-A7CEACECFF73}"/>
              </a:ext>
            </a:extLst>
          </p:cNvPr>
          <p:cNvSpPr txBox="1"/>
          <p:nvPr/>
        </p:nvSpPr>
        <p:spPr>
          <a:xfrm>
            <a:off x="6605272" y="2837563"/>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42       : 6</a:t>
            </a:r>
            <a:endParaRPr lang="zh-CN" altLang="en-US" sz="3600" b="1" dirty="0">
              <a:latin typeface="Tahoma" panose="020B0604030504040204" pitchFamily="34" charset="0"/>
              <a:ea typeface="方正稚艺简体" panose="03000509000000000000" pitchFamily="65" charset="-122"/>
            </a:endParaRPr>
          </a:p>
        </p:txBody>
      </p:sp>
      <p:sp>
        <p:nvSpPr>
          <p:cNvPr id="54" name="文本框 1">
            <a:extLst>
              <a:ext uri="{FF2B5EF4-FFF2-40B4-BE49-F238E27FC236}">
                <a16:creationId xmlns:a16="http://schemas.microsoft.com/office/drawing/2014/main" id="{FCA93F96-9459-48F9-BC5D-EAFE0D8524C2}"/>
              </a:ext>
            </a:extLst>
          </p:cNvPr>
          <p:cNvSpPr txBox="1"/>
          <p:nvPr/>
        </p:nvSpPr>
        <p:spPr>
          <a:xfrm>
            <a:off x="6605271" y="3429000"/>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7</a:t>
            </a:r>
            <a:endParaRPr lang="zh-CN" altLang="en-US" sz="3600" b="1" dirty="0">
              <a:latin typeface="Tahoma" panose="020B0604030504040204" pitchFamily="34" charset="0"/>
              <a:ea typeface="方正稚艺简体" panose="03000509000000000000" pitchFamily="65" charset="-122"/>
            </a:endParaRPr>
          </a:p>
        </p:txBody>
      </p:sp>
      <p:sp>
        <p:nvSpPr>
          <p:cNvPr id="59" name="文本框 1">
            <a:extLst>
              <a:ext uri="{FF2B5EF4-FFF2-40B4-BE49-F238E27FC236}">
                <a16:creationId xmlns:a16="http://schemas.microsoft.com/office/drawing/2014/main" id="{EA9C428A-A117-4240-AD72-F6835FBFF14F}"/>
              </a:ext>
            </a:extLst>
          </p:cNvPr>
          <p:cNvSpPr txBox="1"/>
          <p:nvPr/>
        </p:nvSpPr>
        <p:spPr>
          <a:xfrm>
            <a:off x="1950039" y="3958280"/>
            <a:ext cx="3174267"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60 : 3 + 9 : 3</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60" name="文本框 1">
            <a:extLst>
              <a:ext uri="{FF2B5EF4-FFF2-40B4-BE49-F238E27FC236}">
                <a16:creationId xmlns:a16="http://schemas.microsoft.com/office/drawing/2014/main" id="{149393AF-6EB4-4E00-9B43-833DE396C34F}"/>
              </a:ext>
            </a:extLst>
          </p:cNvPr>
          <p:cNvSpPr txBox="1"/>
          <p:nvPr/>
        </p:nvSpPr>
        <p:spPr>
          <a:xfrm>
            <a:off x="7150365" y="3958280"/>
            <a:ext cx="3174267"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60 : 3 + 9 : 3</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61" name="文本框 1">
            <a:extLst>
              <a:ext uri="{FF2B5EF4-FFF2-40B4-BE49-F238E27FC236}">
                <a16:creationId xmlns:a16="http://schemas.microsoft.com/office/drawing/2014/main" id="{6C7D7711-74F8-4315-81C7-64F6C735E7CE}"/>
              </a:ext>
            </a:extLst>
          </p:cNvPr>
          <p:cNvSpPr txBox="1"/>
          <p:nvPr/>
        </p:nvSpPr>
        <p:spPr>
          <a:xfrm>
            <a:off x="1616538" y="4529454"/>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20  +   3</a:t>
            </a:r>
            <a:endParaRPr lang="zh-CN" altLang="en-US" sz="3600" b="1" dirty="0">
              <a:latin typeface="Tahoma" panose="020B0604030504040204" pitchFamily="34" charset="0"/>
              <a:ea typeface="方正稚艺简体" panose="03000509000000000000" pitchFamily="65" charset="-122"/>
            </a:endParaRPr>
          </a:p>
        </p:txBody>
      </p:sp>
      <p:sp>
        <p:nvSpPr>
          <p:cNvPr id="62" name="文本框 1">
            <a:extLst>
              <a:ext uri="{FF2B5EF4-FFF2-40B4-BE49-F238E27FC236}">
                <a16:creationId xmlns:a16="http://schemas.microsoft.com/office/drawing/2014/main" id="{DF496D83-2389-468D-B371-12E042368137}"/>
              </a:ext>
            </a:extLst>
          </p:cNvPr>
          <p:cNvSpPr txBox="1"/>
          <p:nvPr/>
        </p:nvSpPr>
        <p:spPr>
          <a:xfrm>
            <a:off x="1616537" y="5247092"/>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23</a:t>
            </a:r>
            <a:endParaRPr lang="zh-CN" altLang="en-US" sz="3600" b="1" dirty="0">
              <a:latin typeface="Tahoma" panose="020B0604030504040204" pitchFamily="34" charset="0"/>
              <a:ea typeface="方正稚艺简体" panose="03000509000000000000" pitchFamily="65" charset="-122"/>
            </a:endParaRPr>
          </a:p>
        </p:txBody>
      </p:sp>
      <p:sp>
        <p:nvSpPr>
          <p:cNvPr id="63" name="文本框 1">
            <a:extLst>
              <a:ext uri="{FF2B5EF4-FFF2-40B4-BE49-F238E27FC236}">
                <a16:creationId xmlns:a16="http://schemas.microsoft.com/office/drawing/2014/main" id="{B54A1A77-6835-4F75-99D1-9B6AF3C00125}"/>
              </a:ext>
            </a:extLst>
          </p:cNvPr>
          <p:cNvSpPr txBox="1"/>
          <p:nvPr/>
        </p:nvSpPr>
        <p:spPr>
          <a:xfrm>
            <a:off x="6684084" y="4554525"/>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(60 + 9) : 3</a:t>
            </a:r>
            <a:endParaRPr lang="zh-CN" altLang="en-US" sz="3600" b="1" dirty="0">
              <a:latin typeface="Tahoma" panose="020B0604030504040204" pitchFamily="34" charset="0"/>
              <a:ea typeface="方正稚艺简体" panose="03000509000000000000" pitchFamily="65" charset="-122"/>
            </a:endParaRPr>
          </a:p>
        </p:txBody>
      </p:sp>
      <p:sp>
        <p:nvSpPr>
          <p:cNvPr id="64" name="文本框 1">
            <a:extLst>
              <a:ext uri="{FF2B5EF4-FFF2-40B4-BE49-F238E27FC236}">
                <a16:creationId xmlns:a16="http://schemas.microsoft.com/office/drawing/2014/main" id="{A29B2967-B5DD-4EB3-8B73-DD4ACF8D9F8E}"/>
              </a:ext>
            </a:extLst>
          </p:cNvPr>
          <p:cNvSpPr txBox="1"/>
          <p:nvPr/>
        </p:nvSpPr>
        <p:spPr>
          <a:xfrm>
            <a:off x="6684084" y="5272163"/>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69    : 3</a:t>
            </a:r>
            <a:endParaRPr lang="zh-CN" altLang="en-US" sz="3600" b="1" dirty="0">
              <a:latin typeface="Tahoma" panose="020B0604030504040204" pitchFamily="34" charset="0"/>
              <a:ea typeface="方正稚艺简体" panose="03000509000000000000" pitchFamily="65" charset="-122"/>
            </a:endParaRPr>
          </a:p>
        </p:txBody>
      </p:sp>
      <p:sp>
        <p:nvSpPr>
          <p:cNvPr id="65" name="文本框 1">
            <a:extLst>
              <a:ext uri="{FF2B5EF4-FFF2-40B4-BE49-F238E27FC236}">
                <a16:creationId xmlns:a16="http://schemas.microsoft.com/office/drawing/2014/main" id="{221BFDDC-3777-49D6-992F-6A571721EDBC}"/>
              </a:ext>
            </a:extLst>
          </p:cNvPr>
          <p:cNvSpPr txBox="1"/>
          <p:nvPr/>
        </p:nvSpPr>
        <p:spPr>
          <a:xfrm>
            <a:off x="6684083" y="5863600"/>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23</a:t>
            </a:r>
            <a:endParaRPr lang="zh-CN" altLang="en-US" sz="3600" b="1" dirty="0">
              <a:latin typeface="Tahoma" panose="020B0604030504040204" pitchFamily="34" charset="0"/>
              <a:ea typeface="方正稚艺简体" panose="03000509000000000000" pitchFamily="65" charset="-122"/>
            </a:endParaRPr>
          </a:p>
        </p:txBody>
      </p:sp>
      <p:pic>
        <p:nvPicPr>
          <p:cNvPr id="69" name="图片 21">
            <a:extLst>
              <a:ext uri="{FF2B5EF4-FFF2-40B4-BE49-F238E27FC236}">
                <a16:creationId xmlns:a16="http://schemas.microsoft.com/office/drawing/2014/main" id="{556A5F44-6FBA-4168-BDB4-BA500C8F43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898" y="5667296"/>
            <a:ext cx="2300713" cy="1215530"/>
          </a:xfrm>
          <a:prstGeom prst="rect">
            <a:avLst/>
          </a:prstGeom>
        </p:spPr>
      </p:pic>
      <p:pic>
        <p:nvPicPr>
          <p:cNvPr id="70" name="图片 6">
            <a:extLst>
              <a:ext uri="{FF2B5EF4-FFF2-40B4-BE49-F238E27FC236}">
                <a16:creationId xmlns:a16="http://schemas.microsoft.com/office/drawing/2014/main" id="{81A6B399-7036-41B5-AFBD-CDEE5E13C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8110" y="184050"/>
            <a:ext cx="1403270" cy="787220"/>
          </a:xfrm>
          <a:prstGeom prst="rect">
            <a:avLst/>
          </a:prstGeom>
        </p:spPr>
      </p:pic>
    </p:spTree>
    <p:extLst>
      <p:ext uri="{BB962C8B-B14F-4D97-AF65-F5344CB8AC3E}">
        <p14:creationId xmlns:p14="http://schemas.microsoft.com/office/powerpoint/2010/main" val="1562433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750"/>
                                        <p:tgtEl>
                                          <p:spTgt spid="10"/>
                                        </p:tgtEl>
                                      </p:cBhvr>
                                    </p:animEffect>
                                  </p:childTnLst>
                                </p:cTn>
                              </p:par>
                            </p:childTnLst>
                          </p:cTn>
                        </p:par>
                        <p:par>
                          <p:cTn id="16" fill="hold">
                            <p:stCondLst>
                              <p:cond delay="750"/>
                            </p:stCondLst>
                            <p:childTnLst>
                              <p:par>
                                <p:cTn id="17" presetID="42" presetClass="entr" presetSubtype="0" fill="hold" grpId="0" nodeType="afterEffect">
                                  <p:stCondLst>
                                    <p:cond delay="0"/>
                                  </p:stCondLst>
                                  <p:iterate type="lt">
                                    <p:tmPct val="0"/>
                                  </p:iterate>
                                  <p:childTnLst>
                                    <p:set>
                                      <p:cBhvr>
                                        <p:cTn id="18" dur="1" fill="hold">
                                          <p:stCondLst>
                                            <p:cond delay="0"/>
                                          </p:stCondLst>
                                        </p:cTn>
                                        <p:tgtEl>
                                          <p:spTgt spid="34"/>
                                        </p:tgtEl>
                                        <p:attrNameLst>
                                          <p:attrName>style.visibility</p:attrName>
                                        </p:attrNameLst>
                                      </p:cBhvr>
                                      <p:to>
                                        <p:strVal val="visible"/>
                                      </p:to>
                                    </p:set>
                                    <p:animEffect transition="in" filter="fade">
                                      <p:cBhvr>
                                        <p:cTn id="19" dur="750"/>
                                        <p:tgtEl>
                                          <p:spTgt spid="34"/>
                                        </p:tgtEl>
                                      </p:cBhvr>
                                    </p:animEffect>
                                    <p:anim calcmode="lin" valueType="num">
                                      <p:cBhvr>
                                        <p:cTn id="20" dur="750" fill="hold"/>
                                        <p:tgtEl>
                                          <p:spTgt spid="34"/>
                                        </p:tgtEl>
                                        <p:attrNameLst>
                                          <p:attrName>ppt_x</p:attrName>
                                        </p:attrNameLst>
                                      </p:cBhvr>
                                      <p:tavLst>
                                        <p:tav tm="0">
                                          <p:val>
                                            <p:strVal val="#ppt_x"/>
                                          </p:val>
                                        </p:tav>
                                        <p:tav tm="100000">
                                          <p:val>
                                            <p:strVal val="#ppt_x"/>
                                          </p:val>
                                        </p:tav>
                                      </p:tavLst>
                                    </p:anim>
                                    <p:anim calcmode="lin" valueType="num">
                                      <p:cBhvr>
                                        <p:cTn id="21" dur="75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iterate type="lt">
                                    <p:tmPct val="0"/>
                                  </p:iterate>
                                  <p:childTnLst>
                                    <p:set>
                                      <p:cBhvr>
                                        <p:cTn id="24" dur="1" fill="hold">
                                          <p:stCondLst>
                                            <p:cond delay="0"/>
                                          </p:stCondLst>
                                        </p:cTn>
                                        <p:tgtEl>
                                          <p:spTgt spid="40"/>
                                        </p:tgtEl>
                                        <p:attrNameLst>
                                          <p:attrName>style.visibility</p:attrName>
                                        </p:attrNameLst>
                                      </p:cBhvr>
                                      <p:to>
                                        <p:strVal val="visible"/>
                                      </p:to>
                                    </p:set>
                                    <p:animEffect transition="in" filter="fade">
                                      <p:cBhvr>
                                        <p:cTn id="25" dur="750"/>
                                        <p:tgtEl>
                                          <p:spTgt spid="40"/>
                                        </p:tgtEl>
                                      </p:cBhvr>
                                    </p:animEffect>
                                    <p:anim calcmode="lin" valueType="num">
                                      <p:cBhvr>
                                        <p:cTn id="26" dur="750" fill="hold"/>
                                        <p:tgtEl>
                                          <p:spTgt spid="40"/>
                                        </p:tgtEl>
                                        <p:attrNameLst>
                                          <p:attrName>ppt_x</p:attrName>
                                        </p:attrNameLst>
                                      </p:cBhvr>
                                      <p:tavLst>
                                        <p:tav tm="0">
                                          <p:val>
                                            <p:strVal val="#ppt_x"/>
                                          </p:val>
                                        </p:tav>
                                        <p:tav tm="100000">
                                          <p:val>
                                            <p:strVal val="#ppt_x"/>
                                          </p:val>
                                        </p:tav>
                                      </p:tavLst>
                                    </p:anim>
                                    <p:anim calcmode="lin" valueType="num">
                                      <p:cBhvr>
                                        <p:cTn id="27" dur="750" fill="hold"/>
                                        <p:tgtEl>
                                          <p:spTgt spid="40"/>
                                        </p:tgtEl>
                                        <p:attrNameLst>
                                          <p:attrName>ppt_y</p:attrName>
                                        </p:attrNameLst>
                                      </p:cBhvr>
                                      <p:tavLst>
                                        <p:tav tm="0">
                                          <p:val>
                                            <p:strVal val="#ppt_y+.1"/>
                                          </p:val>
                                        </p:tav>
                                        <p:tav tm="100000">
                                          <p:val>
                                            <p:strVal val="#ppt_y"/>
                                          </p:val>
                                        </p:tav>
                                      </p:tavLst>
                                    </p:anim>
                                  </p:childTnLst>
                                </p:cTn>
                              </p:par>
                            </p:childTnLst>
                          </p:cTn>
                        </p:par>
                        <p:par>
                          <p:cTn id="28" fill="hold">
                            <p:stCondLst>
                              <p:cond delay="2250"/>
                            </p:stCondLst>
                            <p:childTnLst>
                              <p:par>
                                <p:cTn id="29" presetID="42" presetClass="entr" presetSubtype="0" fill="hold" grpId="0" nodeType="afterEffect">
                                  <p:stCondLst>
                                    <p:cond delay="0"/>
                                  </p:stCondLst>
                                  <p:iterate type="lt">
                                    <p:tmPct val="0"/>
                                  </p:iterate>
                                  <p:childTnLst>
                                    <p:set>
                                      <p:cBhvr>
                                        <p:cTn id="30" dur="1" fill="hold">
                                          <p:stCondLst>
                                            <p:cond delay="0"/>
                                          </p:stCondLst>
                                        </p:cTn>
                                        <p:tgtEl>
                                          <p:spTgt spid="15"/>
                                        </p:tgtEl>
                                        <p:attrNameLst>
                                          <p:attrName>style.visibility</p:attrName>
                                        </p:attrNameLst>
                                      </p:cBhvr>
                                      <p:to>
                                        <p:strVal val="visible"/>
                                      </p:to>
                                    </p:set>
                                    <p:animEffect transition="in" filter="fade">
                                      <p:cBhvr>
                                        <p:cTn id="31" dur="750"/>
                                        <p:tgtEl>
                                          <p:spTgt spid="15"/>
                                        </p:tgtEl>
                                      </p:cBhvr>
                                    </p:animEffect>
                                    <p:anim calcmode="lin" valueType="num">
                                      <p:cBhvr>
                                        <p:cTn id="32" dur="750" fill="hold"/>
                                        <p:tgtEl>
                                          <p:spTgt spid="15"/>
                                        </p:tgtEl>
                                        <p:attrNameLst>
                                          <p:attrName>ppt_x</p:attrName>
                                        </p:attrNameLst>
                                      </p:cBhvr>
                                      <p:tavLst>
                                        <p:tav tm="0">
                                          <p:val>
                                            <p:strVal val="#ppt_x"/>
                                          </p:val>
                                        </p:tav>
                                        <p:tav tm="100000">
                                          <p:val>
                                            <p:strVal val="#ppt_x"/>
                                          </p:val>
                                        </p:tav>
                                      </p:tavLst>
                                    </p:anim>
                                    <p:anim calcmode="lin" valueType="num">
                                      <p:cBhvr>
                                        <p:cTn id="33" dur="75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iterate type="lt">
                                    <p:tmPct val="0"/>
                                  </p:iterate>
                                  <p:childTnLst>
                                    <p:set>
                                      <p:cBhvr>
                                        <p:cTn id="35" dur="1" fill="hold">
                                          <p:stCondLst>
                                            <p:cond delay="0"/>
                                          </p:stCondLst>
                                        </p:cTn>
                                        <p:tgtEl>
                                          <p:spTgt spid="16"/>
                                        </p:tgtEl>
                                        <p:attrNameLst>
                                          <p:attrName>style.visibility</p:attrName>
                                        </p:attrNameLst>
                                      </p:cBhvr>
                                      <p:to>
                                        <p:strVal val="visible"/>
                                      </p:to>
                                    </p:set>
                                    <p:animEffect transition="in" filter="fade">
                                      <p:cBhvr>
                                        <p:cTn id="36" dur="750"/>
                                        <p:tgtEl>
                                          <p:spTgt spid="16"/>
                                        </p:tgtEl>
                                      </p:cBhvr>
                                    </p:animEffect>
                                    <p:anim calcmode="lin" valueType="num">
                                      <p:cBhvr>
                                        <p:cTn id="37" dur="750" fill="hold"/>
                                        <p:tgtEl>
                                          <p:spTgt spid="16"/>
                                        </p:tgtEl>
                                        <p:attrNameLst>
                                          <p:attrName>ppt_x</p:attrName>
                                        </p:attrNameLst>
                                      </p:cBhvr>
                                      <p:tavLst>
                                        <p:tav tm="0">
                                          <p:val>
                                            <p:strVal val="#ppt_x"/>
                                          </p:val>
                                        </p:tav>
                                        <p:tav tm="100000">
                                          <p:val>
                                            <p:strVal val="#ppt_x"/>
                                          </p:val>
                                        </p:tav>
                                      </p:tavLst>
                                    </p:anim>
                                    <p:anim calcmode="lin" valueType="num">
                                      <p:cBhvr>
                                        <p:cTn id="38" dur="75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iterate type="lt">
                                    <p:tmPct val="0"/>
                                  </p:iterate>
                                  <p:childTnLst>
                                    <p:set>
                                      <p:cBhvr>
                                        <p:cTn id="41" dur="1" fill="hold">
                                          <p:stCondLst>
                                            <p:cond delay="0"/>
                                          </p:stCondLst>
                                        </p:cTn>
                                        <p:tgtEl>
                                          <p:spTgt spid="59"/>
                                        </p:tgtEl>
                                        <p:attrNameLst>
                                          <p:attrName>style.visibility</p:attrName>
                                        </p:attrNameLst>
                                      </p:cBhvr>
                                      <p:to>
                                        <p:strVal val="visible"/>
                                      </p:to>
                                    </p:set>
                                    <p:animEffect transition="in" filter="fade">
                                      <p:cBhvr>
                                        <p:cTn id="42" dur="750"/>
                                        <p:tgtEl>
                                          <p:spTgt spid="59"/>
                                        </p:tgtEl>
                                      </p:cBhvr>
                                    </p:animEffect>
                                    <p:anim calcmode="lin" valueType="num">
                                      <p:cBhvr>
                                        <p:cTn id="43" dur="750" fill="hold"/>
                                        <p:tgtEl>
                                          <p:spTgt spid="59"/>
                                        </p:tgtEl>
                                        <p:attrNameLst>
                                          <p:attrName>ppt_x</p:attrName>
                                        </p:attrNameLst>
                                      </p:cBhvr>
                                      <p:tavLst>
                                        <p:tav tm="0">
                                          <p:val>
                                            <p:strVal val="#ppt_x"/>
                                          </p:val>
                                        </p:tav>
                                        <p:tav tm="100000">
                                          <p:val>
                                            <p:strVal val="#ppt_x"/>
                                          </p:val>
                                        </p:tav>
                                      </p:tavLst>
                                    </p:anim>
                                    <p:anim calcmode="lin" valueType="num">
                                      <p:cBhvr>
                                        <p:cTn id="44" dur="750" fill="hold"/>
                                        <p:tgtEl>
                                          <p:spTgt spid="5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iterate type="lt">
                                    <p:tmPct val="0"/>
                                  </p:iterate>
                                  <p:childTnLst>
                                    <p:set>
                                      <p:cBhvr>
                                        <p:cTn id="46" dur="1" fill="hold">
                                          <p:stCondLst>
                                            <p:cond delay="0"/>
                                          </p:stCondLst>
                                        </p:cTn>
                                        <p:tgtEl>
                                          <p:spTgt spid="60"/>
                                        </p:tgtEl>
                                        <p:attrNameLst>
                                          <p:attrName>style.visibility</p:attrName>
                                        </p:attrNameLst>
                                      </p:cBhvr>
                                      <p:to>
                                        <p:strVal val="visible"/>
                                      </p:to>
                                    </p:set>
                                    <p:animEffect transition="in" filter="fade">
                                      <p:cBhvr>
                                        <p:cTn id="47" dur="750"/>
                                        <p:tgtEl>
                                          <p:spTgt spid="60"/>
                                        </p:tgtEl>
                                      </p:cBhvr>
                                    </p:animEffect>
                                    <p:anim calcmode="lin" valueType="num">
                                      <p:cBhvr>
                                        <p:cTn id="48" dur="750" fill="hold"/>
                                        <p:tgtEl>
                                          <p:spTgt spid="60"/>
                                        </p:tgtEl>
                                        <p:attrNameLst>
                                          <p:attrName>ppt_x</p:attrName>
                                        </p:attrNameLst>
                                      </p:cBhvr>
                                      <p:tavLst>
                                        <p:tav tm="0">
                                          <p:val>
                                            <p:strVal val="#ppt_x"/>
                                          </p:val>
                                        </p:tav>
                                        <p:tav tm="100000">
                                          <p:val>
                                            <p:strVal val="#ppt_x"/>
                                          </p:val>
                                        </p:tav>
                                      </p:tavLst>
                                    </p:anim>
                                    <p:anim calcmode="lin" valueType="num">
                                      <p:cBhvr>
                                        <p:cTn id="49" dur="75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750"/>
                                        <p:tgtEl>
                                          <p:spTgt spid="41"/>
                                        </p:tgtEl>
                                      </p:cBhvr>
                                    </p:animEffect>
                                    <p:anim calcmode="lin" valueType="num">
                                      <p:cBhvr>
                                        <p:cTn id="55" dur="750" fill="hold"/>
                                        <p:tgtEl>
                                          <p:spTgt spid="41"/>
                                        </p:tgtEl>
                                        <p:attrNameLst>
                                          <p:attrName>ppt_x</p:attrName>
                                        </p:attrNameLst>
                                      </p:cBhvr>
                                      <p:tavLst>
                                        <p:tav tm="0">
                                          <p:val>
                                            <p:strVal val="#ppt_x"/>
                                          </p:val>
                                        </p:tav>
                                        <p:tav tm="100000">
                                          <p:val>
                                            <p:strVal val="#ppt_x"/>
                                          </p:val>
                                        </p:tav>
                                      </p:tavLst>
                                    </p:anim>
                                    <p:anim calcmode="lin" valueType="num">
                                      <p:cBhvr>
                                        <p:cTn id="56" dur="750" fill="hold"/>
                                        <p:tgtEl>
                                          <p:spTgt spid="4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750"/>
                                        <p:tgtEl>
                                          <p:spTgt spid="42"/>
                                        </p:tgtEl>
                                      </p:cBhvr>
                                    </p:animEffect>
                                    <p:anim calcmode="lin" valueType="num">
                                      <p:cBhvr>
                                        <p:cTn id="60" dur="750" fill="hold"/>
                                        <p:tgtEl>
                                          <p:spTgt spid="42"/>
                                        </p:tgtEl>
                                        <p:attrNameLst>
                                          <p:attrName>ppt_x</p:attrName>
                                        </p:attrNameLst>
                                      </p:cBhvr>
                                      <p:tavLst>
                                        <p:tav tm="0">
                                          <p:val>
                                            <p:strVal val="#ppt_x"/>
                                          </p:val>
                                        </p:tav>
                                        <p:tav tm="100000">
                                          <p:val>
                                            <p:strVal val="#ppt_x"/>
                                          </p:val>
                                        </p:tav>
                                      </p:tavLst>
                                    </p:anim>
                                    <p:anim calcmode="lin" valueType="num">
                                      <p:cBhvr>
                                        <p:cTn id="61" dur="75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750"/>
                                        <p:tgtEl>
                                          <p:spTgt spid="43"/>
                                        </p:tgtEl>
                                      </p:cBhvr>
                                    </p:animEffect>
                                    <p:anim calcmode="lin" valueType="num">
                                      <p:cBhvr>
                                        <p:cTn id="67" dur="750" fill="hold"/>
                                        <p:tgtEl>
                                          <p:spTgt spid="43"/>
                                        </p:tgtEl>
                                        <p:attrNameLst>
                                          <p:attrName>ppt_x</p:attrName>
                                        </p:attrNameLst>
                                      </p:cBhvr>
                                      <p:tavLst>
                                        <p:tav tm="0">
                                          <p:val>
                                            <p:strVal val="#ppt_x"/>
                                          </p:val>
                                        </p:tav>
                                        <p:tav tm="100000">
                                          <p:val>
                                            <p:strVal val="#ppt_x"/>
                                          </p:val>
                                        </p:tav>
                                      </p:tavLst>
                                    </p:anim>
                                    <p:anim calcmode="lin" valueType="num">
                                      <p:cBhvr>
                                        <p:cTn id="68" dur="750" fill="hold"/>
                                        <p:tgtEl>
                                          <p:spTgt spid="4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750"/>
                                        <p:tgtEl>
                                          <p:spTgt spid="44"/>
                                        </p:tgtEl>
                                      </p:cBhvr>
                                    </p:animEffect>
                                    <p:anim calcmode="lin" valueType="num">
                                      <p:cBhvr>
                                        <p:cTn id="72" dur="750" fill="hold"/>
                                        <p:tgtEl>
                                          <p:spTgt spid="44"/>
                                        </p:tgtEl>
                                        <p:attrNameLst>
                                          <p:attrName>ppt_x</p:attrName>
                                        </p:attrNameLst>
                                      </p:cBhvr>
                                      <p:tavLst>
                                        <p:tav tm="0">
                                          <p:val>
                                            <p:strVal val="#ppt_x"/>
                                          </p:val>
                                        </p:tav>
                                        <p:tav tm="100000">
                                          <p:val>
                                            <p:strVal val="#ppt_x"/>
                                          </p:val>
                                        </p:tav>
                                      </p:tavLst>
                                    </p:anim>
                                    <p:anim calcmode="lin" valueType="num">
                                      <p:cBhvr>
                                        <p:cTn id="73" dur="750" fill="hold"/>
                                        <p:tgtEl>
                                          <p:spTgt spid="4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fade">
                                      <p:cBhvr>
                                        <p:cTn id="76" dur="750"/>
                                        <p:tgtEl>
                                          <p:spTgt spid="54"/>
                                        </p:tgtEl>
                                      </p:cBhvr>
                                    </p:animEffect>
                                    <p:anim calcmode="lin" valueType="num">
                                      <p:cBhvr>
                                        <p:cTn id="77" dur="750" fill="hold"/>
                                        <p:tgtEl>
                                          <p:spTgt spid="54"/>
                                        </p:tgtEl>
                                        <p:attrNameLst>
                                          <p:attrName>ppt_x</p:attrName>
                                        </p:attrNameLst>
                                      </p:cBhvr>
                                      <p:tavLst>
                                        <p:tav tm="0">
                                          <p:val>
                                            <p:strVal val="#ppt_x"/>
                                          </p:val>
                                        </p:tav>
                                        <p:tav tm="100000">
                                          <p:val>
                                            <p:strVal val="#ppt_x"/>
                                          </p:val>
                                        </p:tav>
                                      </p:tavLst>
                                    </p:anim>
                                    <p:anim calcmode="lin" valueType="num">
                                      <p:cBhvr>
                                        <p:cTn id="78" dur="75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750"/>
                                        <p:tgtEl>
                                          <p:spTgt spid="61"/>
                                        </p:tgtEl>
                                      </p:cBhvr>
                                    </p:animEffect>
                                    <p:anim calcmode="lin" valueType="num">
                                      <p:cBhvr>
                                        <p:cTn id="84" dur="750" fill="hold"/>
                                        <p:tgtEl>
                                          <p:spTgt spid="61"/>
                                        </p:tgtEl>
                                        <p:attrNameLst>
                                          <p:attrName>ppt_x</p:attrName>
                                        </p:attrNameLst>
                                      </p:cBhvr>
                                      <p:tavLst>
                                        <p:tav tm="0">
                                          <p:val>
                                            <p:strVal val="#ppt_x"/>
                                          </p:val>
                                        </p:tav>
                                        <p:tav tm="100000">
                                          <p:val>
                                            <p:strVal val="#ppt_x"/>
                                          </p:val>
                                        </p:tav>
                                      </p:tavLst>
                                    </p:anim>
                                    <p:anim calcmode="lin" valueType="num">
                                      <p:cBhvr>
                                        <p:cTn id="85" dur="750" fill="hold"/>
                                        <p:tgtEl>
                                          <p:spTgt spid="6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750"/>
                                        <p:tgtEl>
                                          <p:spTgt spid="62"/>
                                        </p:tgtEl>
                                      </p:cBhvr>
                                    </p:animEffect>
                                    <p:anim calcmode="lin" valueType="num">
                                      <p:cBhvr>
                                        <p:cTn id="89" dur="750" fill="hold"/>
                                        <p:tgtEl>
                                          <p:spTgt spid="62"/>
                                        </p:tgtEl>
                                        <p:attrNameLst>
                                          <p:attrName>ppt_x</p:attrName>
                                        </p:attrNameLst>
                                      </p:cBhvr>
                                      <p:tavLst>
                                        <p:tav tm="0">
                                          <p:val>
                                            <p:strVal val="#ppt_x"/>
                                          </p:val>
                                        </p:tav>
                                        <p:tav tm="100000">
                                          <p:val>
                                            <p:strVal val="#ppt_x"/>
                                          </p:val>
                                        </p:tav>
                                      </p:tavLst>
                                    </p:anim>
                                    <p:anim calcmode="lin" valueType="num">
                                      <p:cBhvr>
                                        <p:cTn id="90" dur="75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fade">
                                      <p:cBhvr>
                                        <p:cTn id="95" dur="750"/>
                                        <p:tgtEl>
                                          <p:spTgt spid="63"/>
                                        </p:tgtEl>
                                      </p:cBhvr>
                                    </p:animEffect>
                                    <p:anim calcmode="lin" valueType="num">
                                      <p:cBhvr>
                                        <p:cTn id="96" dur="750" fill="hold"/>
                                        <p:tgtEl>
                                          <p:spTgt spid="63"/>
                                        </p:tgtEl>
                                        <p:attrNameLst>
                                          <p:attrName>ppt_x</p:attrName>
                                        </p:attrNameLst>
                                      </p:cBhvr>
                                      <p:tavLst>
                                        <p:tav tm="0">
                                          <p:val>
                                            <p:strVal val="#ppt_x"/>
                                          </p:val>
                                        </p:tav>
                                        <p:tav tm="100000">
                                          <p:val>
                                            <p:strVal val="#ppt_x"/>
                                          </p:val>
                                        </p:tav>
                                      </p:tavLst>
                                    </p:anim>
                                    <p:anim calcmode="lin" valueType="num">
                                      <p:cBhvr>
                                        <p:cTn id="97" dur="750" fill="hold"/>
                                        <p:tgtEl>
                                          <p:spTgt spid="63"/>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64"/>
                                        </p:tgtEl>
                                        <p:attrNameLst>
                                          <p:attrName>style.visibility</p:attrName>
                                        </p:attrNameLst>
                                      </p:cBhvr>
                                      <p:to>
                                        <p:strVal val="visible"/>
                                      </p:to>
                                    </p:set>
                                    <p:animEffect transition="in" filter="fade">
                                      <p:cBhvr>
                                        <p:cTn id="100" dur="750"/>
                                        <p:tgtEl>
                                          <p:spTgt spid="64"/>
                                        </p:tgtEl>
                                      </p:cBhvr>
                                    </p:animEffect>
                                    <p:anim calcmode="lin" valueType="num">
                                      <p:cBhvr>
                                        <p:cTn id="101" dur="750" fill="hold"/>
                                        <p:tgtEl>
                                          <p:spTgt spid="64"/>
                                        </p:tgtEl>
                                        <p:attrNameLst>
                                          <p:attrName>ppt_x</p:attrName>
                                        </p:attrNameLst>
                                      </p:cBhvr>
                                      <p:tavLst>
                                        <p:tav tm="0">
                                          <p:val>
                                            <p:strVal val="#ppt_x"/>
                                          </p:val>
                                        </p:tav>
                                        <p:tav tm="100000">
                                          <p:val>
                                            <p:strVal val="#ppt_x"/>
                                          </p:val>
                                        </p:tav>
                                      </p:tavLst>
                                    </p:anim>
                                    <p:anim calcmode="lin" valueType="num">
                                      <p:cBhvr>
                                        <p:cTn id="102" dur="750" fill="hold"/>
                                        <p:tgtEl>
                                          <p:spTgt spid="64"/>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750"/>
                                        <p:tgtEl>
                                          <p:spTgt spid="65"/>
                                        </p:tgtEl>
                                      </p:cBhvr>
                                    </p:animEffect>
                                    <p:anim calcmode="lin" valueType="num">
                                      <p:cBhvr>
                                        <p:cTn id="106" dur="750" fill="hold"/>
                                        <p:tgtEl>
                                          <p:spTgt spid="65"/>
                                        </p:tgtEl>
                                        <p:attrNameLst>
                                          <p:attrName>ppt_x</p:attrName>
                                        </p:attrNameLst>
                                      </p:cBhvr>
                                      <p:tavLst>
                                        <p:tav tm="0">
                                          <p:val>
                                            <p:strVal val="#ppt_x"/>
                                          </p:val>
                                        </p:tav>
                                        <p:tav tm="100000">
                                          <p:val>
                                            <p:strVal val="#ppt_x"/>
                                          </p:val>
                                        </p:tav>
                                      </p:tavLst>
                                    </p:anim>
                                    <p:anim calcmode="lin" valueType="num">
                                      <p:cBhvr>
                                        <p:cTn id="107" dur="75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4" grpId="0"/>
      <p:bldP spid="15" grpId="0"/>
      <p:bldP spid="16" grpId="0"/>
      <p:bldP spid="34" grpId="0"/>
      <p:bldP spid="40" grpId="0"/>
      <p:bldP spid="41" grpId="0"/>
      <p:bldP spid="42" grpId="0"/>
      <p:bldP spid="43" grpId="0"/>
      <p:bldP spid="44" grpId="0"/>
      <p:bldP spid="54" grpId="0"/>
      <p:bldP spid="59" grpId="0"/>
      <p:bldP spid="60" grpId="0"/>
      <p:bldP spid="61" grpId="0"/>
      <p:bldP spid="62" grpId="0"/>
      <p:bldP spid="63" grpId="0"/>
      <p:bldP spid="64" grpId="0"/>
      <p:bldP spid="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a:extLst>
              <a:ext uri="{FF2B5EF4-FFF2-40B4-BE49-F238E27FC236}">
                <a16:creationId xmlns:a16="http://schemas.microsoft.com/office/drawing/2014/main" id="{8638E276-B865-41EF-AFAC-6A7CFA9ED58F}"/>
              </a:ext>
            </a:extLst>
          </p:cNvPr>
          <p:cNvSpPr/>
          <p:nvPr/>
        </p:nvSpPr>
        <p:spPr>
          <a:xfrm>
            <a:off x="367963" y="756205"/>
            <a:ext cx="11208774" cy="6065048"/>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Rectangle: Rounded Corners 25">
            <a:extLst>
              <a:ext uri="{FF2B5EF4-FFF2-40B4-BE49-F238E27FC236}">
                <a16:creationId xmlns:a16="http://schemas.microsoft.com/office/drawing/2014/main" id="{173A6FB9-588C-4B81-BD2A-506504AD15C1}"/>
              </a:ext>
            </a:extLst>
          </p:cNvPr>
          <p:cNvSpPr/>
          <p:nvPr/>
        </p:nvSpPr>
        <p:spPr>
          <a:xfrm>
            <a:off x="666750" y="36747"/>
            <a:ext cx="10801350" cy="810350"/>
          </a:xfrm>
          <a:prstGeom prst="roundRect">
            <a:avLst/>
          </a:prstGeom>
          <a:solidFill>
            <a:srgbClr val="FC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矩形 8">
            <a:extLst>
              <a:ext uri="{FF2B5EF4-FFF2-40B4-BE49-F238E27FC236}">
                <a16:creationId xmlns:a16="http://schemas.microsoft.com/office/drawing/2014/main" id="{56A0E631-3521-44EC-8A25-B1BF800DEA1F}"/>
              </a:ext>
            </a:extLst>
          </p:cNvPr>
          <p:cNvSpPr/>
          <p:nvPr/>
        </p:nvSpPr>
        <p:spPr>
          <a:xfrm>
            <a:off x="1575428" y="-30339"/>
            <a:ext cx="9031048" cy="810350"/>
          </a:xfrm>
          <a:prstGeom prst="rect">
            <a:avLst/>
          </a:prstGeom>
          <a:noFill/>
          <a:ln w="19050">
            <a:noFill/>
            <a:prstDash val="dash"/>
          </a:ln>
        </p:spPr>
        <p:txBody>
          <a:bodyPr wrap="square" rtlCol="0">
            <a:spAutoFit/>
          </a:bodyPr>
          <a:lstStyle/>
          <a:p>
            <a:pPr>
              <a:lnSpc>
                <a:spcPct val="150000"/>
              </a:lnSpc>
            </a:pPr>
            <a:r>
              <a:rPr lang="en-US" altLang="zh-CN" sz="3600" b="1">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rPr>
              <a:t>Bài 2. Tính bằng 2 cách (theo mẫu):</a:t>
            </a:r>
            <a:endParaRPr lang="zh-CN" altLang="en-US" sz="3600" b="1" dirty="0">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
        <p:nvSpPr>
          <p:cNvPr id="15" name="文本框 1">
            <a:extLst>
              <a:ext uri="{FF2B5EF4-FFF2-40B4-BE49-F238E27FC236}">
                <a16:creationId xmlns:a16="http://schemas.microsoft.com/office/drawing/2014/main" id="{E1366560-32EB-4C0D-B477-695271FD3F63}"/>
              </a:ext>
            </a:extLst>
          </p:cNvPr>
          <p:cNvSpPr txBox="1"/>
          <p:nvPr/>
        </p:nvSpPr>
        <p:spPr>
          <a:xfrm>
            <a:off x="1950039" y="2001984"/>
            <a:ext cx="3764265" cy="810350"/>
          </a:xfrm>
          <a:prstGeom prst="rect">
            <a:avLst/>
          </a:prstGeom>
          <a:noFill/>
        </p:spPr>
        <p:txBody>
          <a:bodyPr wrap="square" rtlCol="0">
            <a:spAutoFit/>
          </a:bodyPr>
          <a:lstStyle/>
          <a:p>
            <a:pPr>
              <a:lnSpc>
                <a:spcPct val="150000"/>
              </a:lnSpc>
            </a:pPr>
            <a:r>
              <a:rPr lang="en-US" altLang="zh-CN" sz="3600" b="1">
                <a:solidFill>
                  <a:schemeClr val="tx1">
                    <a:lumMod val="95000"/>
                    <a:lumOff val="5000"/>
                  </a:schemeClr>
                </a:solidFill>
                <a:latin typeface="Tahoma" panose="020B0604030504040204" pitchFamily="34" charset="0"/>
                <a:ea typeface="方正稚艺简体" panose="03000509000000000000" pitchFamily="65" charset="-122"/>
              </a:rPr>
              <a:t>(35 – 21) : 7</a:t>
            </a:r>
            <a:endParaRPr lang="zh-CN" altLang="en-US" sz="3600" b="1"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16" name="文本框 1">
            <a:extLst>
              <a:ext uri="{FF2B5EF4-FFF2-40B4-BE49-F238E27FC236}">
                <a16:creationId xmlns:a16="http://schemas.microsoft.com/office/drawing/2014/main" id="{5389B446-835C-4BCC-B88E-645755BC9C47}"/>
              </a:ext>
            </a:extLst>
          </p:cNvPr>
          <p:cNvSpPr txBox="1"/>
          <p:nvPr/>
        </p:nvSpPr>
        <p:spPr>
          <a:xfrm>
            <a:off x="7150365" y="2001984"/>
            <a:ext cx="3860535" cy="810350"/>
          </a:xfrm>
          <a:prstGeom prst="rect">
            <a:avLst/>
          </a:prstGeom>
          <a:noFill/>
        </p:spPr>
        <p:txBody>
          <a:bodyPr wrap="square" rtlCol="0">
            <a:spAutoFit/>
          </a:bodyPr>
          <a:lstStyle/>
          <a:p>
            <a:pPr>
              <a:lnSpc>
                <a:spcPct val="150000"/>
              </a:lnSpc>
            </a:pPr>
            <a:r>
              <a:rPr lang="en-US" altLang="zh-CN" sz="3600" b="1">
                <a:solidFill>
                  <a:schemeClr val="tx1">
                    <a:lumMod val="95000"/>
                    <a:lumOff val="5000"/>
                  </a:schemeClr>
                </a:solidFill>
                <a:latin typeface="Tahoma" panose="020B0604030504040204" pitchFamily="34" charset="0"/>
                <a:ea typeface="方正稚艺简体" panose="03000509000000000000" pitchFamily="65" charset="-122"/>
              </a:rPr>
              <a:t>(35 – 21) : 7</a:t>
            </a:r>
            <a:endParaRPr lang="zh-CN" altLang="en-US" sz="3600" b="1"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24" name="同心圆 92">
            <a:extLst>
              <a:ext uri="{FF2B5EF4-FFF2-40B4-BE49-F238E27FC236}">
                <a16:creationId xmlns:a16="http://schemas.microsoft.com/office/drawing/2014/main" id="{B9F96AA5-E1A8-4421-9B81-AEAE96EF2058}"/>
              </a:ext>
            </a:extLst>
          </p:cNvPr>
          <p:cNvSpPr/>
          <p:nvPr/>
        </p:nvSpPr>
        <p:spPr>
          <a:xfrm>
            <a:off x="0" y="120433"/>
            <a:ext cx="1791811" cy="1271544"/>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u="none" strike="noStrike" kern="1200" cap="none" spc="0" normalizeH="0" baseline="0" noProof="0" dirty="0">
              <a:ln>
                <a:noFill/>
              </a:ln>
              <a:solidFill>
                <a:srgbClr val="FFFFFF"/>
              </a:solidFill>
              <a:effectLst/>
              <a:uLnTx/>
              <a:uFillTx/>
              <a:latin typeface="inpin heiti" charset="-122"/>
              <a:ea typeface="inpin heiti" charset="-122"/>
              <a:cs typeface="inpin heiti" charset="-122"/>
            </a:endParaRPr>
          </a:p>
        </p:txBody>
      </p:sp>
      <p:sp>
        <p:nvSpPr>
          <p:cNvPr id="34" name="文本框 1">
            <a:extLst>
              <a:ext uri="{FF2B5EF4-FFF2-40B4-BE49-F238E27FC236}">
                <a16:creationId xmlns:a16="http://schemas.microsoft.com/office/drawing/2014/main" id="{4DAD6D50-6202-47D6-9C92-0824B52320EF}"/>
              </a:ext>
            </a:extLst>
          </p:cNvPr>
          <p:cNvSpPr txBox="1"/>
          <p:nvPr/>
        </p:nvSpPr>
        <p:spPr>
          <a:xfrm>
            <a:off x="2887409" y="1448095"/>
            <a:ext cx="1713931" cy="730585"/>
          </a:xfrm>
          <a:prstGeom prst="rect">
            <a:avLst/>
          </a:prstGeom>
          <a:noFill/>
        </p:spPr>
        <p:txBody>
          <a:bodyPr wrap="squar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1:</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0" name="文本框 1">
            <a:extLst>
              <a:ext uri="{FF2B5EF4-FFF2-40B4-BE49-F238E27FC236}">
                <a16:creationId xmlns:a16="http://schemas.microsoft.com/office/drawing/2014/main" id="{B7CA1DB2-43B9-40B2-88C7-BDCCE85D522A}"/>
              </a:ext>
            </a:extLst>
          </p:cNvPr>
          <p:cNvSpPr txBox="1"/>
          <p:nvPr/>
        </p:nvSpPr>
        <p:spPr>
          <a:xfrm>
            <a:off x="8185159" y="1403950"/>
            <a:ext cx="1702710" cy="730585"/>
          </a:xfrm>
          <a:prstGeom prst="rect">
            <a:avLst/>
          </a:prstGeom>
          <a:noFill/>
        </p:spPr>
        <p:txBody>
          <a:bodyPr wrap="squar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2:</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1" name="文本框 1">
            <a:extLst>
              <a:ext uri="{FF2B5EF4-FFF2-40B4-BE49-F238E27FC236}">
                <a16:creationId xmlns:a16="http://schemas.microsoft.com/office/drawing/2014/main" id="{C3D44A8C-A3FE-4C2B-B313-712DA0E79457}"/>
              </a:ext>
            </a:extLst>
          </p:cNvPr>
          <p:cNvSpPr txBox="1"/>
          <p:nvPr/>
        </p:nvSpPr>
        <p:spPr>
          <a:xfrm>
            <a:off x="1616538" y="2573158"/>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14      : 7</a:t>
            </a:r>
            <a:endParaRPr lang="zh-CN" altLang="en-US" sz="3600" b="1" dirty="0">
              <a:latin typeface="Tahoma" panose="020B0604030504040204" pitchFamily="34" charset="0"/>
              <a:ea typeface="方正稚艺简体" panose="03000509000000000000" pitchFamily="65" charset="-122"/>
            </a:endParaRPr>
          </a:p>
        </p:txBody>
      </p:sp>
      <p:sp>
        <p:nvSpPr>
          <p:cNvPr id="42" name="文本框 1">
            <a:extLst>
              <a:ext uri="{FF2B5EF4-FFF2-40B4-BE49-F238E27FC236}">
                <a16:creationId xmlns:a16="http://schemas.microsoft.com/office/drawing/2014/main" id="{89743212-6BEC-4E28-8D81-DDA8B5FDC84D}"/>
              </a:ext>
            </a:extLst>
          </p:cNvPr>
          <p:cNvSpPr txBox="1"/>
          <p:nvPr/>
        </p:nvSpPr>
        <p:spPr>
          <a:xfrm>
            <a:off x="1616537" y="3146418"/>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a:t>
            </a:r>
            <a:endParaRPr lang="zh-CN" altLang="en-US" sz="3600" b="1" dirty="0">
              <a:latin typeface="Tahoma" panose="020B0604030504040204" pitchFamily="34" charset="0"/>
              <a:ea typeface="方正稚艺简体" panose="03000509000000000000" pitchFamily="65" charset="-122"/>
            </a:endParaRPr>
          </a:p>
        </p:txBody>
      </p:sp>
      <p:sp>
        <p:nvSpPr>
          <p:cNvPr id="43" name="文本框 1">
            <a:extLst>
              <a:ext uri="{FF2B5EF4-FFF2-40B4-BE49-F238E27FC236}">
                <a16:creationId xmlns:a16="http://schemas.microsoft.com/office/drawing/2014/main" id="{CC29157A-0BAC-4075-A6F8-C1530C954700}"/>
              </a:ext>
            </a:extLst>
          </p:cNvPr>
          <p:cNvSpPr txBox="1"/>
          <p:nvPr/>
        </p:nvSpPr>
        <p:spPr>
          <a:xfrm>
            <a:off x="6684084" y="2598229"/>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35 : 7 – 21 : 7</a:t>
            </a:r>
            <a:endParaRPr lang="zh-CN" altLang="en-US" sz="3600" b="1" dirty="0">
              <a:latin typeface="Tahoma" panose="020B0604030504040204" pitchFamily="34" charset="0"/>
              <a:ea typeface="方正稚艺简体" panose="03000509000000000000" pitchFamily="65" charset="-122"/>
            </a:endParaRPr>
          </a:p>
        </p:txBody>
      </p:sp>
      <p:sp>
        <p:nvSpPr>
          <p:cNvPr id="44" name="文本框 1">
            <a:extLst>
              <a:ext uri="{FF2B5EF4-FFF2-40B4-BE49-F238E27FC236}">
                <a16:creationId xmlns:a16="http://schemas.microsoft.com/office/drawing/2014/main" id="{81E0ECC1-7828-4148-84B0-A7CEACECFF73}"/>
              </a:ext>
            </a:extLst>
          </p:cNvPr>
          <p:cNvSpPr txBox="1"/>
          <p:nvPr/>
        </p:nvSpPr>
        <p:spPr>
          <a:xfrm>
            <a:off x="6684084" y="3139405"/>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5    –     3 </a:t>
            </a:r>
            <a:endParaRPr lang="zh-CN" altLang="en-US" sz="3600" b="1" dirty="0">
              <a:latin typeface="Tahoma" panose="020B0604030504040204" pitchFamily="34" charset="0"/>
              <a:ea typeface="方正稚艺简体" panose="03000509000000000000" pitchFamily="65" charset="-122"/>
            </a:endParaRPr>
          </a:p>
        </p:txBody>
      </p:sp>
      <p:sp>
        <p:nvSpPr>
          <p:cNvPr id="54" name="文本框 1">
            <a:extLst>
              <a:ext uri="{FF2B5EF4-FFF2-40B4-BE49-F238E27FC236}">
                <a16:creationId xmlns:a16="http://schemas.microsoft.com/office/drawing/2014/main" id="{FCA93F96-9459-48F9-BC5D-EAFE0D8524C2}"/>
              </a:ext>
            </a:extLst>
          </p:cNvPr>
          <p:cNvSpPr txBox="1"/>
          <p:nvPr/>
        </p:nvSpPr>
        <p:spPr>
          <a:xfrm>
            <a:off x="6684083" y="3682716"/>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a:t>
            </a:r>
            <a:endParaRPr lang="zh-CN" altLang="en-US" sz="3600" b="1" dirty="0">
              <a:latin typeface="Tahoma" panose="020B0604030504040204" pitchFamily="34" charset="0"/>
              <a:ea typeface="方正稚艺简体" panose="03000509000000000000" pitchFamily="65" charset="-122"/>
            </a:endParaRPr>
          </a:p>
        </p:txBody>
      </p:sp>
      <p:sp>
        <p:nvSpPr>
          <p:cNvPr id="27" name="文本框 1">
            <a:extLst>
              <a:ext uri="{FF2B5EF4-FFF2-40B4-BE49-F238E27FC236}">
                <a16:creationId xmlns:a16="http://schemas.microsoft.com/office/drawing/2014/main" id="{F54F151F-25EA-4B44-B111-CC2A8BF81F26}"/>
              </a:ext>
            </a:extLst>
          </p:cNvPr>
          <p:cNvSpPr txBox="1"/>
          <p:nvPr/>
        </p:nvSpPr>
        <p:spPr>
          <a:xfrm>
            <a:off x="1895006" y="807064"/>
            <a:ext cx="6753694" cy="810350"/>
          </a:xfrm>
          <a:prstGeom prst="rect">
            <a:avLst/>
          </a:prstGeom>
          <a:noFill/>
        </p:spPr>
        <p:txBody>
          <a:bodyPr wrap="square" rtlCol="0">
            <a:spAutoFit/>
          </a:bodyPr>
          <a:lstStyle/>
          <a:p>
            <a:pPr>
              <a:lnSpc>
                <a:spcPct val="150000"/>
              </a:lnSpc>
            </a:pPr>
            <a:r>
              <a:rPr lang="en-US" altLang="zh-CN" sz="3600" b="1" i="1">
                <a:solidFill>
                  <a:srgbClr val="C00000"/>
                </a:solidFill>
                <a:latin typeface="Tahoma" panose="020B0604030504040204" pitchFamily="34" charset="0"/>
                <a:ea typeface="方正稚艺简体" panose="03000509000000000000" pitchFamily="65" charset="-122"/>
              </a:rPr>
              <a:t>Mẫu:          (35 – 21) : 7</a:t>
            </a:r>
            <a:endParaRPr lang="zh-CN" altLang="en-US" sz="3600" b="1" i="1" dirty="0">
              <a:solidFill>
                <a:srgbClr val="C00000"/>
              </a:solidFill>
              <a:latin typeface="Tahoma" panose="020B0604030504040204" pitchFamily="34" charset="0"/>
              <a:ea typeface="方正稚艺简体" panose="03000509000000000000" pitchFamily="65" charset="-122"/>
            </a:endParaRPr>
          </a:p>
        </p:txBody>
      </p:sp>
      <p:sp>
        <p:nvSpPr>
          <p:cNvPr id="31" name="Rectangle: Rounded Corners 30">
            <a:extLst>
              <a:ext uri="{FF2B5EF4-FFF2-40B4-BE49-F238E27FC236}">
                <a16:creationId xmlns:a16="http://schemas.microsoft.com/office/drawing/2014/main" id="{7B3B2793-5757-48E0-8545-71F494B6E58D}"/>
              </a:ext>
            </a:extLst>
          </p:cNvPr>
          <p:cNvSpPr/>
          <p:nvPr/>
        </p:nvSpPr>
        <p:spPr>
          <a:xfrm>
            <a:off x="1911770" y="5529432"/>
            <a:ext cx="9013503"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i="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Khi chia một hiệu cho một số, nếu số bị trừ và số trừ đều chia hết cho số chia thì ta làm thế nào?</a:t>
            </a:r>
          </a:p>
          <a:p>
            <a:pPr algn="ctr"/>
            <a:endPar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3" name="图片 6">
            <a:extLst>
              <a:ext uri="{FF2B5EF4-FFF2-40B4-BE49-F238E27FC236}">
                <a16:creationId xmlns:a16="http://schemas.microsoft.com/office/drawing/2014/main" id="{7C9A74E6-F3B6-4DDE-9C50-A75583585E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8359" y="375724"/>
            <a:ext cx="1631914" cy="915487"/>
          </a:xfrm>
          <a:prstGeom prst="rect">
            <a:avLst/>
          </a:prstGeom>
        </p:spPr>
      </p:pic>
      <p:pic>
        <p:nvPicPr>
          <p:cNvPr id="25" name="图片 2">
            <a:extLst>
              <a:ext uri="{FF2B5EF4-FFF2-40B4-BE49-F238E27FC236}">
                <a16:creationId xmlns:a16="http://schemas.microsoft.com/office/drawing/2014/main" id="{7C5DEEC1-1E7B-4CC2-850A-AD6E4B729D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27" y="-103990"/>
            <a:ext cx="1959813" cy="6864718"/>
          </a:xfrm>
          <a:prstGeom prst="rect">
            <a:avLst/>
          </a:prstGeom>
        </p:spPr>
      </p:pic>
      <p:sp>
        <p:nvSpPr>
          <p:cNvPr id="36" name="文本框 1">
            <a:extLst>
              <a:ext uri="{FF2B5EF4-FFF2-40B4-BE49-F238E27FC236}">
                <a16:creationId xmlns:a16="http://schemas.microsoft.com/office/drawing/2014/main" id="{5DF17DA1-591D-47BC-95F1-E275EF7ABBF6}"/>
              </a:ext>
            </a:extLst>
          </p:cNvPr>
          <p:cNvSpPr txBox="1"/>
          <p:nvPr/>
        </p:nvSpPr>
        <p:spPr>
          <a:xfrm>
            <a:off x="2731344" y="4362028"/>
            <a:ext cx="7227034" cy="810350"/>
          </a:xfrm>
          <a:prstGeom prst="rect">
            <a:avLst/>
          </a:prstGeom>
          <a:noFill/>
        </p:spPr>
        <p:txBody>
          <a:bodyPr wrap="square" rtlCol="0">
            <a:spAutoFit/>
          </a:bodyPr>
          <a:lstStyle/>
          <a:p>
            <a:pPr>
              <a:lnSpc>
                <a:spcPct val="150000"/>
              </a:lnSpc>
            </a:pPr>
            <a:r>
              <a:rPr lang="en-US" altLang="zh-CN" sz="3600" b="1">
                <a:solidFill>
                  <a:srgbClr val="FF0000"/>
                </a:solidFill>
                <a:latin typeface="Tahoma" panose="020B0604030504040204" pitchFamily="34" charset="0"/>
                <a:ea typeface="方正稚艺简体" panose="03000509000000000000" pitchFamily="65" charset="-122"/>
              </a:rPr>
              <a:t>(35 – 21) : 7 = 35 : 7 – 21 : 7 </a:t>
            </a:r>
            <a:endParaRPr lang="zh-CN" altLang="en-US" sz="3600" b="1" dirty="0">
              <a:solidFill>
                <a:srgbClr val="FF0000"/>
              </a:solidFill>
              <a:latin typeface="Tahoma" panose="020B0604030504040204" pitchFamily="34" charset="0"/>
              <a:ea typeface="方正稚艺简体" panose="03000509000000000000" pitchFamily="65" charset="-122"/>
            </a:endParaRPr>
          </a:p>
        </p:txBody>
      </p:sp>
      <p:sp>
        <p:nvSpPr>
          <p:cNvPr id="39" name="Rectangle: Rounded Corners 38">
            <a:extLst>
              <a:ext uri="{FF2B5EF4-FFF2-40B4-BE49-F238E27FC236}">
                <a16:creationId xmlns:a16="http://schemas.microsoft.com/office/drawing/2014/main" id="{47DF7AAA-D765-4542-A2A1-06EA31B9BFC7}"/>
              </a:ext>
            </a:extLst>
          </p:cNvPr>
          <p:cNvSpPr/>
          <p:nvPr/>
        </p:nvSpPr>
        <p:spPr>
          <a:xfrm>
            <a:off x="1248817" y="5314227"/>
            <a:ext cx="10296159"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Khi chia một hiệu cho một số, nếu số bị trừ và số trừ đều chia hết cho số chia thì ta có thể chia lần lượt số bị trừ và số trừ cho số chia, rồi trừ hai kết quả vừa tìm được.</a:t>
            </a:r>
          </a:p>
          <a:p>
            <a:pPr algn="ctr"/>
            <a:endParaRPr lang="en-US" sz="4800" b="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03067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750"/>
                            </p:stCondLst>
                            <p:childTnLst>
                              <p:par>
                                <p:cTn id="12" presetID="42" presetClass="entr" presetSubtype="0" fill="hold" grpId="0" nodeType="afterEffect">
                                  <p:stCondLst>
                                    <p:cond delay="0"/>
                                  </p:stCondLst>
                                  <p:iterate type="lt">
                                    <p:tmPct val="0"/>
                                  </p:iterate>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iterate type="lt">
                                    <p:tmPct val="0"/>
                                  </p:iterate>
                                  <p:childTnLst>
                                    <p:set>
                                      <p:cBhvr>
                                        <p:cTn id="20" dur="1" fill="hold">
                                          <p:stCondLst>
                                            <p:cond delay="0"/>
                                          </p:stCondLst>
                                        </p:cTn>
                                        <p:tgtEl>
                                          <p:spTgt spid="34"/>
                                        </p:tgtEl>
                                        <p:attrNameLst>
                                          <p:attrName>style.visibility</p:attrName>
                                        </p:attrNameLst>
                                      </p:cBhvr>
                                      <p:to>
                                        <p:strVal val="visible"/>
                                      </p:to>
                                    </p:set>
                                    <p:animEffect transition="in" filter="fade">
                                      <p:cBhvr>
                                        <p:cTn id="21" dur="750"/>
                                        <p:tgtEl>
                                          <p:spTgt spid="34"/>
                                        </p:tgtEl>
                                      </p:cBhvr>
                                    </p:animEffect>
                                    <p:anim calcmode="lin" valueType="num">
                                      <p:cBhvr>
                                        <p:cTn id="22" dur="750" fill="hold"/>
                                        <p:tgtEl>
                                          <p:spTgt spid="34"/>
                                        </p:tgtEl>
                                        <p:attrNameLst>
                                          <p:attrName>ppt_x</p:attrName>
                                        </p:attrNameLst>
                                      </p:cBhvr>
                                      <p:tavLst>
                                        <p:tav tm="0">
                                          <p:val>
                                            <p:strVal val="#ppt_x"/>
                                          </p:val>
                                        </p:tav>
                                        <p:tav tm="100000">
                                          <p:val>
                                            <p:strVal val="#ppt_x"/>
                                          </p:val>
                                        </p:tav>
                                      </p:tavLst>
                                    </p:anim>
                                    <p:anim calcmode="lin" valueType="num">
                                      <p:cBhvr>
                                        <p:cTn id="23" dur="750" fill="hold"/>
                                        <p:tgtEl>
                                          <p:spTgt spid="3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iterate type="lt">
                                    <p:tmPct val="0"/>
                                  </p:iterate>
                                  <p:childTnLst>
                                    <p:set>
                                      <p:cBhvr>
                                        <p:cTn id="25" dur="1" fill="hold">
                                          <p:stCondLst>
                                            <p:cond delay="0"/>
                                          </p:stCondLst>
                                        </p:cTn>
                                        <p:tgtEl>
                                          <p:spTgt spid="15"/>
                                        </p:tgtEl>
                                        <p:attrNameLst>
                                          <p:attrName>style.visibility</p:attrName>
                                        </p:attrNameLst>
                                      </p:cBhvr>
                                      <p:to>
                                        <p:strVal val="visible"/>
                                      </p:to>
                                    </p:set>
                                    <p:animEffect transition="in" filter="fade">
                                      <p:cBhvr>
                                        <p:cTn id="26" dur="750"/>
                                        <p:tgtEl>
                                          <p:spTgt spid="15"/>
                                        </p:tgtEl>
                                      </p:cBhvr>
                                    </p:animEffect>
                                    <p:anim calcmode="lin" valueType="num">
                                      <p:cBhvr>
                                        <p:cTn id="27" dur="750" fill="hold"/>
                                        <p:tgtEl>
                                          <p:spTgt spid="15"/>
                                        </p:tgtEl>
                                        <p:attrNameLst>
                                          <p:attrName>ppt_x</p:attrName>
                                        </p:attrNameLst>
                                      </p:cBhvr>
                                      <p:tavLst>
                                        <p:tav tm="0">
                                          <p:val>
                                            <p:strVal val="#ppt_x"/>
                                          </p:val>
                                        </p:tav>
                                        <p:tav tm="100000">
                                          <p:val>
                                            <p:strVal val="#ppt_x"/>
                                          </p:val>
                                        </p:tav>
                                      </p:tavLst>
                                    </p:anim>
                                    <p:anim calcmode="lin" valueType="num">
                                      <p:cBhvr>
                                        <p:cTn id="28" dur="750" fill="hold"/>
                                        <p:tgtEl>
                                          <p:spTgt spid="1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750"/>
                                        <p:tgtEl>
                                          <p:spTgt spid="41"/>
                                        </p:tgtEl>
                                      </p:cBhvr>
                                    </p:animEffect>
                                    <p:anim calcmode="lin" valueType="num">
                                      <p:cBhvr>
                                        <p:cTn id="32" dur="750" fill="hold"/>
                                        <p:tgtEl>
                                          <p:spTgt spid="41"/>
                                        </p:tgtEl>
                                        <p:attrNameLst>
                                          <p:attrName>ppt_x</p:attrName>
                                        </p:attrNameLst>
                                      </p:cBhvr>
                                      <p:tavLst>
                                        <p:tav tm="0">
                                          <p:val>
                                            <p:strVal val="#ppt_x"/>
                                          </p:val>
                                        </p:tav>
                                        <p:tav tm="100000">
                                          <p:val>
                                            <p:strVal val="#ppt_x"/>
                                          </p:val>
                                        </p:tav>
                                      </p:tavLst>
                                    </p:anim>
                                    <p:anim calcmode="lin" valueType="num">
                                      <p:cBhvr>
                                        <p:cTn id="33" dur="750" fill="hold"/>
                                        <p:tgtEl>
                                          <p:spTgt spid="4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750"/>
                                        <p:tgtEl>
                                          <p:spTgt spid="42"/>
                                        </p:tgtEl>
                                      </p:cBhvr>
                                    </p:animEffect>
                                    <p:anim calcmode="lin" valueType="num">
                                      <p:cBhvr>
                                        <p:cTn id="37" dur="750" fill="hold"/>
                                        <p:tgtEl>
                                          <p:spTgt spid="42"/>
                                        </p:tgtEl>
                                        <p:attrNameLst>
                                          <p:attrName>ppt_x</p:attrName>
                                        </p:attrNameLst>
                                      </p:cBhvr>
                                      <p:tavLst>
                                        <p:tav tm="0">
                                          <p:val>
                                            <p:strVal val="#ppt_x"/>
                                          </p:val>
                                        </p:tav>
                                        <p:tav tm="100000">
                                          <p:val>
                                            <p:strVal val="#ppt_x"/>
                                          </p:val>
                                        </p:tav>
                                      </p:tavLst>
                                    </p:anim>
                                    <p:anim calcmode="lin" valueType="num">
                                      <p:cBhvr>
                                        <p:cTn id="38" dur="75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iterate type="lt">
                                    <p:tmPct val="0"/>
                                  </p:iterate>
                                  <p:childTnLst>
                                    <p:set>
                                      <p:cBhvr>
                                        <p:cTn id="42" dur="1" fill="hold">
                                          <p:stCondLst>
                                            <p:cond delay="0"/>
                                          </p:stCondLst>
                                        </p:cTn>
                                        <p:tgtEl>
                                          <p:spTgt spid="40"/>
                                        </p:tgtEl>
                                        <p:attrNameLst>
                                          <p:attrName>style.visibility</p:attrName>
                                        </p:attrNameLst>
                                      </p:cBhvr>
                                      <p:to>
                                        <p:strVal val="visible"/>
                                      </p:to>
                                    </p:set>
                                    <p:animEffect transition="in" filter="fade">
                                      <p:cBhvr>
                                        <p:cTn id="43" dur="750"/>
                                        <p:tgtEl>
                                          <p:spTgt spid="40"/>
                                        </p:tgtEl>
                                      </p:cBhvr>
                                    </p:animEffect>
                                    <p:anim calcmode="lin" valueType="num">
                                      <p:cBhvr>
                                        <p:cTn id="44" dur="750" fill="hold"/>
                                        <p:tgtEl>
                                          <p:spTgt spid="40"/>
                                        </p:tgtEl>
                                        <p:attrNameLst>
                                          <p:attrName>ppt_x</p:attrName>
                                        </p:attrNameLst>
                                      </p:cBhvr>
                                      <p:tavLst>
                                        <p:tav tm="0">
                                          <p:val>
                                            <p:strVal val="#ppt_x"/>
                                          </p:val>
                                        </p:tav>
                                        <p:tav tm="100000">
                                          <p:val>
                                            <p:strVal val="#ppt_x"/>
                                          </p:val>
                                        </p:tav>
                                      </p:tavLst>
                                    </p:anim>
                                    <p:anim calcmode="lin" valueType="num">
                                      <p:cBhvr>
                                        <p:cTn id="45" dur="750" fill="hold"/>
                                        <p:tgtEl>
                                          <p:spTgt spid="4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iterate type="lt">
                                    <p:tmPct val="0"/>
                                  </p:iterate>
                                  <p:childTnLst>
                                    <p:set>
                                      <p:cBhvr>
                                        <p:cTn id="47" dur="1" fill="hold">
                                          <p:stCondLst>
                                            <p:cond delay="0"/>
                                          </p:stCondLst>
                                        </p:cTn>
                                        <p:tgtEl>
                                          <p:spTgt spid="16"/>
                                        </p:tgtEl>
                                        <p:attrNameLst>
                                          <p:attrName>style.visibility</p:attrName>
                                        </p:attrNameLst>
                                      </p:cBhvr>
                                      <p:to>
                                        <p:strVal val="visible"/>
                                      </p:to>
                                    </p:set>
                                    <p:animEffect transition="in" filter="fade">
                                      <p:cBhvr>
                                        <p:cTn id="48" dur="750"/>
                                        <p:tgtEl>
                                          <p:spTgt spid="16"/>
                                        </p:tgtEl>
                                      </p:cBhvr>
                                    </p:animEffect>
                                    <p:anim calcmode="lin" valueType="num">
                                      <p:cBhvr>
                                        <p:cTn id="49" dur="750" fill="hold"/>
                                        <p:tgtEl>
                                          <p:spTgt spid="16"/>
                                        </p:tgtEl>
                                        <p:attrNameLst>
                                          <p:attrName>ppt_x</p:attrName>
                                        </p:attrNameLst>
                                      </p:cBhvr>
                                      <p:tavLst>
                                        <p:tav tm="0">
                                          <p:val>
                                            <p:strVal val="#ppt_x"/>
                                          </p:val>
                                        </p:tav>
                                        <p:tav tm="100000">
                                          <p:val>
                                            <p:strVal val="#ppt_x"/>
                                          </p:val>
                                        </p:tav>
                                      </p:tavLst>
                                    </p:anim>
                                    <p:anim calcmode="lin" valueType="num">
                                      <p:cBhvr>
                                        <p:cTn id="50" dur="750" fill="hold"/>
                                        <p:tgtEl>
                                          <p:spTgt spid="1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750"/>
                                        <p:tgtEl>
                                          <p:spTgt spid="43"/>
                                        </p:tgtEl>
                                      </p:cBhvr>
                                    </p:animEffect>
                                    <p:anim calcmode="lin" valueType="num">
                                      <p:cBhvr>
                                        <p:cTn id="54" dur="750" fill="hold"/>
                                        <p:tgtEl>
                                          <p:spTgt spid="43"/>
                                        </p:tgtEl>
                                        <p:attrNameLst>
                                          <p:attrName>ppt_x</p:attrName>
                                        </p:attrNameLst>
                                      </p:cBhvr>
                                      <p:tavLst>
                                        <p:tav tm="0">
                                          <p:val>
                                            <p:strVal val="#ppt_x"/>
                                          </p:val>
                                        </p:tav>
                                        <p:tav tm="100000">
                                          <p:val>
                                            <p:strVal val="#ppt_x"/>
                                          </p:val>
                                        </p:tav>
                                      </p:tavLst>
                                    </p:anim>
                                    <p:anim calcmode="lin" valueType="num">
                                      <p:cBhvr>
                                        <p:cTn id="55" dur="750" fill="hold"/>
                                        <p:tgtEl>
                                          <p:spTgt spid="4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750"/>
                                        <p:tgtEl>
                                          <p:spTgt spid="44"/>
                                        </p:tgtEl>
                                      </p:cBhvr>
                                    </p:animEffect>
                                    <p:anim calcmode="lin" valueType="num">
                                      <p:cBhvr>
                                        <p:cTn id="59" dur="750" fill="hold"/>
                                        <p:tgtEl>
                                          <p:spTgt spid="44"/>
                                        </p:tgtEl>
                                        <p:attrNameLst>
                                          <p:attrName>ppt_x</p:attrName>
                                        </p:attrNameLst>
                                      </p:cBhvr>
                                      <p:tavLst>
                                        <p:tav tm="0">
                                          <p:val>
                                            <p:strVal val="#ppt_x"/>
                                          </p:val>
                                        </p:tav>
                                        <p:tav tm="100000">
                                          <p:val>
                                            <p:strVal val="#ppt_x"/>
                                          </p:val>
                                        </p:tav>
                                      </p:tavLst>
                                    </p:anim>
                                    <p:anim calcmode="lin" valueType="num">
                                      <p:cBhvr>
                                        <p:cTn id="60" dur="750" fill="hold"/>
                                        <p:tgtEl>
                                          <p:spTgt spid="4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750"/>
                                        <p:tgtEl>
                                          <p:spTgt spid="54"/>
                                        </p:tgtEl>
                                      </p:cBhvr>
                                    </p:animEffect>
                                    <p:anim calcmode="lin" valueType="num">
                                      <p:cBhvr>
                                        <p:cTn id="64" dur="750" fill="hold"/>
                                        <p:tgtEl>
                                          <p:spTgt spid="54"/>
                                        </p:tgtEl>
                                        <p:attrNameLst>
                                          <p:attrName>ppt_x</p:attrName>
                                        </p:attrNameLst>
                                      </p:cBhvr>
                                      <p:tavLst>
                                        <p:tav tm="0">
                                          <p:val>
                                            <p:strVal val="#ppt_x"/>
                                          </p:val>
                                        </p:tav>
                                        <p:tav tm="100000">
                                          <p:val>
                                            <p:strVal val="#ppt_x"/>
                                          </p:val>
                                        </p:tav>
                                      </p:tavLst>
                                    </p:anim>
                                    <p:anim calcmode="lin" valueType="num">
                                      <p:cBhvr>
                                        <p:cTn id="65" dur="75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ipe(up)">
                                      <p:cBhvr>
                                        <p:cTn id="70" dur="500"/>
                                        <p:tgtEl>
                                          <p:spTgt spid="36"/>
                                        </p:tgtEl>
                                      </p:cBhvr>
                                    </p:animEffect>
                                  </p:childTnLst>
                                </p:cTn>
                              </p:par>
                            </p:childTnLst>
                          </p:cTn>
                        </p:par>
                        <p:par>
                          <p:cTn id="71" fill="hold">
                            <p:stCondLst>
                              <p:cond delay="500"/>
                            </p:stCondLst>
                            <p:childTnLst>
                              <p:par>
                                <p:cTn id="72" presetID="42" presetClass="entr" presetSubtype="0"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1000"/>
                                        <p:tgtEl>
                                          <p:spTgt spid="31"/>
                                        </p:tgtEl>
                                      </p:cBhvr>
                                    </p:animEffect>
                                    <p:anim calcmode="lin" valueType="num">
                                      <p:cBhvr>
                                        <p:cTn id="75" dur="1000" fill="hold"/>
                                        <p:tgtEl>
                                          <p:spTgt spid="31"/>
                                        </p:tgtEl>
                                        <p:attrNameLst>
                                          <p:attrName>ppt_x</p:attrName>
                                        </p:attrNameLst>
                                      </p:cBhvr>
                                      <p:tavLst>
                                        <p:tav tm="0">
                                          <p:val>
                                            <p:strVal val="#ppt_x"/>
                                          </p:val>
                                        </p:tav>
                                        <p:tav tm="100000">
                                          <p:val>
                                            <p:strVal val="#ppt_x"/>
                                          </p:val>
                                        </p:tav>
                                      </p:tavLst>
                                    </p:anim>
                                    <p:anim calcmode="lin" valueType="num">
                                      <p:cBhvr>
                                        <p:cTn id="7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31"/>
                                        </p:tgtEl>
                                      </p:cBhvr>
                                    </p:animEffect>
                                    <p:set>
                                      <p:cBhvr>
                                        <p:cTn id="81" dur="1" fill="hold">
                                          <p:stCondLst>
                                            <p:cond delay="499"/>
                                          </p:stCondLst>
                                        </p:cTn>
                                        <p:tgtEl>
                                          <p:spTgt spid="31"/>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36"/>
                                        </p:tgtEl>
                                      </p:cBhvr>
                                    </p:animEffect>
                                    <p:set>
                                      <p:cBhvr>
                                        <p:cTn id="84" dur="1" fill="hold">
                                          <p:stCondLst>
                                            <p:cond delay="499"/>
                                          </p:stCondLst>
                                        </p:cTn>
                                        <p:tgtEl>
                                          <p:spTgt spid="36"/>
                                        </p:tgtEl>
                                        <p:attrNameLst>
                                          <p:attrName>style.visibility</p:attrName>
                                        </p:attrNameLst>
                                      </p:cBhvr>
                                      <p:to>
                                        <p:strVal val="hidden"/>
                                      </p:to>
                                    </p:set>
                                  </p:childTnLst>
                                </p:cTn>
                              </p:par>
                            </p:childTnLst>
                          </p:cTn>
                        </p:par>
                        <p:par>
                          <p:cTn id="85" fill="hold">
                            <p:stCondLst>
                              <p:cond delay="500"/>
                            </p:stCondLst>
                            <p:childTnLst>
                              <p:par>
                                <p:cTn id="86" presetID="42" presetClass="entr" presetSubtype="0" fill="hold" grpId="0" nodeType="after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1000"/>
                                        <p:tgtEl>
                                          <p:spTgt spid="39"/>
                                        </p:tgtEl>
                                      </p:cBhvr>
                                    </p:animEffect>
                                    <p:anim calcmode="lin" valueType="num">
                                      <p:cBhvr>
                                        <p:cTn id="89" dur="1000" fill="hold"/>
                                        <p:tgtEl>
                                          <p:spTgt spid="39"/>
                                        </p:tgtEl>
                                        <p:attrNameLst>
                                          <p:attrName>ppt_x</p:attrName>
                                        </p:attrNameLst>
                                      </p:cBhvr>
                                      <p:tavLst>
                                        <p:tav tm="0">
                                          <p:val>
                                            <p:strVal val="#ppt_x"/>
                                          </p:val>
                                        </p:tav>
                                        <p:tav tm="100000">
                                          <p:val>
                                            <p:strVal val="#ppt_x"/>
                                          </p:val>
                                        </p:tav>
                                      </p:tavLst>
                                    </p:anim>
                                    <p:anim calcmode="lin" valueType="num">
                                      <p:cBhvr>
                                        <p:cTn id="9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4" grpId="0"/>
      <p:bldP spid="15" grpId="0"/>
      <p:bldP spid="16" grpId="0"/>
      <p:bldP spid="34" grpId="0"/>
      <p:bldP spid="40" grpId="0"/>
      <p:bldP spid="41" grpId="0"/>
      <p:bldP spid="42" grpId="0"/>
      <p:bldP spid="43" grpId="0"/>
      <p:bldP spid="44" grpId="0"/>
      <p:bldP spid="54" grpId="0"/>
      <p:bldP spid="27" grpId="0"/>
      <p:bldP spid="31" grpId="0"/>
      <p:bldP spid="31" grpId="1"/>
      <p:bldP spid="36" grpId="0"/>
      <p:bldP spid="36" grpId="1"/>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a:extLst>
              <a:ext uri="{FF2B5EF4-FFF2-40B4-BE49-F238E27FC236}">
                <a16:creationId xmlns:a16="http://schemas.microsoft.com/office/drawing/2014/main" id="{8638E276-B865-41EF-AFAC-6A7CFA9ED58F}"/>
              </a:ext>
            </a:extLst>
          </p:cNvPr>
          <p:cNvSpPr/>
          <p:nvPr/>
        </p:nvSpPr>
        <p:spPr>
          <a:xfrm>
            <a:off x="544425" y="756205"/>
            <a:ext cx="11208774" cy="6065048"/>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Rectangle: Rounded Corners 25">
            <a:extLst>
              <a:ext uri="{FF2B5EF4-FFF2-40B4-BE49-F238E27FC236}">
                <a16:creationId xmlns:a16="http://schemas.microsoft.com/office/drawing/2014/main" id="{173A6FB9-588C-4B81-BD2A-506504AD15C1}"/>
              </a:ext>
            </a:extLst>
          </p:cNvPr>
          <p:cNvSpPr/>
          <p:nvPr/>
        </p:nvSpPr>
        <p:spPr>
          <a:xfrm>
            <a:off x="666750" y="36747"/>
            <a:ext cx="10801350" cy="810350"/>
          </a:xfrm>
          <a:prstGeom prst="roundRect">
            <a:avLst/>
          </a:prstGeom>
          <a:solidFill>
            <a:srgbClr val="FC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矩形 8">
            <a:extLst>
              <a:ext uri="{FF2B5EF4-FFF2-40B4-BE49-F238E27FC236}">
                <a16:creationId xmlns:a16="http://schemas.microsoft.com/office/drawing/2014/main" id="{56A0E631-3521-44EC-8A25-B1BF800DEA1F}"/>
              </a:ext>
            </a:extLst>
          </p:cNvPr>
          <p:cNvSpPr/>
          <p:nvPr/>
        </p:nvSpPr>
        <p:spPr>
          <a:xfrm>
            <a:off x="1575428" y="-30339"/>
            <a:ext cx="9031048" cy="810350"/>
          </a:xfrm>
          <a:prstGeom prst="rect">
            <a:avLst/>
          </a:prstGeom>
          <a:noFill/>
          <a:ln w="19050">
            <a:noFill/>
            <a:prstDash val="dash"/>
          </a:ln>
        </p:spPr>
        <p:txBody>
          <a:bodyPr wrap="square" rtlCol="0">
            <a:spAutoFit/>
          </a:bodyPr>
          <a:lstStyle/>
          <a:p>
            <a:pPr>
              <a:lnSpc>
                <a:spcPct val="150000"/>
              </a:lnSpc>
            </a:pPr>
            <a:r>
              <a:rPr lang="en-US" altLang="zh-CN" sz="3600" b="1">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rPr>
              <a:t>Bài 2. Tính bằng 2 cách (theo mẫu):</a:t>
            </a:r>
            <a:endParaRPr lang="zh-CN" altLang="en-US" sz="3600" b="1" dirty="0">
              <a:solidFill>
                <a:srgbClr val="001C54"/>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
        <p:nvSpPr>
          <p:cNvPr id="24" name="同心圆 92">
            <a:extLst>
              <a:ext uri="{FF2B5EF4-FFF2-40B4-BE49-F238E27FC236}">
                <a16:creationId xmlns:a16="http://schemas.microsoft.com/office/drawing/2014/main" id="{B9F96AA5-E1A8-4421-9B81-AEAE96EF2058}"/>
              </a:ext>
            </a:extLst>
          </p:cNvPr>
          <p:cNvSpPr/>
          <p:nvPr/>
        </p:nvSpPr>
        <p:spPr>
          <a:xfrm>
            <a:off x="0" y="120433"/>
            <a:ext cx="1791811" cy="1271544"/>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u="none" strike="noStrike" kern="1200" cap="none" spc="0" normalizeH="0" baseline="0" noProof="0" dirty="0">
              <a:ln>
                <a:noFill/>
              </a:ln>
              <a:solidFill>
                <a:srgbClr val="FFFFFF"/>
              </a:solidFill>
              <a:effectLst/>
              <a:uLnTx/>
              <a:uFillTx/>
              <a:latin typeface="inpin heiti" charset="-122"/>
              <a:ea typeface="inpin heiti" charset="-122"/>
              <a:cs typeface="inpin heiti" charset="-122"/>
            </a:endParaRPr>
          </a:p>
        </p:txBody>
      </p:sp>
      <p:pic>
        <p:nvPicPr>
          <p:cNvPr id="25" name="图片 2">
            <a:extLst>
              <a:ext uri="{FF2B5EF4-FFF2-40B4-BE49-F238E27FC236}">
                <a16:creationId xmlns:a16="http://schemas.microsoft.com/office/drawing/2014/main" id="{7C5DEEC1-1E7B-4CC2-850A-AD6E4B729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27" y="-103990"/>
            <a:ext cx="1959813" cy="6864718"/>
          </a:xfrm>
          <a:prstGeom prst="rect">
            <a:avLst/>
          </a:prstGeom>
        </p:spPr>
      </p:pic>
      <p:sp>
        <p:nvSpPr>
          <p:cNvPr id="30" name="文本框 1">
            <a:extLst>
              <a:ext uri="{FF2B5EF4-FFF2-40B4-BE49-F238E27FC236}">
                <a16:creationId xmlns:a16="http://schemas.microsoft.com/office/drawing/2014/main" id="{73467FCF-D366-4F5C-8D8A-0A777BD86BE1}"/>
              </a:ext>
            </a:extLst>
          </p:cNvPr>
          <p:cNvSpPr txBox="1"/>
          <p:nvPr/>
        </p:nvSpPr>
        <p:spPr>
          <a:xfrm>
            <a:off x="1871227" y="1523680"/>
            <a:ext cx="3071675"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(27 – 18) : 3</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32" name="文本框 1">
            <a:extLst>
              <a:ext uri="{FF2B5EF4-FFF2-40B4-BE49-F238E27FC236}">
                <a16:creationId xmlns:a16="http://schemas.microsoft.com/office/drawing/2014/main" id="{FF143BFE-5565-436C-BA01-060AEC845667}"/>
              </a:ext>
            </a:extLst>
          </p:cNvPr>
          <p:cNvSpPr txBox="1"/>
          <p:nvPr/>
        </p:nvSpPr>
        <p:spPr>
          <a:xfrm>
            <a:off x="7071553" y="1523680"/>
            <a:ext cx="3071675"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(27 – 18) : 3</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45" name="文本框 1">
            <a:extLst>
              <a:ext uri="{FF2B5EF4-FFF2-40B4-BE49-F238E27FC236}">
                <a16:creationId xmlns:a16="http://schemas.microsoft.com/office/drawing/2014/main" id="{51C4A5B7-9625-48F9-A3B6-7618697C90C8}"/>
              </a:ext>
            </a:extLst>
          </p:cNvPr>
          <p:cNvSpPr txBox="1"/>
          <p:nvPr/>
        </p:nvSpPr>
        <p:spPr>
          <a:xfrm>
            <a:off x="2814670" y="710550"/>
            <a:ext cx="1713931" cy="730585"/>
          </a:xfrm>
          <a:prstGeom prst="rect">
            <a:avLst/>
          </a:prstGeom>
          <a:noFill/>
        </p:spPr>
        <p:txBody>
          <a:bodyPr wrap="non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1:</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6" name="文本框 1">
            <a:extLst>
              <a:ext uri="{FF2B5EF4-FFF2-40B4-BE49-F238E27FC236}">
                <a16:creationId xmlns:a16="http://schemas.microsoft.com/office/drawing/2014/main" id="{4EC51422-AA4A-41BF-A205-3DEEDDDB1AE4}"/>
              </a:ext>
            </a:extLst>
          </p:cNvPr>
          <p:cNvSpPr txBox="1"/>
          <p:nvPr/>
        </p:nvSpPr>
        <p:spPr>
          <a:xfrm>
            <a:off x="8112420" y="666405"/>
            <a:ext cx="1702710" cy="730585"/>
          </a:xfrm>
          <a:prstGeom prst="rect">
            <a:avLst/>
          </a:prstGeom>
          <a:noFill/>
        </p:spPr>
        <p:txBody>
          <a:bodyPr wrap="square" rtlCol="0">
            <a:spAutoFit/>
          </a:bodyPr>
          <a:lstStyle/>
          <a:p>
            <a:pPr>
              <a:lnSpc>
                <a:spcPct val="150000"/>
              </a:lnSpc>
            </a:pPr>
            <a:r>
              <a:rPr lang="en-US" altLang="zh-CN" sz="3200" b="1" u="sng">
                <a:solidFill>
                  <a:schemeClr val="tx1">
                    <a:lumMod val="95000"/>
                    <a:lumOff val="5000"/>
                  </a:schemeClr>
                </a:solidFill>
                <a:latin typeface="Tahoma" panose="020B0604030504040204" pitchFamily="34" charset="0"/>
                <a:ea typeface="方正稚艺简体" panose="03000509000000000000" pitchFamily="65" charset="-122"/>
              </a:rPr>
              <a:t>Cách 2:</a:t>
            </a:r>
            <a:endParaRPr lang="zh-CN" altLang="en-US" sz="3200" b="1" u="sng" dirty="0">
              <a:solidFill>
                <a:schemeClr val="tx1">
                  <a:lumMod val="95000"/>
                  <a:lumOff val="5000"/>
                </a:schemeClr>
              </a:solidFill>
              <a:latin typeface="Tahoma" panose="020B0604030504040204" pitchFamily="34" charset="0"/>
              <a:ea typeface="方正稚艺简体" panose="03000509000000000000" pitchFamily="65" charset="-122"/>
            </a:endParaRPr>
          </a:p>
        </p:txBody>
      </p:sp>
      <p:sp>
        <p:nvSpPr>
          <p:cNvPr id="47" name="文本框 1">
            <a:extLst>
              <a:ext uri="{FF2B5EF4-FFF2-40B4-BE49-F238E27FC236}">
                <a16:creationId xmlns:a16="http://schemas.microsoft.com/office/drawing/2014/main" id="{333AC0CD-3F21-4640-8B62-6D63317CE8A3}"/>
              </a:ext>
            </a:extLst>
          </p:cNvPr>
          <p:cNvSpPr txBox="1"/>
          <p:nvPr/>
        </p:nvSpPr>
        <p:spPr>
          <a:xfrm>
            <a:off x="1537726" y="2094854"/>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9        : 3</a:t>
            </a:r>
            <a:endParaRPr lang="zh-CN" altLang="en-US" sz="3600" b="1" dirty="0">
              <a:latin typeface="Tahoma" panose="020B0604030504040204" pitchFamily="34" charset="0"/>
              <a:ea typeface="方正稚艺简体" panose="03000509000000000000" pitchFamily="65" charset="-122"/>
            </a:endParaRPr>
          </a:p>
        </p:txBody>
      </p:sp>
      <p:sp>
        <p:nvSpPr>
          <p:cNvPr id="48" name="文本框 1">
            <a:extLst>
              <a:ext uri="{FF2B5EF4-FFF2-40B4-BE49-F238E27FC236}">
                <a16:creationId xmlns:a16="http://schemas.microsoft.com/office/drawing/2014/main" id="{96824399-F925-4B75-BDF0-E54991B60890}"/>
              </a:ext>
            </a:extLst>
          </p:cNvPr>
          <p:cNvSpPr txBox="1"/>
          <p:nvPr/>
        </p:nvSpPr>
        <p:spPr>
          <a:xfrm>
            <a:off x="1537725" y="2812492"/>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a:t>
            </a:r>
            <a:endParaRPr lang="zh-CN" altLang="en-US" sz="3600" b="1" dirty="0">
              <a:latin typeface="Tahoma" panose="020B0604030504040204" pitchFamily="34" charset="0"/>
              <a:ea typeface="方正稚艺简体" panose="03000509000000000000" pitchFamily="65" charset="-122"/>
            </a:endParaRPr>
          </a:p>
        </p:txBody>
      </p:sp>
      <p:sp>
        <p:nvSpPr>
          <p:cNvPr id="49" name="文本框 1">
            <a:extLst>
              <a:ext uri="{FF2B5EF4-FFF2-40B4-BE49-F238E27FC236}">
                <a16:creationId xmlns:a16="http://schemas.microsoft.com/office/drawing/2014/main" id="{F738D46E-E499-4B29-B1A9-9A603694DF95}"/>
              </a:ext>
            </a:extLst>
          </p:cNvPr>
          <p:cNvSpPr txBox="1"/>
          <p:nvPr/>
        </p:nvSpPr>
        <p:spPr>
          <a:xfrm>
            <a:off x="6605272" y="2119925"/>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27 : 3 – 18 : 3</a:t>
            </a:r>
            <a:endParaRPr lang="zh-CN" altLang="en-US" sz="3600" b="1" dirty="0">
              <a:latin typeface="Tahoma" panose="020B0604030504040204" pitchFamily="34" charset="0"/>
              <a:ea typeface="方正稚艺简体" panose="03000509000000000000" pitchFamily="65" charset="-122"/>
            </a:endParaRPr>
          </a:p>
        </p:txBody>
      </p:sp>
      <p:sp>
        <p:nvSpPr>
          <p:cNvPr id="50" name="文本框 1">
            <a:extLst>
              <a:ext uri="{FF2B5EF4-FFF2-40B4-BE49-F238E27FC236}">
                <a16:creationId xmlns:a16="http://schemas.microsoft.com/office/drawing/2014/main" id="{4083642E-7F84-4D7F-919A-2A5AA2AD2D67}"/>
              </a:ext>
            </a:extLst>
          </p:cNvPr>
          <p:cNvSpPr txBox="1"/>
          <p:nvPr/>
        </p:nvSpPr>
        <p:spPr>
          <a:xfrm>
            <a:off x="6605272" y="2837563"/>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9    –    6 </a:t>
            </a:r>
            <a:endParaRPr lang="zh-CN" altLang="en-US" sz="3600" b="1" dirty="0">
              <a:latin typeface="Tahoma" panose="020B0604030504040204" pitchFamily="34" charset="0"/>
              <a:ea typeface="方正稚艺简体" panose="03000509000000000000" pitchFamily="65" charset="-122"/>
            </a:endParaRPr>
          </a:p>
        </p:txBody>
      </p:sp>
      <p:sp>
        <p:nvSpPr>
          <p:cNvPr id="51" name="文本框 1">
            <a:extLst>
              <a:ext uri="{FF2B5EF4-FFF2-40B4-BE49-F238E27FC236}">
                <a16:creationId xmlns:a16="http://schemas.microsoft.com/office/drawing/2014/main" id="{85A68F2A-0BF7-4AB6-8554-F95BC2469312}"/>
              </a:ext>
            </a:extLst>
          </p:cNvPr>
          <p:cNvSpPr txBox="1"/>
          <p:nvPr/>
        </p:nvSpPr>
        <p:spPr>
          <a:xfrm>
            <a:off x="6605271" y="3429000"/>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a:t>
            </a:r>
            <a:endParaRPr lang="zh-CN" altLang="en-US" sz="3600" b="1" dirty="0">
              <a:latin typeface="Tahoma" panose="020B0604030504040204" pitchFamily="34" charset="0"/>
              <a:ea typeface="方正稚艺简体" panose="03000509000000000000" pitchFamily="65" charset="-122"/>
            </a:endParaRPr>
          </a:p>
        </p:txBody>
      </p:sp>
      <p:sp>
        <p:nvSpPr>
          <p:cNvPr id="52" name="文本框 1">
            <a:extLst>
              <a:ext uri="{FF2B5EF4-FFF2-40B4-BE49-F238E27FC236}">
                <a16:creationId xmlns:a16="http://schemas.microsoft.com/office/drawing/2014/main" id="{467ADAC6-C401-40EF-AE82-8C6DB6C4C5B2}"/>
              </a:ext>
            </a:extLst>
          </p:cNvPr>
          <p:cNvSpPr txBox="1"/>
          <p:nvPr/>
        </p:nvSpPr>
        <p:spPr>
          <a:xfrm>
            <a:off x="1950039" y="3958280"/>
            <a:ext cx="3071675"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(64 – 32) : 8</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53" name="文本框 1">
            <a:extLst>
              <a:ext uri="{FF2B5EF4-FFF2-40B4-BE49-F238E27FC236}">
                <a16:creationId xmlns:a16="http://schemas.microsoft.com/office/drawing/2014/main" id="{B1CFEBA1-0C3D-4CE0-B496-9AF13C06DA99}"/>
              </a:ext>
            </a:extLst>
          </p:cNvPr>
          <p:cNvSpPr txBox="1"/>
          <p:nvPr/>
        </p:nvSpPr>
        <p:spPr>
          <a:xfrm>
            <a:off x="7150365" y="3958280"/>
            <a:ext cx="3174267" cy="810350"/>
          </a:xfrm>
          <a:prstGeom prst="rect">
            <a:avLst/>
          </a:prstGeom>
          <a:noFill/>
        </p:spPr>
        <p:txBody>
          <a:bodyPr wrap="none" rtlCol="0">
            <a:spAutoFit/>
          </a:bodyPr>
          <a:lstStyle/>
          <a:p>
            <a:pPr>
              <a:lnSpc>
                <a:spcPct val="150000"/>
              </a:lnSpc>
            </a:pPr>
            <a:r>
              <a:rPr lang="en-US" altLang="zh-CN" sz="3600" b="1">
                <a:solidFill>
                  <a:srgbClr val="C00000"/>
                </a:solidFill>
                <a:latin typeface="Tahoma" panose="020B0604030504040204" pitchFamily="34" charset="0"/>
                <a:ea typeface="方正稚艺简体" panose="03000509000000000000" pitchFamily="65" charset="-122"/>
              </a:rPr>
              <a:t>(64 – 32) : 8</a:t>
            </a:r>
            <a:endParaRPr lang="zh-CN" altLang="en-US" sz="3600" b="1" dirty="0">
              <a:solidFill>
                <a:srgbClr val="C00000"/>
              </a:solidFill>
              <a:latin typeface="Tahoma" panose="020B0604030504040204" pitchFamily="34" charset="0"/>
              <a:ea typeface="方正稚艺简体" panose="03000509000000000000" pitchFamily="65" charset="-122"/>
            </a:endParaRPr>
          </a:p>
        </p:txBody>
      </p:sp>
      <p:sp>
        <p:nvSpPr>
          <p:cNvPr id="55" name="文本框 1">
            <a:extLst>
              <a:ext uri="{FF2B5EF4-FFF2-40B4-BE49-F238E27FC236}">
                <a16:creationId xmlns:a16="http://schemas.microsoft.com/office/drawing/2014/main" id="{E5816227-C37F-44F4-8CDB-D7F0B29DF630}"/>
              </a:ext>
            </a:extLst>
          </p:cNvPr>
          <p:cNvSpPr txBox="1"/>
          <p:nvPr/>
        </p:nvSpPr>
        <p:spPr>
          <a:xfrm>
            <a:off x="1616538" y="4529454"/>
            <a:ext cx="4135188"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32       : 8</a:t>
            </a:r>
            <a:endParaRPr lang="zh-CN" altLang="en-US" sz="3600" b="1" dirty="0">
              <a:latin typeface="Tahoma" panose="020B0604030504040204" pitchFamily="34" charset="0"/>
              <a:ea typeface="方正稚艺简体" panose="03000509000000000000" pitchFamily="65" charset="-122"/>
            </a:endParaRPr>
          </a:p>
        </p:txBody>
      </p:sp>
      <p:sp>
        <p:nvSpPr>
          <p:cNvPr id="56" name="文本框 1">
            <a:extLst>
              <a:ext uri="{FF2B5EF4-FFF2-40B4-BE49-F238E27FC236}">
                <a16:creationId xmlns:a16="http://schemas.microsoft.com/office/drawing/2014/main" id="{3A0D5268-97E6-45EF-A300-A8546A6256F7}"/>
              </a:ext>
            </a:extLst>
          </p:cNvPr>
          <p:cNvSpPr txBox="1"/>
          <p:nvPr/>
        </p:nvSpPr>
        <p:spPr>
          <a:xfrm>
            <a:off x="1616537" y="5247092"/>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4</a:t>
            </a:r>
            <a:endParaRPr lang="zh-CN" altLang="en-US" sz="3600" b="1" dirty="0">
              <a:latin typeface="Tahoma" panose="020B0604030504040204" pitchFamily="34" charset="0"/>
              <a:ea typeface="方正稚艺简体" panose="03000509000000000000" pitchFamily="65" charset="-122"/>
            </a:endParaRPr>
          </a:p>
        </p:txBody>
      </p:sp>
      <p:sp>
        <p:nvSpPr>
          <p:cNvPr id="57" name="文本框 1">
            <a:extLst>
              <a:ext uri="{FF2B5EF4-FFF2-40B4-BE49-F238E27FC236}">
                <a16:creationId xmlns:a16="http://schemas.microsoft.com/office/drawing/2014/main" id="{A45EB306-83EF-4215-8E31-6190413422A9}"/>
              </a:ext>
            </a:extLst>
          </p:cNvPr>
          <p:cNvSpPr txBox="1"/>
          <p:nvPr/>
        </p:nvSpPr>
        <p:spPr>
          <a:xfrm>
            <a:off x="6684084" y="4554525"/>
            <a:ext cx="5016303"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64 : 8 – 32 : 8</a:t>
            </a:r>
            <a:endParaRPr lang="zh-CN" altLang="en-US" sz="3600" b="1" dirty="0">
              <a:latin typeface="Tahoma" panose="020B0604030504040204" pitchFamily="34" charset="0"/>
              <a:ea typeface="方正稚艺简体" panose="03000509000000000000" pitchFamily="65" charset="-122"/>
            </a:endParaRPr>
          </a:p>
        </p:txBody>
      </p:sp>
      <p:sp>
        <p:nvSpPr>
          <p:cNvPr id="58" name="文本框 1">
            <a:extLst>
              <a:ext uri="{FF2B5EF4-FFF2-40B4-BE49-F238E27FC236}">
                <a16:creationId xmlns:a16="http://schemas.microsoft.com/office/drawing/2014/main" id="{38C92369-D20A-49D8-B892-2E0429D07F11}"/>
              </a:ext>
            </a:extLst>
          </p:cNvPr>
          <p:cNvSpPr txBox="1"/>
          <p:nvPr/>
        </p:nvSpPr>
        <p:spPr>
          <a:xfrm>
            <a:off x="6684084" y="5272163"/>
            <a:ext cx="417663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8   –     4 </a:t>
            </a:r>
            <a:endParaRPr lang="zh-CN" altLang="en-US" sz="3600" b="1" dirty="0">
              <a:latin typeface="Tahoma" panose="020B0604030504040204" pitchFamily="34" charset="0"/>
              <a:ea typeface="方正稚艺简体" panose="03000509000000000000" pitchFamily="65" charset="-122"/>
            </a:endParaRPr>
          </a:p>
        </p:txBody>
      </p:sp>
      <p:sp>
        <p:nvSpPr>
          <p:cNvPr id="59" name="文本框 1">
            <a:extLst>
              <a:ext uri="{FF2B5EF4-FFF2-40B4-BE49-F238E27FC236}">
                <a16:creationId xmlns:a16="http://schemas.microsoft.com/office/drawing/2014/main" id="{14A2D977-07B9-4024-BD4F-70F9F962E265}"/>
              </a:ext>
            </a:extLst>
          </p:cNvPr>
          <p:cNvSpPr txBox="1"/>
          <p:nvPr/>
        </p:nvSpPr>
        <p:spPr>
          <a:xfrm>
            <a:off x="6684083" y="5863600"/>
            <a:ext cx="2679251" cy="810350"/>
          </a:xfrm>
          <a:prstGeom prst="rect">
            <a:avLst/>
          </a:prstGeom>
          <a:noFill/>
        </p:spPr>
        <p:txBody>
          <a:bodyPr wrap="square" rtlCol="0">
            <a:spAutoFit/>
          </a:bodyPr>
          <a:lstStyle/>
          <a:p>
            <a:pPr>
              <a:lnSpc>
                <a:spcPct val="150000"/>
              </a:lnSpc>
            </a:pPr>
            <a:r>
              <a:rPr lang="en-US" altLang="zh-CN" sz="3600" b="1">
                <a:latin typeface="Tahoma" panose="020B0604030504040204" pitchFamily="34" charset="0"/>
                <a:ea typeface="方正稚艺简体" panose="03000509000000000000" pitchFamily="65" charset="-122"/>
              </a:rPr>
              <a:t>=           4</a:t>
            </a:r>
            <a:endParaRPr lang="zh-CN" altLang="en-US" sz="3600" b="1" dirty="0">
              <a:latin typeface="Tahoma" panose="020B0604030504040204" pitchFamily="34" charset="0"/>
              <a:ea typeface="方正稚艺简体" panose="03000509000000000000" pitchFamily="65" charset="-122"/>
            </a:endParaRPr>
          </a:p>
        </p:txBody>
      </p:sp>
      <p:pic>
        <p:nvPicPr>
          <p:cNvPr id="61" name="图片 24">
            <a:extLst>
              <a:ext uri="{FF2B5EF4-FFF2-40B4-BE49-F238E27FC236}">
                <a16:creationId xmlns:a16="http://schemas.microsoft.com/office/drawing/2014/main" id="{04CD9CB2-D0FE-4878-B759-6A48B53FC4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4335" y="4818799"/>
            <a:ext cx="1631913" cy="1980005"/>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897171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0"/>
                                  </p:iterate>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iterate type="lt">
                                    <p:tmPct val="0"/>
                                  </p:iterate>
                                  <p:childTnLst>
                                    <p:set>
                                      <p:cBhvr>
                                        <p:cTn id="12" dur="1" fill="hold">
                                          <p:stCondLst>
                                            <p:cond delay="0"/>
                                          </p:stCondLst>
                                        </p:cTn>
                                        <p:tgtEl>
                                          <p:spTgt spid="46"/>
                                        </p:tgtEl>
                                        <p:attrNameLst>
                                          <p:attrName>style.visibility</p:attrName>
                                        </p:attrNameLst>
                                      </p:cBhvr>
                                      <p:to>
                                        <p:strVal val="visible"/>
                                      </p:to>
                                    </p:set>
                                    <p:animEffect transition="in" filter="fade">
                                      <p:cBhvr>
                                        <p:cTn id="13" dur="1000"/>
                                        <p:tgtEl>
                                          <p:spTgt spid="46"/>
                                        </p:tgtEl>
                                      </p:cBhvr>
                                    </p:animEffect>
                                    <p:anim calcmode="lin" valueType="num">
                                      <p:cBhvr>
                                        <p:cTn id="14" dur="1000" fill="hold"/>
                                        <p:tgtEl>
                                          <p:spTgt spid="46"/>
                                        </p:tgtEl>
                                        <p:attrNameLst>
                                          <p:attrName>ppt_x</p:attrName>
                                        </p:attrNameLst>
                                      </p:cBhvr>
                                      <p:tavLst>
                                        <p:tav tm="0">
                                          <p:val>
                                            <p:strVal val="#ppt_x"/>
                                          </p:val>
                                        </p:tav>
                                        <p:tav tm="100000">
                                          <p:val>
                                            <p:strVal val="#ppt_x"/>
                                          </p:val>
                                        </p:tav>
                                      </p:tavLst>
                                    </p:anim>
                                    <p:anim calcmode="lin" valueType="num">
                                      <p:cBhvr>
                                        <p:cTn id="15" dur="1000" fill="hold"/>
                                        <p:tgtEl>
                                          <p:spTgt spid="4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iterate type="lt">
                                    <p:tmPct val="0"/>
                                  </p:iterate>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iterate type="lt">
                                    <p:tmPct val="0"/>
                                  </p:iterate>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iterate type="lt">
                                    <p:tmPct val="0"/>
                                  </p:iterate>
                                  <p:childTnLst>
                                    <p:set>
                                      <p:cBhvr>
                                        <p:cTn id="29" dur="1" fill="hold">
                                          <p:stCondLst>
                                            <p:cond delay="0"/>
                                          </p:stCondLst>
                                        </p:cTn>
                                        <p:tgtEl>
                                          <p:spTgt spid="52"/>
                                        </p:tgtEl>
                                        <p:attrNameLst>
                                          <p:attrName>style.visibility</p:attrName>
                                        </p:attrNameLst>
                                      </p:cBhvr>
                                      <p:to>
                                        <p:strVal val="visible"/>
                                      </p:to>
                                    </p:set>
                                    <p:animEffect transition="in" filter="fade">
                                      <p:cBhvr>
                                        <p:cTn id="30" dur="1000"/>
                                        <p:tgtEl>
                                          <p:spTgt spid="52"/>
                                        </p:tgtEl>
                                      </p:cBhvr>
                                    </p:animEffect>
                                    <p:anim calcmode="lin" valueType="num">
                                      <p:cBhvr>
                                        <p:cTn id="31" dur="1000" fill="hold"/>
                                        <p:tgtEl>
                                          <p:spTgt spid="52"/>
                                        </p:tgtEl>
                                        <p:attrNameLst>
                                          <p:attrName>ppt_x</p:attrName>
                                        </p:attrNameLst>
                                      </p:cBhvr>
                                      <p:tavLst>
                                        <p:tav tm="0">
                                          <p:val>
                                            <p:strVal val="#ppt_x"/>
                                          </p:val>
                                        </p:tav>
                                        <p:tav tm="100000">
                                          <p:val>
                                            <p:strVal val="#ppt_x"/>
                                          </p:val>
                                        </p:tav>
                                      </p:tavLst>
                                    </p:anim>
                                    <p:anim calcmode="lin" valueType="num">
                                      <p:cBhvr>
                                        <p:cTn id="32" dur="1000" fill="hold"/>
                                        <p:tgtEl>
                                          <p:spTgt spid="5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iterate type="lt">
                                    <p:tmPct val="0"/>
                                  </p:iterate>
                                  <p:childTnLst>
                                    <p:set>
                                      <p:cBhvr>
                                        <p:cTn id="34" dur="1" fill="hold">
                                          <p:stCondLst>
                                            <p:cond delay="0"/>
                                          </p:stCondLst>
                                        </p:cTn>
                                        <p:tgtEl>
                                          <p:spTgt spid="53"/>
                                        </p:tgtEl>
                                        <p:attrNameLst>
                                          <p:attrName>style.visibility</p:attrName>
                                        </p:attrNameLst>
                                      </p:cBhvr>
                                      <p:to>
                                        <p:strVal val="visible"/>
                                      </p:to>
                                    </p:set>
                                    <p:animEffect transition="in" filter="fade">
                                      <p:cBhvr>
                                        <p:cTn id="35" dur="1000"/>
                                        <p:tgtEl>
                                          <p:spTgt spid="53"/>
                                        </p:tgtEl>
                                      </p:cBhvr>
                                    </p:animEffect>
                                    <p:anim calcmode="lin" valueType="num">
                                      <p:cBhvr>
                                        <p:cTn id="36" dur="1000" fill="hold"/>
                                        <p:tgtEl>
                                          <p:spTgt spid="53"/>
                                        </p:tgtEl>
                                        <p:attrNameLst>
                                          <p:attrName>ppt_x</p:attrName>
                                        </p:attrNameLst>
                                      </p:cBhvr>
                                      <p:tavLst>
                                        <p:tav tm="0">
                                          <p:val>
                                            <p:strVal val="#ppt_x"/>
                                          </p:val>
                                        </p:tav>
                                        <p:tav tm="100000">
                                          <p:val>
                                            <p:strVal val="#ppt_x"/>
                                          </p:val>
                                        </p:tav>
                                      </p:tavLst>
                                    </p:anim>
                                    <p:anim calcmode="lin" valueType="num">
                                      <p:cBhvr>
                                        <p:cTn id="37"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1000"/>
                                        <p:tgtEl>
                                          <p:spTgt spid="47"/>
                                        </p:tgtEl>
                                      </p:cBhvr>
                                    </p:animEffect>
                                    <p:anim calcmode="lin" valueType="num">
                                      <p:cBhvr>
                                        <p:cTn id="43" dur="1000" fill="hold"/>
                                        <p:tgtEl>
                                          <p:spTgt spid="47"/>
                                        </p:tgtEl>
                                        <p:attrNameLst>
                                          <p:attrName>ppt_x</p:attrName>
                                        </p:attrNameLst>
                                      </p:cBhvr>
                                      <p:tavLst>
                                        <p:tav tm="0">
                                          <p:val>
                                            <p:strVal val="#ppt_x"/>
                                          </p:val>
                                        </p:tav>
                                        <p:tav tm="100000">
                                          <p:val>
                                            <p:strVal val="#ppt_x"/>
                                          </p:val>
                                        </p:tav>
                                      </p:tavLst>
                                    </p:anim>
                                    <p:anim calcmode="lin" valueType="num">
                                      <p:cBhvr>
                                        <p:cTn id="44" dur="1000" fill="hold"/>
                                        <p:tgtEl>
                                          <p:spTgt spid="4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1000"/>
                                        <p:tgtEl>
                                          <p:spTgt spid="48"/>
                                        </p:tgtEl>
                                      </p:cBhvr>
                                    </p:animEffect>
                                    <p:anim calcmode="lin" valueType="num">
                                      <p:cBhvr>
                                        <p:cTn id="48" dur="1000" fill="hold"/>
                                        <p:tgtEl>
                                          <p:spTgt spid="48"/>
                                        </p:tgtEl>
                                        <p:attrNameLst>
                                          <p:attrName>ppt_x</p:attrName>
                                        </p:attrNameLst>
                                      </p:cBhvr>
                                      <p:tavLst>
                                        <p:tav tm="0">
                                          <p:val>
                                            <p:strVal val="#ppt_x"/>
                                          </p:val>
                                        </p:tav>
                                        <p:tav tm="100000">
                                          <p:val>
                                            <p:strVal val="#ppt_x"/>
                                          </p:val>
                                        </p:tav>
                                      </p:tavLst>
                                    </p:anim>
                                    <p:anim calcmode="lin" valueType="num">
                                      <p:cBhvr>
                                        <p:cTn id="4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1000"/>
                                        <p:tgtEl>
                                          <p:spTgt spid="49"/>
                                        </p:tgtEl>
                                      </p:cBhvr>
                                    </p:animEffect>
                                    <p:anim calcmode="lin" valueType="num">
                                      <p:cBhvr>
                                        <p:cTn id="55" dur="1000" fill="hold"/>
                                        <p:tgtEl>
                                          <p:spTgt spid="49"/>
                                        </p:tgtEl>
                                        <p:attrNameLst>
                                          <p:attrName>ppt_x</p:attrName>
                                        </p:attrNameLst>
                                      </p:cBhvr>
                                      <p:tavLst>
                                        <p:tav tm="0">
                                          <p:val>
                                            <p:strVal val="#ppt_x"/>
                                          </p:val>
                                        </p:tav>
                                        <p:tav tm="100000">
                                          <p:val>
                                            <p:strVal val="#ppt_x"/>
                                          </p:val>
                                        </p:tav>
                                      </p:tavLst>
                                    </p:anim>
                                    <p:anim calcmode="lin" valueType="num">
                                      <p:cBhvr>
                                        <p:cTn id="56" dur="1000" fill="hold"/>
                                        <p:tgtEl>
                                          <p:spTgt spid="4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1000"/>
                                        <p:tgtEl>
                                          <p:spTgt spid="50"/>
                                        </p:tgtEl>
                                      </p:cBhvr>
                                    </p:animEffect>
                                    <p:anim calcmode="lin" valueType="num">
                                      <p:cBhvr>
                                        <p:cTn id="60" dur="1000" fill="hold"/>
                                        <p:tgtEl>
                                          <p:spTgt spid="50"/>
                                        </p:tgtEl>
                                        <p:attrNameLst>
                                          <p:attrName>ppt_x</p:attrName>
                                        </p:attrNameLst>
                                      </p:cBhvr>
                                      <p:tavLst>
                                        <p:tav tm="0">
                                          <p:val>
                                            <p:strVal val="#ppt_x"/>
                                          </p:val>
                                        </p:tav>
                                        <p:tav tm="100000">
                                          <p:val>
                                            <p:strVal val="#ppt_x"/>
                                          </p:val>
                                        </p:tav>
                                      </p:tavLst>
                                    </p:anim>
                                    <p:anim calcmode="lin" valueType="num">
                                      <p:cBhvr>
                                        <p:cTn id="61" dur="1000" fill="hold"/>
                                        <p:tgtEl>
                                          <p:spTgt spid="5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1000"/>
                                        <p:tgtEl>
                                          <p:spTgt spid="51"/>
                                        </p:tgtEl>
                                      </p:cBhvr>
                                    </p:animEffect>
                                    <p:anim calcmode="lin" valueType="num">
                                      <p:cBhvr>
                                        <p:cTn id="65" dur="1000" fill="hold"/>
                                        <p:tgtEl>
                                          <p:spTgt spid="51"/>
                                        </p:tgtEl>
                                        <p:attrNameLst>
                                          <p:attrName>ppt_x</p:attrName>
                                        </p:attrNameLst>
                                      </p:cBhvr>
                                      <p:tavLst>
                                        <p:tav tm="0">
                                          <p:val>
                                            <p:strVal val="#ppt_x"/>
                                          </p:val>
                                        </p:tav>
                                        <p:tav tm="100000">
                                          <p:val>
                                            <p:strVal val="#ppt_x"/>
                                          </p:val>
                                        </p:tav>
                                      </p:tavLst>
                                    </p:anim>
                                    <p:anim calcmode="lin" valueType="num">
                                      <p:cBhvr>
                                        <p:cTn id="6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1000"/>
                                        <p:tgtEl>
                                          <p:spTgt spid="56"/>
                                        </p:tgtEl>
                                      </p:cBhvr>
                                    </p:animEffect>
                                    <p:anim calcmode="lin" valueType="num">
                                      <p:cBhvr>
                                        <p:cTn id="77" dur="1000" fill="hold"/>
                                        <p:tgtEl>
                                          <p:spTgt spid="56"/>
                                        </p:tgtEl>
                                        <p:attrNameLst>
                                          <p:attrName>ppt_x</p:attrName>
                                        </p:attrNameLst>
                                      </p:cBhvr>
                                      <p:tavLst>
                                        <p:tav tm="0">
                                          <p:val>
                                            <p:strVal val="#ppt_x"/>
                                          </p:val>
                                        </p:tav>
                                        <p:tav tm="100000">
                                          <p:val>
                                            <p:strVal val="#ppt_x"/>
                                          </p:val>
                                        </p:tav>
                                      </p:tavLst>
                                    </p:anim>
                                    <p:anim calcmode="lin" valueType="num">
                                      <p:cBhvr>
                                        <p:cTn id="7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fade">
                                      <p:cBhvr>
                                        <p:cTn id="83" dur="1000"/>
                                        <p:tgtEl>
                                          <p:spTgt spid="57"/>
                                        </p:tgtEl>
                                      </p:cBhvr>
                                    </p:animEffect>
                                    <p:anim calcmode="lin" valueType="num">
                                      <p:cBhvr>
                                        <p:cTn id="84" dur="1000" fill="hold"/>
                                        <p:tgtEl>
                                          <p:spTgt spid="57"/>
                                        </p:tgtEl>
                                        <p:attrNameLst>
                                          <p:attrName>ppt_x</p:attrName>
                                        </p:attrNameLst>
                                      </p:cBhvr>
                                      <p:tavLst>
                                        <p:tav tm="0">
                                          <p:val>
                                            <p:strVal val="#ppt_x"/>
                                          </p:val>
                                        </p:tav>
                                        <p:tav tm="100000">
                                          <p:val>
                                            <p:strVal val="#ppt_x"/>
                                          </p:val>
                                        </p:tav>
                                      </p:tavLst>
                                    </p:anim>
                                    <p:anim calcmode="lin" valueType="num">
                                      <p:cBhvr>
                                        <p:cTn id="85" dur="1000" fill="hold"/>
                                        <p:tgtEl>
                                          <p:spTgt spid="57"/>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1000" fill="hold"/>
                                        <p:tgtEl>
                                          <p:spTgt spid="58"/>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45" grpId="0"/>
      <p:bldP spid="46" grpId="0"/>
      <p:bldP spid="47" grpId="0"/>
      <p:bldP spid="48" grpId="0"/>
      <p:bldP spid="49" grpId="0"/>
      <p:bldP spid="50" grpId="0"/>
      <p:bldP spid="51" grpId="0"/>
      <p:bldP spid="52" grpId="0"/>
      <p:bldP spid="53" grpId="0"/>
      <p:bldP spid="55" grpId="0"/>
      <p:bldP spid="56" grpId="0"/>
      <p:bldP spid="57" grpId="0"/>
      <p:bldP spid="58" grpId="0"/>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flipH="1">
            <a:off x="904216" y="1144384"/>
            <a:ext cx="9401680" cy="4190844"/>
          </a:xfrm>
          <a:prstGeom prst="rect">
            <a:avLst/>
          </a:prstGeom>
        </p:spPr>
      </p:pic>
      <p:sp>
        <p:nvSpPr>
          <p:cNvPr id="7" name="!!文本框 6">
            <a:extLst>
              <a:ext uri="{FF2B5EF4-FFF2-40B4-BE49-F238E27FC236}">
                <a16:creationId xmlns:a16="http://schemas.microsoft.com/office/drawing/2014/main" id="{C86597C7-0935-4756-93C1-C1E5C1BD78A4}"/>
              </a:ext>
            </a:extLst>
          </p:cNvPr>
          <p:cNvSpPr txBox="1"/>
          <p:nvPr/>
        </p:nvSpPr>
        <p:spPr>
          <a:xfrm>
            <a:off x="4232882" y="2817720"/>
            <a:ext cx="4896369" cy="1428083"/>
          </a:xfrm>
          <a:prstGeom prst="rect">
            <a:avLst/>
          </a:prstGeom>
          <a:noFill/>
          <a:ln w="19050">
            <a:noFill/>
            <a:prstDash val="dash"/>
          </a:ln>
        </p:spPr>
        <p:txBody>
          <a:bodyPr wrap="square" rtlCol="0">
            <a:spAutoFit/>
          </a:bodyPr>
          <a:lstStyle/>
          <a:p>
            <a:pPr>
              <a:lnSpc>
                <a:spcPct val="150000"/>
              </a:lnSpc>
            </a:pPr>
            <a:r>
              <a:rPr lang="en-US" altLang="zh-CN" sz="6600" b="1">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VẬN DỤNG</a:t>
            </a:r>
            <a:endParaRPr lang="zh-CN" altLang="en-US" sz="6600" b="1" dirty="0">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endParaRPr>
          </a:p>
        </p:txBody>
      </p:sp>
      <p:cxnSp>
        <p:nvCxnSpPr>
          <p:cNvPr id="8" name="直接连接符 8">
            <a:extLst>
              <a:ext uri="{FF2B5EF4-FFF2-40B4-BE49-F238E27FC236}">
                <a16:creationId xmlns:a16="http://schemas.microsoft.com/office/drawing/2014/main" id="{A264AC4A-413D-4531-9151-0E078324F930}"/>
              </a:ext>
            </a:extLst>
          </p:cNvPr>
          <p:cNvCxnSpPr>
            <a:cxnSpLocks/>
          </p:cNvCxnSpPr>
          <p:nvPr/>
        </p:nvCxnSpPr>
        <p:spPr>
          <a:xfrm>
            <a:off x="3462480" y="4269528"/>
            <a:ext cx="5829300"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059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800"/>
                                      </p:stCondLst>
                                      <p:childTnLst>
                                        <p:set>
                                          <p:cBhvr>
                                            <p:cTn id="6" dur="1" fill="hold">
                                              <p:stCondLst>
                                                <p:cond delay="0"/>
                                              </p:stCondLst>
                                            </p:cTn>
                                            <p:tgtEl>
                                              <p:spTgt spid="6"/>
                                            </p:tgtEl>
                                            <p:attrNameLst>
                                              <p:attrName>style.visibility</p:attrName>
                                            </p:attrNameLst>
                                          </p:cBhvr>
                                          <p:to>
                                            <p:strVal val="visible"/>
                                          </p:to>
                                        </p:set>
                                        <p:anim calcmode="lin" valueType="num" p14:bounceEnd="65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5000">
                                      <p:stCondLst>
                                        <p:cond delay="800"/>
                                      </p:stCondLst>
                                      <p:childTnLst>
                                        <p:set>
                                          <p:cBhvr>
                                            <p:cTn id="10" dur="1" fill="hold">
                                              <p:stCondLst>
                                                <p:cond delay="0"/>
                                              </p:stCondLst>
                                            </p:cTn>
                                            <p:tgtEl>
                                              <p:spTgt spid="7"/>
                                            </p:tgtEl>
                                            <p:attrNameLst>
                                              <p:attrName>style.visibility</p:attrName>
                                            </p:attrNameLst>
                                          </p:cBhvr>
                                          <p:to>
                                            <p:strVal val="visible"/>
                                          </p:to>
                                        </p:set>
                                        <p:anim calcmode="lin" valueType="num" p14:bounceEnd="65000">
                                          <p:cBhvr additive="base">
                                            <p:cTn id="11" dur="1000" fill="hold"/>
                                            <p:tgtEl>
                                              <p:spTgt spid="7"/>
                                            </p:tgtEl>
                                            <p:attrNameLst>
                                              <p:attrName>ppt_x</p:attrName>
                                            </p:attrNameLst>
                                          </p:cBhvr>
                                          <p:tavLst>
                                            <p:tav tm="0">
                                              <p:val>
                                                <p:strVal val="#ppt_x"/>
                                              </p:val>
                                            </p:tav>
                                            <p:tav tm="100000">
                                              <p:val>
                                                <p:strVal val="#ppt_x"/>
                                              </p:val>
                                            </p:tav>
                                          </p:tavLst>
                                        </p:anim>
                                        <p:anim calcmode="lin" valueType="num" p14:bounceEnd="65000">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800"/>
                                </p:stCondLst>
                                <p:childTnLst>
                                  <p:par>
                                    <p:cTn id="14" presetID="16" presetClass="entr" presetSubtype="37"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8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8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800"/>
                                </p:stCondLst>
                                <p:childTnLst>
                                  <p:par>
                                    <p:cTn id="14" presetID="16" presetClass="entr" presetSubtype="37"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9768" y="435077"/>
            <a:ext cx="11080619" cy="5987845"/>
          </a:xfrm>
          <a:prstGeom prst="rect">
            <a:avLst/>
          </a:prstGeom>
          <a:solidFill>
            <a:schemeClr val="bg1"/>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 name="图片 16"/>
          <p:cNvPicPr>
            <a:picLocks noChangeAspect="1"/>
          </p:cNvPicPr>
          <p:nvPr/>
        </p:nvPicPr>
        <p:blipFill>
          <a:blip r:embed="rId3">
            <a:extLst>
              <a:ext uri="{BEBA8EAE-BF5A-486C-A8C5-ECC9F3942E4B}">
                <a14:imgProps xmlns:a14="http://schemas.microsoft.com/office/drawing/2010/main">
                  <a14:imgLayer r:embed="rId4">
                    <a14:imgEffect>
                      <a14:backgroundRemoval t="1961" b="99804" l="1323" r="95503"/>
                    </a14:imgEffect>
                  </a14:imgLayer>
                </a14:imgProps>
              </a:ext>
            </a:extLst>
          </a:blip>
          <a:stretch>
            <a:fillRect/>
          </a:stretch>
        </p:blipFill>
        <p:spPr>
          <a:xfrm>
            <a:off x="213865" y="3151591"/>
            <a:ext cx="2628273" cy="3546083"/>
          </a:xfrm>
          <a:prstGeom prst="rect">
            <a:avLst/>
          </a:prstGeom>
        </p:spPr>
      </p:pic>
      <p:sp>
        <p:nvSpPr>
          <p:cNvPr id="6" name="矩形 5">
            <a:extLst>
              <a:ext uri="{FF2B5EF4-FFF2-40B4-BE49-F238E27FC236}">
                <a16:creationId xmlns:a16="http://schemas.microsoft.com/office/drawing/2014/main" id="{874C3C05-95C1-4756-BCA3-F84DAA3AB6CA}"/>
              </a:ext>
            </a:extLst>
          </p:cNvPr>
          <p:cNvSpPr/>
          <p:nvPr/>
        </p:nvSpPr>
        <p:spPr>
          <a:xfrm>
            <a:off x="4023343" y="662550"/>
            <a:ext cx="4145314" cy="646331"/>
          </a:xfrm>
          <a:prstGeom prst="rect">
            <a:avLst/>
          </a:prstGeom>
        </p:spPr>
        <p:txBody>
          <a:bodyPr wrap="square">
            <a:spAutoFit/>
          </a:bodyPr>
          <a:lstStyle/>
          <a:p>
            <a:pPr algn="ctr"/>
            <a:r>
              <a:rPr lang="en-US" altLang="zh-CN" sz="3600" b="1">
                <a:solidFill>
                  <a:srgbClr val="FC7384"/>
                </a:solidFill>
                <a:latin typeface="Tahoma" panose="020B0604030504040204" pitchFamily="34" charset="0"/>
                <a:ea typeface="方正稚艺简体" panose="03000509000000000000" pitchFamily="65" charset="-122"/>
              </a:rPr>
              <a:t>ĐÚNG HAY SAI?</a:t>
            </a:r>
            <a:endParaRPr lang="en-US" altLang="zh-CN" sz="3600" b="1" dirty="0">
              <a:solidFill>
                <a:srgbClr val="FC7384"/>
              </a:solidFill>
              <a:latin typeface="Tahoma" panose="020B0604030504040204" pitchFamily="34" charset="0"/>
              <a:ea typeface="Tahoma" panose="020B0604030504040204" pitchFamily="34" charset="0"/>
            </a:endParaRPr>
          </a:p>
        </p:txBody>
      </p:sp>
      <p:sp>
        <p:nvSpPr>
          <p:cNvPr id="7" name="矩形 5">
            <a:extLst>
              <a:ext uri="{FF2B5EF4-FFF2-40B4-BE49-F238E27FC236}">
                <a16:creationId xmlns:a16="http://schemas.microsoft.com/office/drawing/2014/main" id="{38BEFC0D-7F36-4923-BEE6-51CD20E2AE8A}"/>
              </a:ext>
            </a:extLst>
          </p:cNvPr>
          <p:cNvSpPr/>
          <p:nvPr/>
        </p:nvSpPr>
        <p:spPr>
          <a:xfrm>
            <a:off x="3997384" y="1630912"/>
            <a:ext cx="7574847" cy="646331"/>
          </a:xfrm>
          <a:prstGeom prst="rect">
            <a:avLst/>
          </a:prstGeom>
        </p:spPr>
        <p:txBody>
          <a:bodyPr wrap="square">
            <a:spAutoFit/>
          </a:bodyPr>
          <a:lstStyle/>
          <a:p>
            <a:r>
              <a:rPr lang="en-US" altLang="zh-CN" sz="3600" b="1">
                <a:latin typeface="Tahoma" panose="020B0604030504040204" pitchFamily="34" charset="0"/>
                <a:ea typeface="方正稚艺简体" panose="03000509000000000000" pitchFamily="65" charset="-122"/>
              </a:rPr>
              <a:t>a. (30 + 65) : 6 = 30 : 6 + 65 : 6 </a:t>
            </a:r>
            <a:endParaRPr lang="en-US" altLang="zh-CN" sz="3600" b="1" dirty="0">
              <a:latin typeface="Tahoma" panose="020B0604030504040204" pitchFamily="34" charset="0"/>
              <a:ea typeface="Tahoma" panose="020B0604030504040204" pitchFamily="34" charset="0"/>
            </a:endParaRPr>
          </a:p>
        </p:txBody>
      </p:sp>
      <p:sp>
        <p:nvSpPr>
          <p:cNvPr id="8" name="矩形 5">
            <a:extLst>
              <a:ext uri="{FF2B5EF4-FFF2-40B4-BE49-F238E27FC236}">
                <a16:creationId xmlns:a16="http://schemas.microsoft.com/office/drawing/2014/main" id="{27449464-5C4A-47C5-A186-497187F57642}"/>
              </a:ext>
            </a:extLst>
          </p:cNvPr>
          <p:cNvSpPr/>
          <p:nvPr/>
        </p:nvSpPr>
        <p:spPr>
          <a:xfrm>
            <a:off x="3997385" y="3166331"/>
            <a:ext cx="7574846" cy="646331"/>
          </a:xfrm>
          <a:prstGeom prst="rect">
            <a:avLst/>
          </a:prstGeom>
        </p:spPr>
        <p:txBody>
          <a:bodyPr wrap="square">
            <a:spAutoFit/>
          </a:bodyPr>
          <a:lstStyle/>
          <a:p>
            <a:r>
              <a:rPr lang="en-US" altLang="zh-CN" sz="3600" b="1">
                <a:latin typeface="Tahoma" panose="020B0604030504040204" pitchFamily="34" charset="0"/>
                <a:ea typeface="方正稚艺简体" panose="03000509000000000000" pitchFamily="65" charset="-122"/>
              </a:rPr>
              <a:t>b. 45 : 5 + 50 : 5 = 45 + 50 : 5</a:t>
            </a:r>
            <a:endParaRPr lang="en-US" altLang="zh-CN" sz="3600" b="1" dirty="0">
              <a:latin typeface="Tahoma" panose="020B0604030504040204" pitchFamily="34" charset="0"/>
              <a:ea typeface="Tahoma" panose="020B0604030504040204" pitchFamily="34" charset="0"/>
            </a:endParaRPr>
          </a:p>
        </p:txBody>
      </p:sp>
      <p:sp>
        <p:nvSpPr>
          <p:cNvPr id="9" name="矩形 5">
            <a:extLst>
              <a:ext uri="{FF2B5EF4-FFF2-40B4-BE49-F238E27FC236}">
                <a16:creationId xmlns:a16="http://schemas.microsoft.com/office/drawing/2014/main" id="{0E286783-6C7D-426A-BB8B-36DF3C435FB4}"/>
              </a:ext>
            </a:extLst>
          </p:cNvPr>
          <p:cNvSpPr/>
          <p:nvPr/>
        </p:nvSpPr>
        <p:spPr>
          <a:xfrm>
            <a:off x="3997384" y="4386430"/>
            <a:ext cx="7574845" cy="646331"/>
          </a:xfrm>
          <a:prstGeom prst="rect">
            <a:avLst/>
          </a:prstGeom>
        </p:spPr>
        <p:txBody>
          <a:bodyPr wrap="square">
            <a:spAutoFit/>
          </a:bodyPr>
          <a:lstStyle/>
          <a:p>
            <a:r>
              <a:rPr lang="en-US" altLang="zh-CN" sz="3600" b="1">
                <a:latin typeface="Tahoma" panose="020B0604030504040204" pitchFamily="34" charset="0"/>
                <a:ea typeface="方正稚艺简体" panose="03000509000000000000" pitchFamily="65" charset="-122"/>
              </a:rPr>
              <a:t>c. (42 – 14) : 7 = 42 : 7 – 14 : 7</a:t>
            </a:r>
            <a:endParaRPr lang="en-US" altLang="zh-CN" sz="3600" b="1" dirty="0">
              <a:latin typeface="Tahoma" panose="020B0604030504040204" pitchFamily="34" charset="0"/>
              <a:ea typeface="Tahoma" panose="020B0604030504040204" pitchFamily="34" charset="0"/>
            </a:endParaRPr>
          </a:p>
        </p:txBody>
      </p:sp>
      <p:cxnSp>
        <p:nvCxnSpPr>
          <p:cNvPr id="3" name="Straight Connector 2">
            <a:extLst>
              <a:ext uri="{FF2B5EF4-FFF2-40B4-BE49-F238E27FC236}">
                <a16:creationId xmlns:a16="http://schemas.microsoft.com/office/drawing/2014/main" id="{8A341276-F1DE-4620-BC0A-BBA7BDFC50F1}"/>
              </a:ext>
            </a:extLst>
          </p:cNvPr>
          <p:cNvCxnSpPr/>
          <p:nvPr/>
        </p:nvCxnSpPr>
        <p:spPr>
          <a:xfrm>
            <a:off x="6085500" y="2277243"/>
            <a:ext cx="6421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C869396-C990-4D35-AFFA-F8C4E6CC27CB}"/>
              </a:ext>
            </a:extLst>
          </p:cNvPr>
          <p:cNvCxnSpPr>
            <a:cxnSpLocks/>
          </p:cNvCxnSpPr>
          <p:nvPr/>
        </p:nvCxnSpPr>
        <p:spPr>
          <a:xfrm>
            <a:off x="10184534" y="2277243"/>
            <a:ext cx="12927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矩形 5">
            <a:extLst>
              <a:ext uri="{FF2B5EF4-FFF2-40B4-BE49-F238E27FC236}">
                <a16:creationId xmlns:a16="http://schemas.microsoft.com/office/drawing/2014/main" id="{B48FB130-0789-4E07-9C3A-58CDCDA640FD}"/>
              </a:ext>
            </a:extLst>
          </p:cNvPr>
          <p:cNvSpPr/>
          <p:nvPr/>
        </p:nvSpPr>
        <p:spPr>
          <a:xfrm>
            <a:off x="5704680" y="2350569"/>
            <a:ext cx="4558671" cy="584775"/>
          </a:xfrm>
          <a:prstGeom prst="rect">
            <a:avLst/>
          </a:prstGeom>
        </p:spPr>
        <p:txBody>
          <a:bodyPr wrap="square">
            <a:spAutoFit/>
          </a:bodyPr>
          <a:lstStyle/>
          <a:p>
            <a:r>
              <a:rPr lang="en-US" altLang="zh-CN" sz="3200">
                <a:solidFill>
                  <a:srgbClr val="C00000"/>
                </a:solidFill>
                <a:latin typeface="Tahoma" panose="020B0604030504040204" pitchFamily="34" charset="0"/>
                <a:ea typeface="方正稚艺简体" panose="03000509000000000000" pitchFamily="65" charset="-122"/>
              </a:rPr>
              <a:t>65 không chia hết cho 6</a:t>
            </a:r>
            <a:endParaRPr lang="en-US" altLang="zh-CN" sz="3200" dirty="0">
              <a:solidFill>
                <a:srgbClr val="C00000"/>
              </a:solidFill>
              <a:latin typeface="Tahoma" panose="020B0604030504040204" pitchFamily="34" charset="0"/>
              <a:ea typeface="Tahoma" panose="020B0604030504040204" pitchFamily="34" charset="0"/>
            </a:endParaRPr>
          </a:p>
        </p:txBody>
      </p:sp>
      <p:sp>
        <p:nvSpPr>
          <p:cNvPr id="12" name="Oval 11">
            <a:extLst>
              <a:ext uri="{FF2B5EF4-FFF2-40B4-BE49-F238E27FC236}">
                <a16:creationId xmlns:a16="http://schemas.microsoft.com/office/drawing/2014/main" id="{C530DD3C-B068-4B4B-810F-A2B36D95FD4A}"/>
              </a:ext>
            </a:extLst>
          </p:cNvPr>
          <p:cNvSpPr/>
          <p:nvPr/>
        </p:nvSpPr>
        <p:spPr>
          <a:xfrm>
            <a:off x="2474699" y="1630912"/>
            <a:ext cx="1464074" cy="835567"/>
          </a:xfrm>
          <a:prstGeom prst="ellipse">
            <a:avLst/>
          </a:prstGeom>
          <a:solidFill>
            <a:srgbClr val="BE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Sai</a:t>
            </a:r>
          </a:p>
        </p:txBody>
      </p:sp>
      <p:sp>
        <p:nvSpPr>
          <p:cNvPr id="15" name="Oval 14">
            <a:extLst>
              <a:ext uri="{FF2B5EF4-FFF2-40B4-BE49-F238E27FC236}">
                <a16:creationId xmlns:a16="http://schemas.microsoft.com/office/drawing/2014/main" id="{499A6753-FC73-4E4B-B2D8-9BCEA60CA978}"/>
              </a:ext>
            </a:extLst>
          </p:cNvPr>
          <p:cNvSpPr/>
          <p:nvPr/>
        </p:nvSpPr>
        <p:spPr>
          <a:xfrm>
            <a:off x="2474699" y="3093004"/>
            <a:ext cx="1464074" cy="835567"/>
          </a:xfrm>
          <a:prstGeom prst="ellipse">
            <a:avLst/>
          </a:prstGeom>
          <a:solidFill>
            <a:srgbClr val="BE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Sai</a:t>
            </a:r>
          </a:p>
        </p:txBody>
      </p:sp>
      <p:sp>
        <p:nvSpPr>
          <p:cNvPr id="16" name="矩形 5">
            <a:extLst>
              <a:ext uri="{FF2B5EF4-FFF2-40B4-BE49-F238E27FC236}">
                <a16:creationId xmlns:a16="http://schemas.microsoft.com/office/drawing/2014/main" id="{C0E679FC-8D39-4DED-B03C-F0F52169C47C}"/>
              </a:ext>
            </a:extLst>
          </p:cNvPr>
          <p:cNvSpPr/>
          <p:nvPr/>
        </p:nvSpPr>
        <p:spPr>
          <a:xfrm>
            <a:off x="8305994" y="3104776"/>
            <a:ext cx="333514" cy="707886"/>
          </a:xfrm>
          <a:prstGeom prst="rect">
            <a:avLst/>
          </a:prstGeom>
        </p:spPr>
        <p:txBody>
          <a:bodyPr wrap="square">
            <a:spAutoFit/>
          </a:bodyPr>
          <a:lstStyle/>
          <a:p>
            <a:r>
              <a:rPr lang="en-US" altLang="zh-CN" sz="4000" b="1">
                <a:solidFill>
                  <a:srgbClr val="C00000"/>
                </a:solidFill>
                <a:latin typeface="Tahoma" panose="020B0604030504040204" pitchFamily="34" charset="0"/>
                <a:ea typeface="方正稚艺简体" panose="03000509000000000000" pitchFamily="65" charset="-122"/>
              </a:rPr>
              <a:t>(</a:t>
            </a:r>
            <a:endParaRPr lang="en-US" altLang="zh-CN" sz="4000" b="1" dirty="0">
              <a:solidFill>
                <a:srgbClr val="C00000"/>
              </a:solidFill>
              <a:latin typeface="Tahoma" panose="020B0604030504040204" pitchFamily="34" charset="0"/>
              <a:ea typeface="Tahoma" panose="020B0604030504040204" pitchFamily="34" charset="0"/>
            </a:endParaRPr>
          </a:p>
        </p:txBody>
      </p:sp>
      <p:sp>
        <p:nvSpPr>
          <p:cNvPr id="20" name="矩形 5">
            <a:extLst>
              <a:ext uri="{FF2B5EF4-FFF2-40B4-BE49-F238E27FC236}">
                <a16:creationId xmlns:a16="http://schemas.microsoft.com/office/drawing/2014/main" id="{81CA8B0D-D10D-4766-B6E8-845C6570929B}"/>
              </a:ext>
            </a:extLst>
          </p:cNvPr>
          <p:cNvSpPr/>
          <p:nvPr/>
        </p:nvSpPr>
        <p:spPr>
          <a:xfrm>
            <a:off x="10168765" y="3092028"/>
            <a:ext cx="311670" cy="707886"/>
          </a:xfrm>
          <a:prstGeom prst="rect">
            <a:avLst/>
          </a:prstGeom>
        </p:spPr>
        <p:txBody>
          <a:bodyPr wrap="square">
            <a:spAutoFit/>
          </a:bodyPr>
          <a:lstStyle/>
          <a:p>
            <a:r>
              <a:rPr lang="en-US" altLang="zh-CN" sz="4000" b="1">
                <a:solidFill>
                  <a:srgbClr val="C00000"/>
                </a:solidFill>
                <a:latin typeface="Tahoma" panose="020B0604030504040204" pitchFamily="34" charset="0"/>
                <a:ea typeface="方正稚艺简体" panose="03000509000000000000" pitchFamily="65" charset="-122"/>
              </a:rPr>
              <a:t>)</a:t>
            </a:r>
            <a:endParaRPr lang="en-US" altLang="zh-CN" sz="4000" b="1" dirty="0">
              <a:solidFill>
                <a:srgbClr val="C00000"/>
              </a:solidFill>
              <a:latin typeface="Tahoma" panose="020B0604030504040204" pitchFamily="34" charset="0"/>
              <a:ea typeface="Tahoma" panose="020B0604030504040204" pitchFamily="34" charset="0"/>
            </a:endParaRPr>
          </a:p>
        </p:txBody>
      </p:sp>
      <p:cxnSp>
        <p:nvCxnSpPr>
          <p:cNvPr id="21" name="Straight Connector 20">
            <a:extLst>
              <a:ext uri="{FF2B5EF4-FFF2-40B4-BE49-F238E27FC236}">
                <a16:creationId xmlns:a16="http://schemas.microsoft.com/office/drawing/2014/main" id="{E04BE91A-64D2-4238-8E98-D12B28067460}"/>
              </a:ext>
            </a:extLst>
          </p:cNvPr>
          <p:cNvCxnSpPr>
            <a:cxnSpLocks/>
          </p:cNvCxnSpPr>
          <p:nvPr/>
        </p:nvCxnSpPr>
        <p:spPr>
          <a:xfrm>
            <a:off x="8639508" y="3835436"/>
            <a:ext cx="168509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4F47CE12-9270-4B2F-9074-4F1026D77672}"/>
              </a:ext>
            </a:extLst>
          </p:cNvPr>
          <p:cNvSpPr/>
          <p:nvPr/>
        </p:nvSpPr>
        <p:spPr>
          <a:xfrm>
            <a:off x="1939159" y="4261349"/>
            <a:ext cx="2038078" cy="835567"/>
          </a:xfrm>
          <a:prstGeom prst="ellipse">
            <a:avLst/>
          </a:prstGeom>
          <a:solidFill>
            <a:srgbClr val="BE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Đúng</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left)">
                                      <p:cBhvr>
                                        <p:cTn id="15" dur="500"/>
                                        <p:tgtEl>
                                          <p:spTgt spid="8">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left)">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left)">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500"/>
                            </p:stCondLst>
                            <p:childTnLst>
                              <p:par>
                                <p:cTn id="44" presetID="10" presetClass="entr" presetSubtype="0" repeatCount="indefinite" fill="hold" grpId="0" nodeType="afterEffect">
                                  <p:stCondLst>
                                    <p:cond delay="0"/>
                                  </p:stCondLst>
                                  <p:endCondLst>
                                    <p:cond evt="onNext" delay="0">
                                      <p:tgtEl>
                                        <p:sldTgt/>
                                      </p:tgtEl>
                                    </p:cond>
                                  </p:end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repeatCount="indefinite" fill="hold" grpId="0" nodeType="withEffect">
                                  <p:stCondLst>
                                    <p:cond delay="0"/>
                                  </p:stCondLst>
                                  <p:endCondLst>
                                    <p:cond evt="onNext" delay="0">
                                      <p:tgtEl>
                                        <p:sldTgt/>
                                      </p:tgtEl>
                                    </p:cond>
                                  </p:end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par>
                                <p:cTn id="58" presetID="16" presetClass="entr" presetSubtype="21"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arn(inVertical)">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barn(inVertical)">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p:bldP spid="16" grpId="1"/>
      <p:bldP spid="20" grpId="0"/>
      <p:bldP spid="20" grpId="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811161" y="910085"/>
            <a:ext cx="10795819" cy="4812288"/>
          </a:xfrm>
          <a:prstGeom prst="rect">
            <a:avLst/>
          </a:prstGeom>
        </p:spPr>
      </p:pic>
      <p:sp>
        <p:nvSpPr>
          <p:cNvPr id="7" name="!!文本框 6"/>
          <p:cNvSpPr txBox="1"/>
          <p:nvPr/>
        </p:nvSpPr>
        <p:spPr>
          <a:xfrm>
            <a:off x="2298860" y="2919374"/>
            <a:ext cx="5829300" cy="1451808"/>
          </a:xfrm>
          <a:prstGeom prst="rect">
            <a:avLst/>
          </a:prstGeom>
          <a:noFill/>
          <a:ln w="19050">
            <a:noFill/>
            <a:prstDash val="dash"/>
          </a:ln>
        </p:spPr>
        <p:txBody>
          <a:bodyPr wrap="square" rtlCol="0">
            <a:spAutoFit/>
          </a:bodyPr>
          <a:lstStyle/>
          <a:p>
            <a:pPr>
              <a:lnSpc>
                <a:spcPct val="150000"/>
              </a:lnSpc>
            </a:pPr>
            <a:r>
              <a:rPr lang="en-US" altLang="zh-CN" sz="6600" b="1">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KHỞI ĐỘNG</a:t>
            </a:r>
            <a:endParaRPr lang="zh-CN" altLang="en-US" sz="6600" b="1" dirty="0">
              <a:solidFill>
                <a:srgbClr val="3165A1"/>
              </a:solidFill>
              <a:effectLst>
                <a:outerShdw blurRad="38100" dist="38100" dir="2700000" algn="tl">
                  <a:srgbClr val="000000">
                    <a:alpha val="43137"/>
                  </a:srgbClr>
                </a:outerShdw>
              </a:effectLst>
              <a:latin typeface="UVN Binh Duong" pitchFamily="2" charset="0"/>
              <a:ea typeface="方正稚艺简体" panose="03000509000000000000" pitchFamily="65" charset="-122"/>
              <a:cs typeface="+mn-ea"/>
              <a:sym typeface="+mn-lt"/>
            </a:endParaRPr>
          </a:p>
        </p:txBody>
      </p:sp>
      <p:cxnSp>
        <p:nvCxnSpPr>
          <p:cNvPr id="9" name="直接连接符 8">
            <a:extLst>
              <a:ext uri="{FF2B5EF4-FFF2-40B4-BE49-F238E27FC236}">
                <a16:creationId xmlns:a16="http://schemas.microsoft.com/office/drawing/2014/main" id="{B5E751FD-AD86-4715-A9FD-D506B78216CC}"/>
              </a:ext>
            </a:extLst>
          </p:cNvPr>
          <p:cNvCxnSpPr>
            <a:cxnSpLocks/>
          </p:cNvCxnSpPr>
          <p:nvPr/>
        </p:nvCxnSpPr>
        <p:spPr>
          <a:xfrm>
            <a:off x="1888957" y="4371182"/>
            <a:ext cx="5829300"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934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1613" y="435077"/>
            <a:ext cx="11208774" cy="5987845"/>
          </a:xfrm>
          <a:prstGeom prst="rect">
            <a:avLst/>
          </a:prstGeom>
          <a:solidFill>
            <a:schemeClr val="bg1"/>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a:extLst>
              <a:ext uri="{FF2B5EF4-FFF2-40B4-BE49-F238E27FC236}">
                <a16:creationId xmlns:a16="http://schemas.microsoft.com/office/drawing/2014/main" id="{4D6F403C-FE06-44D4-9D51-6C04EA230C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008" y="4013712"/>
            <a:ext cx="5344510" cy="2844288"/>
          </a:xfrm>
          <a:prstGeom prst="rect">
            <a:avLst/>
          </a:prstGeom>
        </p:spPr>
      </p:pic>
      <p:sp>
        <p:nvSpPr>
          <p:cNvPr id="8" name="Rectangle: Rounded Corners 7">
            <a:extLst>
              <a:ext uri="{FF2B5EF4-FFF2-40B4-BE49-F238E27FC236}">
                <a16:creationId xmlns:a16="http://schemas.microsoft.com/office/drawing/2014/main" id="{4C320FC4-E3FD-4DF3-94D0-C4E5FF17C6CB}"/>
              </a:ext>
            </a:extLst>
          </p:cNvPr>
          <p:cNvSpPr/>
          <p:nvPr/>
        </p:nvSpPr>
        <p:spPr>
          <a:xfrm>
            <a:off x="2417695" y="2782483"/>
            <a:ext cx="7635135"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(a + b) : c = a : c + b : c </a:t>
            </a:r>
          </a:p>
          <a:p>
            <a:pPr algn="ctr"/>
            <a:r>
              <a:rPr lang="en-US" sz="2800" i="1">
                <a:solidFill>
                  <a:srgbClr val="FF0000"/>
                </a:solidFill>
                <a:latin typeface="Times New Roman" panose="02020603050405020304" pitchFamily="18" charset="0"/>
                <a:ea typeface="Tahoma" panose="020B0604030504040204" pitchFamily="34" charset="0"/>
                <a:cs typeface="Times New Roman" panose="02020603050405020304" pitchFamily="18" charset="0"/>
              </a:rPr>
              <a:t>Với a và b chia hết cho c</a:t>
            </a:r>
            <a:endParaRPr lang="en-US" sz="2400" i="1">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5AC3AE2E-8F8D-47D2-8DFC-184BE76BCBF2}"/>
              </a:ext>
            </a:extLst>
          </p:cNvPr>
          <p:cNvSpPr/>
          <p:nvPr/>
        </p:nvSpPr>
        <p:spPr>
          <a:xfrm>
            <a:off x="491613" y="1431496"/>
            <a:ext cx="11001449" cy="11447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14400" algn="just"/>
            <a:r>
              <a:rPr lang="en-US" sz="36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Khi chia một tổng cho một số, nếu các số hạng của tổng đều chia hết cho số chia thì ta có thể chia từng số hạng cho số chia rồi cộng các kết quả với nhau.</a:t>
            </a:r>
          </a:p>
          <a:p>
            <a:pPr indent="914400" algn="just"/>
            <a:r>
              <a:rPr lang="en-US" sz="36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811161" y="910085"/>
            <a:ext cx="10795819" cy="4812288"/>
          </a:xfrm>
          <a:prstGeom prst="rect">
            <a:avLst/>
          </a:prstGeom>
        </p:spPr>
      </p:pic>
      <p:sp>
        <p:nvSpPr>
          <p:cNvPr id="7" name="!!文本框 6"/>
          <p:cNvSpPr txBox="1"/>
          <p:nvPr/>
        </p:nvSpPr>
        <p:spPr>
          <a:xfrm>
            <a:off x="2978775" y="1297050"/>
            <a:ext cx="3688985" cy="1306640"/>
          </a:xfrm>
          <a:prstGeom prst="rect">
            <a:avLst/>
          </a:prstGeom>
          <a:noFill/>
          <a:ln w="19050">
            <a:noFill/>
            <a:prstDash val="dash"/>
          </a:ln>
        </p:spPr>
        <p:txBody>
          <a:bodyPr wrap="square" rtlCol="0">
            <a:spAutoFit/>
          </a:bodyPr>
          <a:lstStyle/>
          <a:p>
            <a:pPr>
              <a:lnSpc>
                <a:spcPct val="150000"/>
              </a:lnSpc>
            </a:pPr>
            <a:r>
              <a:rPr lang="en-US" altLang="zh-CN" sz="6000" b="1">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DẶN DÒ</a:t>
            </a:r>
            <a:endParaRPr lang="zh-CN" altLang="en-US" sz="6000" b="1" dirty="0">
              <a:solidFill>
                <a:srgbClr val="3165A1"/>
              </a:solidFill>
              <a:effectLst>
                <a:outerShdw blurRad="38100" dist="38100" dir="2700000" algn="tl">
                  <a:srgbClr val="000000">
                    <a:alpha val="43137"/>
                  </a:srgbClr>
                </a:outerShdw>
              </a:effectLst>
              <a:latin typeface="UVN Binh Duong" pitchFamily="2" charset="0"/>
              <a:cs typeface="+mn-ea"/>
              <a:sym typeface="+mn-lt"/>
            </a:endParaRPr>
          </a:p>
        </p:txBody>
      </p:sp>
      <p:cxnSp>
        <p:nvCxnSpPr>
          <p:cNvPr id="9" name="直接连接符 8">
            <a:extLst>
              <a:ext uri="{FF2B5EF4-FFF2-40B4-BE49-F238E27FC236}">
                <a16:creationId xmlns:a16="http://schemas.microsoft.com/office/drawing/2014/main" id="{B5E751FD-AD86-4715-A9FD-D506B78216CC}"/>
              </a:ext>
            </a:extLst>
          </p:cNvPr>
          <p:cNvCxnSpPr>
            <a:cxnSpLocks/>
          </p:cNvCxnSpPr>
          <p:nvPr/>
        </p:nvCxnSpPr>
        <p:spPr>
          <a:xfrm>
            <a:off x="2635045" y="2768524"/>
            <a:ext cx="3460955"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0D3EBE65-0459-4CAA-AFA9-60A9A592E142}"/>
              </a:ext>
            </a:extLst>
          </p:cNvPr>
          <p:cNvSpPr/>
          <p:nvPr/>
        </p:nvSpPr>
        <p:spPr>
          <a:xfrm>
            <a:off x="2330245" y="2856782"/>
            <a:ext cx="11001449" cy="17701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Wingdings" panose="05000000000000000000" pitchFamily="2" charset="2"/>
              <a:buChar char="q"/>
            </a:pPr>
            <a:r>
              <a:rPr lang="en-US" sz="36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Làm BT vào vở Toán</a:t>
            </a:r>
          </a:p>
          <a:p>
            <a:pPr marL="571500" indent="-571500" algn="just">
              <a:lnSpc>
                <a:spcPct val="150000"/>
              </a:lnSpc>
              <a:buFont typeface="Wingdings" panose="05000000000000000000" pitchFamily="2" charset="2"/>
              <a:buChar char="q"/>
            </a:pPr>
            <a:r>
              <a:rPr lang="en-US" sz="36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Chuẩn bị bài tiếp theo</a:t>
            </a:r>
          </a:p>
        </p:txBody>
      </p:sp>
    </p:spTree>
    <p:extLst>
      <p:ext uri="{BB962C8B-B14F-4D97-AF65-F5344CB8AC3E}">
        <p14:creationId xmlns:p14="http://schemas.microsoft.com/office/powerpoint/2010/main" val="2300702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58098" y="1358442"/>
            <a:ext cx="7537694" cy="3888870"/>
          </a:xfrm>
          <a:prstGeom prst="rect">
            <a:avLst/>
          </a:prstGeom>
          <a:solidFill>
            <a:schemeClr val="bg1">
              <a:alpha val="66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22883AC5-2909-4818-B114-655B51211572}"/>
              </a:ext>
            </a:extLst>
          </p:cNvPr>
          <p:cNvSpPr/>
          <p:nvPr/>
        </p:nvSpPr>
        <p:spPr>
          <a:xfrm>
            <a:off x="1704297" y="1657104"/>
            <a:ext cx="8280400" cy="2951577"/>
          </a:xfrm>
          <a:prstGeom prst="rect">
            <a:avLst/>
          </a:prstGeom>
        </p:spPr>
        <p:txBody>
          <a:bodyPr wrap="square">
            <a:spAutoFit/>
          </a:bodyPr>
          <a:lstStyle/>
          <a:p>
            <a:pPr algn="ctr">
              <a:lnSpc>
                <a:spcPct val="150000"/>
              </a:lnSpc>
            </a:pPr>
            <a:r>
              <a:rPr lang="en-US" altLang="zh-CN" sz="6600" b="1">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rPr>
              <a:t>CHÚC CÁC EM </a:t>
            </a:r>
          </a:p>
          <a:p>
            <a:pPr algn="ctr">
              <a:lnSpc>
                <a:spcPct val="150000"/>
              </a:lnSpc>
            </a:pPr>
            <a:r>
              <a:rPr lang="en-US" altLang="zh-CN" sz="6600" b="1">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rPr>
              <a:t>HỌC TỐT!</a:t>
            </a:r>
            <a:endParaRPr lang="en-US" altLang="zh-CN" sz="6600" b="1" dirty="0">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endParaRPr>
          </a:p>
        </p:txBody>
      </p:sp>
      <p:pic>
        <p:nvPicPr>
          <p:cNvPr id="6" name="图片 5">
            <a:extLst>
              <a:ext uri="{FF2B5EF4-FFF2-40B4-BE49-F238E27FC236}">
                <a16:creationId xmlns:a16="http://schemas.microsoft.com/office/drawing/2014/main" id="{BFAB0C96-04F2-4315-B466-6DDAA01F47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6621" y="4577542"/>
            <a:ext cx="5855752" cy="2280458"/>
          </a:xfrm>
          <a:prstGeom prst="rect">
            <a:avLst/>
          </a:prstGeom>
        </p:spPr>
      </p:pic>
    </p:spTree>
    <p:extLst>
      <p:ext uri="{BB962C8B-B14F-4D97-AF65-F5344CB8AC3E}">
        <p14:creationId xmlns:p14="http://schemas.microsoft.com/office/powerpoint/2010/main" val="3666507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图片 6"/>
          <p:cNvSpPr/>
          <p:nvPr/>
        </p:nvSpPr>
        <p:spPr>
          <a:xfrm>
            <a:off x="491613" y="435077"/>
            <a:ext cx="11208774" cy="5987845"/>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40C2"/>
              </a:solidFill>
              <a:cs typeface="+mn-ea"/>
              <a:sym typeface="+mn-lt"/>
            </a:endParaRPr>
          </a:p>
        </p:txBody>
      </p:sp>
      <p:sp>
        <p:nvSpPr>
          <p:cNvPr id="7" name="云形标注 25602">
            <a:extLst>
              <a:ext uri="{FF2B5EF4-FFF2-40B4-BE49-F238E27FC236}">
                <a16:creationId xmlns:a16="http://schemas.microsoft.com/office/drawing/2014/main" id="{3F2DA0A2-75B5-4EA9-8C04-2673007485F5}"/>
              </a:ext>
            </a:extLst>
          </p:cNvPr>
          <p:cNvSpPr>
            <a:spLocks noChangeArrowheads="1"/>
          </p:cNvSpPr>
          <p:nvPr/>
        </p:nvSpPr>
        <p:spPr bwMode="auto">
          <a:xfrm>
            <a:off x="3436884" y="945931"/>
            <a:ext cx="7267902" cy="2995448"/>
          </a:xfrm>
          <a:prstGeom prst="cloudCallout">
            <a:avLst>
              <a:gd name="adj1" fmla="val -63810"/>
              <a:gd name="adj2" fmla="val 43763"/>
            </a:avLst>
          </a:prstGeom>
          <a:noFill/>
          <a:ln w="9525">
            <a:solidFill>
              <a:srgbClr val="78926C"/>
            </a:solidFill>
            <a:round/>
            <a:headEnd/>
            <a:tailEnd/>
          </a:ln>
        </p:spPr>
        <p:txBody>
          <a:bodyPr/>
          <a:lstStyle/>
          <a:p>
            <a:pPr algn="ctr"/>
            <a:endParaRPr lang="zh-CN" altLang="zh-CN">
              <a:solidFill>
                <a:srgbClr val="78926C"/>
              </a:solidFill>
            </a:endParaRPr>
          </a:p>
        </p:txBody>
      </p:sp>
      <p:sp>
        <p:nvSpPr>
          <p:cNvPr id="10" name="矩形 9">
            <a:extLst>
              <a:ext uri="{FF2B5EF4-FFF2-40B4-BE49-F238E27FC236}">
                <a16:creationId xmlns:a16="http://schemas.microsoft.com/office/drawing/2014/main" id="{91235A4F-B720-4B57-A08B-18EB669CD53F}"/>
              </a:ext>
            </a:extLst>
          </p:cNvPr>
          <p:cNvSpPr>
            <a:spLocks noChangeArrowheads="1"/>
          </p:cNvSpPr>
          <p:nvPr/>
        </p:nvSpPr>
        <p:spPr bwMode="auto">
          <a:xfrm>
            <a:off x="4371976" y="1538909"/>
            <a:ext cx="528132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CN" sz="3600" b="1">
                <a:solidFill>
                  <a:srgbClr val="305299"/>
                </a:solidFill>
                <a:latin typeface="Tahoma" panose="020B0604030504040204" pitchFamily="34" charset="0"/>
                <a:ea typeface="方正稚艺简体" panose="03000509000000000000" pitchFamily="65" charset="-122"/>
              </a:rPr>
              <a:t>Tính giá trị biểu thức:</a:t>
            </a:r>
          </a:p>
          <a:p>
            <a:pPr marL="742950" indent="-742950">
              <a:buAutoNum type="alphaLcParenR"/>
            </a:pPr>
            <a:r>
              <a:rPr lang="en-US" altLang="zh-CN" sz="3600" b="1">
                <a:solidFill>
                  <a:srgbClr val="305299"/>
                </a:solidFill>
                <a:latin typeface="Tahoma" panose="020B0604030504040204" pitchFamily="34" charset="0"/>
                <a:ea typeface="方正稚艺简体" panose="03000509000000000000" pitchFamily="65" charset="-122"/>
              </a:rPr>
              <a:t>(16 + 40) : 8</a:t>
            </a:r>
          </a:p>
          <a:p>
            <a:pPr marL="742950" indent="-742950">
              <a:buAutoNum type="alphaLcParenR"/>
            </a:pPr>
            <a:r>
              <a:rPr lang="en-US" altLang="zh-CN" sz="3600" b="1">
                <a:solidFill>
                  <a:srgbClr val="305299"/>
                </a:solidFill>
                <a:latin typeface="Tahoma" panose="020B0604030504040204" pitchFamily="34" charset="0"/>
                <a:ea typeface="方正稚艺简体" panose="03000509000000000000" pitchFamily="65" charset="-122"/>
              </a:rPr>
              <a:t>16 : 8 + 40 : 8</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60" y="764253"/>
            <a:ext cx="4117316" cy="5934269"/>
          </a:xfrm>
          <a:prstGeom prst="rect">
            <a:avLst/>
          </a:prstGeom>
        </p:spPr>
      </p:pic>
    </p:spTree>
    <p:extLst>
      <p:ext uri="{BB962C8B-B14F-4D97-AF65-F5344CB8AC3E}">
        <p14:creationId xmlns:p14="http://schemas.microsoft.com/office/powerpoint/2010/main" val="1268779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图片 6"/>
          <p:cNvSpPr/>
          <p:nvPr/>
        </p:nvSpPr>
        <p:spPr>
          <a:xfrm>
            <a:off x="491613" y="462339"/>
            <a:ext cx="11208774" cy="5987845"/>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40C2"/>
              </a:solidFill>
              <a:cs typeface="+mn-ea"/>
              <a:sym typeface="+mn-lt"/>
            </a:endParaRPr>
          </a:p>
        </p:txBody>
      </p:sp>
      <p:sp>
        <p:nvSpPr>
          <p:cNvPr id="10" name="矩形 9">
            <a:extLst>
              <a:ext uri="{FF2B5EF4-FFF2-40B4-BE49-F238E27FC236}">
                <a16:creationId xmlns:a16="http://schemas.microsoft.com/office/drawing/2014/main" id="{91235A4F-B720-4B57-A08B-18EB669CD53F}"/>
              </a:ext>
            </a:extLst>
          </p:cNvPr>
          <p:cNvSpPr>
            <a:spLocks noChangeArrowheads="1"/>
          </p:cNvSpPr>
          <p:nvPr/>
        </p:nvSpPr>
        <p:spPr bwMode="auto">
          <a:xfrm>
            <a:off x="1396440" y="1011432"/>
            <a:ext cx="528132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CN" sz="4400" b="1">
                <a:solidFill>
                  <a:srgbClr val="305299"/>
                </a:solidFill>
                <a:latin typeface="Tahoma" panose="020B0604030504040204" pitchFamily="34" charset="0"/>
                <a:ea typeface="方正稚艺简体" panose="03000509000000000000" pitchFamily="65" charset="-122"/>
              </a:rPr>
              <a:t>a) (16 + 40) : 8</a:t>
            </a:r>
          </a:p>
          <a:p>
            <a:r>
              <a:rPr lang="en-US" altLang="zh-CN" sz="4400" b="1">
                <a:solidFill>
                  <a:srgbClr val="305299"/>
                </a:solidFill>
                <a:latin typeface="Tahoma" panose="020B0604030504040204" pitchFamily="34" charset="0"/>
                <a:ea typeface="方正稚艺简体" panose="03000509000000000000" pitchFamily="65" charset="-122"/>
              </a:rPr>
              <a:t> =       56 : 8</a:t>
            </a:r>
          </a:p>
          <a:p>
            <a:r>
              <a:rPr lang="en-US" altLang="zh-CN" sz="4400" b="1">
                <a:solidFill>
                  <a:srgbClr val="305299"/>
                </a:solidFill>
                <a:latin typeface="Tahoma" panose="020B0604030504040204" pitchFamily="34" charset="0"/>
                <a:ea typeface="方正稚艺简体" panose="03000509000000000000" pitchFamily="65" charset="-122"/>
              </a:rPr>
              <a:t> =         7 </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4396" y="712101"/>
            <a:ext cx="4117316" cy="5934269"/>
          </a:xfrm>
          <a:prstGeom prst="rect">
            <a:avLst/>
          </a:prstGeom>
          <a:scene3d>
            <a:camera prst="orthographicFront">
              <a:rot lat="0" lon="10800000" rev="0"/>
            </a:camera>
            <a:lightRig rig="threePt" dir="t"/>
          </a:scene3d>
        </p:spPr>
      </p:pic>
      <p:sp>
        <p:nvSpPr>
          <p:cNvPr id="6" name="矩形 9">
            <a:extLst>
              <a:ext uri="{FF2B5EF4-FFF2-40B4-BE49-F238E27FC236}">
                <a16:creationId xmlns:a16="http://schemas.microsoft.com/office/drawing/2014/main" id="{CEC602A7-3DA1-4ADD-B327-6F7B1E7B38AD}"/>
              </a:ext>
            </a:extLst>
          </p:cNvPr>
          <p:cNvSpPr>
            <a:spLocks noChangeArrowheads="1"/>
          </p:cNvSpPr>
          <p:nvPr/>
        </p:nvSpPr>
        <p:spPr bwMode="auto">
          <a:xfrm>
            <a:off x="2623074" y="3371908"/>
            <a:ext cx="528132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zh-CN" sz="4400" b="1">
                <a:solidFill>
                  <a:srgbClr val="305299"/>
                </a:solidFill>
                <a:latin typeface="Tahoma" panose="020B0604030504040204" pitchFamily="34" charset="0"/>
                <a:ea typeface="方正稚艺简体" panose="03000509000000000000" pitchFamily="65" charset="-122"/>
              </a:rPr>
              <a:t>b) 16 : 8 + 40 : 8</a:t>
            </a:r>
          </a:p>
          <a:p>
            <a:r>
              <a:rPr lang="en-US" altLang="zh-CN" sz="4400" b="1">
                <a:solidFill>
                  <a:srgbClr val="305299"/>
                </a:solidFill>
                <a:latin typeface="Tahoma" panose="020B0604030504040204" pitchFamily="34" charset="0"/>
                <a:ea typeface="方正稚艺简体" panose="03000509000000000000" pitchFamily="65" charset="-122"/>
              </a:rPr>
              <a:t>=      2     +   5</a:t>
            </a:r>
          </a:p>
          <a:p>
            <a:r>
              <a:rPr lang="en-US" altLang="zh-CN" sz="4400" b="1">
                <a:solidFill>
                  <a:srgbClr val="305299"/>
                </a:solidFill>
                <a:latin typeface="Tahoma" panose="020B0604030504040204" pitchFamily="34" charset="0"/>
                <a:ea typeface="方正稚艺简体" panose="03000509000000000000" pitchFamily="65" charset="-122"/>
              </a:rPr>
              <a:t>=      7</a:t>
            </a:r>
          </a:p>
        </p:txBody>
      </p:sp>
    </p:spTree>
    <p:extLst>
      <p:ext uri="{BB962C8B-B14F-4D97-AF65-F5344CB8AC3E}">
        <p14:creationId xmlns:p14="http://schemas.microsoft.com/office/powerpoint/2010/main" val="3587627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图片 6"/>
          <p:cNvSpPr/>
          <p:nvPr/>
        </p:nvSpPr>
        <p:spPr>
          <a:xfrm>
            <a:off x="491613" y="462339"/>
            <a:ext cx="11208774" cy="5987845"/>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40C2"/>
              </a:solidFill>
              <a:cs typeface="+mn-ea"/>
              <a:sym typeface="+mn-lt"/>
            </a:endParaRPr>
          </a:p>
        </p:txBody>
      </p:sp>
      <p:sp>
        <p:nvSpPr>
          <p:cNvPr id="7" name="云形标注 25602">
            <a:extLst>
              <a:ext uri="{FF2B5EF4-FFF2-40B4-BE49-F238E27FC236}">
                <a16:creationId xmlns:a16="http://schemas.microsoft.com/office/drawing/2014/main" id="{3F2DA0A2-75B5-4EA9-8C04-2673007485F5}"/>
              </a:ext>
            </a:extLst>
          </p:cNvPr>
          <p:cNvSpPr>
            <a:spLocks noChangeArrowheads="1"/>
          </p:cNvSpPr>
          <p:nvPr/>
        </p:nvSpPr>
        <p:spPr bwMode="auto">
          <a:xfrm>
            <a:off x="3436883" y="945930"/>
            <a:ext cx="7669731" cy="3916001"/>
          </a:xfrm>
          <a:prstGeom prst="cloudCallout">
            <a:avLst>
              <a:gd name="adj1" fmla="val -62065"/>
              <a:gd name="adj2" fmla="val 3897"/>
            </a:avLst>
          </a:prstGeom>
          <a:noFill/>
          <a:ln w="9525">
            <a:solidFill>
              <a:srgbClr val="78926C"/>
            </a:solidFill>
            <a:round/>
            <a:headEnd/>
            <a:tailEnd/>
          </a:ln>
        </p:spPr>
        <p:txBody>
          <a:bodyPr/>
          <a:lstStyle/>
          <a:p>
            <a:pPr algn="ctr"/>
            <a:endParaRPr lang="zh-CN" altLang="zh-CN">
              <a:solidFill>
                <a:srgbClr val="78926C"/>
              </a:solidFill>
            </a:endParaRPr>
          </a:p>
        </p:txBody>
      </p:sp>
      <p:sp>
        <p:nvSpPr>
          <p:cNvPr id="10" name="矩形 9">
            <a:extLst>
              <a:ext uri="{FF2B5EF4-FFF2-40B4-BE49-F238E27FC236}">
                <a16:creationId xmlns:a16="http://schemas.microsoft.com/office/drawing/2014/main" id="{91235A4F-B720-4B57-A08B-18EB669CD53F}"/>
              </a:ext>
            </a:extLst>
          </p:cNvPr>
          <p:cNvSpPr>
            <a:spLocks noChangeArrowheads="1"/>
          </p:cNvSpPr>
          <p:nvPr/>
        </p:nvSpPr>
        <p:spPr bwMode="auto">
          <a:xfrm>
            <a:off x="4676585" y="1626658"/>
            <a:ext cx="528132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altLang="zh-CN" sz="4000" b="1">
                <a:solidFill>
                  <a:srgbClr val="2C4996"/>
                </a:solidFill>
                <a:latin typeface="Tahoma" panose="020B0604030504040204" pitchFamily="34" charset="0"/>
                <a:ea typeface="方正稚艺简体" panose="03000509000000000000" pitchFamily="65" charset="-122"/>
              </a:rPr>
              <a:t>Các em có nhận ra điểm đặc biệt giữa hai biểu thức vừa thực hiện không?</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60" y="764253"/>
            <a:ext cx="4117316" cy="5934269"/>
          </a:xfrm>
          <a:prstGeom prst="rect">
            <a:avLst/>
          </a:prstGeom>
        </p:spPr>
      </p:pic>
    </p:spTree>
    <p:extLst>
      <p:ext uri="{BB962C8B-B14F-4D97-AF65-F5344CB8AC3E}">
        <p14:creationId xmlns:p14="http://schemas.microsoft.com/office/powerpoint/2010/main" val="1103720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wd">
                                    <p:tmPct val="10000"/>
                                  </p:iterate>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p:cTn id="13"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图片 6">
            <a:extLst>
              <a:ext uri="{FF2B5EF4-FFF2-40B4-BE49-F238E27FC236}">
                <a16:creationId xmlns:a16="http://schemas.microsoft.com/office/drawing/2014/main" id="{E00C8885-A26A-402B-8435-04626421F040}"/>
              </a:ext>
            </a:extLst>
          </p:cNvPr>
          <p:cNvSpPr/>
          <p:nvPr/>
        </p:nvSpPr>
        <p:spPr>
          <a:xfrm>
            <a:off x="491613" y="973394"/>
            <a:ext cx="11208774" cy="4837471"/>
          </a:xfrm>
          <a:prstGeom prst="rect">
            <a:avLst/>
          </a:prstGeom>
          <a:solidFill>
            <a:schemeClr val="bg1">
              <a:alpha val="85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640C2"/>
              </a:solidFill>
              <a:cs typeface="+mn-ea"/>
              <a:sym typeface="+mn-lt"/>
            </a:endParaRPr>
          </a:p>
        </p:txBody>
      </p:sp>
      <p:sp>
        <p:nvSpPr>
          <p:cNvPr id="7" name="!!文本框 6"/>
          <p:cNvSpPr txBox="1"/>
          <p:nvPr/>
        </p:nvSpPr>
        <p:spPr>
          <a:xfrm>
            <a:off x="2917605" y="760097"/>
            <a:ext cx="5829300" cy="1408719"/>
          </a:xfrm>
          <a:prstGeom prst="rect">
            <a:avLst/>
          </a:prstGeom>
          <a:noFill/>
          <a:ln w="19050">
            <a:noFill/>
            <a:prstDash val="dash"/>
          </a:ln>
        </p:spPr>
        <p:txBody>
          <a:bodyPr wrap="square" rtlCol="0">
            <a:spAutoFit/>
          </a:bodyPr>
          <a:lstStyle/>
          <a:p>
            <a:pPr algn="ctr">
              <a:lnSpc>
                <a:spcPct val="150000"/>
              </a:lnSpc>
            </a:pPr>
            <a:r>
              <a:rPr lang="en-US" altLang="zh-CN" sz="6600" b="1">
                <a:solidFill>
                  <a:srgbClr val="3266A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mn-ea"/>
                <a:sym typeface="+mn-lt"/>
              </a:rPr>
              <a:t>TOÁN</a:t>
            </a:r>
            <a:endParaRPr lang="zh-CN" altLang="en-US" sz="6600" b="1" dirty="0">
              <a:solidFill>
                <a:srgbClr val="3266A2"/>
              </a:solidFill>
              <a:effectLst>
                <a:outerShdw blurRad="38100" dist="38100" dir="2700000" algn="tl">
                  <a:srgbClr val="000000">
                    <a:alpha val="43137"/>
                  </a:srgbClr>
                </a:outerShdw>
              </a:effectLst>
              <a:latin typeface="Tahoma" panose="020B0604030504040204" pitchFamily="34" charset="0"/>
              <a:ea typeface="方正稚艺简体" panose="03000509000000000000" pitchFamily="65" charset="-122"/>
              <a:cs typeface="+mn-ea"/>
              <a:sym typeface="+mn-lt"/>
            </a:endParaRPr>
          </a:p>
        </p:txBody>
      </p:sp>
      <p:cxnSp>
        <p:nvCxnSpPr>
          <p:cNvPr id="9" name="直接连接符 8">
            <a:extLst>
              <a:ext uri="{FF2B5EF4-FFF2-40B4-BE49-F238E27FC236}">
                <a16:creationId xmlns:a16="http://schemas.microsoft.com/office/drawing/2014/main" id="{B5E751FD-AD86-4715-A9FD-D506B78216CC}"/>
              </a:ext>
            </a:extLst>
          </p:cNvPr>
          <p:cNvCxnSpPr>
            <a:cxnSpLocks/>
          </p:cNvCxnSpPr>
          <p:nvPr/>
        </p:nvCxnSpPr>
        <p:spPr>
          <a:xfrm>
            <a:off x="3181349" y="2168816"/>
            <a:ext cx="5829300"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文本框 6">
            <a:extLst>
              <a:ext uri="{FF2B5EF4-FFF2-40B4-BE49-F238E27FC236}">
                <a16:creationId xmlns:a16="http://schemas.microsoft.com/office/drawing/2014/main" id="{D30BD5E7-DA0E-4C5B-9A02-DF1DB0F9DBD0}"/>
              </a:ext>
            </a:extLst>
          </p:cNvPr>
          <p:cNvSpPr txBox="1"/>
          <p:nvPr/>
        </p:nvSpPr>
        <p:spPr>
          <a:xfrm>
            <a:off x="765715" y="2413493"/>
            <a:ext cx="10660565" cy="2800767"/>
          </a:xfrm>
          <a:prstGeom prst="rect">
            <a:avLst/>
          </a:prstGeom>
          <a:noFill/>
          <a:ln w="19050">
            <a:noFill/>
            <a:prstDash val="dash"/>
          </a:ln>
        </p:spPr>
        <p:txBody>
          <a:bodyPr wrap="square" rtlCol="0">
            <a:spAutoFit/>
          </a:bodyPr>
          <a:lstStyle/>
          <a:p>
            <a:pPr algn="ctr"/>
            <a:r>
              <a:rPr lang="en-US" altLang="zh-CN" sz="8800" b="1">
                <a:solidFill>
                  <a:srgbClr val="FFBD07"/>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CHIA MỘT TỔNG </a:t>
            </a:r>
          </a:p>
          <a:p>
            <a:pPr algn="ctr"/>
            <a:r>
              <a:rPr lang="en-US" altLang="zh-CN" sz="8800" b="1">
                <a:solidFill>
                  <a:srgbClr val="FFBD07"/>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CHO MỘT SỐ</a:t>
            </a:r>
            <a:endParaRPr lang="zh-CN" altLang="en-US" sz="8800" b="1" dirty="0">
              <a:solidFill>
                <a:srgbClr val="FFBD07"/>
              </a:solidFill>
              <a:effectLst>
                <a:outerShdw blurRad="38100" dist="38100" dir="2700000" algn="tl">
                  <a:srgbClr val="000000">
                    <a:alpha val="43137"/>
                  </a:srgbClr>
                </a:outerShdw>
              </a:effectLst>
              <a:latin typeface="UVN Binh Duong" pitchFamily="2" charset="0"/>
              <a:ea typeface="方正稚艺简体" panose="03000509000000000000" pitchFamily="65" charset="-122"/>
              <a:cs typeface="+mn-ea"/>
              <a:sym typeface="+mn-lt"/>
            </a:endParaRPr>
          </a:p>
        </p:txBody>
      </p:sp>
      <p:pic>
        <p:nvPicPr>
          <p:cNvPr id="4" name="Picture 3">
            <a:extLst>
              <a:ext uri="{FF2B5EF4-FFF2-40B4-BE49-F238E27FC236}">
                <a16:creationId xmlns:a16="http://schemas.microsoft.com/office/drawing/2014/main" id="{E120171C-E9E6-4A35-B010-C7C10DCC225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4990334">
            <a:off x="1467730" y="1860585"/>
            <a:ext cx="886235" cy="886235"/>
          </a:xfrm>
          <a:prstGeom prst="rect">
            <a:avLst/>
          </a:prstGeom>
        </p:spPr>
      </p:pic>
      <p:pic>
        <p:nvPicPr>
          <p:cNvPr id="10" name="Picture 9">
            <a:extLst>
              <a:ext uri="{FF2B5EF4-FFF2-40B4-BE49-F238E27FC236}">
                <a16:creationId xmlns:a16="http://schemas.microsoft.com/office/drawing/2014/main" id="{AEFCB32F-DE93-4830-8B60-EA1B60C24110}"/>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564522">
            <a:off x="457375" y="5074428"/>
            <a:ext cx="685051" cy="685051"/>
          </a:xfrm>
          <a:prstGeom prst="rect">
            <a:avLst/>
          </a:prstGeom>
        </p:spPr>
      </p:pic>
      <p:pic>
        <p:nvPicPr>
          <p:cNvPr id="11" name="Picture 10">
            <a:extLst>
              <a:ext uri="{FF2B5EF4-FFF2-40B4-BE49-F238E27FC236}">
                <a16:creationId xmlns:a16="http://schemas.microsoft.com/office/drawing/2014/main" id="{68AC6831-3264-4E8C-B5C4-5852E03670A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4990334">
            <a:off x="10983163" y="723202"/>
            <a:ext cx="886235" cy="886235"/>
          </a:xfrm>
          <a:prstGeom prst="rect">
            <a:avLst/>
          </a:prstGeom>
        </p:spPr>
      </p:pic>
      <p:pic>
        <p:nvPicPr>
          <p:cNvPr id="14" name="Picture 13">
            <a:extLst>
              <a:ext uri="{FF2B5EF4-FFF2-40B4-BE49-F238E27FC236}">
                <a16:creationId xmlns:a16="http://schemas.microsoft.com/office/drawing/2014/main" id="{49AB75E3-A49C-4802-BD32-28295B1CD7EE}"/>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6020827">
            <a:off x="10342890" y="1160458"/>
            <a:ext cx="809471" cy="809471"/>
          </a:xfrm>
          <a:prstGeom prst="rect">
            <a:avLst/>
          </a:prstGeom>
        </p:spPr>
      </p:pic>
    </p:spTree>
    <p:extLst>
      <p:ext uri="{BB962C8B-B14F-4D97-AF65-F5344CB8AC3E}">
        <p14:creationId xmlns:p14="http://schemas.microsoft.com/office/powerpoint/2010/main" val="617954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0" presetClass="path" presetSubtype="0" accel="50000" decel="50000" fill="hold" nodeType="afterEffect">
                                  <p:stCondLst>
                                    <p:cond delay="0"/>
                                  </p:stCondLst>
                                  <p:childTnLst>
                                    <p:animMotion origin="layout" path="M -0.03489 0.02569 L -0.03489 0.02593 C -0.0375 0.03773 -0.0418 0.04931 -0.04271 0.06227 C -0.04401 0.08287 -0.04479 0.10463 -0.04141 0.12454 C -0.0401 0.13241 -0.03398 0.13495 -0.02982 0.13819 C -0.02057 0.14514 -0.00247 0.14768 0.00651 0.14977 C 0.06081 0.14815 0.11511 0.14861 0.1694 0.14514 C 0.17474 0.14468 0.17969 0.14028 0.1849 0.13819 C 0.18919 0.13657 0.19349 0.13542 0.19779 0.13356 C 0.22253 0.12268 0.18529 0.13588 0.21589 0.12454 C 0.22057 0.12268 0.22526 0.12153 0.23008 0.11991 C 0.23399 0.11852 0.23776 0.1162 0.24167 0.11528 C 0.25807 0.11111 0.25651 0.11551 0.27279 0.10833 C 0.27813 0.10602 0.28281 0.10116 0.28815 0.09907 C 0.29323 0.09722 0.29857 0.09792 0.30365 0.09676 C 0.30899 0.0956 0.31406 0.09329 0.3194 0.09236 C 0.3362 0.08866 0.3707 0.08819 0.38138 0.08773 L 0.41758 0.0831 C 0.45247 0.0831 0.48737 0.08449 0.52227 0.08542 C 0.56406 0.09213 0.50716 0.08218 0.55195 0.09236 C 0.55716 0.09329 0.56237 0.09375 0.56758 0.09444 C 0.56966 0.09491 0.58685 0.09838 0.58958 0.09907 C 0.59349 0.10046 0.59727 0.10231 0.60117 0.1037 C 0.61419 0.10833 0.61419 0.10718 0.62578 0.11296 C 0.62826 0.11435 0.63099 0.11574 0.63346 0.11759 C 0.6362 0.11944 0.63867 0.12222 0.64115 0.12454 C 0.64219 0.13125 0.64414 0.13819 0.64388 0.14514 C 0.64271 0.16505 0.63906 0.16898 0.63099 0.17731 C 0.62747 0.18079 0.62422 0.18426 0.62044 0.18657 C 0.61862 0.1875 0.60039 0.19097 0.59974 0.1912 C 0.59557 0.1919 0.59128 0.19306 0.58685 0.19329 C 0.57448 0.19444 0.56185 0.19491 0.54948 0.1956 L 0.53516 0.19792 C 0.52917 0.19884 0.52318 0.19907 0.51719 0.20023 C 0.50026 0.2037 0.50052 0.20694 0.48359 0.20718 L 0.13451 0.21181 L 0.10208 0.21643 C 0.09935 0.2169 0.09688 0.21713 0.0944 0.21875 C 0.08815 0.22245 0.08216 0.22731 0.0763 0.23241 C 0.06667 0.24097 0.04779 0.25995 0.04779 0.26018 C 0.04609 0.26389 0.04453 0.26782 0.04271 0.27153 C 0.04063 0.27569 0.03802 0.2787 0.0362 0.2831 C 0.03412 0.28796 0.03268 0.29375 0.03099 0.29907 C 0.03229 0.31366 0.03151 0.3294 0.0349 0.34282 C 0.0362 0.34815 0.04076 0.34815 0.04388 0.34977 C 0.07305 0.36319 0.07136 0.36088 0.09831 0.36343 L 0.23516 0.36111 C 0.24961 0.36018 0.26354 0.35347 0.27787 0.35208 L 0.34649 0.34514 C 0.38815 0.33588 0.34766 0.34375 0.41367 0.33819 C 0.4263 0.33727 0.45117 0.33356 0.45117 0.3338 C 0.48008 0.33449 0.50899 0.33403 0.53789 0.33588 C 0.54427 0.33634 0.55078 0.33866 0.55716 0.34051 C 0.56615 0.34329 0.57539 0.34653 0.58438 0.34977 C 0.58867 0.35116 0.59284 0.35324 0.5974 0.3544 C 0.60508 0.35625 0.61289 0.35741 0.62044 0.35903 C 0.66445 0.37917 0.64675 0.36921 0.68906 0.3956 L 0.71745 0.41412 C 0.71875 0.41481 0.72018 0.41551 0.72136 0.41643 L 0.72539 0.41875 L 0.72656 0.42569 L 0.72656 0.42593 " pathEditMode="relative" rAng="0" ptsTypes="AAAAAAAAAAAAAAAAAAAAAAAAAAAAAAAAAAAAAAAAAAAAAAAAAAAAAAAAAAAAAA">
                                      <p:cBhvr>
                                        <p:cTn id="10" dur="4750" fill="hold"/>
                                        <p:tgtEl>
                                          <p:spTgt spid="4"/>
                                        </p:tgtEl>
                                        <p:attrNameLst>
                                          <p:attrName>ppt_x</p:attrName>
                                          <p:attrName>ppt_y</p:attrName>
                                        </p:attrNameLst>
                                      </p:cBhvr>
                                      <p:rCtr x="37630" y="20000"/>
                                    </p:animMotion>
                                  </p:childTnLst>
                                </p:cTn>
                              </p:par>
                              <p:par>
                                <p:cTn id="11" presetID="22" presetClass="entr" presetSubtype="8" fill="hold" grpId="0" nodeType="withEffect">
                                  <p:stCondLst>
                                    <p:cond delay="250"/>
                                  </p:stCondLst>
                                  <p:iterate type="lt">
                                    <p:tmPct val="20000"/>
                                  </p:iterate>
                                  <p:childTnLst>
                                    <p:set>
                                      <p:cBhvr>
                                        <p:cTn id="12" dur="1" fill="hold">
                                          <p:stCondLst>
                                            <p:cond delay="0"/>
                                          </p:stCondLst>
                                        </p:cTn>
                                        <p:tgtEl>
                                          <p:spTgt spid="12"/>
                                        </p:tgtEl>
                                        <p:attrNameLst>
                                          <p:attrName>style.visibility</p:attrName>
                                        </p:attrNameLst>
                                      </p:cBhvr>
                                      <p:to>
                                        <p:strVal val="visible"/>
                                      </p:to>
                                    </p:set>
                                    <p:animEffect transition="in" filter="wipe(left)">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6"/>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flipH="1">
            <a:off x="904216" y="1144384"/>
            <a:ext cx="9401680" cy="4190844"/>
          </a:xfrm>
          <a:prstGeom prst="rect">
            <a:avLst/>
          </a:prstGeom>
        </p:spPr>
      </p:pic>
      <p:cxnSp>
        <p:nvCxnSpPr>
          <p:cNvPr id="7" name="直接连接符 8">
            <a:extLst>
              <a:ext uri="{FF2B5EF4-FFF2-40B4-BE49-F238E27FC236}">
                <a16:creationId xmlns:a16="http://schemas.microsoft.com/office/drawing/2014/main" id="{4F9DEBBA-CEC9-4F1C-B7C7-F075022EEDCD}"/>
              </a:ext>
            </a:extLst>
          </p:cNvPr>
          <p:cNvCxnSpPr>
            <a:cxnSpLocks/>
          </p:cNvCxnSpPr>
          <p:nvPr/>
        </p:nvCxnSpPr>
        <p:spPr>
          <a:xfrm>
            <a:off x="3355151" y="4355417"/>
            <a:ext cx="5829300" cy="0"/>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文本框 6">
            <a:extLst>
              <a:ext uri="{FF2B5EF4-FFF2-40B4-BE49-F238E27FC236}">
                <a16:creationId xmlns:a16="http://schemas.microsoft.com/office/drawing/2014/main" id="{9C91B838-5E24-4670-935D-A29182C7E4BD}"/>
              </a:ext>
            </a:extLst>
          </p:cNvPr>
          <p:cNvSpPr txBox="1"/>
          <p:nvPr/>
        </p:nvSpPr>
        <p:spPr>
          <a:xfrm>
            <a:off x="3915874" y="2903609"/>
            <a:ext cx="5829300" cy="1451808"/>
          </a:xfrm>
          <a:prstGeom prst="rect">
            <a:avLst/>
          </a:prstGeom>
          <a:noFill/>
          <a:ln w="19050">
            <a:noFill/>
            <a:prstDash val="dash"/>
          </a:ln>
        </p:spPr>
        <p:txBody>
          <a:bodyPr wrap="square" rtlCol="0">
            <a:spAutoFit/>
          </a:bodyPr>
          <a:lstStyle/>
          <a:p>
            <a:pPr>
              <a:lnSpc>
                <a:spcPct val="150000"/>
              </a:lnSpc>
            </a:pPr>
            <a:r>
              <a:rPr lang="en-US" altLang="zh-CN" sz="6600" b="1">
                <a:solidFill>
                  <a:srgbClr val="3165A1"/>
                </a:solidFill>
                <a:effectLst>
                  <a:outerShdw blurRad="38100" dist="38100" dir="2700000" algn="tl">
                    <a:srgbClr val="000000">
                      <a:alpha val="43137"/>
                    </a:srgbClr>
                  </a:outerShdw>
                </a:effectLst>
                <a:latin typeface="UVN Binh Duong" pitchFamily="2" charset="0"/>
                <a:ea typeface="Tahoma" panose="020B0604030504040204" pitchFamily="34" charset="0"/>
                <a:cs typeface="+mn-ea"/>
                <a:sym typeface="+mn-lt"/>
              </a:rPr>
              <a:t>KHÁM PHÁ</a:t>
            </a:r>
            <a:endParaRPr lang="zh-CN" altLang="en-US" sz="6600" b="1" dirty="0">
              <a:solidFill>
                <a:srgbClr val="3165A1"/>
              </a:solidFill>
              <a:effectLst>
                <a:outerShdw blurRad="38100" dist="38100" dir="2700000" algn="tl">
                  <a:srgbClr val="000000">
                    <a:alpha val="43137"/>
                  </a:srgbClr>
                </a:outerShdw>
              </a:effectLst>
              <a:latin typeface="UVN Binh Duong" pitchFamily="2" charset="0"/>
              <a:cs typeface="+mn-ea"/>
              <a:sym typeface="+mn-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图片 6"/>
          <p:cNvSpPr/>
          <p:nvPr/>
        </p:nvSpPr>
        <p:spPr>
          <a:xfrm>
            <a:off x="228600" y="435077"/>
            <a:ext cx="11471787" cy="5987845"/>
          </a:xfrm>
          <a:prstGeom prst="rect">
            <a:avLst/>
          </a:prstGeom>
          <a:solidFill>
            <a:schemeClr val="bg1">
              <a:alpha val="72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矩形 8">
            <a:extLst>
              <a:ext uri="{FF2B5EF4-FFF2-40B4-BE49-F238E27FC236}">
                <a16:creationId xmlns:a16="http://schemas.microsoft.com/office/drawing/2014/main" id="{EF3B3EC9-57FE-48F0-90B7-DF6720649C88}"/>
              </a:ext>
            </a:extLst>
          </p:cNvPr>
          <p:cNvSpPr/>
          <p:nvPr/>
        </p:nvSpPr>
        <p:spPr>
          <a:xfrm>
            <a:off x="491613" y="489947"/>
            <a:ext cx="11208774" cy="930063"/>
          </a:xfrm>
          <a:prstGeom prst="rect">
            <a:avLst/>
          </a:prstGeom>
          <a:noFill/>
          <a:ln w="19050">
            <a:noFill/>
            <a:prstDash val="dash"/>
          </a:ln>
        </p:spPr>
        <p:txBody>
          <a:bodyPr wrap="square" rtlCol="0">
            <a:spAutoFit/>
          </a:bodyPr>
          <a:lstStyle/>
          <a:p>
            <a:pPr>
              <a:lnSpc>
                <a:spcPct val="150000"/>
              </a:lnSpc>
            </a:pPr>
            <a:r>
              <a:rPr lang="en-US" altLang="zh-CN" sz="4200" b="1">
                <a:solidFill>
                  <a:srgbClr val="184382"/>
                </a:solidFill>
                <a:latin typeface="Tahoma" panose="020B0604030504040204" pitchFamily="34" charset="0"/>
                <a:ea typeface="方正稚艺简体" panose="03000509000000000000" pitchFamily="65" charset="-122"/>
                <a:cs typeface="+mn-ea"/>
                <a:sym typeface="Arial" panose="020B0604020202020204" pitchFamily="34" charset="0"/>
              </a:rPr>
              <a:t>Tính và so sánh giá trị của hai biểu thức:</a:t>
            </a:r>
            <a:endParaRPr lang="zh-CN" altLang="en-US" sz="4200" b="1" dirty="0">
              <a:solidFill>
                <a:srgbClr val="184382"/>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
        <p:nvSpPr>
          <p:cNvPr id="2" name="文本框 1">
            <a:extLst>
              <a:ext uri="{FF2B5EF4-FFF2-40B4-BE49-F238E27FC236}">
                <a16:creationId xmlns:a16="http://schemas.microsoft.com/office/drawing/2014/main" id="{D37352AD-1CBA-4D93-A615-1686AF78701F}"/>
              </a:ext>
            </a:extLst>
          </p:cNvPr>
          <p:cNvSpPr txBox="1"/>
          <p:nvPr/>
        </p:nvSpPr>
        <p:spPr>
          <a:xfrm>
            <a:off x="1335140" y="1479445"/>
            <a:ext cx="3493264" cy="890115"/>
          </a:xfrm>
          <a:prstGeom prst="rect">
            <a:avLst/>
          </a:prstGeom>
          <a:noFill/>
        </p:spPr>
        <p:txBody>
          <a:bodyPr wrap="non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(35 + 21) : 7</a:t>
            </a:r>
            <a:endParaRPr lang="zh-CN" altLang="en-US" sz="4000" b="1" dirty="0">
              <a:latin typeface="Tahoma" panose="020B0604030504040204" pitchFamily="34" charset="0"/>
              <a:ea typeface="方正稚艺简体" panose="03000509000000000000" pitchFamily="65" charset="-122"/>
            </a:endParaRPr>
          </a:p>
        </p:txBody>
      </p:sp>
      <p:pic>
        <p:nvPicPr>
          <p:cNvPr id="3" name="图片 2"/>
          <p:cNvPicPr>
            <a:picLocks noChangeAspect="1"/>
          </p:cNvPicPr>
          <p:nvPr/>
        </p:nvPicPr>
        <p:blipFill rotWithShape="1">
          <a:blip r:embed="rId2" cstate="print">
            <a:clrChange>
              <a:clrFrom>
                <a:srgbClr val="FEFBF4"/>
              </a:clrFrom>
              <a:clrTo>
                <a:srgbClr val="FEFBF4">
                  <a:alpha val="0"/>
                </a:srgbClr>
              </a:clrTo>
            </a:clrChange>
            <a:extLst>
              <a:ext uri="{28A0092B-C50C-407E-A947-70E740481C1C}">
                <a14:useLocalDpi xmlns:a14="http://schemas.microsoft.com/office/drawing/2010/main" val="0"/>
              </a:ext>
            </a:extLst>
          </a:blip>
          <a:srcRect/>
          <a:stretch>
            <a:fillRect/>
          </a:stretch>
        </p:blipFill>
        <p:spPr>
          <a:xfrm flipH="1">
            <a:off x="8565575" y="1913860"/>
            <a:ext cx="3921657" cy="4944140"/>
          </a:xfrm>
          <a:prstGeom prst="rect">
            <a:avLst/>
          </a:prstGeom>
        </p:spPr>
      </p:pic>
      <p:sp>
        <p:nvSpPr>
          <p:cNvPr id="6" name="文本框 1">
            <a:extLst>
              <a:ext uri="{FF2B5EF4-FFF2-40B4-BE49-F238E27FC236}">
                <a16:creationId xmlns:a16="http://schemas.microsoft.com/office/drawing/2014/main" id="{0B9B2DF7-B0BA-4ACA-A0EE-81D48D55CD78}"/>
              </a:ext>
            </a:extLst>
          </p:cNvPr>
          <p:cNvSpPr txBox="1"/>
          <p:nvPr/>
        </p:nvSpPr>
        <p:spPr>
          <a:xfrm>
            <a:off x="6096000" y="1479445"/>
            <a:ext cx="3842719" cy="890115"/>
          </a:xfrm>
          <a:prstGeom prst="rect">
            <a:avLst/>
          </a:prstGeom>
          <a:noFill/>
        </p:spPr>
        <p:txBody>
          <a:bodyPr wrap="non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35 : 7 + 21 : 7</a:t>
            </a:r>
            <a:endParaRPr lang="zh-CN" altLang="en-US" sz="4000" b="1" dirty="0">
              <a:latin typeface="Tahoma" panose="020B0604030504040204" pitchFamily="34" charset="0"/>
              <a:ea typeface="方正稚艺简体" panose="03000509000000000000" pitchFamily="65" charset="-122"/>
            </a:endParaRPr>
          </a:p>
        </p:txBody>
      </p:sp>
      <p:sp>
        <p:nvSpPr>
          <p:cNvPr id="7" name="文本框 1">
            <a:extLst>
              <a:ext uri="{FF2B5EF4-FFF2-40B4-BE49-F238E27FC236}">
                <a16:creationId xmlns:a16="http://schemas.microsoft.com/office/drawing/2014/main" id="{6D767B6A-B27C-4771-9281-75CB458B074E}"/>
              </a:ext>
            </a:extLst>
          </p:cNvPr>
          <p:cNvSpPr txBox="1"/>
          <p:nvPr/>
        </p:nvSpPr>
        <p:spPr>
          <a:xfrm>
            <a:off x="947176" y="2266304"/>
            <a:ext cx="4135188" cy="890115"/>
          </a:xfrm>
          <a:prstGeom prst="rect">
            <a:avLst/>
          </a:prstGeom>
          <a:noFill/>
        </p:spPr>
        <p:txBody>
          <a:bodyPr wrap="squar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       56     : 7</a:t>
            </a:r>
            <a:endParaRPr lang="zh-CN" altLang="en-US" sz="4000" b="1" dirty="0">
              <a:latin typeface="Tahoma" panose="020B0604030504040204" pitchFamily="34" charset="0"/>
              <a:ea typeface="方正稚艺简体" panose="03000509000000000000" pitchFamily="65" charset="-122"/>
            </a:endParaRPr>
          </a:p>
        </p:txBody>
      </p:sp>
      <p:sp>
        <p:nvSpPr>
          <p:cNvPr id="8" name="文本框 1">
            <a:extLst>
              <a:ext uri="{FF2B5EF4-FFF2-40B4-BE49-F238E27FC236}">
                <a16:creationId xmlns:a16="http://schemas.microsoft.com/office/drawing/2014/main" id="{E1CEDFD1-3A5E-4B6B-AC93-5E391CDF0C95}"/>
              </a:ext>
            </a:extLst>
          </p:cNvPr>
          <p:cNvSpPr txBox="1"/>
          <p:nvPr/>
        </p:nvSpPr>
        <p:spPr>
          <a:xfrm>
            <a:off x="947175" y="2983942"/>
            <a:ext cx="2679251" cy="890115"/>
          </a:xfrm>
          <a:prstGeom prst="rect">
            <a:avLst/>
          </a:prstGeom>
          <a:noFill/>
        </p:spPr>
        <p:txBody>
          <a:bodyPr wrap="squar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       8</a:t>
            </a:r>
            <a:endParaRPr lang="zh-CN" altLang="en-US" sz="4000" b="1" dirty="0">
              <a:latin typeface="Tahoma" panose="020B0604030504040204" pitchFamily="34" charset="0"/>
              <a:ea typeface="方正稚艺简体" panose="03000509000000000000" pitchFamily="65" charset="-122"/>
            </a:endParaRPr>
          </a:p>
        </p:txBody>
      </p:sp>
      <p:sp>
        <p:nvSpPr>
          <p:cNvPr id="12" name="文本框 1">
            <a:extLst>
              <a:ext uri="{FF2B5EF4-FFF2-40B4-BE49-F238E27FC236}">
                <a16:creationId xmlns:a16="http://schemas.microsoft.com/office/drawing/2014/main" id="{29B8E7A3-922D-4ECA-BB99-2E2A5279EF74}"/>
              </a:ext>
            </a:extLst>
          </p:cNvPr>
          <p:cNvSpPr txBox="1"/>
          <p:nvPr/>
        </p:nvSpPr>
        <p:spPr>
          <a:xfrm>
            <a:off x="5557523" y="2291375"/>
            <a:ext cx="4135188" cy="890115"/>
          </a:xfrm>
          <a:prstGeom prst="rect">
            <a:avLst/>
          </a:prstGeom>
          <a:noFill/>
        </p:spPr>
        <p:txBody>
          <a:bodyPr wrap="squar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       5  +    3</a:t>
            </a:r>
            <a:endParaRPr lang="zh-CN" altLang="en-US" sz="4000" b="1" dirty="0">
              <a:latin typeface="Tahoma" panose="020B0604030504040204" pitchFamily="34" charset="0"/>
              <a:ea typeface="方正稚艺简体" panose="03000509000000000000" pitchFamily="65" charset="-122"/>
            </a:endParaRPr>
          </a:p>
        </p:txBody>
      </p:sp>
      <p:sp>
        <p:nvSpPr>
          <p:cNvPr id="13" name="文本框 1">
            <a:extLst>
              <a:ext uri="{FF2B5EF4-FFF2-40B4-BE49-F238E27FC236}">
                <a16:creationId xmlns:a16="http://schemas.microsoft.com/office/drawing/2014/main" id="{0888EDCC-5E0B-4FC9-AC50-39CE6DF6F032}"/>
              </a:ext>
            </a:extLst>
          </p:cNvPr>
          <p:cNvSpPr txBox="1"/>
          <p:nvPr/>
        </p:nvSpPr>
        <p:spPr>
          <a:xfrm>
            <a:off x="5557522" y="3009013"/>
            <a:ext cx="2679251" cy="890115"/>
          </a:xfrm>
          <a:prstGeom prst="rect">
            <a:avLst/>
          </a:prstGeom>
          <a:noFill/>
        </p:spPr>
        <p:txBody>
          <a:bodyPr wrap="squar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       8</a:t>
            </a:r>
            <a:endParaRPr lang="zh-CN" altLang="en-US" sz="4000" b="1" dirty="0">
              <a:latin typeface="Tahoma" panose="020B0604030504040204" pitchFamily="34" charset="0"/>
              <a:ea typeface="方正稚艺简体" panose="03000509000000000000" pitchFamily="65" charset="-122"/>
            </a:endParaRPr>
          </a:p>
        </p:txBody>
      </p:sp>
      <p:sp>
        <p:nvSpPr>
          <p:cNvPr id="14" name="!!文本框 1">
            <a:extLst>
              <a:ext uri="{FF2B5EF4-FFF2-40B4-BE49-F238E27FC236}">
                <a16:creationId xmlns:a16="http://schemas.microsoft.com/office/drawing/2014/main" id="{9ECC0519-38DF-4EDA-BFDE-5E82758B43F6}"/>
              </a:ext>
            </a:extLst>
          </p:cNvPr>
          <p:cNvSpPr txBox="1"/>
          <p:nvPr/>
        </p:nvSpPr>
        <p:spPr>
          <a:xfrm>
            <a:off x="1326642" y="1480272"/>
            <a:ext cx="3493264" cy="890115"/>
          </a:xfrm>
          <a:prstGeom prst="rect">
            <a:avLst/>
          </a:prstGeom>
          <a:noFill/>
        </p:spPr>
        <p:txBody>
          <a:bodyPr wrap="non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(35 + 21) : 7</a:t>
            </a:r>
            <a:endParaRPr lang="zh-CN" altLang="en-US" sz="4000" b="1" dirty="0">
              <a:latin typeface="Tahoma" panose="020B0604030504040204" pitchFamily="34" charset="0"/>
              <a:ea typeface="方正稚艺简体" panose="03000509000000000000" pitchFamily="65" charset="-122"/>
            </a:endParaRPr>
          </a:p>
        </p:txBody>
      </p:sp>
      <p:sp>
        <p:nvSpPr>
          <p:cNvPr id="15" name="!!文本框 1">
            <a:extLst>
              <a:ext uri="{FF2B5EF4-FFF2-40B4-BE49-F238E27FC236}">
                <a16:creationId xmlns:a16="http://schemas.microsoft.com/office/drawing/2014/main" id="{713CB79C-12AC-47DC-B6B7-4C205C0BBAB1}"/>
              </a:ext>
            </a:extLst>
          </p:cNvPr>
          <p:cNvSpPr txBox="1"/>
          <p:nvPr/>
        </p:nvSpPr>
        <p:spPr>
          <a:xfrm>
            <a:off x="6087502" y="1480272"/>
            <a:ext cx="3842719" cy="890115"/>
          </a:xfrm>
          <a:prstGeom prst="rect">
            <a:avLst/>
          </a:prstGeom>
          <a:noFill/>
        </p:spPr>
        <p:txBody>
          <a:bodyPr wrap="none" rtlCol="0">
            <a:spAutoFit/>
          </a:bodyPr>
          <a:lstStyle/>
          <a:p>
            <a:pPr>
              <a:lnSpc>
                <a:spcPct val="150000"/>
              </a:lnSpc>
            </a:pPr>
            <a:r>
              <a:rPr lang="en-US" altLang="zh-CN" sz="4000" b="1">
                <a:latin typeface="Tahoma" panose="020B0604030504040204" pitchFamily="34" charset="0"/>
                <a:ea typeface="方正稚艺简体" panose="03000509000000000000" pitchFamily="65" charset="-122"/>
              </a:rPr>
              <a:t>35 : 7 + 21 : 7</a:t>
            </a:r>
            <a:endParaRPr lang="zh-CN" altLang="en-US" sz="4000" b="1" dirty="0">
              <a:latin typeface="Tahoma" panose="020B0604030504040204" pitchFamily="34" charset="0"/>
              <a:ea typeface="方正稚艺简体" panose="03000509000000000000" pitchFamily="65" charset="-122"/>
            </a:endParaRPr>
          </a:p>
        </p:txBody>
      </p:sp>
      <p:sp>
        <p:nvSpPr>
          <p:cNvPr id="18" name="文本框 1">
            <a:extLst>
              <a:ext uri="{FF2B5EF4-FFF2-40B4-BE49-F238E27FC236}">
                <a16:creationId xmlns:a16="http://schemas.microsoft.com/office/drawing/2014/main" id="{9AAE5FEE-1671-4887-B22A-531824C6C76A}"/>
              </a:ext>
            </a:extLst>
          </p:cNvPr>
          <p:cNvSpPr txBox="1"/>
          <p:nvPr/>
        </p:nvSpPr>
        <p:spPr>
          <a:xfrm>
            <a:off x="5099480" y="4305058"/>
            <a:ext cx="790958" cy="890115"/>
          </a:xfrm>
          <a:prstGeom prst="rect">
            <a:avLst/>
          </a:prstGeom>
          <a:noFill/>
        </p:spPr>
        <p:txBody>
          <a:bodyPr wrap="square" rtlCol="0">
            <a:spAutoFit/>
          </a:bodyPr>
          <a:lstStyle/>
          <a:p>
            <a:pPr>
              <a:lnSpc>
                <a:spcPct val="150000"/>
              </a:lnSpc>
            </a:pPr>
            <a:r>
              <a:rPr lang="en-US" altLang="zh-CN" sz="4000" b="1">
                <a:solidFill>
                  <a:srgbClr val="C00000"/>
                </a:solidFill>
                <a:latin typeface="Tahoma" panose="020B0604030504040204" pitchFamily="34" charset="0"/>
                <a:ea typeface="方正稚艺简体" panose="03000509000000000000" pitchFamily="65" charset="-122"/>
              </a:rPr>
              <a:t>=</a:t>
            </a:r>
            <a:endParaRPr lang="zh-CN" altLang="en-US" sz="4000" b="1" dirty="0">
              <a:solidFill>
                <a:srgbClr val="C00000"/>
              </a:solidFill>
              <a:latin typeface="Tahoma" panose="020B0604030504040204" pitchFamily="34" charset="0"/>
              <a:ea typeface="方正稚艺简体" panose="03000509000000000000" pitchFamily="65" charset="-122"/>
            </a:endParaRPr>
          </a:p>
        </p:txBody>
      </p:sp>
      <p:sp>
        <p:nvSpPr>
          <p:cNvPr id="5" name="Oval 4">
            <a:extLst>
              <a:ext uri="{FF2B5EF4-FFF2-40B4-BE49-F238E27FC236}">
                <a16:creationId xmlns:a16="http://schemas.microsoft.com/office/drawing/2014/main" id="{E1333DF2-9FEE-4A02-A297-0FA20E1A4493}"/>
              </a:ext>
            </a:extLst>
          </p:cNvPr>
          <p:cNvSpPr/>
          <p:nvPr/>
        </p:nvSpPr>
        <p:spPr>
          <a:xfrm>
            <a:off x="2266950" y="3142363"/>
            <a:ext cx="822960" cy="8229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E4A43B-636E-4EB6-B73D-AEE267C2854E}"/>
              </a:ext>
            </a:extLst>
          </p:cNvPr>
          <p:cNvSpPr/>
          <p:nvPr/>
        </p:nvSpPr>
        <p:spPr>
          <a:xfrm>
            <a:off x="6919308" y="3128829"/>
            <a:ext cx="822960" cy="8229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矩形 8">
            <a:extLst>
              <a:ext uri="{FF2B5EF4-FFF2-40B4-BE49-F238E27FC236}">
                <a16:creationId xmlns:a16="http://schemas.microsoft.com/office/drawing/2014/main" id="{7744B280-5546-4696-AB56-0A99D875BC58}"/>
              </a:ext>
            </a:extLst>
          </p:cNvPr>
          <p:cNvSpPr/>
          <p:nvPr/>
        </p:nvSpPr>
        <p:spPr>
          <a:xfrm>
            <a:off x="453513" y="470897"/>
            <a:ext cx="1451487" cy="930063"/>
          </a:xfrm>
          <a:prstGeom prst="rect">
            <a:avLst/>
          </a:prstGeom>
          <a:noFill/>
          <a:ln w="19050">
            <a:noFill/>
            <a:prstDash val="dash"/>
          </a:ln>
        </p:spPr>
        <p:txBody>
          <a:bodyPr wrap="square" rtlCol="0">
            <a:spAutoFit/>
          </a:bodyPr>
          <a:lstStyle/>
          <a:p>
            <a:pPr>
              <a:lnSpc>
                <a:spcPct val="150000"/>
              </a:lnSpc>
            </a:pPr>
            <a:r>
              <a:rPr lang="en-US" altLang="zh-CN" sz="4200" b="1">
                <a:solidFill>
                  <a:srgbClr val="FFFF00"/>
                </a:solidFill>
                <a:latin typeface="Tahoma" panose="020B0604030504040204" pitchFamily="34" charset="0"/>
                <a:ea typeface="方正稚艺简体" panose="03000509000000000000" pitchFamily="65" charset="-122"/>
                <a:cs typeface="+mn-ea"/>
                <a:sym typeface="Arial" panose="020B0604020202020204" pitchFamily="34" charset="0"/>
              </a:rPr>
              <a:t>Tính</a:t>
            </a:r>
            <a:endParaRPr lang="zh-CN" altLang="en-US" sz="4200" b="1" dirty="0">
              <a:solidFill>
                <a:srgbClr val="FFFF00"/>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
        <p:nvSpPr>
          <p:cNvPr id="24" name="矩形 8">
            <a:extLst>
              <a:ext uri="{FF2B5EF4-FFF2-40B4-BE49-F238E27FC236}">
                <a16:creationId xmlns:a16="http://schemas.microsoft.com/office/drawing/2014/main" id="{1C0702EE-9977-41A5-8E0E-3BE2A7532FC6}"/>
              </a:ext>
            </a:extLst>
          </p:cNvPr>
          <p:cNvSpPr/>
          <p:nvPr/>
        </p:nvSpPr>
        <p:spPr>
          <a:xfrm>
            <a:off x="2559301" y="470897"/>
            <a:ext cx="2625133" cy="930063"/>
          </a:xfrm>
          <a:prstGeom prst="rect">
            <a:avLst/>
          </a:prstGeom>
          <a:noFill/>
          <a:ln w="19050">
            <a:noFill/>
            <a:prstDash val="dash"/>
          </a:ln>
        </p:spPr>
        <p:txBody>
          <a:bodyPr wrap="square" rtlCol="0">
            <a:spAutoFit/>
          </a:bodyPr>
          <a:lstStyle/>
          <a:p>
            <a:pPr>
              <a:lnSpc>
                <a:spcPct val="150000"/>
              </a:lnSpc>
            </a:pPr>
            <a:r>
              <a:rPr lang="en-US" altLang="zh-CN" sz="4200" b="1">
                <a:solidFill>
                  <a:srgbClr val="FFFF00"/>
                </a:solidFill>
                <a:latin typeface="Tahoma" panose="020B0604030504040204" pitchFamily="34" charset="0"/>
                <a:ea typeface="方正稚艺简体" panose="03000509000000000000" pitchFamily="65" charset="-122"/>
                <a:cs typeface="+mn-ea"/>
                <a:sym typeface="Arial" panose="020B0604020202020204" pitchFamily="34" charset="0"/>
              </a:rPr>
              <a:t>so sánh</a:t>
            </a:r>
            <a:endParaRPr lang="zh-CN" altLang="en-US" sz="4200" b="1" dirty="0">
              <a:solidFill>
                <a:srgbClr val="FFFF00"/>
              </a:solidFill>
              <a:latin typeface="Tahoma" panose="020B0604030504040204" pitchFamily="34" charset="0"/>
              <a:ea typeface="方正稚艺简体" panose="03000509000000000000" pitchFamily="65" charset="-122"/>
              <a:cs typeface="+mn-ea"/>
              <a:sym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iterate type="lt">
                                    <p:tmPct val="0"/>
                                  </p:iterate>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42"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left)">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1" nodeType="clickEffect">
                                  <p:stCondLst>
                                    <p:cond delay="0"/>
                                  </p:stCondLst>
                                  <p:childTnLst>
                                    <p:set>
                                      <p:cBhvr>
                                        <p:cTn id="65" dur="1" fill="hold">
                                          <p:stCondLst>
                                            <p:cond delay="0"/>
                                          </p:stCondLst>
                                        </p:cTn>
                                        <p:tgtEl>
                                          <p:spTgt spid="5"/>
                                        </p:tgtEl>
                                        <p:attrNameLst>
                                          <p:attrName>style.visibility</p:attrName>
                                        </p:attrNameLst>
                                      </p:cBhvr>
                                      <p:to>
                                        <p:strVal val="visible"/>
                                      </p:to>
                                    </p:set>
                                  </p:childTnLst>
                                </p:cTn>
                              </p:par>
                              <p:par>
                                <p:cTn id="66" presetID="1" presetClass="entr" presetSubtype="0" fill="hold" grpId="1" nodeType="withEffect">
                                  <p:stCondLst>
                                    <p:cond delay="0"/>
                                  </p:stCondLst>
                                  <p:childTnLst>
                                    <p:set>
                                      <p:cBhvr>
                                        <p:cTn id="67" dur="1" fill="hold">
                                          <p:stCondLst>
                                            <p:cond delay="0"/>
                                          </p:stCondLst>
                                        </p:cTn>
                                        <p:tgtEl>
                                          <p:spTgt spid="20"/>
                                        </p:tgtEl>
                                        <p:attrNameLst>
                                          <p:attrName>style.visibility</p:attrName>
                                        </p:attrNameLst>
                                      </p:cBhvr>
                                      <p:to>
                                        <p:strVal val="visible"/>
                                      </p:to>
                                    </p:set>
                                  </p:childTnLst>
                                </p:cTn>
                              </p:par>
                            </p:childTnLst>
                          </p:cTn>
                        </p:par>
                        <p:par>
                          <p:cTn id="68" fill="hold">
                            <p:stCondLst>
                              <p:cond delay="0"/>
                            </p:stCondLst>
                            <p:childTnLst>
                              <p:par>
                                <p:cTn id="69" presetID="30" presetClass="emph" presetSubtype="0" repeatCount="indefinite" fill="hold" grpId="0" nodeType="afterEffect">
                                  <p:stCondLst>
                                    <p:cond delay="0"/>
                                  </p:stCondLst>
                                  <p:endCondLst>
                                    <p:cond evt="onNext" delay="0">
                                      <p:tgtEl>
                                        <p:sldTgt/>
                                      </p:tgtEl>
                                    </p:cond>
                                  </p:endCondLst>
                                  <p:childTnLst>
                                    <p:animClr clrSpc="hsl" dir="cw">
                                      <p:cBhvr override="childStyle">
                                        <p:cTn id="70" dur="500" fill="hold"/>
                                        <p:tgtEl>
                                          <p:spTgt spid="5"/>
                                        </p:tgtEl>
                                        <p:attrNameLst>
                                          <p:attrName>style.color</p:attrName>
                                        </p:attrNameLst>
                                      </p:cBhvr>
                                      <p:by>
                                        <p:hsl h="0" s="12549" l="25098"/>
                                      </p:by>
                                    </p:animClr>
                                    <p:animClr clrSpc="hsl" dir="cw">
                                      <p:cBhvr>
                                        <p:cTn id="71" dur="500" fill="hold"/>
                                        <p:tgtEl>
                                          <p:spTgt spid="5"/>
                                        </p:tgtEl>
                                        <p:attrNameLst>
                                          <p:attrName>fillcolor</p:attrName>
                                        </p:attrNameLst>
                                      </p:cBhvr>
                                      <p:by>
                                        <p:hsl h="0" s="12549" l="25098"/>
                                      </p:by>
                                    </p:animClr>
                                    <p:animClr clrSpc="hsl" dir="cw">
                                      <p:cBhvr>
                                        <p:cTn id="72" dur="500" fill="hold"/>
                                        <p:tgtEl>
                                          <p:spTgt spid="5"/>
                                        </p:tgtEl>
                                        <p:attrNameLst>
                                          <p:attrName>stroke.color</p:attrName>
                                        </p:attrNameLst>
                                      </p:cBhvr>
                                      <p:by>
                                        <p:hsl h="0" s="12549" l="25098"/>
                                      </p:by>
                                    </p:animClr>
                                    <p:set>
                                      <p:cBhvr>
                                        <p:cTn id="73" dur="500" fill="hold"/>
                                        <p:tgtEl>
                                          <p:spTgt spid="5"/>
                                        </p:tgtEl>
                                        <p:attrNameLst>
                                          <p:attrName>fill.type</p:attrName>
                                        </p:attrNameLst>
                                      </p:cBhvr>
                                      <p:to>
                                        <p:strVal val="solid"/>
                                      </p:to>
                                    </p:set>
                                  </p:childTnLst>
                                  <p:subTnLst>
                                    <p:animClr clrSpc="rgb" dir="cw">
                                      <p:cBhvr override="childStyle">
                                        <p:cTn dur="1" fill="hold" display="0" masterRel="nextClick" afterEffect="1"/>
                                        <p:tgtEl>
                                          <p:spTgt spid="5"/>
                                        </p:tgtEl>
                                        <p:attrNameLst>
                                          <p:attrName>ppt_c</p:attrName>
                                        </p:attrNameLst>
                                      </p:cBhvr>
                                      <p:to>
                                        <a:schemeClr val="accent2"/>
                                      </p:to>
                                    </p:animClr>
                                  </p:subTnLst>
                                </p:cTn>
                              </p:par>
                              <p:par>
                                <p:cTn id="74" presetID="30" presetClass="emph" presetSubtype="0" repeatCount="indefinite" fill="hold" grpId="0" nodeType="withEffect">
                                  <p:stCondLst>
                                    <p:cond delay="0"/>
                                  </p:stCondLst>
                                  <p:endCondLst>
                                    <p:cond evt="onNext" delay="0">
                                      <p:tgtEl>
                                        <p:sldTgt/>
                                      </p:tgtEl>
                                    </p:cond>
                                  </p:endCondLst>
                                  <p:childTnLst>
                                    <p:animClr clrSpc="hsl" dir="cw">
                                      <p:cBhvr override="childStyle">
                                        <p:cTn id="75" dur="500" fill="hold"/>
                                        <p:tgtEl>
                                          <p:spTgt spid="20"/>
                                        </p:tgtEl>
                                        <p:attrNameLst>
                                          <p:attrName>style.color</p:attrName>
                                        </p:attrNameLst>
                                      </p:cBhvr>
                                      <p:by>
                                        <p:hsl h="0" s="12549" l="25098"/>
                                      </p:by>
                                    </p:animClr>
                                    <p:animClr clrSpc="hsl" dir="cw">
                                      <p:cBhvr>
                                        <p:cTn id="76" dur="500" fill="hold"/>
                                        <p:tgtEl>
                                          <p:spTgt spid="20"/>
                                        </p:tgtEl>
                                        <p:attrNameLst>
                                          <p:attrName>fillcolor</p:attrName>
                                        </p:attrNameLst>
                                      </p:cBhvr>
                                      <p:by>
                                        <p:hsl h="0" s="12549" l="25098"/>
                                      </p:by>
                                    </p:animClr>
                                    <p:animClr clrSpc="hsl" dir="cw">
                                      <p:cBhvr>
                                        <p:cTn id="77" dur="500" fill="hold"/>
                                        <p:tgtEl>
                                          <p:spTgt spid="20"/>
                                        </p:tgtEl>
                                        <p:attrNameLst>
                                          <p:attrName>stroke.color</p:attrName>
                                        </p:attrNameLst>
                                      </p:cBhvr>
                                      <p:by>
                                        <p:hsl h="0" s="12549" l="25098"/>
                                      </p:by>
                                    </p:animClr>
                                    <p:set>
                                      <p:cBhvr>
                                        <p:cTn id="78" dur="500" fill="hold"/>
                                        <p:tgtEl>
                                          <p:spTgt spid="20"/>
                                        </p:tgtEl>
                                        <p:attrNameLst>
                                          <p:attrName>fill.type</p:attrName>
                                        </p:attrNameLst>
                                      </p:cBhvr>
                                      <p:to>
                                        <p:strVal val="solid"/>
                                      </p:to>
                                    </p:set>
                                  </p:childTnLst>
                                  <p:subTnLst>
                                    <p:animClr clrSpc="rgb" dir="cw">
                                      <p:cBhvr override="childStyle">
                                        <p:cTn dur="1" fill="hold" display="0" masterRel="nextClick" afterEffect="1"/>
                                        <p:tgtEl>
                                          <p:spTgt spid="20"/>
                                        </p:tgtEl>
                                        <p:attrNameLst>
                                          <p:attrName>ppt_c</p:attrName>
                                        </p:attrNameLst>
                                      </p:cBhvr>
                                      <p:to>
                                        <a:schemeClr val="accent2"/>
                                      </p:to>
                                    </p:animClr>
                                  </p:subTnLst>
                                </p:cTn>
                              </p:par>
                            </p:childTnLst>
                          </p:cTn>
                        </p:par>
                      </p:childTnLst>
                    </p:cTn>
                  </p:par>
                  <p:par>
                    <p:cTn id="79" fill="hold">
                      <p:stCondLst>
                        <p:cond delay="indefinite"/>
                      </p:stCondLst>
                      <p:childTnLst>
                        <p:par>
                          <p:cTn id="80" fill="hold">
                            <p:stCondLst>
                              <p:cond delay="0"/>
                            </p:stCondLst>
                            <p:childTnLst>
                              <p:par>
                                <p:cTn id="81" presetID="6" presetClass="emph" presetSubtype="0" fill="hold" nodeType="clickEffect">
                                  <p:stCondLst>
                                    <p:cond delay="0"/>
                                  </p:stCondLst>
                                  <p:childTnLst>
                                    <p:animScale>
                                      <p:cBhvr>
                                        <p:cTn id="82" dur="1500" fill="hold"/>
                                        <p:tgtEl>
                                          <p:spTgt spid="3"/>
                                        </p:tgtEl>
                                      </p:cBhvr>
                                      <p:by x="50000" y="50000"/>
                                    </p:animScale>
                                  </p:childTnLst>
                                </p:cTn>
                              </p:par>
                              <p:par>
                                <p:cTn id="83" presetID="49" presetClass="path" presetSubtype="0" accel="50000" decel="50000" fill="hold" nodeType="withEffect">
                                  <p:stCondLst>
                                    <p:cond delay="0"/>
                                  </p:stCondLst>
                                  <p:childTnLst>
                                    <p:animMotion origin="layout" path="M -1.45833E-6 -3.33333E-6 L 0.04909 0.16598 " pathEditMode="relative" rAng="0" ptsTypes="AA">
                                      <p:cBhvr>
                                        <p:cTn id="84" dur="1500" fill="hold"/>
                                        <p:tgtEl>
                                          <p:spTgt spid="3"/>
                                        </p:tgtEl>
                                        <p:attrNameLst>
                                          <p:attrName>ppt_x</p:attrName>
                                          <p:attrName>ppt_y</p:attrName>
                                        </p:attrNameLst>
                                      </p:cBhvr>
                                      <p:rCtr x="2448" y="8287"/>
                                    </p:animMotion>
                                  </p:childTnLst>
                                </p:cTn>
                              </p:par>
                              <p:par>
                                <p:cTn id="85" presetID="16" presetClass="emph" presetSubtype="0" fill="hold" grpId="1" nodeType="withEffect">
                                  <p:stCondLst>
                                    <p:cond delay="0"/>
                                  </p:stCondLst>
                                  <p:iterate type="lt">
                                    <p:tmPct val="4000"/>
                                  </p:iterate>
                                  <p:childTnLst>
                                    <p:set>
                                      <p:cBhvr override="childStyle">
                                        <p:cTn id="86" dur="500" fill="hold"/>
                                        <p:tgtEl>
                                          <p:spTgt spid="14"/>
                                        </p:tgtEl>
                                        <p:attrNameLst>
                                          <p:attrName>style.color</p:attrName>
                                        </p:attrNameLst>
                                      </p:cBhvr>
                                      <p:to>
                                        <p:clrVal>
                                          <a:srgbClr val="C00000"/>
                                        </p:clrVal>
                                      </p:to>
                                    </p:set>
                                    <p:set>
                                      <p:cBhvr>
                                        <p:cTn id="87" dur="500" fill="hold"/>
                                        <p:tgtEl>
                                          <p:spTgt spid="14"/>
                                        </p:tgtEl>
                                        <p:attrNameLst>
                                          <p:attrName>fillcolor</p:attrName>
                                        </p:attrNameLst>
                                      </p:cBhvr>
                                      <p:to>
                                        <p:clrVal>
                                          <a:srgbClr val="C00000"/>
                                        </p:clrVal>
                                      </p:to>
                                    </p:set>
                                    <p:set>
                                      <p:cBhvr>
                                        <p:cTn id="88" dur="500" fill="hold"/>
                                        <p:tgtEl>
                                          <p:spTgt spid="14"/>
                                        </p:tgtEl>
                                        <p:attrNameLst>
                                          <p:attrName>fill.type</p:attrName>
                                        </p:attrNameLst>
                                      </p:cBhvr>
                                      <p:to>
                                        <p:strVal val="solid"/>
                                      </p:to>
                                    </p:set>
                                  </p:childTnLst>
                                </p:cTn>
                              </p:par>
                              <p:par>
                                <p:cTn id="89" presetID="16" presetClass="emph" presetSubtype="0" fill="hold" grpId="1" nodeType="withEffect">
                                  <p:stCondLst>
                                    <p:cond delay="0"/>
                                  </p:stCondLst>
                                  <p:iterate type="lt">
                                    <p:tmPct val="4000"/>
                                  </p:iterate>
                                  <p:childTnLst>
                                    <p:set>
                                      <p:cBhvr override="childStyle">
                                        <p:cTn id="90" dur="500" fill="hold"/>
                                        <p:tgtEl>
                                          <p:spTgt spid="15"/>
                                        </p:tgtEl>
                                        <p:attrNameLst>
                                          <p:attrName>style.color</p:attrName>
                                        </p:attrNameLst>
                                      </p:cBhvr>
                                      <p:to>
                                        <p:clrVal>
                                          <a:srgbClr val="C00000"/>
                                        </p:clrVal>
                                      </p:to>
                                    </p:set>
                                    <p:set>
                                      <p:cBhvr>
                                        <p:cTn id="91" dur="500" fill="hold"/>
                                        <p:tgtEl>
                                          <p:spTgt spid="15"/>
                                        </p:tgtEl>
                                        <p:attrNameLst>
                                          <p:attrName>fillcolor</p:attrName>
                                        </p:attrNameLst>
                                      </p:cBhvr>
                                      <p:to>
                                        <p:clrVal>
                                          <a:srgbClr val="C00000"/>
                                        </p:clrVal>
                                      </p:to>
                                    </p:set>
                                    <p:set>
                                      <p:cBhvr>
                                        <p:cTn id="92" dur="500" fill="hold"/>
                                        <p:tgtEl>
                                          <p:spTgt spid="15"/>
                                        </p:tgtEl>
                                        <p:attrNameLst>
                                          <p:attrName>fill.type</p:attrName>
                                        </p:attrNameLst>
                                      </p:cBhvr>
                                      <p:to>
                                        <p:strVal val="solid"/>
                                      </p:to>
                                    </p:set>
                                  </p:childTnLst>
                                </p:cTn>
                              </p:par>
                              <p:par>
                                <p:cTn id="93" presetID="42" presetClass="path" presetSubtype="0" accel="50000" decel="50000" fill="hold" grpId="2" nodeType="withEffect">
                                  <p:stCondLst>
                                    <p:cond delay="0"/>
                                  </p:stCondLst>
                                  <p:iterate type="lt">
                                    <p:tmPct val="0"/>
                                  </p:iterate>
                                  <p:childTnLst>
                                    <p:animMotion origin="layout" path="M -3.33333E-6 4.44444E-6 L -3.33333E-6 0.41041 " pathEditMode="relative" rAng="0" ptsTypes="AA">
                                      <p:cBhvr>
                                        <p:cTn id="94" dur="1500" fill="hold"/>
                                        <p:tgtEl>
                                          <p:spTgt spid="14"/>
                                        </p:tgtEl>
                                        <p:attrNameLst>
                                          <p:attrName>ppt_x</p:attrName>
                                          <p:attrName>ppt_y</p:attrName>
                                        </p:attrNameLst>
                                      </p:cBhvr>
                                      <p:rCtr x="0" y="20509"/>
                                    </p:animMotion>
                                  </p:childTnLst>
                                </p:cTn>
                              </p:par>
                              <p:par>
                                <p:cTn id="95" presetID="42" presetClass="path" presetSubtype="0" accel="50000" decel="50000" fill="hold" grpId="2" nodeType="withEffect">
                                  <p:stCondLst>
                                    <p:cond delay="0"/>
                                  </p:stCondLst>
                                  <p:iterate type="lt">
                                    <p:tmPct val="0"/>
                                  </p:iterate>
                                  <p:childTnLst>
                                    <p:animMotion origin="layout" path="M -1.04167E-6 4.44444E-6 L -1.04167E-6 0.41041 " pathEditMode="relative" rAng="0" ptsTypes="AA">
                                      <p:cBhvr>
                                        <p:cTn id="96" dur="1500" fill="hold"/>
                                        <p:tgtEl>
                                          <p:spTgt spid="15"/>
                                        </p:tgtEl>
                                        <p:attrNameLst>
                                          <p:attrName>ppt_x</p:attrName>
                                          <p:attrName>ppt_y</p:attrName>
                                        </p:attrNameLst>
                                      </p:cBhvr>
                                      <p:rCtr x="0" y="20509"/>
                                    </p:animMotion>
                                  </p:childTnLst>
                                </p:cTn>
                              </p:par>
                            </p:childTnLst>
                          </p:cTn>
                        </p:par>
                        <p:par>
                          <p:cTn id="97" fill="hold">
                            <p:stCondLst>
                              <p:cond delay="1500"/>
                            </p:stCondLst>
                            <p:childTnLst>
                              <p:par>
                                <p:cTn id="98" presetID="42" presetClass="entr" presetSubtype="0"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fade">
                                      <p:cBhvr>
                                        <p:cTn id="100" dur="1000"/>
                                        <p:tgtEl>
                                          <p:spTgt spid="18"/>
                                        </p:tgtEl>
                                      </p:cBhvr>
                                    </p:animEffect>
                                    <p:anim calcmode="lin" valueType="num">
                                      <p:cBhvr>
                                        <p:cTn id="101" dur="1000" fill="hold"/>
                                        <p:tgtEl>
                                          <p:spTgt spid="18"/>
                                        </p:tgtEl>
                                        <p:attrNameLst>
                                          <p:attrName>ppt_x</p:attrName>
                                        </p:attrNameLst>
                                      </p:cBhvr>
                                      <p:tavLst>
                                        <p:tav tm="0">
                                          <p:val>
                                            <p:strVal val="#ppt_x"/>
                                          </p:val>
                                        </p:tav>
                                        <p:tav tm="100000">
                                          <p:val>
                                            <p:strVal val="#ppt_x"/>
                                          </p:val>
                                        </p:tav>
                                      </p:tavLst>
                                    </p:anim>
                                    <p:anim calcmode="lin" valueType="num">
                                      <p:cBhvr>
                                        <p:cTn id="10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2" grpId="0"/>
      <p:bldP spid="13" grpId="0"/>
      <p:bldP spid="14" grpId="0"/>
      <p:bldP spid="14" grpId="1"/>
      <p:bldP spid="14" grpId="2"/>
      <p:bldP spid="15" grpId="0"/>
      <p:bldP spid="15" grpId="1"/>
      <p:bldP spid="15" grpId="2"/>
      <p:bldP spid="18" grpId="0"/>
      <p:bldP spid="5" grpId="0" animBg="1"/>
      <p:bldP spid="5" grpId="1" animBg="1"/>
      <p:bldP spid="20" grpId="0" animBg="1"/>
      <p:bldP spid="20" grpId="1"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图片 6"/>
          <p:cNvSpPr/>
          <p:nvPr/>
        </p:nvSpPr>
        <p:spPr>
          <a:xfrm>
            <a:off x="152400" y="138694"/>
            <a:ext cx="11887200" cy="6547856"/>
          </a:xfrm>
          <a:prstGeom prst="rect">
            <a:avLst/>
          </a:prstGeom>
          <a:solidFill>
            <a:schemeClr val="bg1">
              <a:alpha val="72000"/>
            </a:schemeClr>
          </a:solidFill>
          <a:ln>
            <a:noFill/>
          </a:ln>
          <a:effectLst>
            <a:outerShdw blurRad="50800" dist="38100" dir="5400000" algn="ctr"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 name="图片 2"/>
          <p:cNvPicPr>
            <a:picLocks noChangeAspect="1"/>
          </p:cNvPicPr>
          <p:nvPr/>
        </p:nvPicPr>
        <p:blipFill rotWithShape="1">
          <a:blip r:embed="rId3" cstate="print">
            <a:clrChange>
              <a:clrFrom>
                <a:srgbClr val="FEFBF4"/>
              </a:clrFrom>
              <a:clrTo>
                <a:srgbClr val="FEFBF4">
                  <a:alpha val="0"/>
                </a:srgbClr>
              </a:clrTo>
            </a:clrChange>
            <a:extLst>
              <a:ext uri="{28A0092B-C50C-407E-A947-70E740481C1C}">
                <a14:useLocalDpi xmlns:a14="http://schemas.microsoft.com/office/drawing/2010/main" val="0"/>
              </a:ext>
            </a:extLst>
          </a:blip>
          <a:srcRect/>
          <a:stretch>
            <a:fillRect/>
          </a:stretch>
        </p:blipFill>
        <p:spPr>
          <a:xfrm flipH="1">
            <a:off x="9794903" y="3766689"/>
            <a:ext cx="2459291" cy="3100495"/>
          </a:xfrm>
          <a:prstGeom prst="rect">
            <a:avLst/>
          </a:prstGeom>
        </p:spPr>
      </p:pic>
      <p:sp>
        <p:nvSpPr>
          <p:cNvPr id="14" name="!!文本框 1">
            <a:extLst>
              <a:ext uri="{FF2B5EF4-FFF2-40B4-BE49-F238E27FC236}">
                <a16:creationId xmlns:a16="http://schemas.microsoft.com/office/drawing/2014/main" id="{9ECC0519-38DF-4EDA-BFDE-5E82758B43F6}"/>
              </a:ext>
            </a:extLst>
          </p:cNvPr>
          <p:cNvSpPr txBox="1"/>
          <p:nvPr/>
        </p:nvSpPr>
        <p:spPr>
          <a:xfrm>
            <a:off x="417328" y="423279"/>
            <a:ext cx="4520789" cy="1049711"/>
          </a:xfrm>
          <a:prstGeom prst="rect">
            <a:avLst/>
          </a:prstGeom>
          <a:noFill/>
        </p:spPr>
        <p:txBody>
          <a:bodyPr wrap="none" rtlCol="0">
            <a:spAutoFit/>
          </a:bodyPr>
          <a:lstStyle/>
          <a:p>
            <a:pPr>
              <a:lnSpc>
                <a:spcPct val="150000"/>
              </a:lnSpc>
            </a:pPr>
            <a:r>
              <a:rPr lang="en-US" altLang="zh-CN" sz="4800" b="1">
                <a:solidFill>
                  <a:srgbClr val="C00000"/>
                </a:solidFill>
                <a:latin typeface="Tahoma" panose="020B0604030504040204" pitchFamily="34" charset="0"/>
                <a:ea typeface="方正稚艺简体" panose="03000509000000000000" pitchFamily="65" charset="-122"/>
              </a:rPr>
              <a:t>(35 + 21)  :  7</a:t>
            </a:r>
            <a:endParaRPr lang="zh-CN" altLang="en-US" sz="4800" b="1" dirty="0">
              <a:solidFill>
                <a:srgbClr val="C00000"/>
              </a:solidFill>
              <a:latin typeface="Tahoma" panose="020B0604030504040204" pitchFamily="34" charset="0"/>
              <a:ea typeface="方正稚艺简体" panose="03000509000000000000" pitchFamily="65" charset="-122"/>
            </a:endParaRPr>
          </a:p>
        </p:txBody>
      </p:sp>
      <p:sp>
        <p:nvSpPr>
          <p:cNvPr id="15" name="!!文本框 1">
            <a:extLst>
              <a:ext uri="{FF2B5EF4-FFF2-40B4-BE49-F238E27FC236}">
                <a16:creationId xmlns:a16="http://schemas.microsoft.com/office/drawing/2014/main" id="{713CB79C-12AC-47DC-B6B7-4C205C0BBAB1}"/>
              </a:ext>
            </a:extLst>
          </p:cNvPr>
          <p:cNvSpPr txBox="1"/>
          <p:nvPr/>
        </p:nvSpPr>
        <p:spPr>
          <a:xfrm>
            <a:off x="6033451" y="429734"/>
            <a:ext cx="5666936" cy="1049711"/>
          </a:xfrm>
          <a:prstGeom prst="rect">
            <a:avLst/>
          </a:prstGeom>
          <a:noFill/>
        </p:spPr>
        <p:txBody>
          <a:bodyPr wrap="none" rtlCol="0">
            <a:spAutoFit/>
          </a:bodyPr>
          <a:lstStyle/>
          <a:p>
            <a:pPr>
              <a:lnSpc>
                <a:spcPct val="150000"/>
              </a:lnSpc>
            </a:pPr>
            <a:r>
              <a:rPr lang="en-US" altLang="zh-CN" sz="4800" b="1">
                <a:solidFill>
                  <a:srgbClr val="C00000"/>
                </a:solidFill>
                <a:latin typeface="Tahoma" panose="020B0604030504040204" pitchFamily="34" charset="0"/>
                <a:ea typeface="方正稚艺简体" panose="03000509000000000000" pitchFamily="65" charset="-122"/>
              </a:rPr>
              <a:t>35  :  7  +  21  :  7</a:t>
            </a:r>
            <a:endParaRPr lang="zh-CN" altLang="en-US" sz="4800" b="1" dirty="0">
              <a:solidFill>
                <a:srgbClr val="C00000"/>
              </a:solidFill>
              <a:latin typeface="Tahoma" panose="020B0604030504040204" pitchFamily="34" charset="0"/>
              <a:ea typeface="方正稚艺简体" panose="03000509000000000000" pitchFamily="65" charset="-122"/>
            </a:endParaRPr>
          </a:p>
        </p:txBody>
      </p:sp>
      <p:sp>
        <p:nvSpPr>
          <p:cNvPr id="18" name="文本框 1">
            <a:extLst>
              <a:ext uri="{FF2B5EF4-FFF2-40B4-BE49-F238E27FC236}">
                <a16:creationId xmlns:a16="http://schemas.microsoft.com/office/drawing/2014/main" id="{9AAE5FEE-1671-4887-B22A-531824C6C76A}"/>
              </a:ext>
            </a:extLst>
          </p:cNvPr>
          <p:cNvSpPr txBox="1"/>
          <p:nvPr/>
        </p:nvSpPr>
        <p:spPr>
          <a:xfrm>
            <a:off x="5126844" y="429734"/>
            <a:ext cx="790958" cy="1049711"/>
          </a:xfrm>
          <a:prstGeom prst="rect">
            <a:avLst/>
          </a:prstGeom>
          <a:noFill/>
        </p:spPr>
        <p:txBody>
          <a:bodyPr wrap="square" rtlCol="0">
            <a:spAutoFit/>
          </a:bodyPr>
          <a:lstStyle/>
          <a:p>
            <a:pPr>
              <a:lnSpc>
                <a:spcPct val="150000"/>
              </a:lnSpc>
            </a:pPr>
            <a:r>
              <a:rPr lang="en-US" altLang="zh-CN" sz="4800" b="1">
                <a:solidFill>
                  <a:srgbClr val="C00000"/>
                </a:solidFill>
                <a:latin typeface="Tahoma" panose="020B0604030504040204" pitchFamily="34" charset="0"/>
                <a:ea typeface="方正稚艺简体" panose="03000509000000000000" pitchFamily="65" charset="-122"/>
              </a:rPr>
              <a:t>=</a:t>
            </a:r>
            <a:endParaRPr lang="zh-CN" altLang="en-US" sz="4800" b="1" dirty="0">
              <a:solidFill>
                <a:srgbClr val="C00000"/>
              </a:solidFill>
              <a:latin typeface="Tahoma" panose="020B0604030504040204" pitchFamily="34" charset="0"/>
              <a:ea typeface="方正稚艺简体" panose="03000509000000000000" pitchFamily="65" charset="-122"/>
            </a:endParaRPr>
          </a:p>
        </p:txBody>
      </p:sp>
      <p:sp>
        <p:nvSpPr>
          <p:cNvPr id="10" name="Right Brace 9">
            <a:extLst>
              <a:ext uri="{FF2B5EF4-FFF2-40B4-BE49-F238E27FC236}">
                <a16:creationId xmlns:a16="http://schemas.microsoft.com/office/drawing/2014/main" id="{239D4C28-8EA1-483D-BE92-5355503DEB43}"/>
              </a:ext>
            </a:extLst>
          </p:cNvPr>
          <p:cNvSpPr/>
          <p:nvPr/>
        </p:nvSpPr>
        <p:spPr>
          <a:xfrm rot="5400000">
            <a:off x="1758645" y="463242"/>
            <a:ext cx="292202" cy="2324614"/>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文本框 1">
            <a:extLst>
              <a:ext uri="{FF2B5EF4-FFF2-40B4-BE49-F238E27FC236}">
                <a16:creationId xmlns:a16="http://schemas.microsoft.com/office/drawing/2014/main" id="{B4400E29-210E-425F-8065-3ECE8DB0DE6B}"/>
              </a:ext>
            </a:extLst>
          </p:cNvPr>
          <p:cNvSpPr txBox="1"/>
          <p:nvPr/>
        </p:nvSpPr>
        <p:spPr>
          <a:xfrm>
            <a:off x="1360913" y="1778109"/>
            <a:ext cx="1104790" cy="730585"/>
          </a:xfrm>
          <a:prstGeom prst="rect">
            <a:avLst/>
          </a:prstGeom>
          <a:noFill/>
        </p:spPr>
        <p:txBody>
          <a:bodyPr wrap="none" rtlCol="0">
            <a:spAutoFit/>
          </a:bodyPr>
          <a:lstStyle/>
          <a:p>
            <a:pPr>
              <a:lnSpc>
                <a:spcPct val="150000"/>
              </a:lnSpc>
            </a:pPr>
            <a:r>
              <a:rPr lang="en-US" altLang="zh-CN" sz="3200">
                <a:latin typeface="Tahoma" panose="020B0604030504040204" pitchFamily="34" charset="0"/>
                <a:ea typeface="方正稚艺简体" panose="03000509000000000000" pitchFamily="65" charset="-122"/>
              </a:rPr>
              <a:t>Tổng</a:t>
            </a:r>
            <a:endParaRPr lang="zh-CN" altLang="en-US" sz="3200" dirty="0">
              <a:latin typeface="Tahoma" panose="020B0604030504040204" pitchFamily="34" charset="0"/>
              <a:ea typeface="方正稚艺简体" panose="03000509000000000000" pitchFamily="65" charset="-122"/>
            </a:endParaRPr>
          </a:p>
        </p:txBody>
      </p:sp>
      <p:cxnSp>
        <p:nvCxnSpPr>
          <p:cNvPr id="16" name="Straight Arrow Connector 15">
            <a:extLst>
              <a:ext uri="{FF2B5EF4-FFF2-40B4-BE49-F238E27FC236}">
                <a16:creationId xmlns:a16="http://schemas.microsoft.com/office/drawing/2014/main" id="{750101AD-D9F8-4109-AB08-95C8123E4B0F}"/>
              </a:ext>
            </a:extLst>
          </p:cNvPr>
          <p:cNvCxnSpPr>
            <a:cxnSpLocks/>
          </p:cNvCxnSpPr>
          <p:nvPr/>
        </p:nvCxnSpPr>
        <p:spPr>
          <a:xfrm>
            <a:off x="4572000" y="1353349"/>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7" name="文本框 1">
            <a:extLst>
              <a:ext uri="{FF2B5EF4-FFF2-40B4-BE49-F238E27FC236}">
                <a16:creationId xmlns:a16="http://schemas.microsoft.com/office/drawing/2014/main" id="{A24DA4A7-6030-49D9-AA74-4B691DC9358E}"/>
              </a:ext>
            </a:extLst>
          </p:cNvPr>
          <p:cNvSpPr txBox="1"/>
          <p:nvPr/>
        </p:nvSpPr>
        <p:spPr>
          <a:xfrm>
            <a:off x="3820587" y="1788427"/>
            <a:ext cx="1492716" cy="730585"/>
          </a:xfrm>
          <a:prstGeom prst="rect">
            <a:avLst/>
          </a:prstGeom>
          <a:noFill/>
        </p:spPr>
        <p:txBody>
          <a:bodyPr wrap="none" rtlCol="0">
            <a:spAutoFit/>
          </a:bodyPr>
          <a:lstStyle/>
          <a:p>
            <a:pPr>
              <a:lnSpc>
                <a:spcPct val="150000"/>
              </a:lnSpc>
            </a:pPr>
            <a:r>
              <a:rPr lang="en-US" altLang="zh-CN" sz="3200">
                <a:solidFill>
                  <a:srgbClr val="7030A0"/>
                </a:solidFill>
                <a:latin typeface="Tahoma" panose="020B0604030504040204" pitchFamily="34" charset="0"/>
                <a:ea typeface="方正稚艺简体" panose="03000509000000000000" pitchFamily="65" charset="-122"/>
              </a:rPr>
              <a:t>Số chia</a:t>
            </a:r>
            <a:endParaRPr lang="zh-CN" altLang="en-US" sz="3200" dirty="0">
              <a:solidFill>
                <a:srgbClr val="7030A0"/>
              </a:solidFill>
              <a:latin typeface="Tahoma" panose="020B0604030504040204" pitchFamily="34" charset="0"/>
              <a:ea typeface="方正稚艺简体" panose="03000509000000000000" pitchFamily="65" charset="-122"/>
            </a:endParaRPr>
          </a:p>
        </p:txBody>
      </p:sp>
      <p:cxnSp>
        <p:nvCxnSpPr>
          <p:cNvPr id="29" name="Straight Arrow Connector 28">
            <a:extLst>
              <a:ext uri="{FF2B5EF4-FFF2-40B4-BE49-F238E27FC236}">
                <a16:creationId xmlns:a16="http://schemas.microsoft.com/office/drawing/2014/main" id="{CCCA71F2-B49A-4207-9F47-977A23B7B7A7}"/>
              </a:ext>
            </a:extLst>
          </p:cNvPr>
          <p:cNvCxnSpPr>
            <a:cxnSpLocks/>
          </p:cNvCxnSpPr>
          <p:nvPr/>
        </p:nvCxnSpPr>
        <p:spPr>
          <a:xfrm>
            <a:off x="6534150" y="1348374"/>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0" name="文本框 1">
            <a:extLst>
              <a:ext uri="{FF2B5EF4-FFF2-40B4-BE49-F238E27FC236}">
                <a16:creationId xmlns:a16="http://schemas.microsoft.com/office/drawing/2014/main" id="{C171A1C1-78E5-40BC-AED7-5E222D0DBB13}"/>
              </a:ext>
            </a:extLst>
          </p:cNvPr>
          <p:cNvSpPr txBox="1"/>
          <p:nvPr/>
        </p:nvSpPr>
        <p:spPr>
          <a:xfrm>
            <a:off x="301679" y="-81508"/>
            <a:ext cx="1665841" cy="730585"/>
          </a:xfrm>
          <a:prstGeom prst="rect">
            <a:avLst/>
          </a:prstGeom>
          <a:noFill/>
        </p:spPr>
        <p:txBody>
          <a:bodyPr wrap="none" rtlCol="0">
            <a:spAutoFit/>
          </a:bodyPr>
          <a:lstStyle/>
          <a:p>
            <a:pPr>
              <a:lnSpc>
                <a:spcPct val="150000"/>
              </a:lnSpc>
            </a:pPr>
            <a:r>
              <a:rPr lang="en-US" altLang="zh-CN" sz="3200">
                <a:latin typeface="Tahoma" panose="020B0604030504040204" pitchFamily="34" charset="0"/>
                <a:ea typeface="方正稚艺简体" panose="03000509000000000000" pitchFamily="65" charset="-122"/>
              </a:rPr>
              <a:t>Số hạng</a:t>
            </a:r>
            <a:endParaRPr lang="zh-CN" altLang="en-US" sz="3200" dirty="0">
              <a:latin typeface="Tahoma" panose="020B0604030504040204" pitchFamily="34" charset="0"/>
              <a:ea typeface="方正稚艺简体" panose="03000509000000000000" pitchFamily="65" charset="-122"/>
            </a:endParaRPr>
          </a:p>
        </p:txBody>
      </p:sp>
      <p:cxnSp>
        <p:nvCxnSpPr>
          <p:cNvPr id="32" name="Straight Arrow Connector 31">
            <a:extLst>
              <a:ext uri="{FF2B5EF4-FFF2-40B4-BE49-F238E27FC236}">
                <a16:creationId xmlns:a16="http://schemas.microsoft.com/office/drawing/2014/main" id="{FF873232-DAA5-46CB-B9FC-EB5A63CF3627}"/>
              </a:ext>
            </a:extLst>
          </p:cNvPr>
          <p:cNvCxnSpPr>
            <a:cxnSpLocks/>
          </p:cNvCxnSpPr>
          <p:nvPr/>
        </p:nvCxnSpPr>
        <p:spPr>
          <a:xfrm>
            <a:off x="8053625" y="1363667"/>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3" name="文本框 1">
            <a:extLst>
              <a:ext uri="{FF2B5EF4-FFF2-40B4-BE49-F238E27FC236}">
                <a16:creationId xmlns:a16="http://schemas.microsoft.com/office/drawing/2014/main" id="{DD4632D1-A45B-4FD8-8C93-4AF8D9CF730B}"/>
              </a:ext>
            </a:extLst>
          </p:cNvPr>
          <p:cNvSpPr txBox="1"/>
          <p:nvPr/>
        </p:nvSpPr>
        <p:spPr>
          <a:xfrm>
            <a:off x="7286446" y="1798745"/>
            <a:ext cx="1492716" cy="730585"/>
          </a:xfrm>
          <a:prstGeom prst="rect">
            <a:avLst/>
          </a:prstGeom>
          <a:noFill/>
        </p:spPr>
        <p:txBody>
          <a:bodyPr wrap="none" rtlCol="0">
            <a:spAutoFit/>
          </a:bodyPr>
          <a:lstStyle/>
          <a:p>
            <a:pPr>
              <a:lnSpc>
                <a:spcPct val="150000"/>
              </a:lnSpc>
            </a:pPr>
            <a:r>
              <a:rPr lang="en-US" altLang="zh-CN" sz="3200">
                <a:solidFill>
                  <a:srgbClr val="7030A0"/>
                </a:solidFill>
                <a:latin typeface="Tahoma" panose="020B0604030504040204" pitchFamily="34" charset="0"/>
                <a:ea typeface="方正稚艺简体" panose="03000509000000000000" pitchFamily="65" charset="-122"/>
              </a:rPr>
              <a:t>Số chia</a:t>
            </a:r>
            <a:endParaRPr lang="zh-CN" altLang="en-US" sz="3200" dirty="0">
              <a:solidFill>
                <a:srgbClr val="7030A0"/>
              </a:solidFill>
              <a:latin typeface="Tahoma" panose="020B0604030504040204" pitchFamily="34" charset="0"/>
              <a:ea typeface="方正稚艺简体" panose="03000509000000000000" pitchFamily="65" charset="-122"/>
            </a:endParaRPr>
          </a:p>
        </p:txBody>
      </p:sp>
      <p:cxnSp>
        <p:nvCxnSpPr>
          <p:cNvPr id="34" name="Straight Arrow Connector 33">
            <a:extLst>
              <a:ext uri="{FF2B5EF4-FFF2-40B4-BE49-F238E27FC236}">
                <a16:creationId xmlns:a16="http://schemas.microsoft.com/office/drawing/2014/main" id="{46EBA876-F3A8-4611-9433-BA8B1B96C9D7}"/>
              </a:ext>
            </a:extLst>
          </p:cNvPr>
          <p:cNvCxnSpPr>
            <a:cxnSpLocks/>
          </p:cNvCxnSpPr>
          <p:nvPr/>
        </p:nvCxnSpPr>
        <p:spPr>
          <a:xfrm>
            <a:off x="9753600" y="1370125"/>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5" name="文本框 1">
            <a:extLst>
              <a:ext uri="{FF2B5EF4-FFF2-40B4-BE49-F238E27FC236}">
                <a16:creationId xmlns:a16="http://schemas.microsoft.com/office/drawing/2014/main" id="{BAB55C8F-2146-412B-A9B3-E6D1FAA1F013}"/>
              </a:ext>
            </a:extLst>
          </p:cNvPr>
          <p:cNvSpPr txBox="1"/>
          <p:nvPr/>
        </p:nvSpPr>
        <p:spPr>
          <a:xfrm>
            <a:off x="2076548" y="-63785"/>
            <a:ext cx="1665841" cy="730585"/>
          </a:xfrm>
          <a:prstGeom prst="rect">
            <a:avLst/>
          </a:prstGeom>
          <a:noFill/>
        </p:spPr>
        <p:txBody>
          <a:bodyPr wrap="none" rtlCol="0">
            <a:spAutoFit/>
          </a:bodyPr>
          <a:lstStyle/>
          <a:p>
            <a:pPr>
              <a:lnSpc>
                <a:spcPct val="150000"/>
              </a:lnSpc>
            </a:pPr>
            <a:r>
              <a:rPr lang="en-US" altLang="zh-CN" sz="3200">
                <a:latin typeface="Tahoma" panose="020B0604030504040204" pitchFamily="34" charset="0"/>
                <a:ea typeface="方正稚艺简体" panose="03000509000000000000" pitchFamily="65" charset="-122"/>
              </a:rPr>
              <a:t>Số hạng</a:t>
            </a:r>
            <a:endParaRPr lang="zh-CN" altLang="en-US" sz="3200" dirty="0">
              <a:latin typeface="Tahoma" panose="020B0604030504040204" pitchFamily="34" charset="0"/>
              <a:ea typeface="方正稚艺简体" panose="03000509000000000000" pitchFamily="65" charset="-122"/>
            </a:endParaRPr>
          </a:p>
        </p:txBody>
      </p:sp>
      <p:cxnSp>
        <p:nvCxnSpPr>
          <p:cNvPr id="38" name="Straight Arrow Connector 37">
            <a:extLst>
              <a:ext uri="{FF2B5EF4-FFF2-40B4-BE49-F238E27FC236}">
                <a16:creationId xmlns:a16="http://schemas.microsoft.com/office/drawing/2014/main" id="{187EC656-60B7-4C21-A5EB-118CD9A73DE8}"/>
              </a:ext>
            </a:extLst>
          </p:cNvPr>
          <p:cNvCxnSpPr>
            <a:cxnSpLocks/>
          </p:cNvCxnSpPr>
          <p:nvPr/>
        </p:nvCxnSpPr>
        <p:spPr>
          <a:xfrm>
            <a:off x="11284562" y="1367087"/>
            <a:ext cx="0" cy="42862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9" name="文本框 1">
            <a:extLst>
              <a:ext uri="{FF2B5EF4-FFF2-40B4-BE49-F238E27FC236}">
                <a16:creationId xmlns:a16="http://schemas.microsoft.com/office/drawing/2014/main" id="{561C0D43-FC9B-4096-BF02-13F9D07FCD79}"/>
              </a:ext>
            </a:extLst>
          </p:cNvPr>
          <p:cNvSpPr txBox="1"/>
          <p:nvPr/>
        </p:nvSpPr>
        <p:spPr>
          <a:xfrm>
            <a:off x="10533149" y="1802165"/>
            <a:ext cx="1492716" cy="730585"/>
          </a:xfrm>
          <a:prstGeom prst="rect">
            <a:avLst/>
          </a:prstGeom>
          <a:noFill/>
        </p:spPr>
        <p:txBody>
          <a:bodyPr wrap="none" rtlCol="0">
            <a:spAutoFit/>
          </a:bodyPr>
          <a:lstStyle/>
          <a:p>
            <a:pPr>
              <a:lnSpc>
                <a:spcPct val="150000"/>
              </a:lnSpc>
            </a:pPr>
            <a:r>
              <a:rPr lang="en-US" altLang="zh-CN" sz="3200">
                <a:solidFill>
                  <a:srgbClr val="7030A0"/>
                </a:solidFill>
                <a:latin typeface="Tahoma" panose="020B0604030504040204" pitchFamily="34" charset="0"/>
                <a:ea typeface="方正稚艺简体" panose="03000509000000000000" pitchFamily="65" charset="-122"/>
              </a:rPr>
              <a:t>Số chia</a:t>
            </a:r>
            <a:endParaRPr lang="zh-CN" altLang="en-US" sz="3200" dirty="0">
              <a:solidFill>
                <a:srgbClr val="7030A0"/>
              </a:solidFill>
              <a:latin typeface="Tahoma" panose="020B0604030504040204" pitchFamily="34" charset="0"/>
              <a:ea typeface="方正稚艺简体" panose="03000509000000000000" pitchFamily="65" charset="-122"/>
            </a:endParaRPr>
          </a:p>
        </p:txBody>
      </p:sp>
      <p:sp>
        <p:nvSpPr>
          <p:cNvPr id="41" name="!!Rectangle: Rounded Corners 40">
            <a:extLst>
              <a:ext uri="{FF2B5EF4-FFF2-40B4-BE49-F238E27FC236}">
                <a16:creationId xmlns:a16="http://schemas.microsoft.com/office/drawing/2014/main" id="{794C44FA-8638-4B10-86FE-B563214D8D1A}"/>
              </a:ext>
            </a:extLst>
          </p:cNvPr>
          <p:cNvSpPr/>
          <p:nvPr/>
        </p:nvSpPr>
        <p:spPr>
          <a:xfrm>
            <a:off x="1968673" y="4642905"/>
            <a:ext cx="7611636" cy="2128257"/>
          </a:xfrm>
          <a:prstGeom prst="roundRect">
            <a:avLst/>
          </a:prstGeom>
          <a:solidFill>
            <a:srgbClr val="FDC7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srgbClr val="7030A0"/>
                </a:solidFill>
                <a:latin typeface="Tahoma" panose="020B0604030504040204" pitchFamily="34" charset="0"/>
                <a:ea typeface="Tahoma" panose="020B0604030504040204" pitchFamily="34" charset="0"/>
                <a:cs typeface="Tahoma" panose="020B0604030504040204" pitchFamily="34" charset="0"/>
              </a:rPr>
              <a:t>Các số 35 và 21 </a:t>
            </a:r>
          </a:p>
          <a:p>
            <a:pPr algn="ctr"/>
            <a:r>
              <a:rPr lang="en-US" sz="6000">
                <a:solidFill>
                  <a:srgbClr val="7030A0"/>
                </a:solidFill>
                <a:latin typeface="Tahoma" panose="020B0604030504040204" pitchFamily="34" charset="0"/>
                <a:ea typeface="Tahoma" panose="020B0604030504040204" pitchFamily="34" charset="0"/>
                <a:cs typeface="Tahoma" panose="020B0604030504040204" pitchFamily="34" charset="0"/>
              </a:rPr>
              <a:t>như thế nào với 7?</a:t>
            </a:r>
          </a:p>
        </p:txBody>
      </p:sp>
      <p:sp>
        <p:nvSpPr>
          <p:cNvPr id="48" name="Right Brace 47">
            <a:extLst>
              <a:ext uri="{FF2B5EF4-FFF2-40B4-BE49-F238E27FC236}">
                <a16:creationId xmlns:a16="http://schemas.microsoft.com/office/drawing/2014/main" id="{5B9D64BC-2F99-4384-96C9-EFFFC3691DAF}"/>
              </a:ext>
            </a:extLst>
          </p:cNvPr>
          <p:cNvSpPr/>
          <p:nvPr/>
        </p:nvSpPr>
        <p:spPr>
          <a:xfrm rot="5400000">
            <a:off x="2822482" y="607507"/>
            <a:ext cx="292203" cy="4468713"/>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9" name="文本框 1">
            <a:extLst>
              <a:ext uri="{FF2B5EF4-FFF2-40B4-BE49-F238E27FC236}">
                <a16:creationId xmlns:a16="http://schemas.microsoft.com/office/drawing/2014/main" id="{172372EA-04EA-40FC-B2E3-C8E541E2813B}"/>
              </a:ext>
            </a:extLst>
          </p:cNvPr>
          <p:cNvSpPr txBox="1"/>
          <p:nvPr/>
        </p:nvSpPr>
        <p:spPr>
          <a:xfrm>
            <a:off x="340877" y="3134384"/>
            <a:ext cx="5181446" cy="1469248"/>
          </a:xfrm>
          <a:prstGeom prst="rect">
            <a:avLst/>
          </a:prstGeom>
          <a:noFill/>
        </p:spPr>
        <p:txBody>
          <a:bodyPr wrap="square" rtlCol="0">
            <a:spAutoFit/>
          </a:bodyPr>
          <a:lstStyle/>
          <a:p>
            <a:pPr algn="ctr">
              <a:lnSpc>
                <a:spcPct val="150000"/>
              </a:lnSpc>
            </a:pPr>
            <a:r>
              <a:rPr lang="en-US" altLang="zh-CN" sz="3200" b="1">
                <a:latin typeface="Tahoma" panose="020B0604030504040204" pitchFamily="34" charset="0"/>
                <a:ea typeface="方正稚艺简体" panose="03000509000000000000" pitchFamily="65" charset="-122"/>
              </a:rPr>
              <a:t>Một tổng </a:t>
            </a:r>
          </a:p>
          <a:p>
            <a:pPr algn="ctr">
              <a:lnSpc>
                <a:spcPct val="150000"/>
              </a:lnSpc>
            </a:pPr>
            <a:r>
              <a:rPr lang="en-US" altLang="zh-CN" sz="3200" b="1">
                <a:latin typeface="Tahoma" panose="020B0604030504040204" pitchFamily="34" charset="0"/>
                <a:ea typeface="方正稚艺简体" panose="03000509000000000000" pitchFamily="65" charset="-122"/>
              </a:rPr>
              <a:t>chia cho một số</a:t>
            </a:r>
            <a:endParaRPr lang="zh-CN" altLang="en-US" sz="3200" b="1" dirty="0">
              <a:latin typeface="Tahoma" panose="020B0604030504040204" pitchFamily="34" charset="0"/>
              <a:ea typeface="方正稚艺简体" panose="03000509000000000000" pitchFamily="65" charset="-122"/>
            </a:endParaRPr>
          </a:p>
        </p:txBody>
      </p:sp>
      <p:sp>
        <p:nvSpPr>
          <p:cNvPr id="50" name="Right Brace 49">
            <a:extLst>
              <a:ext uri="{FF2B5EF4-FFF2-40B4-BE49-F238E27FC236}">
                <a16:creationId xmlns:a16="http://schemas.microsoft.com/office/drawing/2014/main" id="{094CDF23-DC57-4C27-B451-75D89D57DB68}"/>
              </a:ext>
            </a:extLst>
          </p:cNvPr>
          <p:cNvSpPr/>
          <p:nvPr/>
        </p:nvSpPr>
        <p:spPr>
          <a:xfrm rot="5400000">
            <a:off x="8791513" y="26020"/>
            <a:ext cx="292203" cy="5666932"/>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1" name="文本框 1">
            <a:extLst>
              <a:ext uri="{FF2B5EF4-FFF2-40B4-BE49-F238E27FC236}">
                <a16:creationId xmlns:a16="http://schemas.microsoft.com/office/drawing/2014/main" id="{298F84FA-8430-489C-A1AC-0322BD7F4698}"/>
              </a:ext>
            </a:extLst>
          </p:cNvPr>
          <p:cNvSpPr txBox="1"/>
          <p:nvPr/>
        </p:nvSpPr>
        <p:spPr>
          <a:xfrm>
            <a:off x="6346891" y="3154907"/>
            <a:ext cx="5181446" cy="730585"/>
          </a:xfrm>
          <a:prstGeom prst="rect">
            <a:avLst/>
          </a:prstGeom>
          <a:noFill/>
        </p:spPr>
        <p:txBody>
          <a:bodyPr wrap="square" rtlCol="0">
            <a:spAutoFit/>
          </a:bodyPr>
          <a:lstStyle/>
          <a:p>
            <a:pPr algn="ctr">
              <a:lnSpc>
                <a:spcPct val="150000"/>
              </a:lnSpc>
            </a:pPr>
            <a:r>
              <a:rPr lang="en-US" altLang="zh-CN" sz="3200" b="1">
                <a:latin typeface="Tahoma" panose="020B0604030504040204" pitchFamily="34" charset="0"/>
                <a:ea typeface="方正稚艺简体" panose="03000509000000000000" pitchFamily="65" charset="-122"/>
              </a:rPr>
              <a:t>T</a:t>
            </a:r>
            <a:r>
              <a:rPr lang="vi-VN" altLang="zh-CN" sz="3200" b="1">
                <a:latin typeface="Tahoma" panose="020B0604030504040204" pitchFamily="34" charset="0"/>
                <a:ea typeface="方正稚艺简体" panose="03000509000000000000" pitchFamily="65" charset="-122"/>
              </a:rPr>
              <a:t>ổng của hai thương </a:t>
            </a:r>
            <a:endParaRPr lang="zh-CN" altLang="en-US" sz="3200" b="1" dirty="0">
              <a:latin typeface="Tahoma" panose="020B0604030504040204" pitchFamily="34" charset="0"/>
              <a:ea typeface="方正稚艺简体" panose="03000509000000000000" pitchFamily="65" charset="-122"/>
            </a:endParaRPr>
          </a:p>
        </p:txBody>
      </p:sp>
    </p:spTree>
    <p:extLst>
      <p:ext uri="{BB962C8B-B14F-4D97-AF65-F5344CB8AC3E}">
        <p14:creationId xmlns:p14="http://schemas.microsoft.com/office/powerpoint/2010/main" val="4261629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500"/>
                                        <p:tgtEl>
                                          <p:spTgt spid="29"/>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499"/>
                                          </p:stCondLst>
                                        </p:cTn>
                                        <p:tgtEl>
                                          <p:spTgt spid="30"/>
                                        </p:tgtEl>
                                        <p:attrNameLst>
                                          <p:attrName>style.visibility</p:attrName>
                                        </p:attrNameLst>
                                      </p:cBhvr>
                                      <p:to>
                                        <p:strVal val="visible"/>
                                      </p:to>
                                    </p:set>
                                  </p:childTnLst>
                                </p:cTn>
                              </p:par>
                            </p:childTnLst>
                          </p:cTn>
                        </p:par>
                        <p:par>
                          <p:cTn id="29" fill="hold">
                            <p:stCondLst>
                              <p:cond delay="1000"/>
                            </p:stCondLst>
                            <p:childTnLst>
                              <p:par>
                                <p:cTn id="30" presetID="49" presetClass="path" presetSubtype="0" accel="50000" decel="50000" fill="hold" grpId="1" nodeType="afterEffect">
                                  <p:stCondLst>
                                    <p:cond delay="500"/>
                                  </p:stCondLst>
                                  <p:childTnLst>
                                    <p:animMotion origin="layout" path="M 1.25E-6 4.81481E-6 L 0.43542 0.275 " pathEditMode="relative" rAng="0" ptsTypes="AA">
                                      <p:cBhvr>
                                        <p:cTn id="31" dur="2000" fill="hold"/>
                                        <p:tgtEl>
                                          <p:spTgt spid="30"/>
                                        </p:tgtEl>
                                        <p:attrNameLst>
                                          <p:attrName>ppt_x</p:attrName>
                                          <p:attrName>ppt_y</p:attrName>
                                        </p:attrNameLst>
                                      </p:cBhvr>
                                      <p:rCtr x="21771" y="13750"/>
                                    </p:animMotion>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up)">
                                      <p:cBhvr>
                                        <p:cTn id="36" dur="500"/>
                                        <p:tgtEl>
                                          <p:spTgt spid="32"/>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up)">
                                      <p:cBhvr>
                                        <p:cTn id="45" dur="500"/>
                                        <p:tgtEl>
                                          <p:spTgt spid="34"/>
                                        </p:tgtEl>
                                      </p:cBhvr>
                                    </p:animEffec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499"/>
                                          </p:stCondLst>
                                        </p:cTn>
                                        <p:tgtEl>
                                          <p:spTgt spid="35"/>
                                        </p:tgtEl>
                                        <p:attrNameLst>
                                          <p:attrName>style.visibility</p:attrName>
                                        </p:attrNameLst>
                                      </p:cBhvr>
                                      <p:to>
                                        <p:strVal val="visible"/>
                                      </p:to>
                                    </p:set>
                                  </p:childTnLst>
                                </p:cTn>
                              </p:par>
                            </p:childTnLst>
                          </p:cTn>
                        </p:par>
                        <p:par>
                          <p:cTn id="49" fill="hold">
                            <p:stCondLst>
                              <p:cond delay="1000"/>
                            </p:stCondLst>
                            <p:childTnLst>
                              <p:par>
                                <p:cTn id="50" presetID="49" presetClass="path" presetSubtype="0" accel="50000" decel="50000" fill="hold" grpId="1" nodeType="afterEffect">
                                  <p:stCondLst>
                                    <p:cond delay="500"/>
                                  </p:stCondLst>
                                  <p:childTnLst>
                                    <p:animMotion origin="layout" path="M -1.66667E-6 -1.48148E-6 L 0.56485 0.26968 " pathEditMode="relative" rAng="0" ptsTypes="AA">
                                      <p:cBhvr>
                                        <p:cTn id="51" dur="2000" fill="hold"/>
                                        <p:tgtEl>
                                          <p:spTgt spid="35"/>
                                        </p:tgtEl>
                                        <p:attrNameLst>
                                          <p:attrName>ppt_x</p:attrName>
                                          <p:attrName>ppt_y</p:attrName>
                                        </p:attrNameLst>
                                      </p:cBhvr>
                                      <p:rCtr x="28242" y="13472"/>
                                    </p:animMotion>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up)">
                                      <p:cBhvr>
                                        <p:cTn id="56" dur="500"/>
                                        <p:tgtEl>
                                          <p:spTgt spid="38"/>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up)">
                                      <p:cBhvr>
                                        <p:cTn id="65" dur="500"/>
                                        <p:tgtEl>
                                          <p:spTgt spid="48"/>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up)">
                                      <p:cBhvr>
                                        <p:cTn id="68" dur="5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ipe(up)">
                                      <p:cBhvr>
                                        <p:cTn id="73" dur="500"/>
                                        <p:tgtEl>
                                          <p:spTgt spid="50"/>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7" grpId="0"/>
      <p:bldP spid="30" grpId="0"/>
      <p:bldP spid="30" grpId="1"/>
      <p:bldP spid="33" grpId="0"/>
      <p:bldP spid="35" grpId="0"/>
      <p:bldP spid="35" grpId="1"/>
      <p:bldP spid="39" grpId="0"/>
      <p:bldP spid="41" grpId="0" animBg="1"/>
      <p:bldP spid="48" grpId="0" animBg="1"/>
      <p:bldP spid="49" grpId="0"/>
      <p:bldP spid="50" grpId="0" animBg="1"/>
      <p:bldP spid="51"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60161443"/>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grwfyu2">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971</Words>
  <Application>Microsoft Office PowerPoint</Application>
  <PresentationFormat>Widescreen</PresentationFormat>
  <Paragraphs>175</Paragraphs>
  <Slides>22</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华康少女文字W5(P)</vt:lpstr>
      <vt:lpstr>方正稚艺简体</vt:lpstr>
      <vt:lpstr>UTM Netmuc KT</vt:lpstr>
      <vt:lpstr>Arial</vt:lpstr>
      <vt:lpstr>Wingdings</vt:lpstr>
      <vt:lpstr>Tahoma</vt:lpstr>
      <vt:lpstr>Times New Roman</vt:lpstr>
      <vt:lpstr>UVN Binh Duong</vt:lpstr>
      <vt:lpstr>Calibri</vt:lpstr>
      <vt:lpstr>inpin heiti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Chia mot tong cho 1 so</dc:title>
  <dc:subject>Toan 4</dc:subject>
  <dc:creator>KTUTS</dc:creator>
  <cp:keywords>Hai Ha</cp:keywords>
  <cp:lastModifiedBy>Administrator</cp:lastModifiedBy>
  <cp:revision>50</cp:revision>
  <dcterms:created xsi:type="dcterms:W3CDTF">2017-11-25T06:55:00Z</dcterms:created>
  <dcterms:modified xsi:type="dcterms:W3CDTF">2021-12-05T09:43:48Z</dcterms:modified>
  <cp:version>Z17</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2052-10.1.0.7233</vt:lpwstr>
  </property>
</Properties>
</file>