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4" r:id="rId6"/>
    <p:sldId id="265" r:id="rId7"/>
    <p:sldId id="267" r:id="rId8"/>
    <p:sldId id="261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15/09/2020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TC\Desktop\L&#7899;p%201A3%20n&#259;m%20h&#7885;c%202020%20-%202021\PP%2020-21\LTK.HOC%20VAN%20TUAN%201\PP%20HV%20TUAN%201\b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819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Nam vµ Hµ ca </a:t>
            </a:r>
            <a:r>
              <a:rPr lang="en-US" sz="4000" dirty="0" err="1" smtClean="0">
                <a:latin typeface=".VnAvant" pitchFamily="34" charset="0"/>
              </a:rPr>
              <a:t>h¸t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648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Bµ </a:t>
            </a:r>
            <a:r>
              <a:rPr lang="en-US" sz="4000" dirty="0" err="1" smtClean="0">
                <a:latin typeface=".VnAvant" pitchFamily="34" charset="0"/>
              </a:rPr>
              <a:t>cho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bÐ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bóp</a:t>
            </a:r>
            <a:r>
              <a:rPr lang="en-US" sz="4000" dirty="0" smtClean="0">
                <a:latin typeface=".VnAvant" pitchFamily="34" charset="0"/>
              </a:rPr>
              <a:t> bª.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648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648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204" y="4648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6204" y="4651712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967" y="685800"/>
            <a:ext cx="8919633" cy="3733800"/>
            <a:chOff x="71967" y="685800"/>
            <a:chExt cx="8919633" cy="3733800"/>
          </a:xfrm>
        </p:grpSpPr>
        <p:pic>
          <p:nvPicPr>
            <p:cNvPr id="4" name="Picture 3" descr="C:\Users\HP\Pictures\TRANH HOC VAN\7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67" y="685800"/>
              <a:ext cx="8919633" cy="37338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pic>
          <p:nvPicPr>
            <p:cNvPr id="10" name="Picture 9" descr="C:\Users\HP\Pictures\TRANH HOC VAN\7.PNG"/>
            <p:cNvPicPr>
              <a:picLocks noChangeAspect="1" noChangeArrowheads="1"/>
            </p:cNvPicPr>
            <p:nvPr/>
          </p:nvPicPr>
          <p:blipFill>
            <a:blip r:embed="rId2"/>
            <a:srcRect l="7689" t="6122" r="67537" b="83674"/>
            <a:stretch>
              <a:fillRect/>
            </a:stretch>
          </p:blipFill>
          <p:spPr bwMode="auto">
            <a:xfrm>
              <a:off x="762000" y="1371600"/>
              <a:ext cx="2209800" cy="533400"/>
            </a:xfrm>
            <a:prstGeom prst="rect">
              <a:avLst/>
            </a:prstGeom>
            <a:noFill/>
            <a:ln w="317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8382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5506" t="12820" r="77190"/>
          <a:stretch>
            <a:fillRect/>
          </a:stretch>
        </p:blipFill>
        <p:spPr bwMode="auto">
          <a:xfrm>
            <a:off x="457200" y="533399"/>
            <a:ext cx="1905000" cy="294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5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40017" t="-2817" r="38957"/>
          <a:stretch>
            <a:fillRect/>
          </a:stretch>
        </p:blipFill>
        <p:spPr bwMode="auto">
          <a:xfrm>
            <a:off x="2819400" y="533400"/>
            <a:ext cx="1981200" cy="2971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6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75655" t="36585" r="1152" b="7317"/>
          <a:stretch>
            <a:fillRect/>
          </a:stretch>
        </p:blipFill>
        <p:spPr bwMode="auto">
          <a:xfrm>
            <a:off x="5562599" y="685800"/>
            <a:ext cx="3389243" cy="2514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924800" y="58674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714500"/>
            <a:ext cx="5029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P\Pictures\TRANH HOC VAN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443356" cy="5486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HP\Pictures\TRANH HOC VAN\10.PNG"/>
          <p:cNvPicPr>
            <a:picLocks noChangeAspect="1" noChangeArrowheads="1"/>
          </p:cNvPicPr>
          <p:nvPr/>
        </p:nvPicPr>
        <p:blipFill>
          <a:blip r:embed="rId2"/>
          <a:srcRect t="2817"/>
          <a:stretch>
            <a:fillRect/>
          </a:stretch>
        </p:blipFill>
        <p:spPr bwMode="auto">
          <a:xfrm>
            <a:off x="228600" y="1143000"/>
            <a:ext cx="8686800" cy="5257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38268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®×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3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5&quot;/&gt;&lt;/object&gt;&lt;object type=&quot;3&quot; unique_id=&quot;10009&quot;&gt;&lt;property id=&quot;20148&quot; value=&quot;5&quot;/&gt;&lt;property id=&quot;20300&quot; value=&quot;Slide 7&quot;/&gt;&lt;property id=&quot;20307&quot; value=&quot;267&quot;/&gt;&lt;/object&gt;&lt;object type=&quot;3&quot; unique_id=&quot;10010&quot;&gt;&lt;property id=&quot;20148&quot; value=&quot;5&quot;/&gt;&lt;property id=&quot;20300&quot; value=&quot;Slide 8&quot;/&gt;&lt;property id=&quot;20307&quot; value=&quot;261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42</Words>
  <Application>Microsoft Office PowerPoint</Application>
  <PresentationFormat>On-screen Show (4:3)</PresentationFormat>
  <Paragraphs>28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MTC</cp:lastModifiedBy>
  <cp:revision>36</cp:revision>
  <dcterms:created xsi:type="dcterms:W3CDTF">2020-08-10T13:41:50Z</dcterms:created>
  <dcterms:modified xsi:type="dcterms:W3CDTF">2020-09-15T05:19:05Z</dcterms:modified>
</cp:coreProperties>
</file>