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6"/>
  </p:notesMasterIdLst>
  <p:sldIdLst>
    <p:sldId id="394" r:id="rId2"/>
    <p:sldId id="405" r:id="rId3"/>
    <p:sldId id="404" r:id="rId4"/>
    <p:sldId id="407" r:id="rId5"/>
    <p:sldId id="288" r:id="rId6"/>
    <p:sldId id="408" r:id="rId7"/>
    <p:sldId id="406" r:id="rId8"/>
    <p:sldId id="400" r:id="rId9"/>
    <p:sldId id="397" r:id="rId10"/>
    <p:sldId id="410" r:id="rId11"/>
    <p:sldId id="411" r:id="rId12"/>
    <p:sldId id="412" r:id="rId13"/>
    <p:sldId id="403" r:id="rId14"/>
    <p:sldId id="409" r:id="rId15"/>
  </p:sldIdLst>
  <p:sldSz cx="24384000" cy="13716000"/>
  <p:notesSz cx="9144000" cy="6858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guyen Minh Huyen" initials="TNMH" lastIdx="1" clrIdx="0">
    <p:extLst>
      <p:ext uri="{19B8F6BF-5375-455C-9EA6-DF929625EA0E}">
        <p15:presenceInfo xmlns="" xmlns:p15="http://schemas.microsoft.com/office/powerpoint/2012/main" userId="Tran Nguyen Minh Huyen" providerId="None"/>
      </p:ext>
    </p:extLst>
  </p:cmAuthor>
  <p:cmAuthor id="2" name="Dinh Thi Quynh Chi (FE FSC DN)" initials="DTQC(FD" lastIdx="1" clrIdx="1">
    <p:extLst>
      <p:ext uri="{19B8F6BF-5375-455C-9EA6-DF929625EA0E}">
        <p15:presenceInfo xmlns="" xmlns:p15="http://schemas.microsoft.com/office/powerpoint/2012/main" userId="S::chidtq2@fe.edu.vn::47edb9f5-751d-4a8b-9ef0-7a8ef70d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05"/>
    <a:srgbClr val="2AA299"/>
    <a:srgbClr val="CCFFFF"/>
    <a:srgbClr val="98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5"/>
    <p:restoredTop sz="89769" autoAdjust="0"/>
  </p:normalViewPr>
  <p:slideViewPr>
    <p:cSldViewPr snapToGrid="0" snapToObjects="1">
      <p:cViewPr>
        <p:scale>
          <a:sx n="25" d="100"/>
          <a:sy n="25" d="100"/>
        </p:scale>
        <p:origin x="-732" y="-4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0F38-0DA7-4812-869A-89481386E4A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F18F-7D94-428D-A929-ECA969EC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8585" y="514350"/>
            <a:ext cx="8106833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abf9762155_0_257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b7055dd53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b7055dd53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TG: Nguyễn</a:t>
            </a:r>
            <a:r>
              <a:rPr lang="en-US" baseline="0" smtClean="0"/>
              <a:t> Thị Chung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b7055dd53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b7055dd53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TG: Nguyễn</a:t>
            </a:r>
            <a:r>
              <a:rPr lang="en-US" baseline="0" smtClean="0"/>
              <a:t> Thị Chung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Các</a:t>
            </a:r>
            <a:r>
              <a:rPr lang="en-US" baseline="0" smtClean="0"/>
              <a:t> nhóm trình bày kết quả thảo luận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F18F-7D94-428D-A929-ECA969ECE7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87333" y="2771200"/>
            <a:ext cx="10277600" cy="5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887333" y="8343333"/>
            <a:ext cx="10277600" cy="2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601" cy="52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601" cy="3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601" cy="2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2886401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9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1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07334" y="1200400"/>
            <a:ext cx="16980800" cy="109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12191999" y="-333"/>
            <a:ext cx="12192001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8119" tIns="198119" rIns="198119" bIns="1981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1"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201" cy="3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201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000" cy="9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800" cy="1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4953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448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acebook.com/groups/44309690375158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" y="0"/>
            <a:ext cx="2437447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165" y="5486400"/>
            <a:ext cx="15981214" cy="2743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6420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3;p36"/>
          <p:cNvSpPr txBox="1">
            <a:spLocks/>
          </p:cNvSpPr>
          <p:nvPr/>
        </p:nvSpPr>
        <p:spPr>
          <a:xfrm>
            <a:off x="1699277" y="1895045"/>
            <a:ext cx="731519" cy="47409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" sz="96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" sz="96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8786019" y="366047"/>
            <a:ext cx="3098885" cy="3057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2342104" y="366046"/>
            <a:ext cx="3098885" cy="3057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6078" y="5124248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ciến càng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3243" y="5124247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 đà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0408" y="5124246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 biển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6078" y="8438948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rô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33243" y="8438947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công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0408" y="8438946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hiêu sao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1619277" y="3697668"/>
            <a:ext cx="1445653" cy="14265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4628654" y="3697669"/>
            <a:ext cx="1445653" cy="14265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8726442" y="3697667"/>
            <a:ext cx="1445653" cy="14265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4512112" y="7012369"/>
            <a:ext cx="1445653" cy="1426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8726442" y="7012368"/>
            <a:ext cx="1445653" cy="1426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1619277" y="7079926"/>
            <a:ext cx="1445653" cy="14265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64178" y="11715548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xà beng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71343" y="11715547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lỡ hẹng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78508" y="11715546"/>
            <a:ext cx="4617722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iểm hẹn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1858863" y="10288969"/>
            <a:ext cx="1445653" cy="14265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550212" y="10288971"/>
            <a:ext cx="1445653" cy="14265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8726441" y="10288968"/>
            <a:ext cx="1445653" cy="14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358406" y="1492012"/>
            <a:ext cx="22589473" cy="1280160"/>
            <a:chOff x="576331" y="1015604"/>
            <a:chExt cx="22589473" cy="1280160"/>
          </a:xfrm>
        </p:grpSpPr>
        <p:grpSp>
          <p:nvGrpSpPr>
            <p:cNvPr id="30" name="Group 29"/>
            <p:cNvGrpSpPr/>
            <p:nvPr/>
          </p:nvGrpSpPr>
          <p:grpSpPr>
            <a:xfrm>
              <a:off x="576331" y="1015604"/>
              <a:ext cx="1280160" cy="1280160"/>
              <a:chOff x="3526313" y="1889874"/>
              <a:chExt cx="2094750" cy="2080260"/>
            </a:xfrm>
          </p:grpSpPr>
          <p:sp>
            <p:nvSpPr>
              <p:cNvPr id="32" name="Google Shape;418;p36"/>
              <p:cNvSpPr/>
              <p:nvPr/>
            </p:nvSpPr>
            <p:spPr>
              <a:xfrm>
                <a:off x="3526313" y="1889874"/>
                <a:ext cx="2094750" cy="208026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3" name="Google Shape;423;p36"/>
              <p:cNvSpPr txBox="1">
                <a:spLocks/>
              </p:cNvSpPr>
              <p:nvPr/>
            </p:nvSpPr>
            <p:spPr>
              <a:xfrm>
                <a:off x="3694641" y="25448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96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96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906003" y="1095105"/>
              <a:ext cx="21259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 câu với dấu câu phù hợp.</a:t>
              </a:r>
              <a:endPara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851216" y="4619512"/>
            <a:ext cx="9358747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bạn thân của em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3116" y="7334048"/>
            <a:ext cx="9358747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thật là phiền phức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3116" y="10001048"/>
            <a:ext cx="9358747" cy="2308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 và nòng nọc là đôi bạn thân thiết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02200" y="4619512"/>
            <a:ext cx="16383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64100" y="7334048"/>
            <a:ext cx="16383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64100" y="10516945"/>
            <a:ext cx="16383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en-US"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0" y="3381672"/>
            <a:ext cx="3053969" cy="32952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09" y="6174250"/>
            <a:ext cx="3053969" cy="3295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0" y="9469489"/>
            <a:ext cx="3053969" cy="3295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9782610">
            <a:off x="19157104" y="4091083"/>
            <a:ext cx="3034388" cy="14144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9782610">
            <a:off x="19157104" y="6881125"/>
            <a:ext cx="3034388" cy="14144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9782610">
            <a:off x="19157104" y="10226205"/>
            <a:ext cx="3034388" cy="1414482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34" idx="3"/>
          </p:cNvCxnSpPr>
          <p:nvPr/>
        </p:nvCxnSpPr>
        <p:spPr>
          <a:xfrm>
            <a:off x="13209963" y="5219677"/>
            <a:ext cx="4354137" cy="271453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171863" y="7934212"/>
            <a:ext cx="4354137" cy="322099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3133763" y="5219677"/>
            <a:ext cx="4392237" cy="593553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4279033" y="-1145628"/>
            <a:ext cx="15719703" cy="14556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2816770"/>
            <a:ext cx="12855574" cy="2286000"/>
          </a:xfrm>
        </p:spPr>
        <p:txBody>
          <a:bodyPr>
            <a:normAutofit/>
          </a:bodyPr>
          <a:lstStyle/>
          <a:p>
            <a:r>
              <a:rPr lang="en-US" sz="12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12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2545" y="1981200"/>
            <a:ext cx="18638911" cy="5029200"/>
          </a:xfrm>
          <a:prstGeom prst="rect">
            <a:avLst/>
          </a:prstGeom>
          <a:solidFill>
            <a:srgbClr val="2A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3163" tIns="91582" rIns="183163" bIns="91582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5011436" y="2286000"/>
            <a:ext cx="4239588" cy="405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2545" y="7315201"/>
            <a:ext cx="18638911" cy="4493538"/>
          </a:xfrm>
          <a:prstGeom prst="rect">
            <a:avLst/>
          </a:prstGeom>
          <a:solidFill>
            <a:srgbClr val="D8F4E3"/>
          </a:solidFill>
        </p:spPr>
        <p:txBody>
          <a:bodyPr wrap="square" lIns="183163" tIns="91582" rIns="183163" bIns="91582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4000">
                <a:hlinkClick r:id="rId3"/>
              </a:rPr>
              <a:t>https://www.facebook.com/nhilinh.phan/</a:t>
            </a:r>
            <a:endParaRPr lang="en-US" sz="4000"/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4000">
                <a:hlinkClick r:id="rId4"/>
              </a:rPr>
              <a:t>https://www.facebook.com/groups/443096903751589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4775" y="3172361"/>
            <a:ext cx="10236123" cy="2646878"/>
          </a:xfrm>
          <a:prstGeom prst="rect">
            <a:avLst/>
          </a:prstGeom>
          <a:noFill/>
        </p:spPr>
        <p:txBody>
          <a:bodyPr wrap="square" lIns="183163" tIns="91582" rIns="183163" bIns="91582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1250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ình bạn | Bài thơ Tình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912937"/>
            <a:ext cx="9521255" cy="95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6997700" cy="704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700" y="4343400"/>
            <a:ext cx="140335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66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thơ… theo chủ đề thầy cô đã dặn dò.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812804" y="-192335"/>
            <a:ext cx="23662373" cy="38502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06" y="5359745"/>
            <a:ext cx="20646839" cy="31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106898" y="-3477446"/>
            <a:ext cx="11430675" cy="796424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0782" y="950442"/>
            <a:ext cx="6172893" cy="2215977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12800" b="1" smtClean="0"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12800" b="1"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4766" y="4826000"/>
            <a:ext cx="3731834" cy="36576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4361" y="4959403"/>
            <a:ext cx="3167085" cy="3529170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10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106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1060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6607" y="5783742"/>
            <a:ext cx="15887647" cy="2015922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NHỚ CẬU</a:t>
            </a:r>
            <a:endParaRPr lang="en-US" sz="115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3777" y="9209743"/>
            <a:ext cx="10826566" cy="1846918"/>
          </a:xfrm>
          <a:prstGeom prst="rect">
            <a:avLst/>
          </a:prstGeom>
          <a:noFill/>
        </p:spPr>
        <p:txBody>
          <a:bodyPr wrap="square" lIns="183139" tIns="91568" rIns="183139" bIns="91568" rtlCol="0">
            <a:spAutoFit/>
          </a:bodyPr>
          <a:lstStyle/>
          <a:p>
            <a:pPr algn="ctr"/>
            <a:r>
              <a:rPr lang="en-US" sz="10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10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33308" y="1447801"/>
            <a:ext cx="19517384" cy="1661994"/>
          </a:xfrm>
          <a:prstGeom prst="rect">
            <a:avLst/>
          </a:prstGeom>
          <a:noFill/>
        </p:spPr>
        <p:txBody>
          <a:bodyPr wrap="square" lIns="183163" tIns="91582" rIns="183163" bIns="91582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2021</a:t>
            </a:r>
          </a:p>
        </p:txBody>
      </p:sp>
      <p:sp>
        <p:nvSpPr>
          <p:cNvPr id="18" name="Google Shape;1015;p32"/>
          <p:cNvSpPr txBox="1">
            <a:spLocks noGrp="1"/>
          </p:cNvSpPr>
          <p:nvPr>
            <p:ph type="ctrTitle" idx="4294967295"/>
          </p:nvPr>
        </p:nvSpPr>
        <p:spPr>
          <a:xfrm>
            <a:off x="3580734" y="3905251"/>
            <a:ext cx="17222533" cy="4616450"/>
          </a:xfrm>
          <a:prstGeom prst="rect">
            <a:avLst/>
          </a:prstGeom>
        </p:spPr>
        <p:txBody>
          <a:bodyPr spcFirstLastPara="1" wrap="square" lIns="243787" tIns="243787" rIns="243787" bIns="243787" anchor="b" anchorCtr="0">
            <a:noAutofit/>
          </a:bodyPr>
          <a:lstStyle/>
          <a:p>
            <a:pPr algn="ctr"/>
            <a:r>
              <a:rPr lang="en" sz="1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nhớ cậu</a:t>
            </a:r>
            <a:br>
              <a:rPr lang="en" sz="160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1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sz="1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0925" y="11731664"/>
            <a:ext cx="5493843" cy="1415772"/>
          </a:xfrm>
          <a:prstGeom prst="rect">
            <a:avLst/>
          </a:prstGeom>
          <a:solidFill>
            <a:srgbClr val="FFC000"/>
          </a:solidFill>
        </p:spPr>
        <p:txBody>
          <a:bodyPr wrap="square" lIns="183163" tIns="91582" rIns="183163" bIns="91582" rtlCol="0">
            <a:spAutoFit/>
          </a:bodyPr>
          <a:lstStyle/>
          <a:p>
            <a:pPr algn="ctr"/>
            <a:r>
              <a:rPr lang="en-US" sz="8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8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85</a:t>
            </a:r>
            <a:endParaRPr lang="en-US" sz="8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1" y="8649678"/>
            <a:ext cx="366238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range Calf Png Icons - Outline Pictures Of Calf Clipart - Full Size  Clipart (#5519650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41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50" y="9448801"/>
            <a:ext cx="4867977" cy="37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539257" y="564618"/>
            <a:ext cx="22627573" cy="4234485"/>
            <a:chOff x="576331" y="1015604"/>
            <a:chExt cx="22627573" cy="4234485"/>
          </a:xfrm>
        </p:grpSpPr>
        <p:grpSp>
          <p:nvGrpSpPr>
            <p:cNvPr id="43" name="Group 42"/>
            <p:cNvGrpSpPr/>
            <p:nvPr/>
          </p:nvGrpSpPr>
          <p:grpSpPr>
            <a:xfrm>
              <a:off x="576331" y="1015604"/>
              <a:ext cx="1280160" cy="1280160"/>
              <a:chOff x="3526313" y="1889874"/>
              <a:chExt cx="2094750" cy="2080260"/>
            </a:xfrm>
          </p:grpSpPr>
          <p:sp>
            <p:nvSpPr>
              <p:cNvPr id="45" name="Google Shape;418;p36"/>
              <p:cNvSpPr/>
              <p:nvPr/>
            </p:nvSpPr>
            <p:spPr>
              <a:xfrm>
                <a:off x="3526313" y="1889874"/>
                <a:ext cx="2094750" cy="208026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6" name="Google Shape;423;p36"/>
              <p:cNvSpPr txBox="1">
                <a:spLocks/>
              </p:cNvSpPr>
              <p:nvPr/>
            </p:nvSpPr>
            <p:spPr>
              <a:xfrm>
                <a:off x="3694641" y="25448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9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44103" y="1095105"/>
              <a:ext cx="212598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bài thơ về tình bạn. Khi đọc, chú ý những thông tin sau:</a:t>
              </a:r>
            </a:p>
            <a:p>
              <a:pPr marL="1143000" indent="-1143000" algn="just">
                <a:buAutoNum type="alphaLcPeriod"/>
              </a:pPr>
              <a:r>
                <a:rPr lang="en-US" sz="6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 của bài thơ.</a:t>
              </a:r>
            </a:p>
            <a:p>
              <a:pPr marL="1143000" indent="-1143000" algn="just">
                <a:buAutoNum type="alphaLcPeriod"/>
              </a:pPr>
              <a:r>
                <a:rPr lang="en-US" sz="6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 của tác giả.</a:t>
              </a:r>
              <a:endParaRPr lang="en-US" sz="6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7"/>
          <a:stretch/>
        </p:blipFill>
        <p:spPr>
          <a:xfrm>
            <a:off x="7785100" y="5252243"/>
            <a:ext cx="9631226" cy="692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4235529"/>
            <a:ext cx="85344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mua khế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 ngọt lại thanh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tôi mua Chanh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 đường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 </a:t>
            </a:r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Hươu mua sữa bột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sữa đậu nành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bạn khỏe nhanh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 nhau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</a:t>
            </a:r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9700" y="914528"/>
            <a:ext cx="57912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8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 </a:t>
            </a:r>
            <a:r>
              <a:rPr lang="vi-VN" sz="8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đến lớp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vắng Thỏ nâu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hỏi nhau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đi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</a:t>
            </a:r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endParaRPr lang="vi-VN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Gấu liền nói khẽ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bị ốm rồi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 các bạn ơi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thăm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</a:t>
            </a:r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vi-VN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  <a:endParaRPr lang="vi-VN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92400" y="7724239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tập thật tốt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Xứng đáng cháu ngoan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 giỏi kết đoàn</a:t>
            </a:r>
          </a:p>
          <a:p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 tình </a:t>
            </a:r>
            <a:r>
              <a:rPr lang="vi-VN" sz="5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</a:t>
            </a:r>
            <a:r>
              <a:rPr lang="vi-VN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vi-VN" sz="54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(Tác giả: Trần Thị </a:t>
            </a:r>
            <a:r>
              <a:rPr lang="vi-VN" sz="54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vi-VN" sz="54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vi-VN" sz="5400" i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0" y="3619719"/>
            <a:ext cx="12337576" cy="6457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9" y="76200"/>
            <a:ext cx="9776901" cy="1361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6406" y="1492012"/>
            <a:ext cx="22589473" cy="1280160"/>
            <a:chOff x="576331" y="1015604"/>
            <a:chExt cx="22589473" cy="1280160"/>
          </a:xfrm>
        </p:grpSpPr>
        <p:grpSp>
          <p:nvGrpSpPr>
            <p:cNvPr id="3" name="Group 2"/>
            <p:cNvGrpSpPr/>
            <p:nvPr/>
          </p:nvGrpSpPr>
          <p:grpSpPr>
            <a:xfrm>
              <a:off x="576331" y="1015604"/>
              <a:ext cx="1280160" cy="1280160"/>
              <a:chOff x="3526313" y="1889874"/>
              <a:chExt cx="2094750" cy="208026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526313" y="1889874"/>
                <a:ext cx="2094750" cy="208026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694641" y="25448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96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96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06003" y="1095105"/>
              <a:ext cx="21259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 về những điều em thích trong bài thơ đó.</a:t>
              </a:r>
              <a:endPara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78" y="3324224"/>
            <a:ext cx="16410656" cy="936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4279033" y="-1145628"/>
            <a:ext cx="15719703" cy="14556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2816770"/>
            <a:ext cx="12855574" cy="2286000"/>
          </a:xfrm>
        </p:spPr>
        <p:txBody>
          <a:bodyPr>
            <a:normAutofit/>
          </a:bodyPr>
          <a:lstStyle/>
          <a:p>
            <a:r>
              <a:rPr lang="en-US" sz="12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Thử tài nhí</a:t>
            </a:r>
            <a:endParaRPr lang="en-US" sz="12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946334"/>
</p:tagLst>
</file>

<file path=ppt/theme/theme1.xml><?xml version="1.0" encoding="utf-8"?>
<a:theme xmlns:a="http://schemas.openxmlformats.org/drawingml/2006/main" name="Sketchnote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261</Words>
  <Application>Microsoft Office PowerPoint</Application>
  <PresentationFormat>Custom</PresentationFormat>
  <Paragraphs>79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Sketchnotes Infographics by Slidesgo</vt:lpstr>
      <vt:lpstr>TIẾNG VIỆT 2</vt:lpstr>
      <vt:lpstr>PowerPoint Presentation</vt:lpstr>
      <vt:lpstr>PowerPoint Presentation</vt:lpstr>
      <vt:lpstr>Tớ nhớ cậu Đọc mở rộng</vt:lpstr>
      <vt:lpstr>PowerPoint Presentation</vt:lpstr>
      <vt:lpstr>PowerPoint Presentation</vt:lpstr>
      <vt:lpstr>PowerPoint Presentation</vt:lpstr>
      <vt:lpstr>PowerPoint Presentation</vt:lpstr>
      <vt:lpstr>Thử tài nhí</vt:lpstr>
      <vt:lpstr>PowerPoint Presentation</vt:lpstr>
      <vt:lpstr>PowerPoint Presentation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Quynh Chi (FE FSC DN)</dc:creator>
  <cp:lastModifiedBy>PC</cp:lastModifiedBy>
  <cp:revision>155</cp:revision>
  <dcterms:created xsi:type="dcterms:W3CDTF">2021-08-03T13:16:49Z</dcterms:created>
  <dcterms:modified xsi:type="dcterms:W3CDTF">2021-10-07T22:23:21Z</dcterms:modified>
</cp:coreProperties>
</file>