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56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FF99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9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981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24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78027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446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05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6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82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76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066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520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6A1D1-6B41-46B8-A566-656D62AD15A1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B7CC6-A8FD-42BA-A69B-7E00AF4BBF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844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96988" y="726141"/>
            <a:ext cx="7180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646510" y="2481943"/>
            <a:ext cx="7056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 smtClean="0">
                <a:solidFill>
                  <a:srgbClr val="FF0000"/>
                </a:solidFill>
                <a:latin typeface="+mj-lt"/>
              </a:rPr>
              <a:t>LUYỆN TẬP (TRANG 76)</a:t>
            </a:r>
            <a:endParaRPr lang="en-US" sz="44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341429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5721" y="401346"/>
            <a:ext cx="10477500" cy="570532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93550" y="575106"/>
            <a:ext cx="51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Tính nhẩm.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05721" y="575106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1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93550" y="135888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2 - 1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4821" y="142115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93550" y="2132714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434821" y="214707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3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10658" y="139807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3 - 2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51929" y="1460347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10658" y="217190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3 - 1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51929" y="2221111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27766" y="138327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4 - 3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69037" y="141069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1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7766" y="215709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5 - 1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37" y="2171463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4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44874" y="1407656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4 - 4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225249" y="2157098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2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44874" y="2181482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000099"/>
                </a:solidFill>
                <a:latin typeface="+mj-lt"/>
              </a:rPr>
              <a:t>2 - 0</a:t>
            </a:r>
            <a:endParaRPr lang="en-US" sz="3600" b="1" dirty="0">
              <a:solidFill>
                <a:srgbClr val="000099"/>
              </a:solidFill>
              <a:latin typeface=".VnPresentH" panose="020B7200000000000000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180128" y="1421159"/>
            <a:ext cx="1536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FF0000"/>
                </a:solidFill>
                <a:latin typeface="+mj-lt"/>
              </a:rPr>
              <a:t>= 0</a:t>
            </a:r>
            <a:endParaRPr lang="en-US" sz="3600" b="1" dirty="0">
              <a:solidFill>
                <a:srgbClr val="FF0000"/>
              </a:solidFill>
              <a:latin typeface=".VnPresentH" panose="020B7200000000000000" pitchFamily="34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/>
          <a:srcRect t="21959"/>
          <a:stretch/>
        </p:blipFill>
        <p:spPr>
          <a:xfrm>
            <a:off x="1009758" y="3867462"/>
            <a:ext cx="10326950" cy="230262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1213668" y="3195095"/>
            <a:ext cx="5189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3641117" y="5431018"/>
            <a:ext cx="659568" cy="659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5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5843449" y="5447104"/>
            <a:ext cx="659568" cy="659568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3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6975986" y="5447104"/>
            <a:ext cx="659568" cy="659568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2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6" name="Oval 25"/>
          <p:cNvSpPr/>
          <p:nvPr/>
        </p:nvSpPr>
        <p:spPr>
          <a:xfrm>
            <a:off x="8045781" y="5461611"/>
            <a:ext cx="659568" cy="65956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10225249" y="5475988"/>
            <a:ext cx="659568" cy="65956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 smtClean="0">
                <a:solidFill>
                  <a:srgbClr val="FF0000"/>
                </a:solidFill>
                <a:latin typeface="+mj-lt"/>
              </a:rPr>
              <a:t>7</a:t>
            </a:r>
            <a:endParaRPr lang="en-US" sz="32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60624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0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9417"/>
          <a:stretch/>
        </p:blipFill>
        <p:spPr>
          <a:xfrm>
            <a:off x="1236420" y="1121524"/>
            <a:ext cx="9908500" cy="551638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48775" y="38653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 bông hoa nào ghi phép tính có kết quả lớn hơn 3?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460947" y="386531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2</a:t>
            </a:r>
            <a:endParaRPr lang="en-US" sz="3600" b="1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95142" y="3764711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99"/>
                </a:solidFill>
                <a:latin typeface="+mj-lt"/>
              </a:rPr>
              <a:t>4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5961" y="2061067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99"/>
                </a:solidFill>
                <a:latin typeface="+mj-lt"/>
              </a:rPr>
              <a:t>5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3490" y="780954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99"/>
                </a:solidFill>
                <a:latin typeface="+mj-lt"/>
              </a:rPr>
              <a:t>3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81476" y="1556081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99"/>
                </a:solidFill>
                <a:latin typeface="+mj-lt"/>
              </a:rPr>
              <a:t>4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26052" y="3294940"/>
            <a:ext cx="974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0099"/>
                </a:solidFill>
                <a:latin typeface="+mj-lt"/>
              </a:rPr>
              <a:t>5</a:t>
            </a:r>
            <a:endParaRPr lang="en-US" sz="3200" b="1" dirty="0">
              <a:solidFill>
                <a:srgbClr val="000099"/>
              </a:solidFill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439650" y="3257623"/>
            <a:ext cx="2417164" cy="1554220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642284" y="1765663"/>
            <a:ext cx="2417164" cy="15542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807676" y="1208052"/>
            <a:ext cx="2417164" cy="1554220"/>
          </a:xfrm>
          <a:prstGeom prst="ellipse">
            <a:avLst/>
          </a:prstGeom>
          <a:noFill/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309713" y="2942550"/>
            <a:ext cx="2417164" cy="1554220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repeatCount="2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5682" t="8050" r="11486" b="23170"/>
          <a:stretch/>
        </p:blipFill>
        <p:spPr>
          <a:xfrm>
            <a:off x="2113738" y="971306"/>
            <a:ext cx="7884827" cy="36276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3256" y="5395611"/>
            <a:ext cx="7535309" cy="110347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8775" y="38653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a) Có mấy con cá đang cắn câu?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60947" y="386531"/>
            <a:ext cx="587829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3</a:t>
            </a:r>
            <a:endParaRPr lang="en-US" sz="3600" b="1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8618" y="4704881"/>
            <a:ext cx="10403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Explosion 1 7"/>
          <p:cNvSpPr/>
          <p:nvPr/>
        </p:nvSpPr>
        <p:spPr>
          <a:xfrm rot="215704">
            <a:off x="9269431" y="2064392"/>
            <a:ext cx="2243873" cy="1869471"/>
          </a:xfrm>
          <a:prstGeom prst="irregularSeal1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800" b="1" dirty="0" smtClean="0">
                <a:solidFill>
                  <a:srgbClr val="0070C0"/>
                </a:solidFill>
                <a:latin typeface="+mj-lt"/>
              </a:rPr>
              <a:t>5</a:t>
            </a:r>
            <a:endParaRPr lang="en-US" sz="48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37942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7" presetClass="emph" presetSubtype="0" repeatCount="2000" fill="remove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65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6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7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500" autoRev="1" fill="remove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6" grpId="1"/>
      <p:bldP spid="8" grpId="0" animBg="1"/>
      <p:bldP spid="8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668" y="1916869"/>
            <a:ext cx="10139799" cy="14848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3668" y="1182192"/>
            <a:ext cx="95963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b) 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4345654" y="2148171"/>
            <a:ext cx="765992" cy="7749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009900"/>
                </a:solidFill>
                <a:latin typeface="+mj-lt"/>
              </a:rPr>
              <a:t>5</a:t>
            </a:r>
            <a:endParaRPr lang="en-US" sz="3600" b="1" dirty="0">
              <a:solidFill>
                <a:srgbClr val="009900"/>
              </a:solidFill>
              <a:latin typeface="+mj-lt"/>
            </a:endParaRPr>
          </a:p>
        </p:txBody>
      </p:sp>
      <p:sp>
        <p:nvSpPr>
          <p:cNvPr id="6" name="Oval 5"/>
          <p:cNvSpPr/>
          <p:nvPr/>
        </p:nvSpPr>
        <p:spPr>
          <a:xfrm>
            <a:off x="8243632" y="2109247"/>
            <a:ext cx="765992" cy="774910"/>
          </a:xfrm>
          <a:prstGeom prst="ellipse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009900"/>
                </a:solidFill>
                <a:latin typeface="+mj-lt"/>
              </a:rPr>
              <a:t>5</a:t>
            </a:r>
            <a:endParaRPr lang="en-US" sz="3600" b="1" dirty="0">
              <a:solidFill>
                <a:srgbClr val="0099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7237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0994"/>
          <a:stretch/>
        </p:blipFill>
        <p:spPr>
          <a:xfrm>
            <a:off x="689546" y="959371"/>
            <a:ext cx="10792919" cy="55163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48776" y="386531"/>
            <a:ext cx="1798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60947" y="386531"/>
            <a:ext cx="566631" cy="58782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latin typeface="+mj-lt"/>
              </a:rPr>
              <a:t>4</a:t>
            </a:r>
            <a:endParaRPr lang="en-US" sz="3600" b="1" dirty="0">
              <a:latin typeface="+mj-lt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216578" y="5774854"/>
            <a:ext cx="535148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370820" y="5777211"/>
            <a:ext cx="550137" cy="54864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03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108</Words>
  <Application>Microsoft Office PowerPoint</Application>
  <PresentationFormat>Widescreen</PresentationFormat>
  <Paragraphs>43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.VnPresentH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40</cp:revision>
  <dcterms:created xsi:type="dcterms:W3CDTF">2020-08-14T13:15:10Z</dcterms:created>
  <dcterms:modified xsi:type="dcterms:W3CDTF">2020-08-16T13:52:37Z</dcterms:modified>
</cp:coreProperties>
</file>