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2"/>
  </p:notesMasterIdLst>
  <p:sldIdLst>
    <p:sldId id="256" r:id="rId2"/>
    <p:sldId id="257" r:id="rId3"/>
    <p:sldId id="303" r:id="rId4"/>
    <p:sldId id="259" r:id="rId5"/>
    <p:sldId id="261" r:id="rId6"/>
    <p:sldId id="260" r:id="rId7"/>
    <p:sldId id="262" r:id="rId8"/>
    <p:sldId id="258" r:id="rId9"/>
    <p:sldId id="265" r:id="rId10"/>
    <p:sldId id="263" r:id="rId11"/>
    <p:sldId id="304" r:id="rId12"/>
    <p:sldId id="305" r:id="rId13"/>
    <p:sldId id="306" r:id="rId14"/>
    <p:sldId id="307" r:id="rId15"/>
    <p:sldId id="275" r:id="rId16"/>
    <p:sldId id="308" r:id="rId17"/>
    <p:sldId id="309" r:id="rId18"/>
    <p:sldId id="310" r:id="rId19"/>
    <p:sldId id="311" r:id="rId20"/>
    <p:sldId id="279" r:id="rId21"/>
  </p:sldIdLst>
  <p:sldSz cx="6858000" cy="5143500"/>
  <p:notesSz cx="6858000" cy="9144000"/>
  <p:embeddedFontLst>
    <p:embeddedFont>
      <p:font typeface="Lato" panose="020F0502020204030203" pitchFamily="34" charset="0"/>
      <p:regular r:id="rId23"/>
      <p:bold r:id="rId24"/>
      <p:italic r:id="rId25"/>
      <p:boldItalic r:id="rId26"/>
    </p:embeddedFont>
    <p:embeddedFont>
      <p:font typeface="Londrina Solid" panose="020B0604020202020204" charset="0"/>
      <p:regular r:id="rId27"/>
    </p:embeddedFont>
    <p:embeddedFont>
      <p:font typeface="Lora" pitchFamily="2" charset="0"/>
      <p:regular r:id="rId28"/>
      <p:bold r:id="rId29"/>
      <p:italic r:id="rId30"/>
      <p:boldItalic r:id="rId31"/>
    </p:embeddedFont>
    <p:embeddedFont>
      <p:font typeface="Mansalva" panose="020B0604020202020204" charset="0"/>
      <p:regular r:id="rId32"/>
    </p:embeddedFont>
    <p:embeddedFont>
      <p:font typeface="Open Sans" panose="020B0606030504020204" pitchFamily="34" charset="0"/>
      <p:regular r:id="rId33"/>
      <p:bold r:id="rId34"/>
      <p:italic r:id="rId35"/>
      <p:boldItalic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1DCE2F3-0E22-4D6E-8FDD-29F7EC93D38C}">
          <p14:sldIdLst>
            <p14:sldId id="256"/>
            <p14:sldId id="257"/>
            <p14:sldId id="303"/>
            <p14:sldId id="259"/>
            <p14:sldId id="261"/>
            <p14:sldId id="260"/>
            <p14:sldId id="262"/>
            <p14:sldId id="258"/>
            <p14:sldId id="265"/>
            <p14:sldId id="263"/>
            <p14:sldId id="304"/>
            <p14:sldId id="305"/>
            <p14:sldId id="306"/>
            <p14:sldId id="307"/>
            <p14:sldId id="275"/>
            <p14:sldId id="308"/>
            <p14:sldId id="309"/>
            <p14:sldId id="310"/>
            <p14:sldId id="311"/>
            <p14:sldId id="279"/>
          </p14:sldIdLst>
        </p14:section>
        <p14:section name="Untitled Section" id="{7630828F-6D49-47D8-80FC-FE5516DC8C2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E75829-A34D-4164-8692-077349ED1DCC}">
  <a:tblStyle styleId="{4DE75829-A34D-4164-8692-077349ED1D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9" autoAdjust="0"/>
    <p:restoredTop sz="76654" autoAdjust="0"/>
  </p:normalViewPr>
  <p:slideViewPr>
    <p:cSldViewPr snapToGrid="0">
      <p:cViewPr varScale="1">
        <p:scale>
          <a:sx n="87" d="100"/>
          <a:sy n="87" d="100"/>
        </p:scale>
        <p:origin x="2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e294d657c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e294d657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74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239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5457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01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5"/>
        <p:cNvGrpSpPr/>
        <p:nvPr/>
      </p:nvGrpSpPr>
      <p:grpSpPr>
        <a:xfrm>
          <a:off x="0" y="0"/>
          <a:ext cx="0" cy="0"/>
          <a:chOff x="0" y="0"/>
          <a:chExt cx="0" cy="0"/>
        </a:xfrm>
      </p:grpSpPr>
      <p:sp>
        <p:nvSpPr>
          <p:cNvPr id="3786" name="Google Shape;3786;ge4a2c02adf_0_186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7" name="Google Shape;3787;ge4a2c02adf_0_18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613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18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38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3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e36ae29b03_0_4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e36ae29b0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00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e4a2c02adf_0_185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e4a2c02adf_0_18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e3a9fc65f6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e3a9fc65f6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e4a2c02adf_0_185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e4a2c02adf_0_18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e4a2c02adf_0_186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e4a2c02adf_0_18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cho</a:t>
            </a:r>
            <a:r>
              <a:rPr lang="en-US" dirty="0"/>
              <a:t> </a:t>
            </a:r>
            <a:r>
              <a:rPr lang="en-US" dirty="0" err="1"/>
              <a:t>học</a:t>
            </a:r>
            <a:r>
              <a:rPr lang="en-US" dirty="0"/>
              <a:t> </a:t>
            </a:r>
            <a:r>
              <a:rPr lang="en-US" dirty="0" err="1"/>
              <a:t>sinh</a:t>
            </a:r>
            <a:r>
              <a:rPr lang="en-US" dirty="0"/>
              <a:t> </a:t>
            </a:r>
            <a:r>
              <a:rPr lang="en-US" dirty="0" err="1"/>
              <a:t>quan</a:t>
            </a:r>
            <a:r>
              <a:rPr lang="en-US" dirty="0"/>
              <a:t> </a:t>
            </a:r>
            <a:r>
              <a:rPr lang="en-US" dirty="0" err="1"/>
              <a:t>sát</a:t>
            </a:r>
            <a:r>
              <a:rPr lang="en-US" dirty="0"/>
              <a:t> </a:t>
            </a:r>
            <a:r>
              <a:rPr lang="en-US" dirty="0" err="1"/>
              <a:t>hình</a:t>
            </a:r>
            <a:r>
              <a:rPr lang="en-US" dirty="0"/>
              <a:t> </a:t>
            </a:r>
            <a:r>
              <a:rPr lang="en-US" dirty="0" err="1"/>
              <a:t>ảnh</a:t>
            </a:r>
            <a:r>
              <a:rPr lang="en-US" dirty="0"/>
              <a:t> </a:t>
            </a:r>
            <a:r>
              <a:rPr lang="en-US" dirty="0" err="1"/>
              <a:t>buôn</a:t>
            </a:r>
            <a:r>
              <a:rPr lang="en-US" dirty="0"/>
              <a:t> </a:t>
            </a:r>
            <a:r>
              <a:rPr lang="en-US" dirty="0" err="1"/>
              <a:t>làng</a:t>
            </a:r>
            <a:r>
              <a:rPr lang="en-US" dirty="0"/>
              <a:t> </a:t>
            </a:r>
            <a:r>
              <a:rPr lang="en-US" dirty="0" err="1"/>
              <a:t>Tây</a:t>
            </a:r>
            <a:r>
              <a:rPr lang="en-US" dirty="0"/>
              <a:t> </a:t>
            </a:r>
            <a:r>
              <a:rPr lang="en-US" dirty="0" err="1"/>
              <a:t>Nguyên</a:t>
            </a:r>
            <a:r>
              <a:rPr lang="en-US"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82025" y="174800"/>
            <a:ext cx="7222050" cy="4793900"/>
            <a:chOff x="-265000" y="224718"/>
            <a:chExt cx="9629400" cy="4793900"/>
          </a:xfrm>
        </p:grpSpPr>
        <p:cxnSp>
          <p:nvCxnSpPr>
            <p:cNvPr id="10" name="Google Shape;10;p2"/>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1" name="Google Shape;11;p2"/>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2" name="Google Shape;12;p2"/>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3" name="Google Shape;13;p2"/>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4" name="Google Shape;14;p2"/>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5" name="Google Shape;15;p2"/>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6" name="Google Shape;16;p2"/>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7" name="Google Shape;17;p2"/>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8" name="Google Shape;18;p2"/>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9" name="Google Shape;19;p2"/>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0" name="Google Shape;20;p2"/>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1" name="Google Shape;21;p2"/>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2" name="Google Shape;22;p2"/>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3" name="Google Shape;23;p2"/>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 name="Google Shape;24;p2"/>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 name="Google Shape;25;p2"/>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 name="Google Shape;26;p2"/>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7" name="Google Shape;27;p2"/>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8" name="Google Shape;28;p2"/>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9" name="Google Shape;29;p2"/>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0" name="Google Shape;30;p2"/>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1" name="Google Shape;31;p2"/>
          <p:cNvSpPr txBox="1">
            <a:spLocks noGrp="1"/>
          </p:cNvSpPr>
          <p:nvPr>
            <p:ph type="ctrTitle"/>
          </p:nvPr>
        </p:nvSpPr>
        <p:spPr>
          <a:xfrm>
            <a:off x="3350606" y="1579293"/>
            <a:ext cx="2569275" cy="1546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2" name="Google Shape;32;p2"/>
          <p:cNvSpPr txBox="1">
            <a:spLocks noGrp="1"/>
          </p:cNvSpPr>
          <p:nvPr>
            <p:ph type="subTitle" idx="1"/>
          </p:nvPr>
        </p:nvSpPr>
        <p:spPr>
          <a:xfrm>
            <a:off x="3662456" y="3230907"/>
            <a:ext cx="1945575" cy="4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600"/>
              <a:buNone/>
              <a:defRPr>
                <a:solidFill>
                  <a:schemeClr val="dk1"/>
                </a:solidFill>
              </a:defRPr>
            </a:lvl2pPr>
            <a:lvl3pPr lvl="2" rtl="0">
              <a:lnSpc>
                <a:spcPct val="100000"/>
              </a:lnSpc>
              <a:spcBef>
                <a:spcPts val="0"/>
              </a:spcBef>
              <a:spcAft>
                <a:spcPts val="0"/>
              </a:spcAft>
              <a:buClr>
                <a:schemeClr val="dk1"/>
              </a:buClr>
              <a:buSzPts val="1600"/>
              <a:buNone/>
              <a:defRPr>
                <a:solidFill>
                  <a:schemeClr val="dk1"/>
                </a:solidFill>
              </a:defRPr>
            </a:lvl3pPr>
            <a:lvl4pPr lvl="3" rtl="0">
              <a:lnSpc>
                <a:spcPct val="100000"/>
              </a:lnSpc>
              <a:spcBef>
                <a:spcPts val="0"/>
              </a:spcBef>
              <a:spcAft>
                <a:spcPts val="0"/>
              </a:spcAft>
              <a:buClr>
                <a:schemeClr val="dk1"/>
              </a:buClr>
              <a:buSzPts val="1600"/>
              <a:buNone/>
              <a:defRPr>
                <a:solidFill>
                  <a:schemeClr val="dk1"/>
                </a:solidFill>
              </a:defRPr>
            </a:lvl4pPr>
            <a:lvl5pPr lvl="4" rtl="0">
              <a:lnSpc>
                <a:spcPct val="100000"/>
              </a:lnSpc>
              <a:spcBef>
                <a:spcPts val="0"/>
              </a:spcBef>
              <a:spcAft>
                <a:spcPts val="0"/>
              </a:spcAft>
              <a:buClr>
                <a:schemeClr val="dk1"/>
              </a:buClr>
              <a:buSzPts val="1600"/>
              <a:buNone/>
              <a:defRPr>
                <a:solidFill>
                  <a:schemeClr val="dk1"/>
                </a:solidFill>
              </a:defRPr>
            </a:lvl5pPr>
            <a:lvl6pPr lvl="5" rtl="0">
              <a:lnSpc>
                <a:spcPct val="100000"/>
              </a:lnSpc>
              <a:spcBef>
                <a:spcPts val="0"/>
              </a:spcBef>
              <a:spcAft>
                <a:spcPts val="0"/>
              </a:spcAft>
              <a:buClr>
                <a:schemeClr val="dk1"/>
              </a:buClr>
              <a:buSzPts val="1600"/>
              <a:buNone/>
              <a:defRPr>
                <a:solidFill>
                  <a:schemeClr val="dk1"/>
                </a:solidFill>
              </a:defRPr>
            </a:lvl6pPr>
            <a:lvl7pPr lvl="6" rtl="0">
              <a:lnSpc>
                <a:spcPct val="100000"/>
              </a:lnSpc>
              <a:spcBef>
                <a:spcPts val="0"/>
              </a:spcBef>
              <a:spcAft>
                <a:spcPts val="0"/>
              </a:spcAft>
              <a:buClr>
                <a:schemeClr val="dk1"/>
              </a:buClr>
              <a:buSzPts val="1600"/>
              <a:buNone/>
              <a:defRPr>
                <a:solidFill>
                  <a:schemeClr val="dk1"/>
                </a:solidFill>
              </a:defRPr>
            </a:lvl7pPr>
            <a:lvl8pPr lvl="7" rtl="0">
              <a:lnSpc>
                <a:spcPct val="100000"/>
              </a:lnSpc>
              <a:spcBef>
                <a:spcPts val="0"/>
              </a:spcBef>
              <a:spcAft>
                <a:spcPts val="0"/>
              </a:spcAft>
              <a:buClr>
                <a:schemeClr val="dk1"/>
              </a:buClr>
              <a:buSzPts val="1600"/>
              <a:buNone/>
              <a:defRPr>
                <a:solidFill>
                  <a:schemeClr val="dk1"/>
                </a:solidFill>
              </a:defRPr>
            </a:lvl8pPr>
            <a:lvl9pPr lvl="8" rtl="0">
              <a:lnSpc>
                <a:spcPct val="100000"/>
              </a:lnSpc>
              <a:spcBef>
                <a:spcPts val="0"/>
              </a:spcBef>
              <a:spcAft>
                <a:spcPts val="0"/>
              </a:spcAft>
              <a:buClr>
                <a:schemeClr val="dk1"/>
              </a:buClr>
              <a:buSzPts val="1600"/>
              <a:buNone/>
              <a:defRPr>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86833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77472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147529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3324712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289378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96495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257615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61168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212"/>
        <p:cNvGrpSpPr/>
        <p:nvPr/>
      </p:nvGrpSpPr>
      <p:grpSpPr>
        <a:xfrm>
          <a:off x="0" y="0"/>
          <a:ext cx="0" cy="0"/>
          <a:chOff x="0" y="0"/>
          <a:chExt cx="0" cy="0"/>
        </a:xfrm>
      </p:grpSpPr>
      <p:grpSp>
        <p:nvGrpSpPr>
          <p:cNvPr id="213" name="Google Shape;213;p11"/>
          <p:cNvGrpSpPr/>
          <p:nvPr/>
        </p:nvGrpSpPr>
        <p:grpSpPr>
          <a:xfrm>
            <a:off x="-182025" y="174800"/>
            <a:ext cx="7222050" cy="4793900"/>
            <a:chOff x="-265000" y="224718"/>
            <a:chExt cx="9629400" cy="4793900"/>
          </a:xfrm>
        </p:grpSpPr>
        <p:cxnSp>
          <p:nvCxnSpPr>
            <p:cNvPr id="214" name="Google Shape;214;p11"/>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5" name="Google Shape;215;p11"/>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6" name="Google Shape;216;p11"/>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7" name="Google Shape;217;p11"/>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8" name="Google Shape;218;p11"/>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9" name="Google Shape;219;p11"/>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0" name="Google Shape;220;p11"/>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1" name="Google Shape;221;p11"/>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2" name="Google Shape;222;p11"/>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3" name="Google Shape;223;p11"/>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4" name="Google Shape;224;p11"/>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5" name="Google Shape;225;p11"/>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6" name="Google Shape;226;p11"/>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7" name="Google Shape;227;p11"/>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8" name="Google Shape;228;p11"/>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9" name="Google Shape;229;p11"/>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0" name="Google Shape;230;p11"/>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1" name="Google Shape;231;p11"/>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2" name="Google Shape;232;p11"/>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3" name="Google Shape;233;p11"/>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4" name="Google Shape;234;p11"/>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235" name="Google Shape;235;p11"/>
          <p:cNvSpPr txBox="1">
            <a:spLocks noGrp="1"/>
          </p:cNvSpPr>
          <p:nvPr>
            <p:ph type="title" hasCustomPrompt="1"/>
          </p:nvPr>
        </p:nvSpPr>
        <p:spPr>
          <a:xfrm>
            <a:off x="668700" y="1656413"/>
            <a:ext cx="5520375" cy="132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0"/>
              <a:buNone/>
              <a:defRPr sz="11000"/>
            </a:lvl1pPr>
            <a:lvl2pPr lvl="1" algn="ctr" rtl="0">
              <a:spcBef>
                <a:spcPts val="0"/>
              </a:spcBef>
              <a:spcAft>
                <a:spcPts val="0"/>
              </a:spcAft>
              <a:buSzPts val="11000"/>
              <a:buNone/>
              <a:defRPr sz="11000"/>
            </a:lvl2pPr>
            <a:lvl3pPr lvl="2" algn="ctr" rtl="0">
              <a:spcBef>
                <a:spcPts val="0"/>
              </a:spcBef>
              <a:spcAft>
                <a:spcPts val="0"/>
              </a:spcAft>
              <a:buSzPts val="11000"/>
              <a:buNone/>
              <a:defRPr sz="11000"/>
            </a:lvl3pPr>
            <a:lvl4pPr lvl="3" algn="ctr" rtl="0">
              <a:spcBef>
                <a:spcPts val="0"/>
              </a:spcBef>
              <a:spcAft>
                <a:spcPts val="0"/>
              </a:spcAft>
              <a:buSzPts val="11000"/>
              <a:buNone/>
              <a:defRPr sz="11000"/>
            </a:lvl4pPr>
            <a:lvl5pPr lvl="4" algn="ctr" rtl="0">
              <a:spcBef>
                <a:spcPts val="0"/>
              </a:spcBef>
              <a:spcAft>
                <a:spcPts val="0"/>
              </a:spcAft>
              <a:buSzPts val="11000"/>
              <a:buNone/>
              <a:defRPr sz="11000"/>
            </a:lvl5pPr>
            <a:lvl6pPr lvl="5" algn="ctr" rtl="0">
              <a:spcBef>
                <a:spcPts val="0"/>
              </a:spcBef>
              <a:spcAft>
                <a:spcPts val="0"/>
              </a:spcAft>
              <a:buSzPts val="11000"/>
              <a:buNone/>
              <a:defRPr sz="11000"/>
            </a:lvl6pPr>
            <a:lvl7pPr lvl="6" algn="ctr" rtl="0">
              <a:spcBef>
                <a:spcPts val="0"/>
              </a:spcBef>
              <a:spcAft>
                <a:spcPts val="0"/>
              </a:spcAft>
              <a:buSzPts val="11000"/>
              <a:buNone/>
              <a:defRPr sz="11000"/>
            </a:lvl7pPr>
            <a:lvl8pPr lvl="7" algn="ctr" rtl="0">
              <a:spcBef>
                <a:spcPts val="0"/>
              </a:spcBef>
              <a:spcAft>
                <a:spcPts val="0"/>
              </a:spcAft>
              <a:buSzPts val="11000"/>
              <a:buNone/>
              <a:defRPr sz="11000"/>
            </a:lvl8pPr>
            <a:lvl9pPr lvl="8" algn="ctr" rtl="0">
              <a:spcBef>
                <a:spcPts val="0"/>
              </a:spcBef>
              <a:spcAft>
                <a:spcPts val="0"/>
              </a:spcAft>
              <a:buSzPts val="11000"/>
              <a:buNone/>
              <a:defRPr sz="11000"/>
            </a:lvl9pPr>
          </a:lstStyle>
          <a:p>
            <a:r>
              <a:t>xx%</a:t>
            </a:r>
          </a:p>
        </p:txBody>
      </p:sp>
      <p:sp>
        <p:nvSpPr>
          <p:cNvPr id="236" name="Google Shape;236;p11"/>
          <p:cNvSpPr txBox="1">
            <a:spLocks noGrp="1"/>
          </p:cNvSpPr>
          <p:nvPr>
            <p:ph type="body" idx="1"/>
          </p:nvPr>
        </p:nvSpPr>
        <p:spPr>
          <a:xfrm>
            <a:off x="668700" y="3062288"/>
            <a:ext cx="5520600" cy="4248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lvl1pPr>
            <a:lvl2pPr marL="914400" lvl="1" indent="-330200" algn="ctr" rtl="0">
              <a:spcBef>
                <a:spcPts val="0"/>
              </a:spcBef>
              <a:spcAft>
                <a:spcPts val="0"/>
              </a:spcAft>
              <a:buSzPts val="1600"/>
              <a:buChar char="○"/>
              <a:defRPr/>
            </a:lvl2pPr>
            <a:lvl3pPr marL="1371600" lvl="2" indent="-330200" algn="ctr" rtl="0">
              <a:spcBef>
                <a:spcPts val="0"/>
              </a:spcBef>
              <a:spcAft>
                <a:spcPts val="0"/>
              </a:spcAft>
              <a:buSzPts val="1600"/>
              <a:buChar char="■"/>
              <a:defRPr/>
            </a:lvl3pPr>
            <a:lvl4pPr marL="1828800" lvl="3" indent="-330200" algn="ctr" rtl="0">
              <a:spcBef>
                <a:spcPts val="0"/>
              </a:spcBef>
              <a:spcAft>
                <a:spcPts val="0"/>
              </a:spcAft>
              <a:buSzPts val="1600"/>
              <a:buChar char="●"/>
              <a:defRPr/>
            </a:lvl4pPr>
            <a:lvl5pPr marL="2286000" lvl="4" indent="-330200" algn="ctr" rtl="0">
              <a:spcBef>
                <a:spcPts val="0"/>
              </a:spcBef>
              <a:spcAft>
                <a:spcPts val="0"/>
              </a:spcAft>
              <a:buSzPts val="1600"/>
              <a:buChar char="○"/>
              <a:defRPr/>
            </a:lvl5pPr>
            <a:lvl6pPr marL="2743200" lvl="5" indent="-330200" algn="ctr" rtl="0">
              <a:spcBef>
                <a:spcPts val="0"/>
              </a:spcBef>
              <a:spcAft>
                <a:spcPts val="0"/>
              </a:spcAft>
              <a:buSzPts val="1600"/>
              <a:buChar char="■"/>
              <a:defRPr/>
            </a:lvl6pPr>
            <a:lvl7pPr marL="3200400" lvl="6" indent="-330200" algn="ctr" rtl="0">
              <a:spcBef>
                <a:spcPts val="0"/>
              </a:spcBef>
              <a:spcAft>
                <a:spcPts val="0"/>
              </a:spcAft>
              <a:buSzPts val="1600"/>
              <a:buChar char="●"/>
              <a:defRPr/>
            </a:lvl7pPr>
            <a:lvl8pPr marL="3657600" lvl="7" indent="-330200" algn="ctr" rtl="0">
              <a:spcBef>
                <a:spcPts val="0"/>
              </a:spcBef>
              <a:spcAft>
                <a:spcPts val="0"/>
              </a:spcAft>
              <a:buSzPts val="1600"/>
              <a:buChar char="○"/>
              <a:defRPr/>
            </a:lvl8pPr>
            <a:lvl9pPr marL="4114800" lvl="8" indent="-330200" algn="ctr" rtl="0">
              <a:spcBef>
                <a:spcPts val="0"/>
              </a:spcBef>
              <a:spcAft>
                <a:spcPts val="0"/>
              </a:spcAft>
              <a:buSzPts val="16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3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38"/>
        <p:cNvGrpSpPr/>
        <p:nvPr/>
      </p:nvGrpSpPr>
      <p:grpSpPr>
        <a:xfrm>
          <a:off x="0" y="0"/>
          <a:ext cx="0" cy="0"/>
          <a:chOff x="0" y="0"/>
          <a:chExt cx="0" cy="0"/>
        </a:xfrm>
      </p:grpSpPr>
      <p:grpSp>
        <p:nvGrpSpPr>
          <p:cNvPr id="239" name="Google Shape;239;p13"/>
          <p:cNvGrpSpPr/>
          <p:nvPr/>
        </p:nvGrpSpPr>
        <p:grpSpPr>
          <a:xfrm>
            <a:off x="-182025" y="174800"/>
            <a:ext cx="7222050" cy="4793900"/>
            <a:chOff x="-265000" y="224718"/>
            <a:chExt cx="9629400" cy="4793900"/>
          </a:xfrm>
        </p:grpSpPr>
        <p:cxnSp>
          <p:nvCxnSpPr>
            <p:cNvPr id="240" name="Google Shape;240;p1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1" name="Google Shape;241;p1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2" name="Google Shape;242;p1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3" name="Google Shape;243;p1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4" name="Google Shape;244;p1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5" name="Google Shape;245;p1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6" name="Google Shape;246;p1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7" name="Google Shape;247;p1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8" name="Google Shape;248;p1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9" name="Google Shape;249;p1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0" name="Google Shape;250;p1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1" name="Google Shape;251;p1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2" name="Google Shape;252;p1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3" name="Google Shape;253;p1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4" name="Google Shape;254;p1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5" name="Google Shape;255;p1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6" name="Google Shape;256;p1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7" name="Google Shape;257;p1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8" name="Google Shape;258;p1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9" name="Google Shape;259;p1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0" name="Google Shape;260;p1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261" name="Google Shape;261;p1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2" name="Google Shape;262;p13"/>
          <p:cNvSpPr txBox="1">
            <a:spLocks noGrp="1"/>
          </p:cNvSpPr>
          <p:nvPr>
            <p:ph type="title" idx="2"/>
          </p:nvPr>
        </p:nvSpPr>
        <p:spPr>
          <a:xfrm>
            <a:off x="540000" y="1895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3" name="Google Shape;263;p13"/>
          <p:cNvSpPr txBox="1">
            <a:spLocks noGrp="1"/>
          </p:cNvSpPr>
          <p:nvPr>
            <p:ph type="title" idx="3" hasCustomPrompt="1"/>
          </p:nvPr>
        </p:nvSpPr>
        <p:spPr>
          <a:xfrm>
            <a:off x="54000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4" name="Google Shape;264;p13"/>
          <p:cNvSpPr txBox="1">
            <a:spLocks noGrp="1"/>
          </p:cNvSpPr>
          <p:nvPr>
            <p:ph type="subTitle" idx="1"/>
          </p:nvPr>
        </p:nvSpPr>
        <p:spPr>
          <a:xfrm>
            <a:off x="540000" y="2329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5" name="Google Shape;265;p13"/>
          <p:cNvSpPr txBox="1">
            <a:spLocks noGrp="1"/>
          </p:cNvSpPr>
          <p:nvPr>
            <p:ph type="title" idx="4"/>
          </p:nvPr>
        </p:nvSpPr>
        <p:spPr>
          <a:xfrm>
            <a:off x="2781450" y="1895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6" name="Google Shape;266;p13"/>
          <p:cNvSpPr txBox="1">
            <a:spLocks noGrp="1"/>
          </p:cNvSpPr>
          <p:nvPr>
            <p:ph type="title" idx="5" hasCustomPrompt="1"/>
          </p:nvPr>
        </p:nvSpPr>
        <p:spPr>
          <a:xfrm>
            <a:off x="278145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7" name="Google Shape;267;p13"/>
          <p:cNvSpPr txBox="1">
            <a:spLocks noGrp="1"/>
          </p:cNvSpPr>
          <p:nvPr>
            <p:ph type="subTitle" idx="6"/>
          </p:nvPr>
        </p:nvSpPr>
        <p:spPr>
          <a:xfrm>
            <a:off x="2781450" y="2329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8" name="Google Shape;268;p13"/>
          <p:cNvSpPr txBox="1">
            <a:spLocks noGrp="1"/>
          </p:cNvSpPr>
          <p:nvPr>
            <p:ph type="title" idx="7"/>
          </p:nvPr>
        </p:nvSpPr>
        <p:spPr>
          <a:xfrm>
            <a:off x="540000" y="3532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9" name="Google Shape;269;p13"/>
          <p:cNvSpPr txBox="1">
            <a:spLocks noGrp="1"/>
          </p:cNvSpPr>
          <p:nvPr>
            <p:ph type="title" idx="8" hasCustomPrompt="1"/>
          </p:nvPr>
        </p:nvSpPr>
        <p:spPr>
          <a:xfrm>
            <a:off x="54000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0" name="Google Shape;270;p13"/>
          <p:cNvSpPr txBox="1">
            <a:spLocks noGrp="1"/>
          </p:cNvSpPr>
          <p:nvPr>
            <p:ph type="subTitle" idx="9"/>
          </p:nvPr>
        </p:nvSpPr>
        <p:spPr>
          <a:xfrm>
            <a:off x="540000" y="3966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71" name="Google Shape;271;p13"/>
          <p:cNvSpPr txBox="1">
            <a:spLocks noGrp="1"/>
          </p:cNvSpPr>
          <p:nvPr>
            <p:ph type="title" idx="13"/>
          </p:nvPr>
        </p:nvSpPr>
        <p:spPr>
          <a:xfrm>
            <a:off x="2781450" y="3532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2" name="Google Shape;272;p13"/>
          <p:cNvSpPr txBox="1">
            <a:spLocks noGrp="1"/>
          </p:cNvSpPr>
          <p:nvPr>
            <p:ph type="title" idx="14" hasCustomPrompt="1"/>
          </p:nvPr>
        </p:nvSpPr>
        <p:spPr>
          <a:xfrm>
            <a:off x="278145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3" name="Google Shape;273;p13"/>
          <p:cNvSpPr txBox="1">
            <a:spLocks noGrp="1"/>
          </p:cNvSpPr>
          <p:nvPr>
            <p:ph type="subTitle" idx="15"/>
          </p:nvPr>
        </p:nvSpPr>
        <p:spPr>
          <a:xfrm>
            <a:off x="2781450" y="3966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1">
  <p:cSld name="CUSTOM_8">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182025" y="174800"/>
            <a:ext cx="7222050" cy="4793900"/>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571313" y="2646338"/>
            <a:ext cx="2966625" cy="102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323" name="Google Shape;323;p15"/>
          <p:cNvSpPr txBox="1">
            <a:spLocks noGrp="1"/>
          </p:cNvSpPr>
          <p:nvPr>
            <p:ph type="title"/>
          </p:nvPr>
        </p:nvSpPr>
        <p:spPr>
          <a:xfrm>
            <a:off x="575344" y="1468463"/>
            <a:ext cx="2966625" cy="11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6">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59719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896019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4842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188640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657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027936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372"/>
        <p:cNvGrpSpPr/>
        <p:nvPr/>
      </p:nvGrpSpPr>
      <p:grpSpPr>
        <a:xfrm>
          <a:off x="0" y="0"/>
          <a:ext cx="0" cy="0"/>
          <a:chOff x="0" y="0"/>
          <a:chExt cx="0" cy="0"/>
        </a:xfrm>
      </p:grpSpPr>
      <p:grpSp>
        <p:nvGrpSpPr>
          <p:cNvPr id="373" name="Google Shape;373;p18"/>
          <p:cNvGrpSpPr/>
          <p:nvPr/>
        </p:nvGrpSpPr>
        <p:grpSpPr>
          <a:xfrm>
            <a:off x="-182025" y="174800"/>
            <a:ext cx="7222050" cy="4793900"/>
            <a:chOff x="-265000" y="224718"/>
            <a:chExt cx="9629400" cy="4793900"/>
          </a:xfrm>
        </p:grpSpPr>
        <p:cxnSp>
          <p:nvCxnSpPr>
            <p:cNvPr id="374" name="Google Shape;374;p18"/>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5" name="Google Shape;375;p18"/>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6" name="Google Shape;376;p18"/>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7" name="Google Shape;377;p18"/>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8" name="Google Shape;378;p18"/>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9" name="Google Shape;379;p18"/>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0" name="Google Shape;380;p18"/>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1" name="Google Shape;381;p18"/>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2" name="Google Shape;382;p18"/>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3" name="Google Shape;383;p18"/>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4" name="Google Shape;384;p18"/>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5" name="Google Shape;385;p18"/>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6" name="Google Shape;386;p18"/>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7" name="Google Shape;387;p18"/>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8" name="Google Shape;388;p18"/>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9" name="Google Shape;389;p18"/>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0" name="Google Shape;390;p18"/>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1" name="Google Shape;391;p18"/>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2" name="Google Shape;392;p18"/>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3" name="Google Shape;393;p18"/>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4" name="Google Shape;394;p18"/>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95" name="Google Shape;395;p18"/>
          <p:cNvSpPr txBox="1">
            <a:spLocks noGrp="1"/>
          </p:cNvSpPr>
          <p:nvPr>
            <p:ph type="title"/>
          </p:nvPr>
        </p:nvSpPr>
        <p:spPr>
          <a:xfrm>
            <a:off x="3800700" y="635863"/>
            <a:ext cx="2286675" cy="669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396" name="Google Shape;396;p18"/>
          <p:cNvSpPr txBox="1">
            <a:spLocks noGrp="1"/>
          </p:cNvSpPr>
          <p:nvPr>
            <p:ph type="subTitle" idx="1"/>
          </p:nvPr>
        </p:nvSpPr>
        <p:spPr>
          <a:xfrm>
            <a:off x="3800700" y="1427837"/>
            <a:ext cx="2286675" cy="307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Open Sans"/>
              <a:buChar char="●"/>
              <a:defRPr/>
            </a:lvl1pPr>
            <a:lvl2pPr lvl="1" algn="ctr" rtl="0">
              <a:lnSpc>
                <a:spcPct val="100000"/>
              </a:lnSpc>
              <a:spcBef>
                <a:spcPts val="0"/>
              </a:spcBef>
              <a:spcAft>
                <a:spcPts val="0"/>
              </a:spcAft>
              <a:buClr>
                <a:schemeClr val="dk1"/>
              </a:buClr>
              <a:buSzPts val="2100"/>
              <a:buFont typeface="Open Sans"/>
              <a:buChar char="○"/>
              <a:defRPr sz="2100"/>
            </a:lvl2pPr>
            <a:lvl3pPr lvl="2" algn="ctr" rtl="0">
              <a:lnSpc>
                <a:spcPct val="100000"/>
              </a:lnSpc>
              <a:spcBef>
                <a:spcPts val="0"/>
              </a:spcBef>
              <a:spcAft>
                <a:spcPts val="0"/>
              </a:spcAft>
              <a:buClr>
                <a:schemeClr val="dk1"/>
              </a:buClr>
              <a:buSzPts val="2100"/>
              <a:buFont typeface="Open Sans"/>
              <a:buChar char="■"/>
              <a:defRPr sz="2100"/>
            </a:lvl3pPr>
            <a:lvl4pPr lvl="3" algn="ctr" rtl="0">
              <a:lnSpc>
                <a:spcPct val="100000"/>
              </a:lnSpc>
              <a:spcBef>
                <a:spcPts val="0"/>
              </a:spcBef>
              <a:spcAft>
                <a:spcPts val="0"/>
              </a:spcAft>
              <a:buClr>
                <a:schemeClr val="dk1"/>
              </a:buClr>
              <a:buSzPts val="2100"/>
              <a:buFont typeface="Open Sans"/>
              <a:buChar char="●"/>
              <a:defRPr sz="2100"/>
            </a:lvl4pPr>
            <a:lvl5pPr lvl="4" algn="ctr" rtl="0">
              <a:lnSpc>
                <a:spcPct val="100000"/>
              </a:lnSpc>
              <a:spcBef>
                <a:spcPts val="0"/>
              </a:spcBef>
              <a:spcAft>
                <a:spcPts val="0"/>
              </a:spcAft>
              <a:buClr>
                <a:schemeClr val="dk1"/>
              </a:buClr>
              <a:buSzPts val="2100"/>
              <a:buFont typeface="Open Sans"/>
              <a:buChar char="○"/>
              <a:defRPr sz="2100"/>
            </a:lvl5pPr>
            <a:lvl6pPr lvl="5" algn="ctr" rtl="0">
              <a:lnSpc>
                <a:spcPct val="100000"/>
              </a:lnSpc>
              <a:spcBef>
                <a:spcPts val="0"/>
              </a:spcBef>
              <a:spcAft>
                <a:spcPts val="0"/>
              </a:spcAft>
              <a:buClr>
                <a:schemeClr val="dk1"/>
              </a:buClr>
              <a:buSzPts val="2100"/>
              <a:buFont typeface="Open Sans"/>
              <a:buChar char="■"/>
              <a:defRPr sz="2100"/>
            </a:lvl6pPr>
            <a:lvl7pPr lvl="6" algn="ctr" rtl="0">
              <a:lnSpc>
                <a:spcPct val="100000"/>
              </a:lnSpc>
              <a:spcBef>
                <a:spcPts val="0"/>
              </a:spcBef>
              <a:spcAft>
                <a:spcPts val="0"/>
              </a:spcAft>
              <a:buClr>
                <a:schemeClr val="dk1"/>
              </a:buClr>
              <a:buSzPts val="2100"/>
              <a:buFont typeface="Open Sans"/>
              <a:buChar char="●"/>
              <a:defRPr sz="2100"/>
            </a:lvl7pPr>
            <a:lvl8pPr lvl="7" algn="ctr" rtl="0">
              <a:lnSpc>
                <a:spcPct val="100000"/>
              </a:lnSpc>
              <a:spcBef>
                <a:spcPts val="0"/>
              </a:spcBef>
              <a:spcAft>
                <a:spcPts val="0"/>
              </a:spcAft>
              <a:buClr>
                <a:schemeClr val="dk1"/>
              </a:buClr>
              <a:buSzPts val="2100"/>
              <a:buFont typeface="Open Sans"/>
              <a:buChar char="○"/>
              <a:defRPr sz="2100"/>
            </a:lvl8pPr>
            <a:lvl9pPr lvl="8" algn="ctr" rtl="0">
              <a:lnSpc>
                <a:spcPct val="100000"/>
              </a:lnSpc>
              <a:spcBef>
                <a:spcPts val="0"/>
              </a:spcBef>
              <a:spcAft>
                <a:spcPts val="0"/>
              </a:spcAft>
              <a:buClr>
                <a:schemeClr val="dk1"/>
              </a:buClr>
              <a:buSzPts val="2100"/>
              <a:buFont typeface="Open Sans"/>
              <a:buChar char="■"/>
              <a:defRPr sz="21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CUSTOM_13">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908574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502"/>
        <p:cNvGrpSpPr/>
        <p:nvPr/>
      </p:nvGrpSpPr>
      <p:grpSpPr>
        <a:xfrm>
          <a:off x="0" y="0"/>
          <a:ext cx="0" cy="0"/>
          <a:chOff x="0" y="0"/>
          <a:chExt cx="0" cy="0"/>
        </a:xfrm>
      </p:grpSpPr>
      <p:grpSp>
        <p:nvGrpSpPr>
          <p:cNvPr id="503" name="Google Shape;503;p23"/>
          <p:cNvGrpSpPr/>
          <p:nvPr/>
        </p:nvGrpSpPr>
        <p:grpSpPr>
          <a:xfrm>
            <a:off x="-182025" y="174800"/>
            <a:ext cx="7222050" cy="4793900"/>
            <a:chOff x="-265000" y="224718"/>
            <a:chExt cx="9629400" cy="4793900"/>
          </a:xfrm>
        </p:grpSpPr>
        <p:cxnSp>
          <p:nvCxnSpPr>
            <p:cNvPr id="504" name="Google Shape;504;p2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5" name="Google Shape;505;p2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6" name="Google Shape;506;p2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7" name="Google Shape;507;p2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8" name="Google Shape;508;p2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9" name="Google Shape;509;p2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0" name="Google Shape;510;p2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1" name="Google Shape;511;p2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2" name="Google Shape;512;p2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3" name="Google Shape;513;p2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4" name="Google Shape;514;p2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5" name="Google Shape;515;p2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6" name="Google Shape;516;p2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7" name="Google Shape;517;p2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8" name="Google Shape;518;p2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9" name="Google Shape;519;p2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0" name="Google Shape;520;p2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1" name="Google Shape;521;p2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2" name="Google Shape;522;p2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3" name="Google Shape;523;p2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4" name="Google Shape;524;p2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525" name="Google Shape;525;p2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6" name="Google Shape;526;p23"/>
          <p:cNvSpPr txBox="1">
            <a:spLocks noGrp="1"/>
          </p:cNvSpPr>
          <p:nvPr>
            <p:ph type="title" idx="2"/>
          </p:nvPr>
        </p:nvSpPr>
        <p:spPr>
          <a:xfrm>
            <a:off x="646031"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23"/>
          <p:cNvSpPr txBox="1">
            <a:spLocks noGrp="1"/>
          </p:cNvSpPr>
          <p:nvPr>
            <p:ph type="subTitle" idx="1"/>
          </p:nvPr>
        </p:nvSpPr>
        <p:spPr>
          <a:xfrm>
            <a:off x="646031"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8" name="Google Shape;528;p23"/>
          <p:cNvSpPr txBox="1">
            <a:spLocks noGrp="1"/>
          </p:cNvSpPr>
          <p:nvPr>
            <p:ph type="title" idx="3"/>
          </p:nvPr>
        </p:nvSpPr>
        <p:spPr>
          <a:xfrm>
            <a:off x="2551800"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23"/>
          <p:cNvSpPr txBox="1">
            <a:spLocks noGrp="1"/>
          </p:cNvSpPr>
          <p:nvPr>
            <p:ph type="subTitle" idx="4"/>
          </p:nvPr>
        </p:nvSpPr>
        <p:spPr>
          <a:xfrm>
            <a:off x="2551800"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3"/>
          <p:cNvSpPr txBox="1">
            <a:spLocks noGrp="1"/>
          </p:cNvSpPr>
          <p:nvPr>
            <p:ph type="title" idx="5"/>
          </p:nvPr>
        </p:nvSpPr>
        <p:spPr>
          <a:xfrm>
            <a:off x="4459669"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23"/>
          <p:cNvSpPr txBox="1">
            <a:spLocks noGrp="1"/>
          </p:cNvSpPr>
          <p:nvPr>
            <p:ph type="subTitle" idx="6"/>
          </p:nvPr>
        </p:nvSpPr>
        <p:spPr>
          <a:xfrm>
            <a:off x="4459669"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502"/>
        <p:cNvGrpSpPr/>
        <p:nvPr/>
      </p:nvGrpSpPr>
      <p:grpSpPr>
        <a:xfrm>
          <a:off x="0" y="0"/>
          <a:ext cx="0" cy="0"/>
          <a:chOff x="0" y="0"/>
          <a:chExt cx="0" cy="0"/>
        </a:xfrm>
      </p:grpSpPr>
      <p:grpSp>
        <p:nvGrpSpPr>
          <p:cNvPr id="503" name="Google Shape;503;p23"/>
          <p:cNvGrpSpPr/>
          <p:nvPr/>
        </p:nvGrpSpPr>
        <p:grpSpPr>
          <a:xfrm>
            <a:off x="-182025" y="174800"/>
            <a:ext cx="7222050" cy="4793900"/>
            <a:chOff x="-265000" y="224718"/>
            <a:chExt cx="9629400" cy="4793900"/>
          </a:xfrm>
        </p:grpSpPr>
        <p:cxnSp>
          <p:nvCxnSpPr>
            <p:cNvPr id="504" name="Google Shape;504;p2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5" name="Google Shape;505;p2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6" name="Google Shape;506;p2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7" name="Google Shape;507;p2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8" name="Google Shape;508;p2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9" name="Google Shape;509;p2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0" name="Google Shape;510;p2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1" name="Google Shape;511;p2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2" name="Google Shape;512;p2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3" name="Google Shape;513;p2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4" name="Google Shape;514;p2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5" name="Google Shape;515;p2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6" name="Google Shape;516;p2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7" name="Google Shape;517;p2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8" name="Google Shape;518;p2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9" name="Google Shape;519;p2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0" name="Google Shape;520;p2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1" name="Google Shape;521;p2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2" name="Google Shape;522;p2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3" name="Google Shape;523;p2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4" name="Google Shape;524;p2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525" name="Google Shape;525;p2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6" name="Google Shape;526;p23"/>
          <p:cNvSpPr txBox="1">
            <a:spLocks noGrp="1"/>
          </p:cNvSpPr>
          <p:nvPr>
            <p:ph type="title" idx="2"/>
          </p:nvPr>
        </p:nvSpPr>
        <p:spPr>
          <a:xfrm>
            <a:off x="646031"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23"/>
          <p:cNvSpPr txBox="1">
            <a:spLocks noGrp="1"/>
          </p:cNvSpPr>
          <p:nvPr>
            <p:ph type="subTitle" idx="1"/>
          </p:nvPr>
        </p:nvSpPr>
        <p:spPr>
          <a:xfrm>
            <a:off x="646031"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8" name="Google Shape;528;p23"/>
          <p:cNvSpPr txBox="1">
            <a:spLocks noGrp="1"/>
          </p:cNvSpPr>
          <p:nvPr>
            <p:ph type="title" idx="3"/>
          </p:nvPr>
        </p:nvSpPr>
        <p:spPr>
          <a:xfrm>
            <a:off x="2551800"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23"/>
          <p:cNvSpPr txBox="1">
            <a:spLocks noGrp="1"/>
          </p:cNvSpPr>
          <p:nvPr>
            <p:ph type="subTitle" idx="4"/>
          </p:nvPr>
        </p:nvSpPr>
        <p:spPr>
          <a:xfrm>
            <a:off x="2551800"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3"/>
          <p:cNvSpPr txBox="1">
            <a:spLocks noGrp="1"/>
          </p:cNvSpPr>
          <p:nvPr>
            <p:ph type="title" idx="5"/>
          </p:nvPr>
        </p:nvSpPr>
        <p:spPr>
          <a:xfrm>
            <a:off x="4459669"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23"/>
          <p:cNvSpPr txBox="1">
            <a:spLocks noGrp="1"/>
          </p:cNvSpPr>
          <p:nvPr>
            <p:ph type="subTitle" idx="6"/>
          </p:nvPr>
        </p:nvSpPr>
        <p:spPr>
          <a:xfrm>
            <a:off x="4459669"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38427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CUSTOM_18">
    <p:bg>
      <p:bgPr>
        <a:solidFill>
          <a:schemeClr val="lt2"/>
        </a:solidFill>
        <a:effectLst/>
      </p:bgPr>
    </p:bg>
    <p:spTree>
      <p:nvGrpSpPr>
        <p:cNvPr id="1" name="Shape 725"/>
        <p:cNvGrpSpPr/>
        <p:nvPr/>
      </p:nvGrpSpPr>
      <p:grpSpPr>
        <a:xfrm>
          <a:off x="0" y="0"/>
          <a:ext cx="0" cy="0"/>
          <a:chOff x="0" y="0"/>
          <a:chExt cx="0" cy="0"/>
        </a:xfrm>
      </p:grpSpPr>
      <p:grpSp>
        <p:nvGrpSpPr>
          <p:cNvPr id="726" name="Google Shape;726;p30"/>
          <p:cNvGrpSpPr/>
          <p:nvPr/>
        </p:nvGrpSpPr>
        <p:grpSpPr>
          <a:xfrm>
            <a:off x="-182025" y="174800"/>
            <a:ext cx="7222050" cy="4793900"/>
            <a:chOff x="-265000" y="224718"/>
            <a:chExt cx="9629400" cy="4793900"/>
          </a:xfrm>
        </p:grpSpPr>
        <p:cxnSp>
          <p:nvCxnSpPr>
            <p:cNvPr id="727" name="Google Shape;727;p30"/>
            <p:cNvCxnSpPr/>
            <p:nvPr/>
          </p:nvCxnSpPr>
          <p:spPr>
            <a:xfrm>
              <a:off x="-265000" y="22471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8" name="Google Shape;728;p30"/>
            <p:cNvCxnSpPr/>
            <p:nvPr/>
          </p:nvCxnSpPr>
          <p:spPr>
            <a:xfrm>
              <a:off x="-265000" y="46441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9" name="Google Shape;729;p30"/>
            <p:cNvCxnSpPr/>
            <p:nvPr/>
          </p:nvCxnSpPr>
          <p:spPr>
            <a:xfrm>
              <a:off x="-265000" y="70410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0" name="Google Shape;730;p30"/>
            <p:cNvCxnSpPr/>
            <p:nvPr/>
          </p:nvCxnSpPr>
          <p:spPr>
            <a:xfrm>
              <a:off x="-265000" y="94380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1" name="Google Shape;731;p30"/>
            <p:cNvCxnSpPr/>
            <p:nvPr/>
          </p:nvCxnSpPr>
          <p:spPr>
            <a:xfrm>
              <a:off x="-265000" y="118349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2" name="Google Shape;732;p30"/>
            <p:cNvCxnSpPr/>
            <p:nvPr/>
          </p:nvCxnSpPr>
          <p:spPr>
            <a:xfrm>
              <a:off x="-265000" y="142319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3" name="Google Shape;733;p30"/>
            <p:cNvCxnSpPr/>
            <p:nvPr/>
          </p:nvCxnSpPr>
          <p:spPr>
            <a:xfrm>
              <a:off x="-265000" y="166288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4" name="Google Shape;734;p30"/>
            <p:cNvCxnSpPr/>
            <p:nvPr/>
          </p:nvCxnSpPr>
          <p:spPr>
            <a:xfrm>
              <a:off x="-265000" y="190258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5" name="Google Shape;735;p30"/>
            <p:cNvCxnSpPr/>
            <p:nvPr/>
          </p:nvCxnSpPr>
          <p:spPr>
            <a:xfrm>
              <a:off x="-265000" y="214227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6" name="Google Shape;736;p30"/>
            <p:cNvCxnSpPr/>
            <p:nvPr/>
          </p:nvCxnSpPr>
          <p:spPr>
            <a:xfrm>
              <a:off x="-265000" y="238197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7" name="Google Shape;737;p30"/>
            <p:cNvCxnSpPr/>
            <p:nvPr/>
          </p:nvCxnSpPr>
          <p:spPr>
            <a:xfrm>
              <a:off x="-265000" y="262166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8" name="Google Shape;738;p30"/>
            <p:cNvCxnSpPr/>
            <p:nvPr/>
          </p:nvCxnSpPr>
          <p:spPr>
            <a:xfrm>
              <a:off x="-265000" y="286136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9" name="Google Shape;739;p30"/>
            <p:cNvCxnSpPr/>
            <p:nvPr/>
          </p:nvCxnSpPr>
          <p:spPr>
            <a:xfrm>
              <a:off x="-265000" y="310105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0" name="Google Shape;740;p30"/>
            <p:cNvCxnSpPr/>
            <p:nvPr/>
          </p:nvCxnSpPr>
          <p:spPr>
            <a:xfrm>
              <a:off x="-265000" y="334075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1" name="Google Shape;741;p30"/>
            <p:cNvCxnSpPr/>
            <p:nvPr/>
          </p:nvCxnSpPr>
          <p:spPr>
            <a:xfrm>
              <a:off x="-265000" y="358044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2" name="Google Shape;742;p30"/>
            <p:cNvCxnSpPr/>
            <p:nvPr/>
          </p:nvCxnSpPr>
          <p:spPr>
            <a:xfrm>
              <a:off x="-265000" y="382014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3" name="Google Shape;743;p30"/>
            <p:cNvCxnSpPr/>
            <p:nvPr/>
          </p:nvCxnSpPr>
          <p:spPr>
            <a:xfrm>
              <a:off x="-265000" y="405983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4" name="Google Shape;744;p30"/>
            <p:cNvCxnSpPr/>
            <p:nvPr/>
          </p:nvCxnSpPr>
          <p:spPr>
            <a:xfrm>
              <a:off x="-265000" y="429953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5" name="Google Shape;745;p30"/>
            <p:cNvCxnSpPr/>
            <p:nvPr/>
          </p:nvCxnSpPr>
          <p:spPr>
            <a:xfrm>
              <a:off x="-265000" y="453922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6" name="Google Shape;746;p30"/>
            <p:cNvCxnSpPr/>
            <p:nvPr/>
          </p:nvCxnSpPr>
          <p:spPr>
            <a:xfrm>
              <a:off x="-265000" y="477892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7" name="Google Shape;747;p30"/>
            <p:cNvCxnSpPr/>
            <p:nvPr/>
          </p:nvCxnSpPr>
          <p:spPr>
            <a:xfrm>
              <a:off x="-265000" y="5018618"/>
              <a:ext cx="9629400" cy="0"/>
            </a:xfrm>
            <a:prstGeom prst="straightConnector1">
              <a:avLst/>
            </a:prstGeom>
            <a:noFill/>
            <a:ln w="9525" cap="flat" cmpd="sng">
              <a:solidFill>
                <a:srgbClr val="29603E"/>
              </a:solidFill>
              <a:prstDash val="solid"/>
              <a:round/>
              <a:headEnd type="none" w="med" len="med"/>
              <a:tailEnd type="none" w="med" len="med"/>
            </a:ln>
          </p:spPr>
        </p:cxn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CUSTOM_19">
    <p:bg>
      <p:bgPr>
        <a:solidFill>
          <a:schemeClr val="accent3"/>
        </a:solidFill>
        <a:effectLst/>
      </p:bgPr>
    </p:bg>
    <p:spTree>
      <p:nvGrpSpPr>
        <p:cNvPr id="1" name="Shape 748"/>
        <p:cNvGrpSpPr/>
        <p:nvPr/>
      </p:nvGrpSpPr>
      <p:grpSpPr>
        <a:xfrm>
          <a:off x="0" y="0"/>
          <a:ext cx="0" cy="0"/>
          <a:chOff x="0" y="0"/>
          <a:chExt cx="0" cy="0"/>
        </a:xfrm>
      </p:grpSpPr>
      <p:grpSp>
        <p:nvGrpSpPr>
          <p:cNvPr id="749" name="Google Shape;749;p31"/>
          <p:cNvGrpSpPr/>
          <p:nvPr/>
        </p:nvGrpSpPr>
        <p:grpSpPr>
          <a:xfrm>
            <a:off x="-182025" y="174800"/>
            <a:ext cx="7222050" cy="4793900"/>
            <a:chOff x="-265000" y="224718"/>
            <a:chExt cx="9629400" cy="4793900"/>
          </a:xfrm>
        </p:grpSpPr>
        <p:cxnSp>
          <p:nvCxnSpPr>
            <p:cNvPr id="750" name="Google Shape;750;p31"/>
            <p:cNvCxnSpPr/>
            <p:nvPr/>
          </p:nvCxnSpPr>
          <p:spPr>
            <a:xfrm>
              <a:off x="-265000" y="22471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1" name="Google Shape;751;p31"/>
            <p:cNvCxnSpPr/>
            <p:nvPr/>
          </p:nvCxnSpPr>
          <p:spPr>
            <a:xfrm>
              <a:off x="-265000" y="46441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2" name="Google Shape;752;p31"/>
            <p:cNvCxnSpPr/>
            <p:nvPr/>
          </p:nvCxnSpPr>
          <p:spPr>
            <a:xfrm>
              <a:off x="-265000" y="70410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3" name="Google Shape;753;p31"/>
            <p:cNvCxnSpPr/>
            <p:nvPr/>
          </p:nvCxnSpPr>
          <p:spPr>
            <a:xfrm>
              <a:off x="-265000" y="94380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4" name="Google Shape;754;p31"/>
            <p:cNvCxnSpPr/>
            <p:nvPr/>
          </p:nvCxnSpPr>
          <p:spPr>
            <a:xfrm>
              <a:off x="-265000" y="118349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5" name="Google Shape;755;p31"/>
            <p:cNvCxnSpPr/>
            <p:nvPr/>
          </p:nvCxnSpPr>
          <p:spPr>
            <a:xfrm>
              <a:off x="-265000" y="142319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6" name="Google Shape;756;p31"/>
            <p:cNvCxnSpPr/>
            <p:nvPr/>
          </p:nvCxnSpPr>
          <p:spPr>
            <a:xfrm>
              <a:off x="-265000" y="166288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7" name="Google Shape;757;p31"/>
            <p:cNvCxnSpPr/>
            <p:nvPr/>
          </p:nvCxnSpPr>
          <p:spPr>
            <a:xfrm>
              <a:off x="-265000" y="190258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8" name="Google Shape;758;p31"/>
            <p:cNvCxnSpPr/>
            <p:nvPr/>
          </p:nvCxnSpPr>
          <p:spPr>
            <a:xfrm>
              <a:off x="-265000" y="214227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9" name="Google Shape;759;p31"/>
            <p:cNvCxnSpPr/>
            <p:nvPr/>
          </p:nvCxnSpPr>
          <p:spPr>
            <a:xfrm>
              <a:off x="-265000" y="238197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0" name="Google Shape;760;p31"/>
            <p:cNvCxnSpPr/>
            <p:nvPr/>
          </p:nvCxnSpPr>
          <p:spPr>
            <a:xfrm>
              <a:off x="-265000" y="262166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1" name="Google Shape;761;p31"/>
            <p:cNvCxnSpPr/>
            <p:nvPr/>
          </p:nvCxnSpPr>
          <p:spPr>
            <a:xfrm>
              <a:off x="-265000" y="286136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2" name="Google Shape;762;p31"/>
            <p:cNvCxnSpPr/>
            <p:nvPr/>
          </p:nvCxnSpPr>
          <p:spPr>
            <a:xfrm>
              <a:off x="-265000" y="310105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3" name="Google Shape;763;p31"/>
            <p:cNvCxnSpPr/>
            <p:nvPr/>
          </p:nvCxnSpPr>
          <p:spPr>
            <a:xfrm>
              <a:off x="-265000" y="334075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4" name="Google Shape;764;p31"/>
            <p:cNvCxnSpPr/>
            <p:nvPr/>
          </p:nvCxnSpPr>
          <p:spPr>
            <a:xfrm>
              <a:off x="-265000" y="358044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5" name="Google Shape;765;p31"/>
            <p:cNvCxnSpPr/>
            <p:nvPr/>
          </p:nvCxnSpPr>
          <p:spPr>
            <a:xfrm>
              <a:off x="-265000" y="382014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6" name="Google Shape;766;p31"/>
            <p:cNvCxnSpPr/>
            <p:nvPr/>
          </p:nvCxnSpPr>
          <p:spPr>
            <a:xfrm>
              <a:off x="-265000" y="405983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7" name="Google Shape;767;p31"/>
            <p:cNvCxnSpPr/>
            <p:nvPr/>
          </p:nvCxnSpPr>
          <p:spPr>
            <a:xfrm>
              <a:off x="-265000" y="429953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8" name="Google Shape;768;p31"/>
            <p:cNvCxnSpPr/>
            <p:nvPr/>
          </p:nvCxnSpPr>
          <p:spPr>
            <a:xfrm>
              <a:off x="-265000" y="453922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9" name="Google Shape;769;p31"/>
            <p:cNvCxnSpPr/>
            <p:nvPr/>
          </p:nvCxnSpPr>
          <p:spPr>
            <a:xfrm>
              <a:off x="-265000" y="477892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70" name="Google Shape;770;p31"/>
            <p:cNvCxnSpPr/>
            <p:nvPr/>
          </p:nvCxnSpPr>
          <p:spPr>
            <a:xfrm>
              <a:off x="-265000" y="5018618"/>
              <a:ext cx="9629400" cy="0"/>
            </a:xfrm>
            <a:prstGeom prst="straightConnector1">
              <a:avLst/>
            </a:prstGeom>
            <a:noFill/>
            <a:ln w="9525" cap="flat" cmpd="sng">
              <a:solidFill>
                <a:srgbClr val="843034"/>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84492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62597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75522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50773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0400" y="445025"/>
            <a:ext cx="57951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1pPr>
            <a:lvl2pPr lvl="1">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2pPr>
            <a:lvl3pPr lvl="2">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3pPr>
            <a:lvl4pPr lvl="3">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4pPr>
            <a:lvl5pPr lvl="4">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5pPr>
            <a:lvl6pPr lvl="5">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6pPr>
            <a:lvl7pPr lvl="6">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7pPr>
            <a:lvl8pPr lvl="7">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8pPr>
            <a:lvl9pPr lvl="8">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530400" y="1152475"/>
            <a:ext cx="57951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717" r:id="rId3"/>
    <p:sldLayoutId id="2147483685" r:id="rId4"/>
    <p:sldLayoutId id="2147483650" r:id="rId5"/>
    <p:sldLayoutId id="2147483714" r:id="rId6"/>
    <p:sldLayoutId id="2147483682" r:id="rId7"/>
    <p:sldLayoutId id="2147483681" r:id="rId8"/>
    <p:sldLayoutId id="2147483651" r:id="rId9"/>
    <p:sldLayoutId id="2147483720" r:id="rId10"/>
    <p:sldLayoutId id="2147483686" r:id="rId11"/>
    <p:sldLayoutId id="2147483652" r:id="rId12"/>
    <p:sldLayoutId id="2147483716" r:id="rId13"/>
    <p:sldLayoutId id="2147483684" r:id="rId14"/>
    <p:sldLayoutId id="2147483655" r:id="rId15"/>
    <p:sldLayoutId id="2147483722" r:id="rId16"/>
    <p:sldLayoutId id="2147483719" r:id="rId17"/>
    <p:sldLayoutId id="2147483715" r:id="rId18"/>
    <p:sldLayoutId id="2147483683" r:id="rId19"/>
    <p:sldLayoutId id="2147483657" r:id="rId20"/>
    <p:sldLayoutId id="2147483658" r:id="rId21"/>
    <p:sldLayoutId id="2147483659" r:id="rId22"/>
    <p:sldLayoutId id="2147483661" r:id="rId23"/>
    <p:sldLayoutId id="2147483662" r:id="rId24"/>
    <p:sldLayoutId id="2147483724" r:id="rId25"/>
    <p:sldLayoutId id="2147483723" r:id="rId26"/>
    <p:sldLayoutId id="2147483721" r:id="rId27"/>
    <p:sldLayoutId id="2147483688" r:id="rId28"/>
    <p:sldLayoutId id="2147483687" r:id="rId29"/>
    <p:sldLayoutId id="2147483664" r:id="rId30"/>
    <p:sldLayoutId id="2147483666" r:id="rId31"/>
    <p:sldLayoutId id="2147483701" r:id="rId32"/>
    <p:sldLayoutId id="2147483669" r:id="rId33"/>
    <p:sldLayoutId id="2147483718" r:id="rId34"/>
    <p:sldLayoutId id="2147483676" r:id="rId35"/>
    <p:sldLayoutId id="2147483677"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80" name="Google Shape;780;p34"/>
          <p:cNvSpPr/>
          <p:nvPr/>
        </p:nvSpPr>
        <p:spPr>
          <a:xfrm>
            <a:off x="460073" y="765127"/>
            <a:ext cx="6223618" cy="349003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781" name="Google Shape;781;p34"/>
          <p:cNvGrpSpPr/>
          <p:nvPr/>
        </p:nvGrpSpPr>
        <p:grpSpPr>
          <a:xfrm rot="899975">
            <a:off x="5758434" y="3195082"/>
            <a:ext cx="919511" cy="1581326"/>
            <a:chOff x="5661950" y="0"/>
            <a:chExt cx="2209475" cy="4843900"/>
          </a:xfrm>
        </p:grpSpPr>
        <p:grpSp>
          <p:nvGrpSpPr>
            <p:cNvPr id="782" name="Google Shape;782;p34"/>
            <p:cNvGrpSpPr/>
            <p:nvPr/>
          </p:nvGrpSpPr>
          <p:grpSpPr>
            <a:xfrm>
              <a:off x="5661950" y="0"/>
              <a:ext cx="2209475" cy="4843900"/>
              <a:chOff x="2616875" y="358450"/>
              <a:chExt cx="2209475" cy="4843900"/>
            </a:xfrm>
          </p:grpSpPr>
          <p:sp>
            <p:nvSpPr>
              <p:cNvPr id="783" name="Google Shape;783;p34"/>
              <p:cNvSpPr/>
              <p:nvPr/>
            </p:nvSpPr>
            <p:spPr>
              <a:xfrm>
                <a:off x="3504425" y="1400200"/>
                <a:ext cx="372325" cy="270800"/>
              </a:xfrm>
              <a:custGeom>
                <a:avLst/>
                <a:gdLst/>
                <a:ahLst/>
                <a:cxnLst/>
                <a:rect l="l" t="t" r="r" b="b"/>
                <a:pathLst>
                  <a:path w="14893" h="10832" fill="none" extrusionOk="0">
                    <a:moveTo>
                      <a:pt x="3686" y="10831"/>
                    </a:moveTo>
                    <a:cubicBezTo>
                      <a:pt x="3686" y="10831"/>
                      <a:pt x="0" y="1204"/>
                      <a:pt x="7597" y="602"/>
                    </a:cubicBezTo>
                    <a:cubicBezTo>
                      <a:pt x="14893" y="0"/>
                      <a:pt x="14140" y="7973"/>
                      <a:pt x="13012" y="9778"/>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4" name="Google Shape;784;p34"/>
              <p:cNvSpPr/>
              <p:nvPr/>
            </p:nvSpPr>
            <p:spPr>
              <a:xfrm>
                <a:off x="2616875" y="1466000"/>
                <a:ext cx="2209475" cy="3736350"/>
              </a:xfrm>
              <a:custGeom>
                <a:avLst/>
                <a:gdLst/>
                <a:ahLst/>
                <a:cxnLst/>
                <a:rect l="l" t="t" r="r" b="b"/>
                <a:pathLst>
                  <a:path w="88379" h="149454" extrusionOk="0">
                    <a:moveTo>
                      <a:pt x="44493" y="13295"/>
                    </a:moveTo>
                    <a:cubicBezTo>
                      <a:pt x="47606" y="13295"/>
                      <a:pt x="50620" y="15707"/>
                      <a:pt x="50620" y="19331"/>
                    </a:cubicBezTo>
                    <a:cubicBezTo>
                      <a:pt x="50620" y="22716"/>
                      <a:pt x="47913" y="25348"/>
                      <a:pt x="44603" y="25348"/>
                    </a:cubicBezTo>
                    <a:lnTo>
                      <a:pt x="44603" y="25423"/>
                    </a:lnTo>
                    <a:cubicBezTo>
                      <a:pt x="39188" y="25423"/>
                      <a:pt x="36480" y="18880"/>
                      <a:pt x="40316" y="15044"/>
                    </a:cubicBezTo>
                    <a:cubicBezTo>
                      <a:pt x="41524" y="13835"/>
                      <a:pt x="43020" y="13295"/>
                      <a:pt x="44493" y="13295"/>
                    </a:cubicBezTo>
                    <a:close/>
                    <a:moveTo>
                      <a:pt x="23769" y="1"/>
                    </a:moveTo>
                    <a:lnTo>
                      <a:pt x="1" y="22941"/>
                    </a:lnTo>
                    <a:lnTo>
                      <a:pt x="1" y="149454"/>
                    </a:lnTo>
                    <a:lnTo>
                      <a:pt x="88378" y="149454"/>
                    </a:lnTo>
                    <a:lnTo>
                      <a:pt x="88378" y="22941"/>
                    </a:lnTo>
                    <a:lnTo>
                      <a:pt x="67619"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785" name="Google Shape;785;p34"/>
              <p:cNvSpPr/>
              <p:nvPr/>
            </p:nvSpPr>
            <p:spPr>
              <a:xfrm>
                <a:off x="2659881" y="1499497"/>
                <a:ext cx="2133469" cy="768671"/>
              </a:xfrm>
              <a:custGeom>
                <a:avLst/>
                <a:gdLst/>
                <a:ahLst/>
                <a:cxnLst/>
                <a:rect l="l" t="t" r="r" b="b"/>
                <a:pathLst>
                  <a:path w="88379" h="31968" extrusionOk="0">
                    <a:moveTo>
                      <a:pt x="44077" y="13013"/>
                    </a:moveTo>
                    <a:cubicBezTo>
                      <a:pt x="49492" y="13013"/>
                      <a:pt x="52125" y="19481"/>
                      <a:pt x="48364" y="23317"/>
                    </a:cubicBezTo>
                    <a:cubicBezTo>
                      <a:pt x="47122" y="24560"/>
                      <a:pt x="45603" y="25116"/>
                      <a:pt x="44118" y="25116"/>
                    </a:cubicBezTo>
                    <a:cubicBezTo>
                      <a:pt x="41017" y="25116"/>
                      <a:pt x="38060" y="22692"/>
                      <a:pt x="38060" y="19030"/>
                    </a:cubicBezTo>
                    <a:cubicBezTo>
                      <a:pt x="38060" y="15721"/>
                      <a:pt x="40767" y="13013"/>
                      <a:pt x="44077" y="13013"/>
                    </a:cubicBezTo>
                    <a:close/>
                    <a:moveTo>
                      <a:pt x="23242" y="0"/>
                    </a:moveTo>
                    <a:lnTo>
                      <a:pt x="1" y="22640"/>
                    </a:lnTo>
                    <a:lnTo>
                      <a:pt x="1" y="31967"/>
                    </a:lnTo>
                    <a:lnTo>
                      <a:pt x="88378" y="31967"/>
                    </a:lnTo>
                    <a:lnTo>
                      <a:pt x="88378" y="22640"/>
                    </a:lnTo>
                    <a:lnTo>
                      <a:pt x="670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6" name="Google Shape;786;p34"/>
              <p:cNvSpPr/>
              <p:nvPr/>
            </p:nvSpPr>
            <p:spPr>
              <a:xfrm>
                <a:off x="2655299" y="4822509"/>
                <a:ext cx="2133469" cy="361188"/>
              </a:xfrm>
              <a:custGeom>
                <a:avLst/>
                <a:gdLst/>
                <a:ahLst/>
                <a:cxnLst/>
                <a:rect l="l" t="t" r="r" b="b"/>
                <a:pathLst>
                  <a:path w="88379" h="15495" extrusionOk="0">
                    <a:moveTo>
                      <a:pt x="1" y="0"/>
                    </a:moveTo>
                    <a:lnTo>
                      <a:pt x="1" y="15494"/>
                    </a:lnTo>
                    <a:lnTo>
                      <a:pt x="88378" y="15494"/>
                    </a:lnTo>
                    <a:lnTo>
                      <a:pt x="8837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7" name="Google Shape;787;p34"/>
              <p:cNvSpPr/>
              <p:nvPr/>
            </p:nvSpPr>
            <p:spPr>
              <a:xfrm>
                <a:off x="3694122" y="3021125"/>
                <a:ext cx="665675" cy="547175"/>
              </a:xfrm>
              <a:custGeom>
                <a:avLst/>
                <a:gdLst/>
                <a:ahLst/>
                <a:cxnLst/>
                <a:rect l="l" t="t" r="r" b="b"/>
                <a:pathLst>
                  <a:path w="26627" h="21887" extrusionOk="0">
                    <a:moveTo>
                      <a:pt x="8230" y="1"/>
                    </a:moveTo>
                    <a:cubicBezTo>
                      <a:pt x="3982" y="1"/>
                      <a:pt x="1" y="3359"/>
                      <a:pt x="1" y="8272"/>
                    </a:cubicBezTo>
                    <a:cubicBezTo>
                      <a:pt x="1" y="11657"/>
                      <a:pt x="2032" y="14591"/>
                      <a:pt x="5491" y="17524"/>
                    </a:cubicBezTo>
                    <a:cubicBezTo>
                      <a:pt x="7974" y="19254"/>
                      <a:pt x="10531" y="20683"/>
                      <a:pt x="13314" y="21886"/>
                    </a:cubicBezTo>
                    <a:cubicBezTo>
                      <a:pt x="16022" y="20683"/>
                      <a:pt x="18654" y="19254"/>
                      <a:pt x="21061" y="17524"/>
                    </a:cubicBezTo>
                    <a:cubicBezTo>
                      <a:pt x="24596" y="14591"/>
                      <a:pt x="26627" y="11657"/>
                      <a:pt x="26627" y="8272"/>
                    </a:cubicBezTo>
                    <a:cubicBezTo>
                      <a:pt x="26627" y="3730"/>
                      <a:pt x="23015" y="73"/>
                      <a:pt x="18491" y="73"/>
                    </a:cubicBezTo>
                    <a:cubicBezTo>
                      <a:pt x="18445" y="73"/>
                      <a:pt x="18399" y="73"/>
                      <a:pt x="18353" y="74"/>
                    </a:cubicBezTo>
                    <a:cubicBezTo>
                      <a:pt x="18262" y="70"/>
                      <a:pt x="18171" y="68"/>
                      <a:pt x="18080" y="68"/>
                    </a:cubicBezTo>
                    <a:cubicBezTo>
                      <a:pt x="16367" y="68"/>
                      <a:pt x="14671" y="733"/>
                      <a:pt x="13314" y="1804"/>
                    </a:cubicBezTo>
                    <a:cubicBezTo>
                      <a:pt x="11743" y="561"/>
                      <a:pt x="9964" y="1"/>
                      <a:pt x="823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8" name="Google Shape;788;p34"/>
              <p:cNvSpPr/>
              <p:nvPr/>
            </p:nvSpPr>
            <p:spPr>
              <a:xfrm>
                <a:off x="3282525" y="358450"/>
                <a:ext cx="684475" cy="1476125"/>
              </a:xfrm>
              <a:custGeom>
                <a:avLst/>
                <a:gdLst/>
                <a:ahLst/>
                <a:cxnLst/>
                <a:rect l="l" t="t" r="r" b="b"/>
                <a:pathLst>
                  <a:path w="27379" h="59045" fill="none" extrusionOk="0">
                    <a:moveTo>
                      <a:pt x="18428" y="59045"/>
                    </a:moveTo>
                    <a:cubicBezTo>
                      <a:pt x="18428" y="59045"/>
                      <a:pt x="16849" y="49869"/>
                      <a:pt x="18955" y="41821"/>
                    </a:cubicBezTo>
                    <a:cubicBezTo>
                      <a:pt x="19782" y="38737"/>
                      <a:pt x="21963" y="32870"/>
                      <a:pt x="23693" y="25273"/>
                    </a:cubicBezTo>
                    <a:cubicBezTo>
                      <a:pt x="26326" y="13690"/>
                      <a:pt x="27379" y="1"/>
                      <a:pt x="17075" y="1"/>
                    </a:cubicBezTo>
                    <a:cubicBezTo>
                      <a:pt x="1" y="1"/>
                      <a:pt x="8124" y="25499"/>
                      <a:pt x="14818" y="41821"/>
                    </a:cubicBezTo>
                    <a:cubicBezTo>
                      <a:pt x="18880" y="51599"/>
                      <a:pt x="16022" y="58142"/>
                      <a:pt x="16022" y="58142"/>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9" name="Google Shape;789;p34"/>
              <p:cNvSpPr/>
              <p:nvPr/>
            </p:nvSpPr>
            <p:spPr>
              <a:xfrm>
                <a:off x="2898925" y="2735275"/>
                <a:ext cx="1645350" cy="1645350"/>
              </a:xfrm>
              <a:custGeom>
                <a:avLst/>
                <a:gdLst/>
                <a:ahLst/>
                <a:cxnLst/>
                <a:rect l="l" t="t" r="r" b="b"/>
                <a:pathLst>
                  <a:path w="65814" h="65814" fill="none" extrusionOk="0">
                    <a:moveTo>
                      <a:pt x="1" y="0"/>
                    </a:moveTo>
                    <a:lnTo>
                      <a:pt x="65814" y="0"/>
                    </a:lnTo>
                    <a:lnTo>
                      <a:pt x="65814" y="65813"/>
                    </a:lnTo>
                    <a:lnTo>
                      <a:pt x="1" y="65813"/>
                    </a:lnTo>
                    <a:close/>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0" name="Google Shape;790;p34"/>
              <p:cNvSpPr/>
              <p:nvPr/>
            </p:nvSpPr>
            <p:spPr>
              <a:xfrm>
                <a:off x="3299450" y="2596125"/>
                <a:ext cx="376100" cy="274550"/>
              </a:xfrm>
              <a:custGeom>
                <a:avLst/>
                <a:gdLst/>
                <a:ahLst/>
                <a:cxnLst/>
                <a:rect l="l" t="t" r="r" b="b"/>
                <a:pathLst>
                  <a:path w="15044" h="10982" extrusionOk="0">
                    <a:moveTo>
                      <a:pt x="5642" y="0"/>
                    </a:moveTo>
                    <a:cubicBezTo>
                      <a:pt x="76" y="0"/>
                      <a:pt x="226" y="2482"/>
                      <a:pt x="226" y="5491"/>
                    </a:cubicBezTo>
                    <a:cubicBezTo>
                      <a:pt x="226" y="8499"/>
                      <a:pt x="1" y="10982"/>
                      <a:pt x="5642" y="10982"/>
                    </a:cubicBezTo>
                    <a:cubicBezTo>
                      <a:pt x="9854" y="10982"/>
                      <a:pt x="13464" y="9628"/>
                      <a:pt x="15044" y="7672"/>
                    </a:cubicBezTo>
                    <a:lnTo>
                      <a:pt x="14968" y="3310"/>
                    </a:lnTo>
                    <a:cubicBezTo>
                      <a:pt x="13389" y="1354"/>
                      <a:pt x="9854" y="0"/>
                      <a:pt x="564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1" name="Google Shape;791;p34"/>
              <p:cNvSpPr/>
              <p:nvPr/>
            </p:nvSpPr>
            <p:spPr>
              <a:xfrm>
                <a:off x="3299450" y="2596125"/>
                <a:ext cx="376100" cy="274550"/>
              </a:xfrm>
              <a:custGeom>
                <a:avLst/>
                <a:gdLst/>
                <a:ahLst/>
                <a:cxnLst/>
                <a:rect l="l" t="t" r="r" b="b"/>
                <a:pathLst>
                  <a:path w="15044" h="10982" fill="none" extrusionOk="0">
                    <a:moveTo>
                      <a:pt x="15044" y="7672"/>
                    </a:moveTo>
                    <a:cubicBezTo>
                      <a:pt x="13464" y="9628"/>
                      <a:pt x="9854" y="10982"/>
                      <a:pt x="5642" y="10982"/>
                    </a:cubicBezTo>
                    <a:cubicBezTo>
                      <a:pt x="1" y="10982"/>
                      <a:pt x="226" y="8499"/>
                      <a:pt x="226" y="5491"/>
                    </a:cubicBezTo>
                    <a:cubicBezTo>
                      <a:pt x="226" y="2482"/>
                      <a:pt x="76" y="0"/>
                      <a:pt x="5642" y="0"/>
                    </a:cubicBezTo>
                    <a:cubicBezTo>
                      <a:pt x="9854" y="0"/>
                      <a:pt x="13389" y="1354"/>
                      <a:pt x="14968"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2" name="Google Shape;792;p34"/>
              <p:cNvSpPr/>
              <p:nvPr/>
            </p:nvSpPr>
            <p:spPr>
              <a:xfrm>
                <a:off x="3792100" y="2596125"/>
                <a:ext cx="376100" cy="274550"/>
              </a:xfrm>
              <a:custGeom>
                <a:avLst/>
                <a:gdLst/>
                <a:ahLst/>
                <a:cxnLst/>
                <a:rect l="l" t="t" r="r" b="b"/>
                <a:pathLst>
                  <a:path w="15044" h="10982" extrusionOk="0">
                    <a:moveTo>
                      <a:pt x="9403" y="0"/>
                    </a:moveTo>
                    <a:cubicBezTo>
                      <a:pt x="5191" y="0"/>
                      <a:pt x="1656" y="1354"/>
                      <a:pt x="76" y="3310"/>
                    </a:cubicBezTo>
                    <a:lnTo>
                      <a:pt x="1" y="7672"/>
                    </a:lnTo>
                    <a:cubicBezTo>
                      <a:pt x="1580" y="9628"/>
                      <a:pt x="5191" y="10982"/>
                      <a:pt x="9403" y="10982"/>
                    </a:cubicBezTo>
                    <a:cubicBezTo>
                      <a:pt x="15044" y="10982"/>
                      <a:pt x="14818" y="8499"/>
                      <a:pt x="14818" y="5491"/>
                    </a:cubicBezTo>
                    <a:cubicBezTo>
                      <a:pt x="14818" y="2482"/>
                      <a:pt x="14969" y="0"/>
                      <a:pt x="94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3" name="Google Shape;793;p34"/>
              <p:cNvSpPr/>
              <p:nvPr/>
            </p:nvSpPr>
            <p:spPr>
              <a:xfrm>
                <a:off x="3792100" y="2596125"/>
                <a:ext cx="376100" cy="274550"/>
              </a:xfrm>
              <a:custGeom>
                <a:avLst/>
                <a:gdLst/>
                <a:ahLst/>
                <a:cxnLst/>
                <a:rect l="l" t="t" r="r" b="b"/>
                <a:pathLst>
                  <a:path w="15044" h="10982" fill="none" extrusionOk="0">
                    <a:moveTo>
                      <a:pt x="1" y="7672"/>
                    </a:moveTo>
                    <a:cubicBezTo>
                      <a:pt x="1580" y="9628"/>
                      <a:pt x="5191" y="10982"/>
                      <a:pt x="9403" y="10982"/>
                    </a:cubicBezTo>
                    <a:cubicBezTo>
                      <a:pt x="15044" y="10982"/>
                      <a:pt x="14818" y="8499"/>
                      <a:pt x="14818" y="5491"/>
                    </a:cubicBezTo>
                    <a:cubicBezTo>
                      <a:pt x="14818" y="2482"/>
                      <a:pt x="14969" y="0"/>
                      <a:pt x="9403" y="0"/>
                    </a:cubicBezTo>
                    <a:cubicBezTo>
                      <a:pt x="5191" y="0"/>
                      <a:pt x="1656" y="1354"/>
                      <a:pt x="76"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4" name="Google Shape;794;p34"/>
              <p:cNvSpPr/>
              <p:nvPr/>
            </p:nvSpPr>
            <p:spPr>
              <a:xfrm>
                <a:off x="3641675" y="2658050"/>
                <a:ext cx="176775" cy="152525"/>
              </a:xfrm>
              <a:custGeom>
                <a:avLst/>
                <a:gdLst/>
                <a:ahLst/>
                <a:cxnLst/>
                <a:rect l="l" t="t" r="r" b="b"/>
                <a:pathLst>
                  <a:path w="7071" h="6101" extrusionOk="0">
                    <a:moveTo>
                      <a:pt x="3996" y="0"/>
                    </a:moveTo>
                    <a:cubicBezTo>
                      <a:pt x="3316" y="0"/>
                      <a:pt x="2622" y="235"/>
                      <a:pt x="2032" y="757"/>
                    </a:cubicBezTo>
                    <a:cubicBezTo>
                      <a:pt x="1" y="2562"/>
                      <a:pt x="1054" y="5797"/>
                      <a:pt x="3686" y="6098"/>
                    </a:cubicBezTo>
                    <a:cubicBezTo>
                      <a:pt x="3734" y="6100"/>
                      <a:pt x="3782" y="6101"/>
                      <a:pt x="3830" y="6101"/>
                    </a:cubicBezTo>
                    <a:cubicBezTo>
                      <a:pt x="5570" y="6101"/>
                      <a:pt x="6998" y="4773"/>
                      <a:pt x="7071" y="3089"/>
                    </a:cubicBezTo>
                    <a:cubicBezTo>
                      <a:pt x="7071" y="1252"/>
                      <a:pt x="5569" y="0"/>
                      <a:pt x="3996"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795" name="Google Shape;795;p34"/>
            <p:cNvSpPr txBox="1"/>
            <p:nvPr/>
          </p:nvSpPr>
          <p:spPr>
            <a:xfrm>
              <a:off x="5963940" y="2642749"/>
              <a:ext cx="627300" cy="513300"/>
            </a:xfrm>
            <a:prstGeom prst="rect">
              <a:avLst/>
            </a:prstGeom>
            <a:noFill/>
            <a:ln>
              <a:noFill/>
            </a:ln>
          </p:spPr>
          <p:txBody>
            <a:bodyPr spcFirstLastPara="1" wrap="square" lIns="91425" tIns="91425" rIns="91425" bIns="91425" anchor="ctr" anchorCtr="0">
              <a:noAutofit/>
            </a:bodyPr>
            <a:lstStyle/>
            <a:p>
              <a:r>
                <a:rPr lang="en" sz="2200">
                  <a:solidFill>
                    <a:schemeClr val="lt1"/>
                  </a:solidFill>
                  <a:latin typeface="Mansalva"/>
                  <a:ea typeface="Mansalva"/>
                  <a:cs typeface="Mansalva"/>
                  <a:sym typeface="Mansalva"/>
                </a:rPr>
                <a:t>I</a:t>
              </a:r>
              <a:endParaRPr sz="2200">
                <a:solidFill>
                  <a:schemeClr val="lt1"/>
                </a:solidFill>
                <a:latin typeface="Mansalva"/>
                <a:ea typeface="Mansalva"/>
                <a:cs typeface="Mansalva"/>
                <a:sym typeface="Mansalva"/>
              </a:endParaRPr>
            </a:p>
          </p:txBody>
        </p:sp>
        <p:sp>
          <p:nvSpPr>
            <p:cNvPr id="796" name="Google Shape;796;p34"/>
            <p:cNvSpPr txBox="1"/>
            <p:nvPr/>
          </p:nvSpPr>
          <p:spPr>
            <a:xfrm>
              <a:off x="5963976" y="3302725"/>
              <a:ext cx="1601400" cy="513300"/>
            </a:xfrm>
            <a:prstGeom prst="rect">
              <a:avLst/>
            </a:prstGeom>
            <a:noFill/>
            <a:ln>
              <a:noFill/>
            </a:ln>
          </p:spPr>
          <p:txBody>
            <a:bodyPr spcFirstLastPara="1" wrap="square" lIns="91425" tIns="91425" rIns="91425" bIns="91425" anchor="ctr" anchorCtr="0">
              <a:noAutofit/>
            </a:bodyPr>
            <a:lstStyle/>
            <a:p>
              <a:pPr algn="ctr"/>
              <a:r>
                <a:rPr lang="en" sz="1300">
                  <a:solidFill>
                    <a:schemeClr val="lt1"/>
                  </a:solidFill>
                  <a:latin typeface="Mansalva"/>
                  <a:ea typeface="Mansalva"/>
                  <a:cs typeface="Mansalva"/>
                  <a:sym typeface="Mansalva"/>
                </a:rPr>
                <a:t>School</a:t>
              </a:r>
              <a:endParaRPr sz="1300">
                <a:solidFill>
                  <a:schemeClr val="lt1"/>
                </a:solidFill>
                <a:latin typeface="Mansalva"/>
                <a:ea typeface="Mansalva"/>
                <a:cs typeface="Mansalva"/>
                <a:sym typeface="Mansalva"/>
              </a:endParaRPr>
            </a:p>
          </p:txBody>
        </p:sp>
      </p:grpSp>
      <p:sp>
        <p:nvSpPr>
          <p:cNvPr id="797" name="Google Shape;797;p34"/>
          <p:cNvSpPr txBox="1">
            <a:spLocks noGrp="1"/>
          </p:cNvSpPr>
          <p:nvPr>
            <p:ph type="ctrTitle"/>
          </p:nvPr>
        </p:nvSpPr>
        <p:spPr>
          <a:xfrm>
            <a:off x="411563" y="1288470"/>
            <a:ext cx="6272128" cy="1874308"/>
          </a:xfrm>
          <a:prstGeom prst="rect">
            <a:avLst/>
          </a:prstGeom>
        </p:spPr>
        <p:txBody>
          <a:bodyPr spcFirstLastPara="1" wrap="square" lIns="91425" tIns="91425" rIns="91425" bIns="91425" anchor="ctr" anchorCtr="0">
            <a:noAutofit/>
          </a:bodyPr>
          <a:lstStyle/>
          <a:p>
            <a:r>
              <a:rPr lang="en" sz="4000" b="1">
                <a:solidFill>
                  <a:srgbClr val="4C2252"/>
                </a:solidFill>
                <a:latin typeface="Times New Roman" panose="02020603050405020304" pitchFamily="18" charset="0"/>
                <a:cs typeface="Times New Roman" panose="02020603050405020304" pitchFamily="18" charset="0"/>
              </a:rPr>
              <a:t> Tập đọc </a:t>
            </a:r>
            <a:br>
              <a:rPr lang="en" sz="4000" b="1">
                <a:solidFill>
                  <a:schemeClr val="accent2"/>
                </a:solidFill>
                <a:latin typeface="Times New Roman" panose="02020603050405020304" pitchFamily="18" charset="0"/>
                <a:cs typeface="Times New Roman" panose="02020603050405020304" pitchFamily="18" charset="0"/>
              </a:rPr>
            </a:br>
            <a:r>
              <a:rPr lang="en" sz="4000" b="1">
                <a:solidFill>
                  <a:schemeClr val="accent2"/>
                </a:solidFill>
                <a:latin typeface="Times New Roman" panose="02020603050405020304" pitchFamily="18" charset="0"/>
                <a:cs typeface="Times New Roman" panose="02020603050405020304" pitchFamily="18" charset="0"/>
              </a:rPr>
              <a:t>Buôn Chư Lênh đón cô giáo</a:t>
            </a:r>
            <a:endParaRPr sz="4000" b="1">
              <a:solidFill>
                <a:schemeClr val="accent2"/>
              </a:solidFill>
              <a:latin typeface="Times New Roman" panose="02020603050405020304" pitchFamily="18" charset="0"/>
              <a:cs typeface="Times New Roman" panose="02020603050405020304" pitchFamily="18" charset="0"/>
            </a:endParaRPr>
          </a:p>
        </p:txBody>
      </p:sp>
      <p:grpSp>
        <p:nvGrpSpPr>
          <p:cNvPr id="1005" name="Google Shape;1005;p34"/>
          <p:cNvGrpSpPr/>
          <p:nvPr/>
        </p:nvGrpSpPr>
        <p:grpSpPr>
          <a:xfrm rot="-7200341">
            <a:off x="5808591" y="224741"/>
            <a:ext cx="951707" cy="929242"/>
            <a:chOff x="1098125" y="238225"/>
            <a:chExt cx="5212875" cy="5089825"/>
          </a:xfrm>
        </p:grpSpPr>
        <p:sp>
          <p:nvSpPr>
            <p:cNvPr id="1006" name="Google Shape;1006;p34"/>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7" name="Google Shape;1007;p34"/>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008" name="Google Shape;1008;p34"/>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9" name="Google Shape;1009;p34"/>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010" name="Google Shape;1010;p34"/>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11" name="Google Shape;1011;p34"/>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012" name="Google Shape;1012;p34"/>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13" name="Google Shape;1013;p34"/>
          <p:cNvGrpSpPr/>
          <p:nvPr/>
        </p:nvGrpSpPr>
        <p:grpSpPr>
          <a:xfrm rot="-2441324">
            <a:off x="181718" y="722136"/>
            <a:ext cx="904637" cy="339731"/>
            <a:chOff x="202075" y="1493875"/>
            <a:chExt cx="7071675" cy="2655725"/>
          </a:xfrm>
        </p:grpSpPr>
        <p:sp>
          <p:nvSpPr>
            <p:cNvPr id="1014" name="Google Shape;1014;p34"/>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5" name="Google Shape;1015;p34"/>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6" name="Google Shape;1016;p34"/>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7" name="Google Shape;1017;p34"/>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8" name="Google Shape;1018;p34"/>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9" name="Google Shape;1019;p34"/>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244" name="Google Shape;1025;p35"/>
          <p:cNvSpPr txBox="1">
            <a:spLocks/>
          </p:cNvSpPr>
          <p:nvPr/>
        </p:nvSpPr>
        <p:spPr>
          <a:xfrm>
            <a:off x="-459848" y="744659"/>
            <a:ext cx="7313827" cy="4766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4"/>
              </a:buClr>
              <a:buSzPts val="5200"/>
              <a:buFont typeface="Londrina Solid"/>
              <a:buNone/>
              <a:defRPr sz="5200" b="0" i="0" u="none" strike="noStrike" cap="none">
                <a:solidFill>
                  <a:schemeClr val="accent4"/>
                </a:solidFill>
                <a:latin typeface="Londrina Solid"/>
                <a:ea typeface="Londrina Solid"/>
                <a:cs typeface="Londrina Solid"/>
                <a:sym typeface="Londrina Solid"/>
              </a:defRPr>
            </a:lvl9pPr>
          </a:lstStyle>
          <a:p>
            <a:r>
              <a:rPr lang="en-US" sz="1600" b="1">
                <a:latin typeface="Times New Roman" panose="02020603050405020304" pitchFamily="18" charset="0"/>
                <a:cs typeface="Times New Roman" panose="02020603050405020304" pitchFamily="18" charset="0"/>
              </a:rPr>
              <a:t>TRƯỜNG TIỂU HỌC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212270" y="299100"/>
            <a:ext cx="6354984"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7" name="Text Box 7"/>
          <p:cNvSpPr txBox="1">
            <a:spLocks noChangeArrowheads="1"/>
          </p:cNvSpPr>
          <p:nvPr/>
        </p:nvSpPr>
        <p:spPr bwMode="auto">
          <a:xfrm>
            <a:off x="311046" y="482124"/>
            <a:ext cx="58499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b="1">
                <a:solidFill>
                  <a:srgbClr val="FF0000"/>
                </a:solidFill>
              </a:rPr>
              <a:t>Người dân Chư Lênh đón tiếp cô giáo trang trọng và thân tình như thế nào? </a:t>
            </a:r>
          </a:p>
        </p:txBody>
      </p:sp>
      <p:sp>
        <p:nvSpPr>
          <p:cNvPr id="118" name="TextBox 117"/>
          <p:cNvSpPr txBox="1">
            <a:spLocks noChangeArrowheads="1"/>
          </p:cNvSpPr>
          <p:nvPr/>
        </p:nvSpPr>
        <p:spPr bwMode="auto">
          <a:xfrm>
            <a:off x="311046" y="1389316"/>
            <a:ext cx="6315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000FF"/>
                </a:solidFill>
              </a:rPr>
              <a:t>Bằng lễ trang trọng nhất giành cho khách quý</a:t>
            </a:r>
          </a:p>
        </p:txBody>
      </p:sp>
      <p:pic>
        <p:nvPicPr>
          <p:cNvPr id="119"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965" y="2087833"/>
            <a:ext cx="4206593" cy="240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strips(downLeft)">
                                      <p:cBhvr>
                                        <p:cTn id="7" dur="25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linds(horizont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diamond(in)">
                                      <p:cBhvr>
                                        <p:cTn id="17" dur="25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nodeType="clickEffect">
                                  <p:stCondLst>
                                    <p:cond delay="0"/>
                                  </p:stCondLst>
                                  <p:childTnLst>
                                    <p:anim calcmode="lin" valueType="num">
                                      <p:cBhvr>
                                        <p:cTn id="21" dur="250"/>
                                        <p:tgtEl>
                                          <p:spTgt spid="119"/>
                                        </p:tgtEl>
                                        <p:attrNameLst>
                                          <p:attrName>ppt_w</p:attrName>
                                        </p:attrNameLst>
                                      </p:cBhvr>
                                      <p:tavLst>
                                        <p:tav tm="0">
                                          <p:val>
                                            <p:strVal val="ppt_w"/>
                                          </p:val>
                                        </p:tav>
                                        <p:tav tm="100000">
                                          <p:val>
                                            <p:fltVal val="0"/>
                                          </p:val>
                                        </p:tav>
                                      </p:tavLst>
                                    </p:anim>
                                    <p:anim calcmode="lin" valueType="num">
                                      <p:cBhvr>
                                        <p:cTn id="22" dur="250"/>
                                        <p:tgtEl>
                                          <p:spTgt spid="119"/>
                                        </p:tgtEl>
                                        <p:attrNameLst>
                                          <p:attrName>ppt_h</p:attrName>
                                        </p:attrNameLst>
                                      </p:cBhvr>
                                      <p:tavLst>
                                        <p:tav tm="0">
                                          <p:val>
                                            <p:strVal val="ppt_h"/>
                                          </p:val>
                                        </p:tav>
                                        <p:tav tm="100000">
                                          <p:val>
                                            <p:fltVal val="0"/>
                                          </p:val>
                                        </p:tav>
                                      </p:tavLst>
                                    </p:anim>
                                    <p:animEffect transition="out" filter="fade">
                                      <p:cBhvr>
                                        <p:cTn id="23" dur="250"/>
                                        <p:tgtEl>
                                          <p:spTgt spid="119"/>
                                        </p:tgtEl>
                                      </p:cBhvr>
                                    </p:animEffect>
                                    <p:set>
                                      <p:cBhvr>
                                        <p:cTn id="24" dur="1" fill="hold">
                                          <p:stCondLst>
                                            <p:cond delay="24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181428" y="781414"/>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Mansalva"/>
                  <a:ea typeface="Mansalva"/>
                  <a:cs typeface="Mansalva"/>
                  <a:sym typeface="Mansalva"/>
                </a:rPr>
                <a:t>Welcome back to</a:t>
              </a:r>
              <a:r>
                <a:rPr kumimoji="0" lang="en" sz="600" b="0" i="0" u="none" strike="noStrike" kern="0" cap="none" spc="0" normalizeH="0" baseline="0" noProof="0">
                  <a:ln>
                    <a:noFill/>
                  </a:ln>
                  <a:solidFill>
                    <a:srgbClr val="FFFFFF"/>
                  </a:solidFill>
                  <a:effectLst/>
                  <a:uLnTx/>
                  <a:uFillTx/>
                  <a:latin typeface="Mansalva"/>
                  <a:ea typeface="Mansalva"/>
                  <a:cs typeface="Mansalva"/>
                  <a:sym typeface="Mansalva"/>
                </a:rPr>
                <a:t> </a:t>
              </a:r>
              <a:r>
                <a:rPr kumimoji="0" lang="en" sz="1800" b="0" i="0" u="none" strike="noStrike" kern="0" cap="none" spc="0" normalizeH="0" baseline="0" noProof="0">
                  <a:ln>
                    <a:noFill/>
                  </a:ln>
                  <a:solidFill>
                    <a:srgbClr val="FFFFFF"/>
                  </a:solidFill>
                  <a:effectLst/>
                  <a:uLnTx/>
                  <a:uFillTx/>
                  <a:latin typeface="Mansalva"/>
                  <a:ea typeface="Mansalva"/>
                  <a:cs typeface="Mansalva"/>
                  <a:sym typeface="Mansalva"/>
                </a:rPr>
                <a:t>School</a:t>
              </a:r>
              <a:endParaRPr kumimoji="0" sz="1800" b="0" i="0" u="none" strike="noStrike" kern="0" cap="none" spc="0" normalizeH="0" baseline="0" noProof="0">
                <a:ln>
                  <a:noFill/>
                </a:ln>
                <a:solidFill>
                  <a:srgbClr val="FFFFFF"/>
                </a:solidFill>
                <a:effectLst/>
                <a:uLnTx/>
                <a:uFillTx/>
                <a:latin typeface="Mansalva"/>
                <a:ea typeface="Mansalva"/>
                <a:cs typeface="Mansalva"/>
                <a:sym typeface="Mansalva"/>
              </a:endParaRPr>
            </a:p>
          </p:txBody>
        </p:sp>
      </p:grpSp>
      <p:sp>
        <p:nvSpPr>
          <p:cNvPr id="21" name="Text Box 21"/>
          <p:cNvSpPr txBox="1">
            <a:spLocks noChangeArrowheads="1"/>
          </p:cNvSpPr>
          <p:nvPr/>
        </p:nvSpPr>
        <p:spPr bwMode="auto">
          <a:xfrm>
            <a:off x="388641" y="1013347"/>
            <a:ext cx="5945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sz="2400" b="1">
                <a:solidFill>
                  <a:srgbClr val="FF0000"/>
                </a:solidFill>
                <a:ea typeface="HP001"/>
                <a:cs typeface="Times New Roman" panose="02020603050405020304" pitchFamily="18" charset="0"/>
              </a:rPr>
              <a:t> Những chi tiết nào cho thấy người dân háo hức chờ đợi và yêu quý cái chữ?</a:t>
            </a:r>
          </a:p>
        </p:txBody>
      </p:sp>
      <p:sp>
        <p:nvSpPr>
          <p:cNvPr id="22" name="Text Box 21"/>
          <p:cNvSpPr txBox="1">
            <a:spLocks noChangeArrowheads="1"/>
          </p:cNvSpPr>
          <p:nvPr/>
        </p:nvSpPr>
        <p:spPr bwMode="auto">
          <a:xfrm>
            <a:off x="491715" y="2030670"/>
            <a:ext cx="58351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sz="2400" b="1">
                <a:solidFill>
                  <a:srgbClr val="0B19C8"/>
                </a:solidFill>
                <a:ea typeface="HP001"/>
                <a:cs typeface="HP001"/>
              </a:rPr>
              <a:t>  </a:t>
            </a:r>
            <a:r>
              <a:rPr lang="en-US" altLang="vi-VN" sz="2400" b="1">
                <a:solidFill>
                  <a:srgbClr val="0B19C8"/>
                </a:solidFill>
                <a:ea typeface="HP001"/>
                <a:cs typeface="Times New Roman" panose="02020603050405020304" pitchFamily="18" charset="0"/>
              </a:rPr>
              <a:t> Mọi người im phăng phắc. Y Hoa viết xong bao nhiêu tiếng cùng hò reo</a:t>
            </a:r>
          </a:p>
        </p:txBody>
      </p:sp>
    </p:spTree>
    <p:extLst>
      <p:ext uri="{BB962C8B-B14F-4D97-AF65-F5344CB8AC3E}">
        <p14:creationId xmlns:p14="http://schemas.microsoft.com/office/powerpoint/2010/main" val="8182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3" name="Google Shape;1233;p37"/>
          <p:cNvSpPr/>
          <p:nvPr/>
        </p:nvSpPr>
        <p:spPr>
          <a:xfrm>
            <a:off x="500867" y="1046483"/>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7"/>
          <p:cNvSpPr txBox="1">
            <a:spLocks noGrp="1"/>
          </p:cNvSpPr>
          <p:nvPr>
            <p:ph type="subTitle" idx="1"/>
          </p:nvPr>
        </p:nvSpPr>
        <p:spPr>
          <a:xfrm>
            <a:off x="517365" y="11253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2400" b="1">
                <a:latin typeface="Times New Roman" panose="02020603050405020304" pitchFamily="18" charset="0"/>
                <a:ea typeface="Times New Roman" panose="02020603050405020304" pitchFamily="18" charset="0"/>
              </a:rPr>
              <a:t>Ý1: Buôn Chư Lênh đón cô giáo bằng nghi lễ trang trọng nhất.</a:t>
            </a:r>
            <a:endParaRPr lang="en-US" sz="2400" b="1" spc="-20">
              <a:latin typeface="Times New Roman" panose="02020603050405020304" pitchFamily="18" charset="0"/>
              <a:ea typeface="Times New Roman" panose="02020603050405020304" pitchFamily="18" charset="0"/>
            </a:endParaRPr>
          </a:p>
        </p:txBody>
      </p:sp>
      <p:grpSp>
        <p:nvGrpSpPr>
          <p:cNvPr id="1417" name="Google Shape;1417;p37"/>
          <p:cNvGrpSpPr/>
          <p:nvPr/>
        </p:nvGrpSpPr>
        <p:grpSpPr>
          <a:xfrm rot="1872606">
            <a:off x="5391558" y="876647"/>
            <a:ext cx="1107010" cy="339673"/>
            <a:chOff x="0" y="1591500"/>
            <a:chExt cx="7619725" cy="2443871"/>
          </a:xfrm>
        </p:grpSpPr>
        <p:sp>
          <p:nvSpPr>
            <p:cNvPr id="1418" name="Google Shape;1418;p3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3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3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7731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326570" y="299100"/>
            <a:ext cx="6240683"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p:cNvSpPr txBox="1">
            <a:spLocks noChangeArrowheads="1"/>
          </p:cNvSpPr>
          <p:nvPr/>
        </p:nvSpPr>
        <p:spPr bwMode="auto">
          <a:xfrm>
            <a:off x="609600" y="566284"/>
            <a:ext cx="53122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FF0000"/>
                </a:solidFill>
              </a:rPr>
              <a:t>Tình cảm người Tây Nguyên với cô giáo, với cái chữ nói lên điều gì? </a:t>
            </a:r>
          </a:p>
        </p:txBody>
      </p:sp>
      <p:sp>
        <p:nvSpPr>
          <p:cNvPr id="7" name="TextBox 6"/>
          <p:cNvSpPr txBox="1">
            <a:spLocks noChangeArrowheads="1"/>
          </p:cNvSpPr>
          <p:nvPr/>
        </p:nvSpPr>
        <p:spPr bwMode="auto">
          <a:xfrm>
            <a:off x="609600" y="1652530"/>
            <a:ext cx="57694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B19C8"/>
                </a:solidFill>
              </a:rPr>
              <a:t>Người dân Tây Nguyên yêu quý cái chữ, muốn cho con cháu mình được học tập</a:t>
            </a:r>
          </a:p>
        </p:txBody>
      </p:sp>
    </p:spTree>
    <p:extLst>
      <p:ext uri="{BB962C8B-B14F-4D97-AF65-F5344CB8AC3E}">
        <p14:creationId xmlns:p14="http://schemas.microsoft.com/office/powerpoint/2010/main" val="6909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3" name="Google Shape;1233;p37"/>
          <p:cNvSpPr/>
          <p:nvPr/>
        </p:nvSpPr>
        <p:spPr>
          <a:xfrm>
            <a:off x="500867" y="1046483"/>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7"/>
          <p:cNvSpPr/>
          <p:nvPr/>
        </p:nvSpPr>
        <p:spPr>
          <a:xfrm>
            <a:off x="1037626" y="2933623"/>
            <a:ext cx="5503607" cy="1346555"/>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7"/>
          <p:cNvSpPr txBox="1">
            <a:spLocks noGrp="1"/>
          </p:cNvSpPr>
          <p:nvPr>
            <p:ph type="subTitle" idx="1"/>
          </p:nvPr>
        </p:nvSpPr>
        <p:spPr>
          <a:xfrm>
            <a:off x="517365" y="11253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2400" b="1">
                <a:latin typeface="Times New Roman" panose="02020603050405020304" pitchFamily="18" charset="0"/>
                <a:ea typeface="Times New Roman" panose="02020603050405020304" pitchFamily="18" charset="0"/>
              </a:rPr>
              <a:t>Ý1: Buôn Chư Lênh đón cô giáo bằng nghi lễ trang trọng nhất.</a:t>
            </a:r>
            <a:endParaRPr lang="en-US" sz="2400" b="1" spc="-20">
              <a:latin typeface="Times New Roman" panose="02020603050405020304" pitchFamily="18" charset="0"/>
              <a:ea typeface="Times New Roman" panose="02020603050405020304" pitchFamily="18" charset="0"/>
            </a:endParaRPr>
          </a:p>
        </p:txBody>
      </p:sp>
      <p:sp>
        <p:nvSpPr>
          <p:cNvPr id="225" name="Google Shape;1239;p37"/>
          <p:cNvSpPr txBox="1">
            <a:spLocks noGrp="1"/>
          </p:cNvSpPr>
          <p:nvPr>
            <p:ph type="subTitle" idx="1"/>
          </p:nvPr>
        </p:nvSpPr>
        <p:spPr>
          <a:xfrm>
            <a:off x="945865" y="3032749"/>
            <a:ext cx="5497609" cy="1031303"/>
          </a:xfrm>
          <a:prstGeom prst="rect">
            <a:avLst/>
          </a:prstGeom>
        </p:spPr>
        <p:txBody>
          <a:bodyPr spcFirstLastPara="1" wrap="square" lIns="91425" tIns="91425" rIns="91425" bIns="91425" anchor="ctr" anchorCtr="0">
            <a:noAutofit/>
          </a:bodyPr>
          <a:lstStyle/>
          <a:p>
            <a:pPr algn="just">
              <a:lnSpc>
                <a:spcPct val="115000"/>
              </a:lnSpc>
            </a:pPr>
            <a:r>
              <a:rPr lang="en-US" sz="2400" b="1">
                <a:latin typeface="Times New Roman" panose="02020603050405020304" pitchFamily="18" charset="0"/>
                <a:ea typeface="Times New Roman" panose="02020603050405020304" pitchFamily="18" charset="0"/>
              </a:rPr>
              <a:t>Ý 2: Tình cảm của người Tây Nguyên đối với cô giáo và cái chữ.</a:t>
            </a:r>
            <a:endParaRPr lang="en-US" sz="2400" b="1" spc="-2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9195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8"/>
        <p:cNvGrpSpPr/>
        <p:nvPr/>
      </p:nvGrpSpPr>
      <p:grpSpPr>
        <a:xfrm>
          <a:off x="0" y="0"/>
          <a:ext cx="0" cy="0"/>
          <a:chOff x="0" y="0"/>
          <a:chExt cx="0" cy="0"/>
        </a:xfrm>
      </p:grpSpPr>
      <p:sp>
        <p:nvSpPr>
          <p:cNvPr id="3789" name="Google Shape;3789;p53"/>
          <p:cNvSpPr/>
          <p:nvPr/>
        </p:nvSpPr>
        <p:spPr>
          <a:xfrm>
            <a:off x="128268" y="1161825"/>
            <a:ext cx="6530669" cy="28197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790" name="Google Shape;3790;p53"/>
          <p:cNvSpPr txBox="1">
            <a:spLocks noGrp="1"/>
          </p:cNvSpPr>
          <p:nvPr>
            <p:ph type="title"/>
          </p:nvPr>
        </p:nvSpPr>
        <p:spPr>
          <a:xfrm>
            <a:off x="197669" y="1656413"/>
            <a:ext cx="5955794" cy="1327800"/>
          </a:xfrm>
          <a:prstGeom prst="rect">
            <a:avLst/>
          </a:prstGeom>
        </p:spPr>
        <p:txBody>
          <a:bodyPr spcFirstLastPara="1" wrap="square" lIns="91425" tIns="91425" rIns="91425" bIns="91425" anchor="ctr" anchorCtr="0">
            <a:noAutofit/>
          </a:bodyPr>
          <a:lstStyle/>
          <a:p>
            <a:r>
              <a:rPr lang="en-US" sz="2400" b="1">
                <a:latin typeface="Times New Roman" panose="02020603050405020304" pitchFamily="18" charset="0"/>
                <a:ea typeface="Times New Roman" panose="02020603050405020304" pitchFamily="18" charset="0"/>
              </a:rPr>
              <a:t>Nội dung:Tình cảm của người Tây Nguyên yêu quý cô giáo, biết trọng văn hóa, mong muốn cho con em của dân tộc mình được học hành thoát khỏi nghèo nàn, lạc hậu.</a:t>
            </a:r>
            <a:endParaRPr sz="2400"/>
          </a:p>
        </p:txBody>
      </p:sp>
      <p:grpSp>
        <p:nvGrpSpPr>
          <p:cNvPr id="3851" name="Google Shape;3851;p53"/>
          <p:cNvGrpSpPr/>
          <p:nvPr/>
        </p:nvGrpSpPr>
        <p:grpSpPr>
          <a:xfrm rot="-2035285">
            <a:off x="5895895" y="3821037"/>
            <a:ext cx="942131" cy="400414"/>
            <a:chOff x="0" y="1186625"/>
            <a:chExt cx="7619725" cy="3240625"/>
          </a:xfrm>
        </p:grpSpPr>
        <p:sp>
          <p:nvSpPr>
            <p:cNvPr id="3852" name="Google Shape;3852;p53"/>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53" name="Google Shape;3853;p53"/>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4" name="Google Shape;3854;p53"/>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5" name="Google Shape;3855;p53"/>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6" name="Google Shape;3856;p53"/>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7" name="Google Shape;3857;p53"/>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8" name="Google Shape;3858;p53"/>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59" name="Google Shape;3859;p53"/>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0" name="Google Shape;3860;p53"/>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1" name="Google Shape;3861;p53"/>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2" name="Google Shape;3862;p53"/>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3" name="Google Shape;3863;p53"/>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4" name="Google Shape;3864;p53"/>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5" name="Google Shape;3865;p53"/>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6" name="Google Shape;3866;p53"/>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7" name="Google Shape;3867;p53"/>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8" name="Google Shape;3868;p53"/>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69" name="Google Shape;3869;p53"/>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0" name="Google Shape;3870;p53"/>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1" name="Google Shape;3871;p53"/>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2" name="Google Shape;3872;p53"/>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3873" name="Google Shape;3873;p53"/>
          <p:cNvGrpSpPr/>
          <p:nvPr/>
        </p:nvGrpSpPr>
        <p:grpSpPr>
          <a:xfrm rot="-795423">
            <a:off x="-16036" y="2882656"/>
            <a:ext cx="880738" cy="1921870"/>
            <a:chOff x="541194" y="553785"/>
            <a:chExt cx="1849552" cy="4035931"/>
          </a:xfrm>
        </p:grpSpPr>
        <p:grpSp>
          <p:nvGrpSpPr>
            <p:cNvPr id="3874" name="Google Shape;3874;p53"/>
            <p:cNvGrpSpPr/>
            <p:nvPr/>
          </p:nvGrpSpPr>
          <p:grpSpPr>
            <a:xfrm>
              <a:off x="541194" y="553785"/>
              <a:ext cx="1849552" cy="4035931"/>
              <a:chOff x="2618750" y="356575"/>
              <a:chExt cx="2209475" cy="4821325"/>
            </a:xfrm>
          </p:grpSpPr>
          <p:sp>
            <p:nvSpPr>
              <p:cNvPr id="3875" name="Google Shape;3875;p53"/>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3876" name="Google Shape;3876;p53"/>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77" name="Google Shape;3877;p53"/>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8" name="Google Shape;3878;p53"/>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9" name="Google Shape;3879;p53"/>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0" name="Google Shape;3880;p53"/>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1" name="Google Shape;3881;p53"/>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2" name="Google Shape;3882;p53"/>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3" name="Google Shape;3883;p53"/>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4" name="Google Shape;3884;p53"/>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5" name="Google Shape;3885;p53"/>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6" name="Google Shape;3886;p53"/>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7" name="Google Shape;3887;p53"/>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8" name="Google Shape;3888;p53"/>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9" name="Google Shape;3889;p53"/>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0" name="Google Shape;3890;p53"/>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1" name="Google Shape;3891;p53"/>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2" name="Google Shape;3892;p53"/>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3" name="Google Shape;3893;p53"/>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4" name="Google Shape;3894;p53"/>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5" name="Google Shape;3895;p53"/>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6" name="Google Shape;3896;p53"/>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7" name="Google Shape;3897;p53"/>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8" name="Google Shape;3898;p53"/>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9" name="Google Shape;3899;p53"/>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900" name="Google Shape;3900;p53"/>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1" name="Google Shape;3901;p53"/>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2" name="Google Shape;3902;p53"/>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3" name="Google Shape;3903;p53"/>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4" name="Google Shape;3904;p53"/>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5" name="Google Shape;3905;p53"/>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06" name="Google Shape;3906;p53"/>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3907" name="Google Shape;3907;p53"/>
            <p:cNvSpPr txBox="1"/>
            <p:nvPr/>
          </p:nvSpPr>
          <p:spPr>
            <a:xfrm>
              <a:off x="859225" y="2382425"/>
              <a:ext cx="1213500" cy="1680300"/>
            </a:xfrm>
            <a:prstGeom prst="rect">
              <a:avLst/>
            </a:prstGeom>
            <a:noFill/>
            <a:ln>
              <a:noFill/>
            </a:ln>
          </p:spPr>
          <p:txBody>
            <a:bodyPr spcFirstLastPara="1" wrap="square" lIns="91425" tIns="91425" rIns="91425" bIns="91425" anchor="ctr" anchorCtr="0">
              <a:noAutofit/>
            </a:bodyPr>
            <a:lstStyle/>
            <a:p>
              <a:pPr algn="ctr"/>
              <a:r>
                <a:rPr lang="en" sz="1200">
                  <a:solidFill>
                    <a:schemeClr val="dk2"/>
                  </a:solidFill>
                  <a:latin typeface="Mansalva"/>
                  <a:ea typeface="Mansalva"/>
                  <a:cs typeface="Mansalva"/>
                  <a:sym typeface="Mansalva"/>
                </a:rPr>
                <a:t>Happy school season</a:t>
              </a:r>
              <a:endParaRPr sz="1200">
                <a:solidFill>
                  <a:schemeClr val="dk2"/>
                </a:solidFill>
                <a:latin typeface="Mansalva"/>
                <a:ea typeface="Mansalva"/>
                <a:cs typeface="Mansalva"/>
                <a:sym typeface="Mansalva"/>
              </a:endParaRPr>
            </a:p>
          </p:txBody>
        </p:sp>
      </p:grpSp>
      <p:grpSp>
        <p:nvGrpSpPr>
          <p:cNvPr id="3908" name="Google Shape;3908;p53"/>
          <p:cNvGrpSpPr/>
          <p:nvPr/>
        </p:nvGrpSpPr>
        <p:grpSpPr>
          <a:xfrm rot="-3930034">
            <a:off x="6527432" y="1134084"/>
            <a:ext cx="508318" cy="488191"/>
            <a:chOff x="8191126" y="4468511"/>
            <a:chExt cx="508299" cy="488173"/>
          </a:xfrm>
        </p:grpSpPr>
        <p:sp>
          <p:nvSpPr>
            <p:cNvPr id="3909" name="Google Shape;3909;p53"/>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0" name="Google Shape;3910;p53"/>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3911" name="Google Shape;3911;p53"/>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2" name="Google Shape;3912;p53"/>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6762810" y="4503894"/>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76" name="Google Shape;3576;p51"/>
          <p:cNvGrpSpPr/>
          <p:nvPr/>
        </p:nvGrpSpPr>
        <p:grpSpPr>
          <a:xfrm rot="16516819">
            <a:off x="5736448" y="569969"/>
            <a:ext cx="508344" cy="488216"/>
            <a:chOff x="8191126" y="4468511"/>
            <a:chExt cx="508299" cy="488173"/>
          </a:xfrm>
        </p:grpSpPr>
        <p:sp>
          <p:nvSpPr>
            <p:cNvPr id="3577" name="Google Shape;3577;p51"/>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8" name="Google Shape;3578;p51"/>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9" name="Google Shape;3579;p51"/>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0" name="Google Shape;3580;p51"/>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0" name="Picture 4" descr="images1326722_78670018-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6" y="1199822"/>
            <a:ext cx="2766270" cy="3219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1" name="Picture 4" descr="32087466201311191050187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53352" y="891425"/>
            <a:ext cx="2837415" cy="3043772"/>
          </a:xfrm>
          <a:prstGeom prst="rect">
            <a:avLst/>
          </a:prstGeom>
          <a:noFill/>
          <a:ln>
            <a:solidFill>
              <a:srgbClr val="FF0000"/>
            </a:solidFill>
            <a:miter lim="800000"/>
            <a:headEnd/>
            <a:tailEnd/>
          </a:ln>
        </p:spPr>
      </p:pic>
    </p:spTree>
    <p:extLst>
      <p:ext uri="{BB962C8B-B14F-4D97-AF65-F5344CB8AC3E}">
        <p14:creationId xmlns:p14="http://schemas.microsoft.com/office/powerpoint/2010/main" val="254660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32949" y="4589273"/>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78" y="398235"/>
            <a:ext cx="6005751" cy="430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98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261256"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65447" y="4504978"/>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3" name="Picture 2" descr="C:\Users\MyPC\Desktop\ttxvn_20140921_dant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12" y="414797"/>
            <a:ext cx="5679924" cy="42599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6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326570" y="299100"/>
            <a:ext cx="6240683"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 Box 6"/>
          <p:cNvSpPr txBox="1">
            <a:spLocks noChangeArrowheads="1"/>
          </p:cNvSpPr>
          <p:nvPr/>
        </p:nvSpPr>
        <p:spPr bwMode="auto">
          <a:xfrm>
            <a:off x="340857" y="299100"/>
            <a:ext cx="2808743"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defRPr/>
            </a:pPr>
            <a:r>
              <a:rPr lang="en-US" sz="2400" b="1">
                <a:solidFill>
                  <a:srgbClr val="0B19C8"/>
                </a:solidFill>
                <a:latin typeface="Times New Roman"/>
              </a:rPr>
              <a:t>* </a:t>
            </a:r>
            <a:r>
              <a:rPr lang="en-US" sz="2400" b="1" u="sng">
                <a:solidFill>
                  <a:srgbClr val="0B19C8"/>
                </a:solidFill>
                <a:latin typeface="Times New Roman"/>
              </a:rPr>
              <a:t>Đọc diễn cảm:</a:t>
            </a:r>
          </a:p>
        </p:txBody>
      </p:sp>
      <p:sp>
        <p:nvSpPr>
          <p:cNvPr id="8" name="Text Box 6"/>
          <p:cNvSpPr txBox="1">
            <a:spLocks noChangeArrowheads="1"/>
          </p:cNvSpPr>
          <p:nvPr/>
        </p:nvSpPr>
        <p:spPr bwMode="auto">
          <a:xfrm>
            <a:off x="489624" y="953603"/>
            <a:ext cx="5914573" cy="34163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B19C8"/>
                </a:solidFill>
              </a:rPr>
              <a:t>       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p>
          <a:p>
            <a:pPr algn="just" eaLnBrk="1" hangingPunct="1">
              <a:spcBef>
                <a:spcPct val="50000"/>
              </a:spcBef>
              <a:buFontTx/>
              <a:buChar char="-"/>
            </a:pPr>
            <a:r>
              <a:rPr lang="en-US" altLang="vi-VN" sz="2400">
                <a:solidFill>
                  <a:srgbClr val="0B19C8"/>
                </a:solidFill>
              </a:rPr>
              <a:t> Ôi, chữ cô giáo này! Nhìn kìa!</a:t>
            </a:r>
          </a:p>
          <a:p>
            <a:pPr algn="just" eaLnBrk="1" hangingPunct="1">
              <a:spcBef>
                <a:spcPct val="50000"/>
              </a:spcBef>
              <a:buFontTx/>
              <a:buChar char="-"/>
            </a:pPr>
            <a:r>
              <a:rPr lang="en-US" altLang="vi-VN" sz="2400">
                <a:solidFill>
                  <a:srgbClr val="0B19C8"/>
                </a:solidFill>
              </a:rPr>
              <a:t> A, chữ, chữ cô giáo!</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371" y="2923938"/>
            <a:ext cx="2097315" cy="138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3577771" y="1705428"/>
            <a:ext cx="17852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a:off x="2039256" y="2082799"/>
            <a:ext cx="4245430"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a:off x="5392057" y="2460171"/>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4" name="Straight Connector 13"/>
          <p:cNvCxnSpPr/>
          <p:nvPr/>
        </p:nvCxnSpPr>
        <p:spPr>
          <a:xfrm>
            <a:off x="631371" y="2844800"/>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1959428" y="2844800"/>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a:off x="3149600" y="3185885"/>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a:xfrm>
            <a:off x="741984" y="3722913"/>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a:off x="1188299"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a:off x="1790641"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322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50" fill="hold"/>
                                        <p:tgtEl>
                                          <p:spTgt spid="9"/>
                                        </p:tgtEl>
                                        <p:attrNameLst>
                                          <p:attrName>ppt_x</p:attrName>
                                        </p:attrNameLst>
                                      </p:cBhvr>
                                      <p:tavLst>
                                        <p:tav tm="0">
                                          <p:val>
                                            <p:strVal val="#ppt_x"/>
                                          </p:val>
                                        </p:tav>
                                        <p:tav tm="100000">
                                          <p:val>
                                            <p:strVal val="#ppt_x"/>
                                          </p:val>
                                        </p:tav>
                                      </p:tavLst>
                                    </p:anim>
                                    <p:anim calcmode="lin" valueType="num">
                                      <p:cBhvr additive="base">
                                        <p:cTn id="15"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5" name="Google Shape;1025;p35"/>
          <p:cNvSpPr txBox="1">
            <a:spLocks noGrp="1"/>
          </p:cNvSpPr>
          <p:nvPr>
            <p:ph type="title"/>
          </p:nvPr>
        </p:nvSpPr>
        <p:spPr>
          <a:xfrm>
            <a:off x="2329262" y="489907"/>
            <a:ext cx="2161380" cy="476632"/>
          </a:xfrm>
          <a:prstGeom prst="rect">
            <a:avLst/>
          </a:prstGeom>
        </p:spPr>
        <p:txBody>
          <a:bodyPr spcFirstLastPara="1" wrap="square" lIns="91425" tIns="91425" rIns="91425" bIns="91425" anchor="t" anchorCtr="0">
            <a:noAutofit/>
          </a:bodyPr>
          <a:lstStyle/>
          <a:p>
            <a:r>
              <a:rPr lang="en" b="1">
                <a:latin typeface="Times New Roman" panose="02020603050405020304" pitchFamily="18" charset="0"/>
                <a:cs typeface="Times New Roman" panose="02020603050405020304" pitchFamily="18" charset="0"/>
              </a:rPr>
              <a:t>Ôn bài cũ</a:t>
            </a:r>
            <a:endParaRPr b="1">
              <a:latin typeface="Times New Roman" panose="02020603050405020304" pitchFamily="18" charset="0"/>
              <a:cs typeface="Times New Roman" panose="02020603050405020304" pitchFamily="18" charset="0"/>
            </a:endParaRPr>
          </a:p>
        </p:txBody>
      </p:sp>
      <p:grpSp>
        <p:nvGrpSpPr>
          <p:cNvPr id="1027" name="Google Shape;1027;p35"/>
          <p:cNvGrpSpPr/>
          <p:nvPr/>
        </p:nvGrpSpPr>
        <p:grpSpPr>
          <a:xfrm rot="2703933">
            <a:off x="75252" y="4412790"/>
            <a:ext cx="941816" cy="400090"/>
            <a:chOff x="0" y="1186625"/>
            <a:chExt cx="7619725" cy="3240625"/>
          </a:xfrm>
        </p:grpSpPr>
        <p:sp>
          <p:nvSpPr>
            <p:cNvPr id="1028" name="Google Shape;1028;p35"/>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9" name="Google Shape;1029;p35"/>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0" name="Google Shape;1030;p35"/>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1" name="Google Shape;1031;p35"/>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2" name="Google Shape;1032;p35"/>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3" name="Google Shape;1033;p35"/>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4" name="Google Shape;1034;p35"/>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5" name="Google Shape;1035;p35"/>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6" name="Google Shape;1036;p35"/>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7" name="Google Shape;1037;p35"/>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8" name="Google Shape;1038;p35"/>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9" name="Google Shape;1039;p35"/>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0" name="Google Shape;1040;p35"/>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1" name="Google Shape;1041;p35"/>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2" name="Google Shape;1042;p35"/>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3" name="Google Shape;1043;p35"/>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4" name="Google Shape;1044;p35"/>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5" name="Google Shape;1045;p35"/>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6" name="Google Shape;1046;p35"/>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7" name="Google Shape;1047;p35"/>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8" name="Google Shape;1048;p35"/>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049" name="Google Shape;1049;p35"/>
          <p:cNvGrpSpPr/>
          <p:nvPr/>
        </p:nvGrpSpPr>
        <p:grpSpPr>
          <a:xfrm rot="900586">
            <a:off x="5542915" y="171297"/>
            <a:ext cx="1281090" cy="401028"/>
            <a:chOff x="405300" y="1999648"/>
            <a:chExt cx="6798800" cy="2128275"/>
          </a:xfrm>
        </p:grpSpPr>
        <p:sp>
          <p:nvSpPr>
            <p:cNvPr id="1050" name="Google Shape;1050;p35"/>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51" name="Google Shape;1051;p35"/>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2" name="Google Shape;1052;p35"/>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3" name="Google Shape;1053;p35"/>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35"/>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5" name="Google Shape;1055;p35"/>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56" name="Google Shape;1056;p35"/>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7" name="Google Shape;1057;p35"/>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8" name="Google Shape;1058;p35"/>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9" name="Google Shape;1059;p35"/>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0" name="Google Shape;1060;p35"/>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1" name="Google Shape;1061;p35"/>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2" name="Google Shape;1062;p35"/>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63" name="Google Shape;1063;p35"/>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4" name="Google Shape;1064;p35"/>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5" name="Google Shape;1065;p35"/>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6" name="Google Shape;1066;p35"/>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7" name="Google Shape;1067;p35"/>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8" name="Google Shape;1068;p35"/>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9" name="Google Shape;1069;p35"/>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0" name="Google Shape;1070;p35"/>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1" name="Google Shape;1071;p35"/>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35"/>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3" name="Google Shape;1073;p35"/>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4" name="Google Shape;1074;p35"/>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5" name="Google Shape;1075;p35"/>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76" name="Google Shape;1076;p35"/>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35"/>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8" name="Google Shape;1078;p35"/>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9" name="Google Shape;1079;p35"/>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0" name="Google Shape;1080;p35"/>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1" name="Google Shape;1081;p35"/>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2" name="Google Shape;1082;p35"/>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3" name="Google Shape;1083;p35"/>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4" name="Google Shape;1084;p35"/>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5" name="Google Shape;1085;p35"/>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6" name="Google Shape;1086;p35"/>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7" name="Google Shape;1087;p35"/>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35"/>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9" name="Google Shape;1089;p35"/>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0" name="Google Shape;1090;p35"/>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1" name="Google Shape;1091;p35"/>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35"/>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3" name="Google Shape;1093;p35"/>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4" name="Google Shape;1094;p35"/>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35"/>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6" name="Google Shape;1096;p35"/>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7" name="Google Shape;1097;p35"/>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8" name="Google Shape;1098;p35"/>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9" name="Google Shape;1099;p35"/>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35"/>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1" name="Google Shape;1101;p35"/>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02" name="Google Shape;1102;p35"/>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3" name="Google Shape;1103;p35"/>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4" name="Google Shape;1104;p35"/>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5" name="Google Shape;1105;p35"/>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6" name="Google Shape;1106;p35"/>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7" name="Google Shape;1107;p35"/>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08" name="Google Shape;1108;p35"/>
          <p:cNvGrpSpPr/>
          <p:nvPr/>
        </p:nvGrpSpPr>
        <p:grpSpPr>
          <a:xfrm>
            <a:off x="6069243" y="4488004"/>
            <a:ext cx="508299" cy="488173"/>
            <a:chOff x="8191126" y="4468511"/>
            <a:chExt cx="508299" cy="488173"/>
          </a:xfrm>
        </p:grpSpPr>
        <p:sp>
          <p:nvSpPr>
            <p:cNvPr id="1109" name="Google Shape;1109;p35"/>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0" name="Google Shape;1110;p35"/>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111" name="Google Shape;1111;p35"/>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2" name="Google Shape;1112;p35"/>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91" name="Text Box 16"/>
          <p:cNvSpPr txBox="1">
            <a:spLocks noChangeArrowheads="1"/>
          </p:cNvSpPr>
          <p:nvPr/>
        </p:nvSpPr>
        <p:spPr bwMode="auto">
          <a:xfrm>
            <a:off x="642018" y="1264302"/>
            <a:ext cx="55358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Font typeface="Arial" panose="020B0604020202020204" pitchFamily="34" charset="0"/>
              <a:buNone/>
            </a:pPr>
            <a:r>
              <a:rPr lang="en-US" altLang="vi-VN" sz="2200" b="1">
                <a:solidFill>
                  <a:srgbClr val="FF0000"/>
                </a:solidFill>
                <a:cs typeface="Times New Roman" panose="02020603050405020304" pitchFamily="18" charset="0"/>
              </a:rPr>
              <a:t>Đọc thuộc bài thơ: </a:t>
            </a:r>
            <a:r>
              <a:rPr lang="en-US" altLang="vi-VN" sz="2200" b="1" i="1">
                <a:solidFill>
                  <a:srgbClr val="FF0000"/>
                </a:solidFill>
              </a:rPr>
              <a:t>Hạt gạo làng ta</a:t>
            </a:r>
            <a:r>
              <a:rPr lang="en-US" altLang="vi-VN" sz="2200" b="1" i="1">
                <a:solidFill>
                  <a:srgbClr val="FF0000"/>
                </a:solidFill>
                <a:cs typeface="Times New Roman" panose="02020603050405020304" pitchFamily="18" charset="0"/>
              </a:rPr>
              <a:t>. </a:t>
            </a:r>
          </a:p>
        </p:txBody>
      </p:sp>
      <p:sp>
        <p:nvSpPr>
          <p:cNvPr id="92" name="TextBox 91"/>
          <p:cNvSpPr txBox="1">
            <a:spLocks noChangeArrowheads="1"/>
          </p:cNvSpPr>
          <p:nvPr/>
        </p:nvSpPr>
        <p:spPr bwMode="auto">
          <a:xfrm>
            <a:off x="481439" y="1895160"/>
            <a:ext cx="6050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b="1" i="1">
                <a:solidFill>
                  <a:srgbClr val="FF0000"/>
                </a:solidFill>
                <a:cs typeface="Times New Roman" panose="02020603050405020304" pitchFamily="18" charset="0"/>
              </a:rPr>
              <a:t> - </a:t>
            </a:r>
            <a:r>
              <a:rPr lang="en-US">
                <a:solidFill>
                  <a:srgbClr val="FF0000"/>
                </a:solidFill>
                <a:ea typeface="Times New Roman" panose="02020603050405020304" pitchFamily="18" charset="0"/>
              </a:rPr>
              <a:t>Hình ảnh nào nói nỗi vất vả của người nông dân?</a:t>
            </a:r>
            <a:endParaRPr lang="vi-VN" altLang="vi-VN">
              <a:solidFill>
                <a:srgbClr val="FF0000"/>
              </a:solidFill>
            </a:endParaRPr>
          </a:p>
        </p:txBody>
      </p:sp>
      <p:sp>
        <p:nvSpPr>
          <p:cNvPr id="93" name="TextBox 92"/>
          <p:cNvSpPr txBox="1">
            <a:spLocks noChangeArrowheads="1"/>
          </p:cNvSpPr>
          <p:nvPr/>
        </p:nvSpPr>
        <p:spPr bwMode="auto">
          <a:xfrm>
            <a:off x="458960" y="2410743"/>
            <a:ext cx="6050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b="1" i="1">
                <a:solidFill>
                  <a:srgbClr val="FF0000"/>
                </a:solidFill>
                <a:cs typeface="Times New Roman" panose="02020603050405020304" pitchFamily="18" charset="0"/>
              </a:rPr>
              <a:t> - </a:t>
            </a:r>
            <a:r>
              <a:rPr lang="en-US">
                <a:solidFill>
                  <a:srgbClr val="FF0000"/>
                </a:solidFill>
                <a:ea typeface="Times New Roman" panose="02020603050405020304" pitchFamily="18" charset="0"/>
              </a:rPr>
              <a:t>Bài thơ cho em hiểu điều gì? </a:t>
            </a:r>
            <a:endParaRPr lang="vi-VN" altLang="vi-V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circle(in)">
                                      <p:cBhvr>
                                        <p:cTn id="7" dur="1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349884" y="299100"/>
            <a:ext cx="3579816"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243" name="Google Shape;4243;p57"/>
          <p:cNvGrpSpPr/>
          <p:nvPr/>
        </p:nvGrpSpPr>
        <p:grpSpPr>
          <a:xfrm rot="-1311732">
            <a:off x="-59887" y="313163"/>
            <a:ext cx="1432226" cy="400686"/>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4318" name="Google Shape;4318;p57"/>
          <p:cNvGrpSpPr/>
          <p:nvPr/>
        </p:nvGrpSpPr>
        <p:grpSpPr>
          <a:xfrm rot="-1097944">
            <a:off x="3513032" y="4443873"/>
            <a:ext cx="508336" cy="488208"/>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pic>
        <p:nvPicPr>
          <p:cNvPr id="4323" name="Google Shape;4323;p57"/>
          <p:cNvPicPr preferRelativeResize="0"/>
          <p:nvPr/>
        </p:nvPicPr>
        <p:blipFill rotWithShape="1">
          <a:blip r:embed="rId3">
            <a:alphaModFix/>
          </a:blip>
          <a:srcRect l="9229" r="16696"/>
          <a:stretch/>
        </p:blipFill>
        <p:spPr>
          <a:xfrm rot="21269411">
            <a:off x="4088655" y="925027"/>
            <a:ext cx="2472004" cy="2850162"/>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5698352" y="842563"/>
            <a:ext cx="1249977" cy="400905"/>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09" name="Text Box 11"/>
          <p:cNvSpPr txBox="1">
            <a:spLocks noChangeArrowheads="1"/>
          </p:cNvSpPr>
          <p:nvPr/>
        </p:nvSpPr>
        <p:spPr bwMode="auto">
          <a:xfrm>
            <a:off x="628112" y="1351705"/>
            <a:ext cx="302332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685800" fontAlgn="base">
              <a:spcBef>
                <a:spcPct val="50000"/>
              </a:spcBef>
              <a:spcAft>
                <a:spcPct val="0"/>
              </a:spcAft>
              <a:buClrTx/>
              <a:buFontTx/>
              <a:buChar char="-"/>
            </a:pPr>
            <a:r>
              <a:rPr lang="en-US" altLang="vi-VN" sz="2800" b="1" i="1" kern="1200">
                <a:solidFill>
                  <a:srgbClr val="0B19C8"/>
                </a:solidFill>
                <a:ea typeface="+mn-ea"/>
                <a:cs typeface="+mn-cs"/>
              </a:rPr>
              <a:t> Đọc lại bài và trả lời câu hỏi.</a:t>
            </a:r>
          </a:p>
          <a:p>
            <a:pPr defTabSz="685800" fontAlgn="base">
              <a:spcBef>
                <a:spcPct val="50000"/>
              </a:spcBef>
              <a:spcAft>
                <a:spcPct val="0"/>
              </a:spcAft>
              <a:buClrTx/>
              <a:buFontTx/>
              <a:buChar char="-"/>
            </a:pPr>
            <a:r>
              <a:rPr lang="en-US" altLang="vi-VN" sz="2800" b="1" i="1" kern="1200">
                <a:solidFill>
                  <a:srgbClr val="0B19C8"/>
                </a:solidFill>
                <a:ea typeface="+mn-ea"/>
                <a:cs typeface="+mn-cs"/>
              </a:rPr>
              <a:t> Chuẩn bị bài “Về ngôi nhà đang xây”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240651" y="435429"/>
            <a:ext cx="6196435" cy="4390571"/>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5"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96" y="672691"/>
            <a:ext cx="5936343" cy="35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31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amond(in)">
                                      <p:cBhvr>
                                        <p:cTn id="7" dur="25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250"/>
                                        <p:tgtEl>
                                          <p:spTgt spid="115"/>
                                        </p:tgtEl>
                                        <p:attrNameLst>
                                          <p:attrName>ppt_w</p:attrName>
                                        </p:attrNameLst>
                                      </p:cBhvr>
                                      <p:tavLst>
                                        <p:tav tm="0">
                                          <p:val>
                                            <p:strVal val="ppt_w"/>
                                          </p:val>
                                        </p:tav>
                                        <p:tav tm="100000">
                                          <p:val>
                                            <p:fltVal val="0"/>
                                          </p:val>
                                        </p:tav>
                                      </p:tavLst>
                                    </p:anim>
                                    <p:anim calcmode="lin" valueType="num">
                                      <p:cBhvr>
                                        <p:cTn id="12" dur="250"/>
                                        <p:tgtEl>
                                          <p:spTgt spid="115"/>
                                        </p:tgtEl>
                                        <p:attrNameLst>
                                          <p:attrName>ppt_h</p:attrName>
                                        </p:attrNameLst>
                                      </p:cBhvr>
                                      <p:tavLst>
                                        <p:tav tm="0">
                                          <p:val>
                                            <p:strVal val="ppt_h"/>
                                          </p:val>
                                        </p:tav>
                                        <p:tav tm="100000">
                                          <p:val>
                                            <p:fltVal val="0"/>
                                          </p:val>
                                        </p:tav>
                                      </p:tavLst>
                                    </p:anim>
                                    <p:animEffect transition="out" filter="fade">
                                      <p:cBhvr>
                                        <p:cTn id="13" dur="250"/>
                                        <p:tgtEl>
                                          <p:spTgt spid="115"/>
                                        </p:tgtEl>
                                      </p:cBhvr>
                                    </p:animEffect>
                                    <p:set>
                                      <p:cBhvr>
                                        <p:cTn id="14" dur="1" fill="hold">
                                          <p:stCondLst>
                                            <p:cond delay="24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2" name="Google Shape;1232;p37"/>
          <p:cNvSpPr/>
          <p:nvPr/>
        </p:nvSpPr>
        <p:spPr>
          <a:xfrm>
            <a:off x="441781" y="3717141"/>
            <a:ext cx="5587552" cy="121548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3" name="Google Shape;1233;p37"/>
          <p:cNvSpPr/>
          <p:nvPr/>
        </p:nvSpPr>
        <p:spPr>
          <a:xfrm>
            <a:off x="394653" y="609445"/>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5" name="Google Shape;1235;p37"/>
          <p:cNvSpPr/>
          <p:nvPr/>
        </p:nvSpPr>
        <p:spPr>
          <a:xfrm>
            <a:off x="1144359" y="2216927"/>
            <a:ext cx="5503607" cy="1346555"/>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6" name="Google Shape;1236;p37"/>
          <p:cNvSpPr txBox="1">
            <a:spLocks noGrp="1"/>
          </p:cNvSpPr>
          <p:nvPr>
            <p:ph type="title"/>
          </p:nvPr>
        </p:nvSpPr>
        <p:spPr>
          <a:xfrm>
            <a:off x="1439240" y="-125867"/>
            <a:ext cx="2191271" cy="658467"/>
          </a:xfrm>
          <a:prstGeom prst="rect">
            <a:avLst/>
          </a:prstGeom>
        </p:spPr>
        <p:txBody>
          <a:bodyPr spcFirstLastPara="1" wrap="square" lIns="91425" tIns="91425" rIns="91425" bIns="91425" anchor="t" anchorCtr="0">
            <a:noAutofit/>
          </a:bodyPr>
          <a:lstStyle/>
          <a:p>
            <a:r>
              <a:rPr lang="en" sz="3600" b="1">
                <a:latin typeface="Times New Roman" panose="02020603050405020304" pitchFamily="18" charset="0"/>
                <a:cs typeface="Times New Roman" panose="02020603050405020304" pitchFamily="18" charset="0"/>
              </a:rPr>
              <a:t>Mục tiêu</a:t>
            </a:r>
            <a:endParaRPr sz="3600" b="1">
              <a:latin typeface="Times New Roman" panose="02020603050405020304" pitchFamily="18" charset="0"/>
              <a:cs typeface="Times New Roman" panose="02020603050405020304" pitchFamily="18" charset="0"/>
            </a:endParaRPr>
          </a:p>
        </p:txBody>
      </p:sp>
      <p:sp>
        <p:nvSpPr>
          <p:cNvPr id="1239" name="Google Shape;1239;p37"/>
          <p:cNvSpPr txBox="1">
            <a:spLocks noGrp="1"/>
          </p:cNvSpPr>
          <p:nvPr>
            <p:ph type="subTitle" idx="1"/>
          </p:nvPr>
        </p:nvSpPr>
        <p:spPr>
          <a:xfrm>
            <a:off x="452484" y="854891"/>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a:latin typeface="Times New Roman" panose="02020603050405020304" pitchFamily="18" charset="0"/>
                <a:ea typeface="Times New Roman" panose="02020603050405020304" pitchFamily="18" charset="0"/>
              </a:rPr>
              <a:t>Hiểu nội dung bài: Tình cảm của ngư­ời Tây Nguyên yêu quý cô giáo, biết trọng văn hoá, mong muốn cho con em của dân tộc mình đư­ợc học hành, thoát khỏi nghèo nàn, lạc hậu.</a:t>
            </a:r>
          </a:p>
        </p:txBody>
      </p:sp>
      <p:grpSp>
        <p:nvGrpSpPr>
          <p:cNvPr id="1358" name="Google Shape;1358;p37"/>
          <p:cNvGrpSpPr/>
          <p:nvPr/>
        </p:nvGrpSpPr>
        <p:grpSpPr>
          <a:xfrm rot="-1996589">
            <a:off x="5499867" y="4636145"/>
            <a:ext cx="1141843" cy="326177"/>
            <a:chOff x="405300" y="1999648"/>
            <a:chExt cx="6798800" cy="2128275"/>
          </a:xfrm>
        </p:grpSpPr>
        <p:sp>
          <p:nvSpPr>
            <p:cNvPr id="1359" name="Google Shape;1359;p37"/>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360" name="Google Shape;1360;p37"/>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1" name="Google Shape;1361;p37"/>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2" name="Google Shape;1362;p37"/>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3" name="Google Shape;1363;p37"/>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4" name="Google Shape;1364;p37"/>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5" name="Google Shape;1365;p37"/>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6" name="Google Shape;1366;p37"/>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7" name="Google Shape;1367;p37"/>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8" name="Google Shape;1368;p37"/>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9" name="Google Shape;1369;p37"/>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0" name="Google Shape;1370;p37"/>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1" name="Google Shape;1371;p37"/>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2" name="Google Shape;1372;p37"/>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3" name="Google Shape;1373;p37"/>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4" name="Google Shape;1374;p37"/>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5" name="Google Shape;1375;p37"/>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6" name="Google Shape;1376;p37"/>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77" name="Google Shape;1377;p37"/>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8" name="Google Shape;1378;p37"/>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9" name="Google Shape;1379;p37"/>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0" name="Google Shape;1380;p37"/>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1" name="Google Shape;1381;p37"/>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2" name="Google Shape;1382;p37"/>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3" name="Google Shape;1383;p37"/>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4" name="Google Shape;1384;p37"/>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5" name="Google Shape;1385;p37"/>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6" name="Google Shape;1386;p37"/>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7" name="Google Shape;1387;p37"/>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8" name="Google Shape;1388;p37"/>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9" name="Google Shape;1389;p37"/>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0" name="Google Shape;1390;p37"/>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1" name="Google Shape;1391;p37"/>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92" name="Google Shape;1392;p37"/>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3" name="Google Shape;1393;p37"/>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4" name="Google Shape;1394;p37"/>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5" name="Google Shape;1395;p37"/>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6" name="Google Shape;1396;p37"/>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7" name="Google Shape;1397;p37"/>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8" name="Google Shape;1398;p37"/>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9" name="Google Shape;1399;p37"/>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0" name="Google Shape;1400;p37"/>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1" name="Google Shape;1401;p37"/>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2" name="Google Shape;1402;p37"/>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3" name="Google Shape;1403;p37"/>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4" name="Google Shape;1404;p37"/>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05" name="Google Shape;1405;p37"/>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06" name="Google Shape;1406;p37"/>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7" name="Google Shape;1407;p37"/>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8" name="Google Shape;1408;p37"/>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9" name="Google Shape;1409;p37"/>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0" name="Google Shape;1410;p37"/>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11" name="Google Shape;1411;p37"/>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2" name="Google Shape;1412;p37"/>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3" name="Google Shape;1413;p37"/>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14" name="Google Shape;1414;p37"/>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5" name="Google Shape;1415;p37"/>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6" name="Google Shape;1416;p37"/>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417" name="Google Shape;1417;p37"/>
          <p:cNvGrpSpPr/>
          <p:nvPr/>
        </p:nvGrpSpPr>
        <p:grpSpPr>
          <a:xfrm rot="1872606">
            <a:off x="5371963" y="428576"/>
            <a:ext cx="1107010" cy="339673"/>
            <a:chOff x="0" y="1591500"/>
            <a:chExt cx="7619725" cy="2443871"/>
          </a:xfrm>
        </p:grpSpPr>
        <p:sp>
          <p:nvSpPr>
            <p:cNvPr id="1418" name="Google Shape;1418;p3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419" name="Google Shape;1419;p3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0" name="Google Shape;1420;p3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1" name="Google Shape;1421;p3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2" name="Google Shape;1422;p3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3" name="Google Shape;1423;p3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4" name="Google Shape;1424;p3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5" name="Google Shape;1425;p3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6" name="Google Shape;1426;p3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7" name="Google Shape;1427;p3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8" name="Google Shape;1428;p3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9" name="Google Shape;1429;p3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0" name="Google Shape;1430;p3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1" name="Google Shape;1431;p3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2" name="Google Shape;1432;p3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3" name="Google Shape;1433;p3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4" name="Google Shape;1434;p3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5" name="Google Shape;1435;p3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6" name="Google Shape;1436;p3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7" name="Google Shape;1437;p3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438" name="Google Shape;1438;p37"/>
          <p:cNvGrpSpPr/>
          <p:nvPr/>
        </p:nvGrpSpPr>
        <p:grpSpPr>
          <a:xfrm rot="-3279342">
            <a:off x="-71493" y="3951207"/>
            <a:ext cx="951583" cy="929121"/>
            <a:chOff x="1098125" y="238225"/>
            <a:chExt cx="5212875" cy="5089825"/>
          </a:xfrm>
        </p:grpSpPr>
        <p:sp>
          <p:nvSpPr>
            <p:cNvPr id="1439" name="Google Shape;1439;p37"/>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0" name="Google Shape;1440;p37"/>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441" name="Google Shape;1441;p37"/>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2" name="Google Shape;1442;p37"/>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443" name="Google Shape;1443;p37"/>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4" name="Google Shape;1444;p37"/>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445" name="Google Shape;1445;p37"/>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25" name="Google Shape;1239;p37"/>
          <p:cNvSpPr txBox="1">
            <a:spLocks noGrp="1"/>
          </p:cNvSpPr>
          <p:nvPr>
            <p:ph type="subTitle" idx="1"/>
          </p:nvPr>
        </p:nvSpPr>
        <p:spPr>
          <a:xfrm>
            <a:off x="1126754" y="24371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a:latin typeface="Times New Roman" panose="02020603050405020304" pitchFamily="18" charset="0"/>
                <a:ea typeface="Times New Roman" panose="02020603050405020304" pitchFamily="18" charset="0"/>
              </a:rPr>
              <a:t>Đọc lư­u loát toàn bài, phát âm chính xác tên ng­ười dân tộc (</a:t>
            </a:r>
            <a:r>
              <a:rPr lang="en-US" sz="1800" i="1" spc="-20">
                <a:latin typeface="Times New Roman" panose="02020603050405020304" pitchFamily="18" charset="0"/>
                <a:ea typeface="Times New Roman" panose="02020603050405020304" pitchFamily="18" charset="0"/>
              </a:rPr>
              <a:t>Y Hoa, già Rok</a:t>
            </a:r>
            <a:r>
              <a:rPr lang="en-US" sz="1800" spc="-20">
                <a:latin typeface="Times New Roman" panose="02020603050405020304" pitchFamily="18" charset="0"/>
                <a:ea typeface="Times New Roman" panose="02020603050405020304" pitchFamily="18" charset="0"/>
              </a:rPr>
              <a:t>), giọng đọc phù hợp với nội dung đoạn văn</a:t>
            </a:r>
            <a:endParaRPr lang="en-US" sz="1800" spc="-20">
              <a:effectLst/>
              <a:latin typeface="Times New Roman" panose="02020603050405020304" pitchFamily="18" charset="0"/>
              <a:ea typeface="Times New Roman" panose="02020603050405020304" pitchFamily="18" charset="0"/>
            </a:endParaRPr>
          </a:p>
        </p:txBody>
      </p:sp>
      <p:sp>
        <p:nvSpPr>
          <p:cNvPr id="230" name="Google Shape;1239;p37"/>
          <p:cNvSpPr txBox="1">
            <a:spLocks noGrp="1"/>
          </p:cNvSpPr>
          <p:nvPr>
            <p:ph type="subTitle" idx="1"/>
          </p:nvPr>
        </p:nvSpPr>
        <p:spPr>
          <a:xfrm>
            <a:off x="703694" y="3790081"/>
            <a:ext cx="530662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a:latin typeface="Times New Roman" panose="02020603050405020304" pitchFamily="18" charset="0"/>
                <a:ea typeface="Times New Roman" panose="02020603050405020304" pitchFamily="18" charset="0"/>
              </a:rPr>
              <a:t>Thấy được tầm quan trọng của cuộc đấu tranh vì hạnh phúc con người - đấu tranh chống lạc hậu.</a:t>
            </a:r>
            <a:endParaRPr lang="en-US" sz="1800" spc="-2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39"/>
          <p:cNvSpPr/>
          <p:nvPr/>
        </p:nvSpPr>
        <p:spPr>
          <a:xfrm>
            <a:off x="241801" y="222721"/>
            <a:ext cx="6342623" cy="4641762"/>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600" name="Google Shape;1600;p39"/>
          <p:cNvGrpSpPr/>
          <p:nvPr/>
        </p:nvGrpSpPr>
        <p:grpSpPr>
          <a:xfrm rot="-2403055">
            <a:off x="5957245" y="4484399"/>
            <a:ext cx="921547" cy="275055"/>
            <a:chOff x="275" y="1558900"/>
            <a:chExt cx="7619656" cy="2481200"/>
          </a:xfrm>
        </p:grpSpPr>
        <p:sp>
          <p:nvSpPr>
            <p:cNvPr id="1601" name="Google Shape;1601;p39"/>
            <p:cNvSpPr/>
            <p:nvPr/>
          </p:nvSpPr>
          <p:spPr>
            <a:xfrm>
              <a:off x="275" y="1558900"/>
              <a:ext cx="7619656" cy="2480967"/>
            </a:xfrm>
            <a:custGeom>
              <a:avLst/>
              <a:gdLst/>
              <a:ahLst/>
              <a:cxnLst/>
              <a:rect l="l" t="t" r="r" b="b"/>
              <a:pathLst>
                <a:path w="281792" h="94811" extrusionOk="0">
                  <a:moveTo>
                    <a:pt x="1" y="1"/>
                  </a:moveTo>
                  <a:cubicBezTo>
                    <a:pt x="1541" y="2861"/>
                    <a:pt x="3301" y="5500"/>
                    <a:pt x="5390" y="8030"/>
                  </a:cubicBezTo>
                  <a:cubicBezTo>
                    <a:pt x="6820" y="9570"/>
                    <a:pt x="8140" y="11220"/>
                    <a:pt x="9350" y="12979"/>
                  </a:cubicBezTo>
                  <a:cubicBezTo>
                    <a:pt x="9790" y="13639"/>
                    <a:pt x="10230" y="14409"/>
                    <a:pt x="10340" y="15289"/>
                  </a:cubicBezTo>
                  <a:cubicBezTo>
                    <a:pt x="10450" y="15949"/>
                    <a:pt x="10120" y="16609"/>
                    <a:pt x="9680" y="17159"/>
                  </a:cubicBezTo>
                  <a:cubicBezTo>
                    <a:pt x="8140" y="18589"/>
                    <a:pt x="6490" y="19909"/>
                    <a:pt x="4730" y="21009"/>
                  </a:cubicBezTo>
                  <a:cubicBezTo>
                    <a:pt x="3741" y="21779"/>
                    <a:pt x="2311" y="23208"/>
                    <a:pt x="2861" y="24528"/>
                  </a:cubicBezTo>
                  <a:cubicBezTo>
                    <a:pt x="3521" y="26068"/>
                    <a:pt x="4511" y="27388"/>
                    <a:pt x="5720" y="28598"/>
                  </a:cubicBezTo>
                  <a:cubicBezTo>
                    <a:pt x="6820" y="29588"/>
                    <a:pt x="7810" y="30798"/>
                    <a:pt x="8470" y="32007"/>
                  </a:cubicBezTo>
                  <a:cubicBezTo>
                    <a:pt x="8800" y="33217"/>
                    <a:pt x="8580" y="34427"/>
                    <a:pt x="7810" y="35307"/>
                  </a:cubicBezTo>
                  <a:cubicBezTo>
                    <a:pt x="6930" y="36517"/>
                    <a:pt x="6050" y="37727"/>
                    <a:pt x="5280" y="39047"/>
                  </a:cubicBezTo>
                  <a:cubicBezTo>
                    <a:pt x="4950" y="39707"/>
                    <a:pt x="4621" y="40367"/>
                    <a:pt x="4291" y="41026"/>
                  </a:cubicBezTo>
                  <a:cubicBezTo>
                    <a:pt x="3851" y="41576"/>
                    <a:pt x="3631" y="42346"/>
                    <a:pt x="3521" y="43116"/>
                  </a:cubicBezTo>
                  <a:cubicBezTo>
                    <a:pt x="3851" y="45866"/>
                    <a:pt x="7810" y="47406"/>
                    <a:pt x="7260" y="50266"/>
                  </a:cubicBezTo>
                  <a:cubicBezTo>
                    <a:pt x="6820" y="52685"/>
                    <a:pt x="4071" y="53895"/>
                    <a:pt x="3301" y="56095"/>
                  </a:cubicBezTo>
                  <a:cubicBezTo>
                    <a:pt x="2861" y="57855"/>
                    <a:pt x="3741" y="59065"/>
                    <a:pt x="4730" y="60384"/>
                  </a:cubicBezTo>
                  <a:cubicBezTo>
                    <a:pt x="5500" y="61264"/>
                    <a:pt x="6270" y="62254"/>
                    <a:pt x="5830" y="63464"/>
                  </a:cubicBezTo>
                  <a:cubicBezTo>
                    <a:pt x="5500" y="64014"/>
                    <a:pt x="5060" y="64454"/>
                    <a:pt x="4621" y="64894"/>
                  </a:cubicBezTo>
                  <a:cubicBezTo>
                    <a:pt x="3961" y="65334"/>
                    <a:pt x="3521" y="65994"/>
                    <a:pt x="3191" y="66764"/>
                  </a:cubicBezTo>
                  <a:cubicBezTo>
                    <a:pt x="2861" y="67424"/>
                    <a:pt x="3081" y="68304"/>
                    <a:pt x="3521" y="68964"/>
                  </a:cubicBezTo>
                  <a:cubicBezTo>
                    <a:pt x="4071" y="69513"/>
                    <a:pt x="4621" y="70063"/>
                    <a:pt x="5280" y="70503"/>
                  </a:cubicBezTo>
                  <a:cubicBezTo>
                    <a:pt x="6930" y="72153"/>
                    <a:pt x="9350" y="73253"/>
                    <a:pt x="10780" y="75123"/>
                  </a:cubicBezTo>
                  <a:cubicBezTo>
                    <a:pt x="11330" y="75673"/>
                    <a:pt x="11550" y="76443"/>
                    <a:pt x="11220" y="77213"/>
                  </a:cubicBezTo>
                  <a:cubicBezTo>
                    <a:pt x="10780" y="78203"/>
                    <a:pt x="10010" y="78972"/>
                    <a:pt x="9130" y="79742"/>
                  </a:cubicBezTo>
                  <a:cubicBezTo>
                    <a:pt x="8030" y="80622"/>
                    <a:pt x="6930" y="81392"/>
                    <a:pt x="5720" y="82162"/>
                  </a:cubicBezTo>
                  <a:cubicBezTo>
                    <a:pt x="5170" y="82492"/>
                    <a:pt x="4621" y="82822"/>
                    <a:pt x="4071" y="83042"/>
                  </a:cubicBezTo>
                  <a:lnTo>
                    <a:pt x="3411" y="83372"/>
                  </a:lnTo>
                  <a:cubicBezTo>
                    <a:pt x="3081" y="83592"/>
                    <a:pt x="3301" y="83702"/>
                    <a:pt x="3521" y="83922"/>
                  </a:cubicBezTo>
                  <a:cubicBezTo>
                    <a:pt x="4291" y="84802"/>
                    <a:pt x="5830" y="85352"/>
                    <a:pt x="6270" y="86562"/>
                  </a:cubicBezTo>
                  <a:cubicBezTo>
                    <a:pt x="6710" y="87662"/>
                    <a:pt x="5940" y="88651"/>
                    <a:pt x="5280" y="89421"/>
                  </a:cubicBezTo>
                  <a:cubicBezTo>
                    <a:pt x="4181" y="90741"/>
                    <a:pt x="2971" y="91951"/>
                    <a:pt x="1761" y="93161"/>
                  </a:cubicBezTo>
                  <a:cubicBezTo>
                    <a:pt x="1101" y="93711"/>
                    <a:pt x="551" y="94261"/>
                    <a:pt x="1" y="94811"/>
                  </a:cubicBezTo>
                  <a:lnTo>
                    <a:pt x="281791" y="94811"/>
                  </a:lnTo>
                  <a:lnTo>
                    <a:pt x="281791" y="93931"/>
                  </a:lnTo>
                  <a:cubicBezTo>
                    <a:pt x="281351" y="93161"/>
                    <a:pt x="280802" y="92501"/>
                    <a:pt x="280252" y="91841"/>
                  </a:cubicBezTo>
                  <a:cubicBezTo>
                    <a:pt x="279592" y="90961"/>
                    <a:pt x="278822" y="90191"/>
                    <a:pt x="278162" y="89421"/>
                  </a:cubicBezTo>
                  <a:cubicBezTo>
                    <a:pt x="277502" y="88541"/>
                    <a:pt x="277172" y="87992"/>
                    <a:pt x="276512" y="87332"/>
                  </a:cubicBezTo>
                  <a:cubicBezTo>
                    <a:pt x="275522" y="86452"/>
                    <a:pt x="274642" y="85352"/>
                    <a:pt x="273982" y="84032"/>
                  </a:cubicBezTo>
                  <a:cubicBezTo>
                    <a:pt x="273432" y="83042"/>
                    <a:pt x="274202" y="82162"/>
                    <a:pt x="275082" y="81612"/>
                  </a:cubicBezTo>
                  <a:cubicBezTo>
                    <a:pt x="276402" y="80842"/>
                    <a:pt x="277942" y="79852"/>
                    <a:pt x="277832" y="78093"/>
                  </a:cubicBezTo>
                  <a:cubicBezTo>
                    <a:pt x="277612" y="76773"/>
                    <a:pt x="276842" y="75453"/>
                    <a:pt x="275742" y="74683"/>
                  </a:cubicBezTo>
                  <a:cubicBezTo>
                    <a:pt x="274752" y="73693"/>
                    <a:pt x="273542" y="72813"/>
                    <a:pt x="272442" y="71823"/>
                  </a:cubicBezTo>
                  <a:cubicBezTo>
                    <a:pt x="271453" y="71053"/>
                    <a:pt x="270573" y="69953"/>
                    <a:pt x="270243" y="68634"/>
                  </a:cubicBezTo>
                  <a:cubicBezTo>
                    <a:pt x="270023" y="67644"/>
                    <a:pt x="270903" y="66764"/>
                    <a:pt x="271672" y="66104"/>
                  </a:cubicBezTo>
                  <a:cubicBezTo>
                    <a:pt x="272662" y="65224"/>
                    <a:pt x="273762" y="64344"/>
                    <a:pt x="274862" y="63574"/>
                  </a:cubicBezTo>
                  <a:cubicBezTo>
                    <a:pt x="276072" y="62804"/>
                    <a:pt x="277172" y="61704"/>
                    <a:pt x="277942" y="60494"/>
                  </a:cubicBezTo>
                  <a:cubicBezTo>
                    <a:pt x="278272" y="59505"/>
                    <a:pt x="277832" y="58295"/>
                    <a:pt x="276952" y="57745"/>
                  </a:cubicBezTo>
                  <a:cubicBezTo>
                    <a:pt x="276182" y="57195"/>
                    <a:pt x="275412" y="56645"/>
                    <a:pt x="274532" y="56205"/>
                  </a:cubicBezTo>
                  <a:cubicBezTo>
                    <a:pt x="273872" y="55985"/>
                    <a:pt x="273322" y="55545"/>
                    <a:pt x="272772" y="54995"/>
                  </a:cubicBezTo>
                  <a:cubicBezTo>
                    <a:pt x="271672" y="53345"/>
                    <a:pt x="274312" y="51585"/>
                    <a:pt x="275522" y="51035"/>
                  </a:cubicBezTo>
                  <a:cubicBezTo>
                    <a:pt x="276732" y="50485"/>
                    <a:pt x="278712" y="49826"/>
                    <a:pt x="278492" y="47956"/>
                  </a:cubicBezTo>
                  <a:cubicBezTo>
                    <a:pt x="278272" y="46196"/>
                    <a:pt x="276842" y="44986"/>
                    <a:pt x="275852" y="43886"/>
                  </a:cubicBezTo>
                  <a:cubicBezTo>
                    <a:pt x="274862" y="42896"/>
                    <a:pt x="273982" y="41686"/>
                    <a:pt x="273212" y="40477"/>
                  </a:cubicBezTo>
                  <a:cubicBezTo>
                    <a:pt x="272662" y="39707"/>
                    <a:pt x="272332" y="38717"/>
                    <a:pt x="272552" y="37727"/>
                  </a:cubicBezTo>
                  <a:cubicBezTo>
                    <a:pt x="272992" y="35967"/>
                    <a:pt x="275302" y="35197"/>
                    <a:pt x="276512" y="34207"/>
                  </a:cubicBezTo>
                  <a:cubicBezTo>
                    <a:pt x="277722" y="33327"/>
                    <a:pt x="278712" y="32227"/>
                    <a:pt x="279262" y="30908"/>
                  </a:cubicBezTo>
                  <a:cubicBezTo>
                    <a:pt x="279592" y="30138"/>
                    <a:pt x="279482" y="29148"/>
                    <a:pt x="278822" y="28598"/>
                  </a:cubicBezTo>
                  <a:cubicBezTo>
                    <a:pt x="278382" y="28048"/>
                    <a:pt x="277832" y="27608"/>
                    <a:pt x="277172" y="27168"/>
                  </a:cubicBezTo>
                  <a:cubicBezTo>
                    <a:pt x="276402" y="26618"/>
                    <a:pt x="275742" y="25958"/>
                    <a:pt x="274972" y="25298"/>
                  </a:cubicBezTo>
                  <a:cubicBezTo>
                    <a:pt x="274752" y="25078"/>
                    <a:pt x="274312" y="24748"/>
                    <a:pt x="274202" y="24418"/>
                  </a:cubicBezTo>
                  <a:cubicBezTo>
                    <a:pt x="274202" y="23978"/>
                    <a:pt x="274202" y="23648"/>
                    <a:pt x="274422" y="23318"/>
                  </a:cubicBezTo>
                  <a:cubicBezTo>
                    <a:pt x="274642" y="22768"/>
                    <a:pt x="274862" y="22218"/>
                    <a:pt x="275192" y="21779"/>
                  </a:cubicBezTo>
                  <a:cubicBezTo>
                    <a:pt x="276072" y="20899"/>
                    <a:pt x="277172" y="20349"/>
                    <a:pt x="277942" y="19359"/>
                  </a:cubicBezTo>
                  <a:cubicBezTo>
                    <a:pt x="278932" y="18259"/>
                    <a:pt x="278602" y="16609"/>
                    <a:pt x="277282" y="15839"/>
                  </a:cubicBezTo>
                  <a:cubicBezTo>
                    <a:pt x="276292" y="14959"/>
                    <a:pt x="275082" y="14409"/>
                    <a:pt x="274092" y="13529"/>
                  </a:cubicBezTo>
                  <a:cubicBezTo>
                    <a:pt x="273212" y="12979"/>
                    <a:pt x="272772" y="12100"/>
                    <a:pt x="272772" y="11110"/>
                  </a:cubicBezTo>
                  <a:cubicBezTo>
                    <a:pt x="273102" y="8910"/>
                    <a:pt x="275192" y="7040"/>
                    <a:pt x="276732" y="5610"/>
                  </a:cubicBezTo>
                  <a:cubicBezTo>
                    <a:pt x="277722" y="4620"/>
                    <a:pt x="278712" y="3630"/>
                    <a:pt x="279702" y="2641"/>
                  </a:cubicBezTo>
                  <a:cubicBezTo>
                    <a:pt x="280582" y="1871"/>
                    <a:pt x="281241" y="991"/>
                    <a:pt x="281791" y="1"/>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602" name="Google Shape;1602;p39"/>
            <p:cNvSpPr/>
            <p:nvPr/>
          </p:nvSpPr>
          <p:spPr>
            <a:xfrm>
              <a:off x="306850" y="15943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3"/>
                    <a:pt x="7525" y="12076"/>
                  </a:cubicBezTo>
                  <a:lnTo>
                    <a:pt x="7525" y="12076"/>
                  </a:lnTo>
                  <a:lnTo>
                    <a:pt x="7480" y="12031"/>
                  </a:lnTo>
                  <a:cubicBezTo>
                    <a:pt x="7441" y="11972"/>
                    <a:pt x="7426" y="11948"/>
                    <a:pt x="7428" y="11948"/>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8" y="13253"/>
                    <a:pt x="11938" y="13285"/>
                    <a:pt x="11659" y="13350"/>
                  </a:cubicBezTo>
                  <a:cubicBezTo>
                    <a:pt x="11549" y="13350"/>
                    <a:pt x="11330" y="13460"/>
                    <a:pt x="11110" y="13570"/>
                  </a:cubicBezTo>
                  <a:lnTo>
                    <a:pt x="10230" y="13570"/>
                  </a:lnTo>
                  <a:cubicBezTo>
                    <a:pt x="10093" y="13543"/>
                    <a:pt x="9982" y="13523"/>
                    <a:pt x="9893" y="13508"/>
                  </a:cubicBezTo>
                  <a:lnTo>
                    <a:pt x="9893" y="13508"/>
                  </a:lnTo>
                  <a:cubicBezTo>
                    <a:pt x="10047" y="13570"/>
                    <a:pt x="10138" y="13570"/>
                    <a:pt x="10230" y="13570"/>
                  </a:cubicBezTo>
                  <a:lnTo>
                    <a:pt x="10010" y="13570"/>
                  </a:lnTo>
                  <a:cubicBezTo>
                    <a:pt x="9790" y="13570"/>
                    <a:pt x="9472" y="13473"/>
                    <a:pt x="9610" y="13473"/>
                  </a:cubicBezTo>
                  <a:cubicBezTo>
                    <a:pt x="9654" y="13473"/>
                    <a:pt x="9742"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630" y="13020"/>
                    <a:pt x="8569" y="12987"/>
                    <a:pt x="8491" y="12940"/>
                  </a:cubicBezTo>
                  <a:lnTo>
                    <a:pt x="8491" y="12940"/>
                  </a:lnTo>
                  <a:cubicBezTo>
                    <a:pt x="8485" y="12931"/>
                    <a:pt x="8478" y="12921"/>
                    <a:pt x="8470" y="12910"/>
                  </a:cubicBezTo>
                  <a:cubicBezTo>
                    <a:pt x="8030" y="12581"/>
                    <a:pt x="8030" y="12581"/>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9"/>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3" name="Google Shape;1603;p39"/>
            <p:cNvSpPr/>
            <p:nvPr/>
          </p:nvSpPr>
          <p:spPr>
            <a:xfrm>
              <a:off x="953025" y="1593900"/>
              <a:ext cx="455575" cy="510175"/>
            </a:xfrm>
            <a:custGeom>
              <a:avLst/>
              <a:gdLst/>
              <a:ahLst/>
              <a:cxnLst/>
              <a:rect l="l" t="t" r="r" b="b"/>
              <a:pathLst>
                <a:path w="18223" h="20407" extrusionOk="0">
                  <a:moveTo>
                    <a:pt x="8909" y="7497"/>
                  </a:moveTo>
                  <a:lnTo>
                    <a:pt x="8909" y="7497"/>
                  </a:lnTo>
                  <a:cubicBezTo>
                    <a:pt x="8791" y="7578"/>
                    <a:pt x="8666" y="7664"/>
                    <a:pt x="8655" y="7664"/>
                  </a:cubicBezTo>
                  <a:cubicBezTo>
                    <a:pt x="8647" y="7664"/>
                    <a:pt x="8686" y="7630"/>
                    <a:pt x="8800" y="7538"/>
                  </a:cubicBezTo>
                  <a:cubicBezTo>
                    <a:pt x="8838" y="7526"/>
                    <a:pt x="8874" y="7512"/>
                    <a:pt x="8909" y="7497"/>
                  </a:cubicBezTo>
                  <a:close/>
                  <a:moveTo>
                    <a:pt x="7716" y="9172"/>
                  </a:moveTo>
                  <a:cubicBezTo>
                    <a:pt x="7695" y="9226"/>
                    <a:pt x="7680" y="9262"/>
                    <a:pt x="7678" y="9262"/>
                  </a:cubicBezTo>
                  <a:cubicBezTo>
                    <a:pt x="7676" y="9262"/>
                    <a:pt x="7683" y="9240"/>
                    <a:pt x="7700" y="9188"/>
                  </a:cubicBezTo>
                  <a:cubicBezTo>
                    <a:pt x="7706" y="9182"/>
                    <a:pt x="7711" y="9177"/>
                    <a:pt x="7716" y="9172"/>
                  </a:cubicBezTo>
                  <a:close/>
                  <a:moveTo>
                    <a:pt x="7590" y="10728"/>
                  </a:moveTo>
                  <a:cubicBezTo>
                    <a:pt x="7637" y="10883"/>
                    <a:pt x="7672" y="11007"/>
                    <a:pt x="7699" y="11105"/>
                  </a:cubicBezTo>
                  <a:lnTo>
                    <a:pt x="7699" y="11105"/>
                  </a:lnTo>
                  <a:cubicBezTo>
                    <a:pt x="7672" y="10970"/>
                    <a:pt x="7644" y="10836"/>
                    <a:pt x="7590" y="10728"/>
                  </a:cubicBezTo>
                  <a:close/>
                  <a:moveTo>
                    <a:pt x="7699" y="11105"/>
                  </a:moveTo>
                  <a:cubicBezTo>
                    <a:pt x="7717" y="11196"/>
                    <a:pt x="7735" y="11287"/>
                    <a:pt x="7761" y="11371"/>
                  </a:cubicBezTo>
                  <a:lnTo>
                    <a:pt x="7761" y="11371"/>
                  </a:lnTo>
                  <a:cubicBezTo>
                    <a:pt x="7753" y="11321"/>
                    <a:pt x="7734" y="11236"/>
                    <a:pt x="7699" y="11105"/>
                  </a:cubicBezTo>
                  <a:close/>
                  <a:moveTo>
                    <a:pt x="7920" y="12042"/>
                  </a:moveTo>
                  <a:cubicBezTo>
                    <a:pt x="7955" y="12132"/>
                    <a:pt x="7983" y="12203"/>
                    <a:pt x="7983" y="12203"/>
                  </a:cubicBezTo>
                  <a:cubicBezTo>
                    <a:pt x="7982" y="12203"/>
                    <a:pt x="7965" y="12160"/>
                    <a:pt x="7920" y="12048"/>
                  </a:cubicBezTo>
                  <a:cubicBezTo>
                    <a:pt x="7920" y="12046"/>
                    <a:pt x="7920" y="12044"/>
                    <a:pt x="7920" y="12042"/>
                  </a:cubicBezTo>
                  <a:close/>
                  <a:moveTo>
                    <a:pt x="11129" y="0"/>
                  </a:moveTo>
                  <a:cubicBezTo>
                    <a:pt x="9920" y="0"/>
                    <a:pt x="8723" y="192"/>
                    <a:pt x="7590" y="609"/>
                  </a:cubicBezTo>
                  <a:cubicBezTo>
                    <a:pt x="5500" y="1269"/>
                    <a:pt x="3741" y="2699"/>
                    <a:pt x="2421" y="4458"/>
                  </a:cubicBezTo>
                  <a:cubicBezTo>
                    <a:pt x="221" y="7758"/>
                    <a:pt x="1" y="11938"/>
                    <a:pt x="1761" y="15457"/>
                  </a:cubicBezTo>
                  <a:cubicBezTo>
                    <a:pt x="2861" y="17437"/>
                    <a:pt x="4621" y="18977"/>
                    <a:pt x="6710" y="19967"/>
                  </a:cubicBezTo>
                  <a:cubicBezTo>
                    <a:pt x="7224" y="20260"/>
                    <a:pt x="7786" y="20407"/>
                    <a:pt x="8397" y="20407"/>
                  </a:cubicBezTo>
                  <a:cubicBezTo>
                    <a:pt x="8702" y="20407"/>
                    <a:pt x="9020" y="20370"/>
                    <a:pt x="9350" y="20297"/>
                  </a:cubicBezTo>
                  <a:cubicBezTo>
                    <a:pt x="10120" y="20077"/>
                    <a:pt x="10890" y="19417"/>
                    <a:pt x="11330" y="18647"/>
                  </a:cubicBezTo>
                  <a:cubicBezTo>
                    <a:pt x="12100" y="17217"/>
                    <a:pt x="11880" y="14797"/>
                    <a:pt x="10120" y="14027"/>
                  </a:cubicBezTo>
                  <a:lnTo>
                    <a:pt x="10340" y="14027"/>
                  </a:lnTo>
                  <a:cubicBezTo>
                    <a:pt x="9900" y="13917"/>
                    <a:pt x="9570" y="13697"/>
                    <a:pt x="9240" y="13477"/>
                  </a:cubicBezTo>
                  <a:lnTo>
                    <a:pt x="8910" y="13257"/>
                  </a:lnTo>
                  <a:lnTo>
                    <a:pt x="8910" y="13257"/>
                  </a:lnTo>
                  <a:cubicBezTo>
                    <a:pt x="8662" y="13009"/>
                    <a:pt x="8554" y="12901"/>
                    <a:pt x="8360" y="12708"/>
                  </a:cubicBezTo>
                  <a:lnTo>
                    <a:pt x="8360" y="12708"/>
                  </a:lnTo>
                  <a:lnTo>
                    <a:pt x="8250" y="12488"/>
                  </a:lnTo>
                  <a:cubicBezTo>
                    <a:pt x="8095" y="12332"/>
                    <a:pt x="7995" y="12122"/>
                    <a:pt x="7910" y="11935"/>
                  </a:cubicBezTo>
                  <a:lnTo>
                    <a:pt x="7910" y="11935"/>
                  </a:lnTo>
                  <a:cubicBezTo>
                    <a:pt x="7883" y="11783"/>
                    <a:pt x="7810" y="11677"/>
                    <a:pt x="7810" y="11498"/>
                  </a:cubicBezTo>
                  <a:cubicBezTo>
                    <a:pt x="7791" y="11458"/>
                    <a:pt x="7774" y="11416"/>
                    <a:pt x="7761" y="11371"/>
                  </a:cubicBezTo>
                  <a:lnTo>
                    <a:pt x="7761" y="11371"/>
                  </a:lnTo>
                  <a:cubicBezTo>
                    <a:pt x="7767" y="11412"/>
                    <a:pt x="7765" y="11430"/>
                    <a:pt x="7758" y="11430"/>
                  </a:cubicBezTo>
                  <a:cubicBezTo>
                    <a:pt x="7734" y="11430"/>
                    <a:pt x="7647" y="11229"/>
                    <a:pt x="7590" y="11058"/>
                  </a:cubicBezTo>
                  <a:cubicBezTo>
                    <a:pt x="7480" y="10728"/>
                    <a:pt x="7590" y="10728"/>
                    <a:pt x="7590" y="10508"/>
                  </a:cubicBezTo>
                  <a:lnTo>
                    <a:pt x="7590" y="10061"/>
                  </a:lnTo>
                  <a:lnTo>
                    <a:pt x="7590" y="10061"/>
                  </a:lnTo>
                  <a:cubicBezTo>
                    <a:pt x="7620" y="9877"/>
                    <a:pt x="7660" y="9639"/>
                    <a:pt x="7700" y="9518"/>
                  </a:cubicBezTo>
                  <a:cubicBezTo>
                    <a:pt x="7796" y="9230"/>
                    <a:pt x="7892" y="9025"/>
                    <a:pt x="7915" y="8758"/>
                  </a:cubicBezTo>
                  <a:lnTo>
                    <a:pt x="7915" y="8758"/>
                  </a:lnTo>
                  <a:lnTo>
                    <a:pt x="8030" y="8528"/>
                  </a:lnTo>
                  <a:cubicBezTo>
                    <a:pt x="8170" y="8318"/>
                    <a:pt x="8532" y="7930"/>
                    <a:pt x="8523" y="7930"/>
                  </a:cubicBezTo>
                  <a:cubicBezTo>
                    <a:pt x="8518" y="7930"/>
                    <a:pt x="8391" y="8058"/>
                    <a:pt x="8030" y="8418"/>
                  </a:cubicBezTo>
                  <a:cubicBezTo>
                    <a:pt x="8250" y="8198"/>
                    <a:pt x="8470" y="7978"/>
                    <a:pt x="8690" y="7758"/>
                  </a:cubicBezTo>
                  <a:lnTo>
                    <a:pt x="8988" y="7460"/>
                  </a:lnTo>
                  <a:lnTo>
                    <a:pt x="8988" y="7460"/>
                  </a:lnTo>
                  <a:cubicBezTo>
                    <a:pt x="9138" y="7386"/>
                    <a:pt x="9270" y="7295"/>
                    <a:pt x="9415" y="7216"/>
                  </a:cubicBezTo>
                  <a:lnTo>
                    <a:pt x="9415" y="7216"/>
                  </a:lnTo>
                  <a:cubicBezTo>
                    <a:pt x="9428" y="7214"/>
                    <a:pt x="9443" y="7211"/>
                    <a:pt x="9460" y="7208"/>
                  </a:cubicBezTo>
                  <a:lnTo>
                    <a:pt x="10010" y="6988"/>
                  </a:lnTo>
                  <a:lnTo>
                    <a:pt x="10366" y="6899"/>
                  </a:lnTo>
                  <a:lnTo>
                    <a:pt x="10366" y="6899"/>
                  </a:lnTo>
                  <a:cubicBezTo>
                    <a:pt x="10303" y="6906"/>
                    <a:pt x="10254" y="6910"/>
                    <a:pt x="10232" y="6910"/>
                  </a:cubicBezTo>
                  <a:cubicBezTo>
                    <a:pt x="10201" y="6910"/>
                    <a:pt x="10224" y="6901"/>
                    <a:pt x="10340" y="6878"/>
                  </a:cubicBezTo>
                  <a:lnTo>
                    <a:pt x="10450" y="6878"/>
                  </a:lnTo>
                  <a:lnTo>
                    <a:pt x="10366" y="6899"/>
                  </a:lnTo>
                  <a:lnTo>
                    <a:pt x="10366" y="6899"/>
                  </a:lnTo>
                  <a:cubicBezTo>
                    <a:pt x="10423" y="6893"/>
                    <a:pt x="10491" y="6886"/>
                    <a:pt x="10560" y="6878"/>
                  </a:cubicBezTo>
                  <a:lnTo>
                    <a:pt x="11880" y="6878"/>
                  </a:lnTo>
                  <a:cubicBezTo>
                    <a:pt x="11899" y="6878"/>
                    <a:pt x="11917" y="6878"/>
                    <a:pt x="11933" y="6878"/>
                  </a:cubicBezTo>
                  <a:lnTo>
                    <a:pt x="11933" y="6878"/>
                  </a:lnTo>
                  <a:cubicBezTo>
                    <a:pt x="12071" y="6905"/>
                    <a:pt x="12209" y="6933"/>
                    <a:pt x="12320" y="6988"/>
                  </a:cubicBezTo>
                  <a:cubicBezTo>
                    <a:pt x="12686" y="7089"/>
                    <a:pt x="13035" y="7136"/>
                    <a:pt x="13365" y="7136"/>
                  </a:cubicBezTo>
                  <a:cubicBezTo>
                    <a:pt x="16987" y="7136"/>
                    <a:pt x="18222" y="1498"/>
                    <a:pt x="14190" y="389"/>
                  </a:cubicBezTo>
                  <a:cubicBezTo>
                    <a:pt x="13182"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4" name="Google Shape;1604;p39"/>
            <p:cNvSpPr/>
            <p:nvPr/>
          </p:nvSpPr>
          <p:spPr>
            <a:xfrm>
              <a:off x="1634975" y="1594375"/>
              <a:ext cx="412475" cy="509925"/>
            </a:xfrm>
            <a:custGeom>
              <a:avLst/>
              <a:gdLst/>
              <a:ahLst/>
              <a:cxnLst/>
              <a:rect l="l" t="t" r="r" b="b"/>
              <a:pathLst>
                <a:path w="16499" h="20397" extrusionOk="0">
                  <a:moveTo>
                    <a:pt x="7932" y="7232"/>
                  </a:moveTo>
                  <a:lnTo>
                    <a:pt x="7932" y="7232"/>
                  </a:lnTo>
                  <a:cubicBezTo>
                    <a:pt x="7877" y="7272"/>
                    <a:pt x="7832" y="7299"/>
                    <a:pt x="7809" y="7299"/>
                  </a:cubicBezTo>
                  <a:cubicBezTo>
                    <a:pt x="7854" y="7277"/>
                    <a:pt x="7894" y="7254"/>
                    <a:pt x="7932" y="7232"/>
                  </a:cubicBezTo>
                  <a:close/>
                  <a:moveTo>
                    <a:pt x="6962" y="10383"/>
                  </a:moveTo>
                  <a:cubicBezTo>
                    <a:pt x="6967" y="10439"/>
                    <a:pt x="6971" y="10496"/>
                    <a:pt x="6974" y="10545"/>
                  </a:cubicBezTo>
                  <a:lnTo>
                    <a:pt x="6974" y="10545"/>
                  </a:lnTo>
                  <a:cubicBezTo>
                    <a:pt x="7028" y="10468"/>
                    <a:pt x="7024" y="10400"/>
                    <a:pt x="6962" y="10383"/>
                  </a:cubicBezTo>
                  <a:close/>
                  <a:moveTo>
                    <a:pt x="7259" y="11385"/>
                  </a:moveTo>
                  <a:cubicBezTo>
                    <a:pt x="7259" y="11416"/>
                    <a:pt x="7259" y="11447"/>
                    <a:pt x="7259" y="11479"/>
                  </a:cubicBezTo>
                  <a:cubicBezTo>
                    <a:pt x="7272" y="11492"/>
                    <a:pt x="7285" y="11506"/>
                    <a:pt x="7298" y="11520"/>
                  </a:cubicBezTo>
                  <a:lnTo>
                    <a:pt x="7298" y="11520"/>
                  </a:lnTo>
                  <a:cubicBezTo>
                    <a:pt x="7287" y="11478"/>
                    <a:pt x="7273" y="11432"/>
                    <a:pt x="7259" y="11385"/>
                  </a:cubicBezTo>
                  <a:close/>
                  <a:moveTo>
                    <a:pt x="7691" y="12198"/>
                  </a:moveTo>
                  <a:cubicBezTo>
                    <a:pt x="7708" y="12218"/>
                    <a:pt x="7725" y="12239"/>
                    <a:pt x="7741" y="12258"/>
                  </a:cubicBezTo>
                  <a:lnTo>
                    <a:pt x="7741" y="12258"/>
                  </a:lnTo>
                  <a:cubicBezTo>
                    <a:pt x="7728" y="12252"/>
                    <a:pt x="7713" y="12249"/>
                    <a:pt x="7699" y="12249"/>
                  </a:cubicBezTo>
                  <a:cubicBezTo>
                    <a:pt x="7699" y="12236"/>
                    <a:pt x="7696" y="12219"/>
                    <a:pt x="7691" y="12198"/>
                  </a:cubicBezTo>
                  <a:close/>
                  <a:moveTo>
                    <a:pt x="11549" y="13537"/>
                  </a:moveTo>
                  <a:cubicBezTo>
                    <a:pt x="11551" y="13537"/>
                    <a:pt x="11492" y="13545"/>
                    <a:pt x="11329" y="13568"/>
                  </a:cubicBezTo>
                  <a:lnTo>
                    <a:pt x="11301" y="13568"/>
                  </a:lnTo>
                  <a:cubicBezTo>
                    <a:pt x="11428" y="13553"/>
                    <a:pt x="11546" y="13537"/>
                    <a:pt x="11549" y="13537"/>
                  </a:cubicBezTo>
                  <a:close/>
                  <a:moveTo>
                    <a:pt x="8272" y="0"/>
                  </a:moveTo>
                  <a:cubicBezTo>
                    <a:pt x="7574" y="0"/>
                    <a:pt x="6858" y="144"/>
                    <a:pt x="6269" y="480"/>
                  </a:cubicBezTo>
                  <a:lnTo>
                    <a:pt x="6159" y="480"/>
                  </a:lnTo>
                  <a:cubicBezTo>
                    <a:pt x="2420" y="2130"/>
                    <a:pt x="0" y="5869"/>
                    <a:pt x="110" y="9939"/>
                  </a:cubicBezTo>
                  <a:cubicBezTo>
                    <a:pt x="110" y="13898"/>
                    <a:pt x="2310" y="17418"/>
                    <a:pt x="5720" y="19288"/>
                  </a:cubicBezTo>
                  <a:cubicBezTo>
                    <a:pt x="7372" y="20006"/>
                    <a:pt x="9119" y="20396"/>
                    <a:pt x="10867" y="20396"/>
                  </a:cubicBezTo>
                  <a:cubicBezTo>
                    <a:pt x="11795" y="20396"/>
                    <a:pt x="12724" y="20287"/>
                    <a:pt x="13639" y="20058"/>
                  </a:cubicBezTo>
                  <a:cubicBezTo>
                    <a:pt x="15399" y="19508"/>
                    <a:pt x="16498" y="17638"/>
                    <a:pt x="16058" y="15768"/>
                  </a:cubicBezTo>
                  <a:cubicBezTo>
                    <a:pt x="15591" y="14271"/>
                    <a:pt x="14167" y="13251"/>
                    <a:pt x="12602" y="13251"/>
                  </a:cubicBezTo>
                  <a:cubicBezTo>
                    <a:pt x="12327" y="13251"/>
                    <a:pt x="12048" y="13283"/>
                    <a:pt x="11769" y="13348"/>
                  </a:cubicBezTo>
                  <a:cubicBezTo>
                    <a:pt x="11549" y="13348"/>
                    <a:pt x="11329" y="13458"/>
                    <a:pt x="11109" y="13568"/>
                  </a:cubicBezTo>
                  <a:lnTo>
                    <a:pt x="10339" y="13568"/>
                  </a:lnTo>
                  <a:cubicBezTo>
                    <a:pt x="10184" y="13540"/>
                    <a:pt x="10059" y="13519"/>
                    <a:pt x="9961" y="13504"/>
                  </a:cubicBezTo>
                  <a:lnTo>
                    <a:pt x="9961" y="13504"/>
                  </a:lnTo>
                  <a:cubicBezTo>
                    <a:pt x="10078" y="13568"/>
                    <a:pt x="10247" y="13568"/>
                    <a:pt x="10339" y="13568"/>
                  </a:cubicBezTo>
                  <a:lnTo>
                    <a:pt x="10119" y="13568"/>
                  </a:lnTo>
                  <a:cubicBezTo>
                    <a:pt x="9899" y="13568"/>
                    <a:pt x="9532" y="13471"/>
                    <a:pt x="9671" y="13471"/>
                  </a:cubicBezTo>
                  <a:cubicBezTo>
                    <a:pt x="9714" y="13471"/>
                    <a:pt x="9804" y="13480"/>
                    <a:pt x="9961" y="13504"/>
                  </a:cubicBezTo>
                  <a:lnTo>
                    <a:pt x="9961" y="13504"/>
                  </a:lnTo>
                  <a:cubicBezTo>
                    <a:pt x="9938" y="13491"/>
                    <a:pt x="9917" y="13476"/>
                    <a:pt x="9899" y="13458"/>
                  </a:cubicBezTo>
                  <a:cubicBezTo>
                    <a:pt x="9629" y="13368"/>
                    <a:pt x="9359" y="13279"/>
                    <a:pt x="9029" y="13189"/>
                  </a:cubicBezTo>
                  <a:lnTo>
                    <a:pt x="9029" y="13189"/>
                  </a:lnTo>
                  <a:lnTo>
                    <a:pt x="8689" y="13018"/>
                  </a:lnTo>
                  <a:cubicBezTo>
                    <a:pt x="8580" y="13018"/>
                    <a:pt x="8470" y="12909"/>
                    <a:pt x="8361" y="12800"/>
                  </a:cubicBezTo>
                  <a:lnTo>
                    <a:pt x="8361" y="12800"/>
                  </a:lnTo>
                  <a:cubicBezTo>
                    <a:pt x="8136" y="12575"/>
                    <a:pt x="8112" y="12551"/>
                    <a:pt x="7919" y="12359"/>
                  </a:cubicBezTo>
                  <a:lnTo>
                    <a:pt x="7653" y="12092"/>
                  </a:lnTo>
                  <a:lnTo>
                    <a:pt x="7653" y="12092"/>
                  </a:lnTo>
                  <a:cubicBezTo>
                    <a:pt x="7583" y="11926"/>
                    <a:pt x="7444" y="11682"/>
                    <a:pt x="7298" y="11520"/>
                  </a:cubicBezTo>
                  <a:lnTo>
                    <a:pt x="7298" y="11520"/>
                  </a:lnTo>
                  <a:cubicBezTo>
                    <a:pt x="7327" y="11623"/>
                    <a:pt x="7344" y="11701"/>
                    <a:pt x="7330" y="11701"/>
                  </a:cubicBezTo>
                  <a:cubicBezTo>
                    <a:pt x="7321" y="11701"/>
                    <a:pt x="7299" y="11669"/>
                    <a:pt x="7259" y="11589"/>
                  </a:cubicBezTo>
                  <a:cubicBezTo>
                    <a:pt x="7259" y="11552"/>
                    <a:pt x="7259" y="11515"/>
                    <a:pt x="7259" y="11479"/>
                  </a:cubicBezTo>
                  <a:cubicBezTo>
                    <a:pt x="7259" y="11369"/>
                    <a:pt x="7149" y="11149"/>
                    <a:pt x="7149" y="11039"/>
                  </a:cubicBezTo>
                  <a:lnTo>
                    <a:pt x="7149" y="11039"/>
                  </a:lnTo>
                  <a:cubicBezTo>
                    <a:pt x="7149" y="11039"/>
                    <a:pt x="7208" y="11215"/>
                    <a:pt x="7259" y="11385"/>
                  </a:cubicBezTo>
                  <a:lnTo>
                    <a:pt x="7259" y="11385"/>
                  </a:lnTo>
                  <a:cubicBezTo>
                    <a:pt x="7259" y="11343"/>
                    <a:pt x="7259" y="11301"/>
                    <a:pt x="7259" y="11259"/>
                  </a:cubicBezTo>
                  <a:cubicBezTo>
                    <a:pt x="7165" y="11070"/>
                    <a:pt x="7071" y="10801"/>
                    <a:pt x="6977" y="10589"/>
                  </a:cubicBezTo>
                  <a:lnTo>
                    <a:pt x="6977" y="10589"/>
                  </a:lnTo>
                  <a:cubicBezTo>
                    <a:pt x="6980" y="10662"/>
                    <a:pt x="6979" y="10711"/>
                    <a:pt x="6970" y="10711"/>
                  </a:cubicBezTo>
                  <a:cubicBezTo>
                    <a:pt x="6962" y="10711"/>
                    <a:pt x="6949" y="10679"/>
                    <a:pt x="6929" y="10599"/>
                  </a:cubicBezTo>
                  <a:cubicBezTo>
                    <a:pt x="6942" y="10586"/>
                    <a:pt x="6954" y="10573"/>
                    <a:pt x="6964" y="10560"/>
                  </a:cubicBezTo>
                  <a:lnTo>
                    <a:pt x="6964" y="10560"/>
                  </a:lnTo>
                  <a:cubicBezTo>
                    <a:pt x="6968" y="10570"/>
                    <a:pt x="6972" y="10580"/>
                    <a:pt x="6977" y="10589"/>
                  </a:cubicBezTo>
                  <a:lnTo>
                    <a:pt x="6977" y="10589"/>
                  </a:lnTo>
                  <a:cubicBezTo>
                    <a:pt x="6976" y="10576"/>
                    <a:pt x="6975" y="10561"/>
                    <a:pt x="6974" y="10545"/>
                  </a:cubicBezTo>
                  <a:lnTo>
                    <a:pt x="6974" y="10545"/>
                  </a:lnTo>
                  <a:cubicBezTo>
                    <a:pt x="6971" y="10550"/>
                    <a:pt x="6967" y="10555"/>
                    <a:pt x="6964" y="10560"/>
                  </a:cubicBezTo>
                  <a:lnTo>
                    <a:pt x="6964" y="10560"/>
                  </a:lnTo>
                  <a:cubicBezTo>
                    <a:pt x="6952" y="10535"/>
                    <a:pt x="6941" y="10511"/>
                    <a:pt x="6929" y="10489"/>
                  </a:cubicBezTo>
                  <a:lnTo>
                    <a:pt x="6929" y="10379"/>
                  </a:lnTo>
                  <a:cubicBezTo>
                    <a:pt x="6942" y="10379"/>
                    <a:pt x="6953" y="10380"/>
                    <a:pt x="6962" y="10383"/>
                  </a:cubicBezTo>
                  <a:lnTo>
                    <a:pt x="6962" y="10383"/>
                  </a:lnTo>
                  <a:cubicBezTo>
                    <a:pt x="6948" y="10216"/>
                    <a:pt x="6929" y="10049"/>
                    <a:pt x="6929" y="10049"/>
                  </a:cubicBezTo>
                  <a:lnTo>
                    <a:pt x="6929" y="9609"/>
                  </a:lnTo>
                  <a:cubicBezTo>
                    <a:pt x="6929" y="9389"/>
                    <a:pt x="6929" y="9389"/>
                    <a:pt x="6929" y="9279"/>
                  </a:cubicBezTo>
                  <a:cubicBezTo>
                    <a:pt x="6929" y="9059"/>
                    <a:pt x="7039" y="8729"/>
                    <a:pt x="7149" y="8399"/>
                  </a:cubicBezTo>
                  <a:lnTo>
                    <a:pt x="7149" y="8399"/>
                  </a:lnTo>
                  <a:cubicBezTo>
                    <a:pt x="7042" y="8613"/>
                    <a:pt x="7005" y="8688"/>
                    <a:pt x="7003" y="8688"/>
                  </a:cubicBezTo>
                  <a:cubicBezTo>
                    <a:pt x="6999" y="8688"/>
                    <a:pt x="7149" y="8363"/>
                    <a:pt x="7149" y="8289"/>
                  </a:cubicBezTo>
                  <a:cubicBezTo>
                    <a:pt x="7158" y="8281"/>
                    <a:pt x="7169" y="8269"/>
                    <a:pt x="7182" y="8255"/>
                  </a:cubicBezTo>
                  <a:lnTo>
                    <a:pt x="7182" y="8255"/>
                  </a:lnTo>
                  <a:cubicBezTo>
                    <a:pt x="7164" y="8313"/>
                    <a:pt x="7149" y="8371"/>
                    <a:pt x="7149" y="8399"/>
                  </a:cubicBezTo>
                  <a:cubicBezTo>
                    <a:pt x="7173" y="8330"/>
                    <a:pt x="7191" y="8274"/>
                    <a:pt x="7205" y="8229"/>
                  </a:cubicBezTo>
                  <a:lnTo>
                    <a:pt x="7205" y="8229"/>
                  </a:lnTo>
                  <a:cubicBezTo>
                    <a:pt x="7197" y="8238"/>
                    <a:pt x="7189" y="8247"/>
                    <a:pt x="7182" y="8255"/>
                  </a:cubicBezTo>
                  <a:lnTo>
                    <a:pt x="7182" y="8255"/>
                  </a:lnTo>
                  <a:cubicBezTo>
                    <a:pt x="7208" y="8168"/>
                    <a:pt x="7242" y="8080"/>
                    <a:pt x="7247" y="8080"/>
                  </a:cubicBezTo>
                  <a:lnTo>
                    <a:pt x="7247" y="8080"/>
                  </a:lnTo>
                  <a:cubicBezTo>
                    <a:pt x="7250" y="8080"/>
                    <a:pt x="7240" y="8120"/>
                    <a:pt x="7205" y="8229"/>
                  </a:cubicBezTo>
                  <a:lnTo>
                    <a:pt x="7205" y="8229"/>
                  </a:lnTo>
                  <a:cubicBezTo>
                    <a:pt x="7381" y="8031"/>
                    <a:pt x="7809" y="7506"/>
                    <a:pt x="7809" y="7409"/>
                  </a:cubicBezTo>
                  <a:lnTo>
                    <a:pt x="7809" y="7409"/>
                  </a:lnTo>
                  <a:cubicBezTo>
                    <a:pt x="7898" y="7320"/>
                    <a:pt x="7964" y="7255"/>
                    <a:pt x="8029" y="7189"/>
                  </a:cubicBezTo>
                  <a:lnTo>
                    <a:pt x="8249" y="7079"/>
                  </a:lnTo>
                  <a:cubicBezTo>
                    <a:pt x="8275" y="7045"/>
                    <a:pt x="8295" y="7017"/>
                    <a:pt x="8309" y="6995"/>
                  </a:cubicBezTo>
                  <a:lnTo>
                    <a:pt x="8309" y="6995"/>
                  </a:lnTo>
                  <a:cubicBezTo>
                    <a:pt x="8325" y="6986"/>
                    <a:pt x="8342" y="6978"/>
                    <a:pt x="8359" y="6969"/>
                  </a:cubicBezTo>
                  <a:cubicBezTo>
                    <a:pt x="8689" y="6749"/>
                    <a:pt x="9129" y="6529"/>
                    <a:pt x="9569" y="6309"/>
                  </a:cubicBezTo>
                  <a:cubicBezTo>
                    <a:pt x="10339" y="5869"/>
                    <a:pt x="10889" y="5209"/>
                    <a:pt x="11109" y="4329"/>
                  </a:cubicBezTo>
                  <a:cubicBezTo>
                    <a:pt x="11659" y="2570"/>
                    <a:pt x="10669" y="700"/>
                    <a:pt x="8909" y="40"/>
                  </a:cubicBezTo>
                  <a:cubicBezTo>
                    <a:pt x="8701" y="14"/>
                    <a:pt x="8488" y="0"/>
                    <a:pt x="82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5" name="Google Shape;1605;p39"/>
            <p:cNvSpPr/>
            <p:nvPr/>
          </p:nvSpPr>
          <p:spPr>
            <a:xfrm>
              <a:off x="2283900" y="1593900"/>
              <a:ext cx="455550" cy="510175"/>
            </a:xfrm>
            <a:custGeom>
              <a:avLst/>
              <a:gdLst/>
              <a:ahLst/>
              <a:cxnLst/>
              <a:rect l="l" t="t" r="r" b="b"/>
              <a:pathLst>
                <a:path w="18222" h="20407" extrusionOk="0">
                  <a:moveTo>
                    <a:pt x="8908" y="7497"/>
                  </a:moveTo>
                  <a:cubicBezTo>
                    <a:pt x="8791" y="7578"/>
                    <a:pt x="8666" y="7664"/>
                    <a:pt x="8654" y="7664"/>
                  </a:cubicBezTo>
                  <a:cubicBezTo>
                    <a:pt x="8647" y="7664"/>
                    <a:pt x="8685" y="7630"/>
                    <a:pt x="8799" y="7538"/>
                  </a:cubicBezTo>
                  <a:cubicBezTo>
                    <a:pt x="8837" y="7526"/>
                    <a:pt x="8873" y="7512"/>
                    <a:pt x="8908" y="7497"/>
                  </a:cubicBezTo>
                  <a:close/>
                  <a:moveTo>
                    <a:pt x="7716" y="9172"/>
                  </a:moveTo>
                  <a:lnTo>
                    <a:pt x="7716" y="9172"/>
                  </a:lnTo>
                  <a:cubicBezTo>
                    <a:pt x="7694" y="9226"/>
                    <a:pt x="7679" y="9262"/>
                    <a:pt x="7677" y="9262"/>
                  </a:cubicBezTo>
                  <a:cubicBezTo>
                    <a:pt x="7676" y="9262"/>
                    <a:pt x="7682" y="9240"/>
                    <a:pt x="7700" y="9188"/>
                  </a:cubicBezTo>
                  <a:cubicBezTo>
                    <a:pt x="7705" y="9182"/>
                    <a:pt x="7711" y="9177"/>
                    <a:pt x="7716" y="9172"/>
                  </a:cubicBezTo>
                  <a:close/>
                  <a:moveTo>
                    <a:pt x="7590" y="10728"/>
                  </a:moveTo>
                  <a:cubicBezTo>
                    <a:pt x="7636" y="10883"/>
                    <a:pt x="7672" y="11007"/>
                    <a:pt x="7698" y="11105"/>
                  </a:cubicBezTo>
                  <a:lnTo>
                    <a:pt x="7698" y="11105"/>
                  </a:lnTo>
                  <a:cubicBezTo>
                    <a:pt x="7671" y="10970"/>
                    <a:pt x="7644" y="10836"/>
                    <a:pt x="7590" y="10728"/>
                  </a:cubicBezTo>
                  <a:close/>
                  <a:moveTo>
                    <a:pt x="7698" y="11105"/>
                  </a:moveTo>
                  <a:lnTo>
                    <a:pt x="7698" y="11105"/>
                  </a:lnTo>
                  <a:cubicBezTo>
                    <a:pt x="7716" y="11196"/>
                    <a:pt x="7734" y="11287"/>
                    <a:pt x="7760" y="11371"/>
                  </a:cubicBezTo>
                  <a:lnTo>
                    <a:pt x="7760" y="11371"/>
                  </a:lnTo>
                  <a:cubicBezTo>
                    <a:pt x="7752" y="11321"/>
                    <a:pt x="7733" y="11236"/>
                    <a:pt x="7698" y="11105"/>
                  </a:cubicBezTo>
                  <a:close/>
                  <a:moveTo>
                    <a:pt x="7920" y="12042"/>
                  </a:moveTo>
                  <a:lnTo>
                    <a:pt x="7920" y="12042"/>
                  </a:lnTo>
                  <a:cubicBezTo>
                    <a:pt x="7954" y="12132"/>
                    <a:pt x="7982" y="12203"/>
                    <a:pt x="7982" y="12203"/>
                  </a:cubicBezTo>
                  <a:cubicBezTo>
                    <a:pt x="7982" y="12203"/>
                    <a:pt x="7964" y="12160"/>
                    <a:pt x="7920" y="12048"/>
                  </a:cubicBezTo>
                  <a:cubicBezTo>
                    <a:pt x="7920" y="12046"/>
                    <a:pt x="7920" y="12044"/>
                    <a:pt x="7920" y="12042"/>
                  </a:cubicBezTo>
                  <a:close/>
                  <a:moveTo>
                    <a:pt x="11129" y="0"/>
                  </a:moveTo>
                  <a:cubicBezTo>
                    <a:pt x="9919" y="0"/>
                    <a:pt x="8722" y="192"/>
                    <a:pt x="7590" y="609"/>
                  </a:cubicBezTo>
                  <a:cubicBezTo>
                    <a:pt x="5500" y="1269"/>
                    <a:pt x="3740" y="2699"/>
                    <a:pt x="2420" y="4458"/>
                  </a:cubicBezTo>
                  <a:cubicBezTo>
                    <a:pt x="220" y="7758"/>
                    <a:pt x="0" y="11938"/>
                    <a:pt x="1760" y="15457"/>
                  </a:cubicBezTo>
                  <a:cubicBezTo>
                    <a:pt x="2860" y="17437"/>
                    <a:pt x="4620" y="18977"/>
                    <a:pt x="6710" y="19967"/>
                  </a:cubicBezTo>
                  <a:cubicBezTo>
                    <a:pt x="7223" y="20260"/>
                    <a:pt x="7785" y="20407"/>
                    <a:pt x="8396" y="20407"/>
                  </a:cubicBezTo>
                  <a:cubicBezTo>
                    <a:pt x="8702" y="20407"/>
                    <a:pt x="9019" y="20370"/>
                    <a:pt x="9349" y="20297"/>
                  </a:cubicBezTo>
                  <a:cubicBezTo>
                    <a:pt x="10119" y="20077"/>
                    <a:pt x="10889" y="19417"/>
                    <a:pt x="11329" y="18647"/>
                  </a:cubicBezTo>
                  <a:cubicBezTo>
                    <a:pt x="12099" y="17217"/>
                    <a:pt x="11879" y="14797"/>
                    <a:pt x="10119" y="14027"/>
                  </a:cubicBezTo>
                  <a:lnTo>
                    <a:pt x="10339" y="14027"/>
                  </a:lnTo>
                  <a:cubicBezTo>
                    <a:pt x="9899" y="13917"/>
                    <a:pt x="9569" y="13697"/>
                    <a:pt x="9239" y="13477"/>
                  </a:cubicBezTo>
                  <a:lnTo>
                    <a:pt x="8909" y="13257"/>
                  </a:lnTo>
                  <a:lnTo>
                    <a:pt x="8909" y="13257"/>
                  </a:lnTo>
                  <a:cubicBezTo>
                    <a:pt x="8661" y="13009"/>
                    <a:pt x="8553" y="12901"/>
                    <a:pt x="8360" y="12708"/>
                  </a:cubicBezTo>
                  <a:lnTo>
                    <a:pt x="8360" y="12708"/>
                  </a:lnTo>
                  <a:lnTo>
                    <a:pt x="8250" y="12488"/>
                  </a:lnTo>
                  <a:cubicBezTo>
                    <a:pt x="8094" y="12332"/>
                    <a:pt x="7994" y="12122"/>
                    <a:pt x="7910" y="11935"/>
                  </a:cubicBezTo>
                  <a:lnTo>
                    <a:pt x="7910" y="11935"/>
                  </a:lnTo>
                  <a:cubicBezTo>
                    <a:pt x="7883" y="11783"/>
                    <a:pt x="7810" y="11677"/>
                    <a:pt x="7810" y="11498"/>
                  </a:cubicBezTo>
                  <a:cubicBezTo>
                    <a:pt x="7790" y="11458"/>
                    <a:pt x="7774" y="11416"/>
                    <a:pt x="7760" y="11371"/>
                  </a:cubicBezTo>
                  <a:lnTo>
                    <a:pt x="7760" y="11371"/>
                  </a:lnTo>
                  <a:cubicBezTo>
                    <a:pt x="7766" y="11412"/>
                    <a:pt x="7765" y="11430"/>
                    <a:pt x="7757" y="11430"/>
                  </a:cubicBezTo>
                  <a:cubicBezTo>
                    <a:pt x="7733" y="11430"/>
                    <a:pt x="7647" y="11229"/>
                    <a:pt x="7590" y="11058"/>
                  </a:cubicBezTo>
                  <a:cubicBezTo>
                    <a:pt x="7480" y="10728"/>
                    <a:pt x="7590" y="10728"/>
                    <a:pt x="7590" y="10508"/>
                  </a:cubicBezTo>
                  <a:lnTo>
                    <a:pt x="7590" y="10061"/>
                  </a:lnTo>
                  <a:lnTo>
                    <a:pt x="7590" y="10061"/>
                  </a:lnTo>
                  <a:cubicBezTo>
                    <a:pt x="7619" y="9877"/>
                    <a:pt x="7659" y="9639"/>
                    <a:pt x="7700" y="9518"/>
                  </a:cubicBezTo>
                  <a:cubicBezTo>
                    <a:pt x="7796" y="9230"/>
                    <a:pt x="7892" y="9025"/>
                    <a:pt x="7915" y="8758"/>
                  </a:cubicBezTo>
                  <a:lnTo>
                    <a:pt x="7915" y="8758"/>
                  </a:lnTo>
                  <a:lnTo>
                    <a:pt x="8030" y="8528"/>
                  </a:lnTo>
                  <a:cubicBezTo>
                    <a:pt x="8169" y="8318"/>
                    <a:pt x="8532" y="7930"/>
                    <a:pt x="8522" y="7930"/>
                  </a:cubicBezTo>
                  <a:lnTo>
                    <a:pt x="8522" y="7930"/>
                  </a:lnTo>
                  <a:cubicBezTo>
                    <a:pt x="8517" y="7930"/>
                    <a:pt x="8390" y="8058"/>
                    <a:pt x="8030" y="8418"/>
                  </a:cubicBezTo>
                  <a:cubicBezTo>
                    <a:pt x="8250" y="8198"/>
                    <a:pt x="8470" y="7978"/>
                    <a:pt x="8690" y="7758"/>
                  </a:cubicBezTo>
                  <a:lnTo>
                    <a:pt x="8988" y="7460"/>
                  </a:lnTo>
                  <a:lnTo>
                    <a:pt x="8988" y="7460"/>
                  </a:lnTo>
                  <a:cubicBezTo>
                    <a:pt x="9137" y="7386"/>
                    <a:pt x="9270" y="7295"/>
                    <a:pt x="9414" y="7216"/>
                  </a:cubicBezTo>
                  <a:lnTo>
                    <a:pt x="9414" y="7216"/>
                  </a:lnTo>
                  <a:cubicBezTo>
                    <a:pt x="9428" y="7214"/>
                    <a:pt x="9443" y="7211"/>
                    <a:pt x="9459" y="7208"/>
                  </a:cubicBezTo>
                  <a:lnTo>
                    <a:pt x="10009" y="6988"/>
                  </a:lnTo>
                  <a:lnTo>
                    <a:pt x="10365" y="6899"/>
                  </a:lnTo>
                  <a:lnTo>
                    <a:pt x="10365" y="6899"/>
                  </a:lnTo>
                  <a:cubicBezTo>
                    <a:pt x="10303" y="6906"/>
                    <a:pt x="10253" y="6910"/>
                    <a:pt x="10231" y="6910"/>
                  </a:cubicBezTo>
                  <a:cubicBezTo>
                    <a:pt x="10200" y="6910"/>
                    <a:pt x="10223" y="6901"/>
                    <a:pt x="10339" y="6878"/>
                  </a:cubicBezTo>
                  <a:lnTo>
                    <a:pt x="10449" y="6878"/>
                  </a:lnTo>
                  <a:lnTo>
                    <a:pt x="10365" y="6899"/>
                  </a:lnTo>
                  <a:lnTo>
                    <a:pt x="10365" y="6899"/>
                  </a:lnTo>
                  <a:cubicBezTo>
                    <a:pt x="10422" y="6893"/>
                    <a:pt x="10491" y="6886"/>
                    <a:pt x="10559" y="6878"/>
                  </a:cubicBezTo>
                  <a:lnTo>
                    <a:pt x="11879" y="6878"/>
                  </a:lnTo>
                  <a:cubicBezTo>
                    <a:pt x="11898" y="6878"/>
                    <a:pt x="11916" y="6878"/>
                    <a:pt x="11933" y="6878"/>
                  </a:cubicBezTo>
                  <a:lnTo>
                    <a:pt x="11933" y="6878"/>
                  </a:lnTo>
                  <a:cubicBezTo>
                    <a:pt x="12071" y="6905"/>
                    <a:pt x="12209" y="6933"/>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6" name="Google Shape;1606;p39"/>
            <p:cNvSpPr/>
            <p:nvPr/>
          </p:nvSpPr>
          <p:spPr>
            <a:xfrm>
              <a:off x="2968575" y="15943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3"/>
                    <a:pt x="7525" y="12076"/>
                  </a:cubicBezTo>
                  <a:lnTo>
                    <a:pt x="7525" y="12076"/>
                  </a:lnTo>
                  <a:lnTo>
                    <a:pt x="7480" y="12031"/>
                  </a:lnTo>
                  <a:cubicBezTo>
                    <a:pt x="7441" y="11972"/>
                    <a:pt x="7426" y="11948"/>
                    <a:pt x="7428" y="11948"/>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229" y="13570"/>
                  </a:lnTo>
                  <a:cubicBezTo>
                    <a:pt x="10093" y="13543"/>
                    <a:pt x="9982" y="13523"/>
                    <a:pt x="9893" y="13508"/>
                  </a:cubicBezTo>
                  <a:lnTo>
                    <a:pt x="9893" y="13508"/>
                  </a:lnTo>
                  <a:cubicBezTo>
                    <a:pt x="10047" y="13570"/>
                    <a:pt x="10138" y="13570"/>
                    <a:pt x="10229" y="13570"/>
                  </a:cubicBezTo>
                  <a:lnTo>
                    <a:pt x="10009" y="13570"/>
                  </a:lnTo>
                  <a:cubicBezTo>
                    <a:pt x="9790" y="13570"/>
                    <a:pt x="9472" y="13473"/>
                    <a:pt x="9610" y="13473"/>
                  </a:cubicBezTo>
                  <a:cubicBezTo>
                    <a:pt x="9654" y="13473"/>
                    <a:pt x="9742" y="13482"/>
                    <a:pt x="9893" y="13508"/>
                  </a:cubicBezTo>
                  <a:lnTo>
                    <a:pt x="9893" y="13508"/>
                  </a:lnTo>
                  <a:cubicBezTo>
                    <a:pt x="9861" y="13495"/>
                    <a:pt x="9827" y="13479"/>
                    <a:pt x="9790" y="13460"/>
                  </a:cubicBezTo>
                  <a:cubicBezTo>
                    <a:pt x="9570" y="13387"/>
                    <a:pt x="9350" y="13314"/>
                    <a:pt x="9130" y="13240"/>
                  </a:cubicBezTo>
                  <a:lnTo>
                    <a:pt x="9130" y="13240"/>
                  </a:lnTo>
                  <a:lnTo>
                    <a:pt x="8690" y="13020"/>
                  </a:lnTo>
                  <a:cubicBezTo>
                    <a:pt x="8580" y="13020"/>
                    <a:pt x="8470" y="12910"/>
                    <a:pt x="8360"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cubicBezTo>
                    <a:pt x="7607" y="7597"/>
                    <a:pt x="7624" y="7565"/>
                    <a:pt x="7641" y="7536"/>
                  </a:cubicBezTo>
                  <a:lnTo>
                    <a:pt x="7641" y="7536"/>
                  </a:lnTo>
                  <a:cubicBezTo>
                    <a:pt x="7645" y="7531"/>
                    <a:pt x="7648" y="7525"/>
                    <a:pt x="7651" y="7520"/>
                  </a:cubicBezTo>
                  <a:lnTo>
                    <a:pt x="7651" y="7520"/>
                  </a:lnTo>
                  <a:cubicBezTo>
                    <a:pt x="7744" y="7371"/>
                    <a:pt x="7850" y="7281"/>
                    <a:pt x="8030" y="7191"/>
                  </a:cubicBezTo>
                  <a:lnTo>
                    <a:pt x="8140" y="7081"/>
                  </a:lnTo>
                  <a:cubicBezTo>
                    <a:pt x="8174" y="7047"/>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2"/>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7" name="Google Shape;1607;p39"/>
            <p:cNvSpPr/>
            <p:nvPr/>
          </p:nvSpPr>
          <p:spPr>
            <a:xfrm>
              <a:off x="3617500" y="1593900"/>
              <a:ext cx="452825" cy="510175"/>
            </a:xfrm>
            <a:custGeom>
              <a:avLst/>
              <a:gdLst/>
              <a:ahLst/>
              <a:cxnLst/>
              <a:rect l="l" t="t" r="r" b="b"/>
              <a:pathLst>
                <a:path w="18113" h="20407" extrusionOk="0">
                  <a:moveTo>
                    <a:pt x="7810" y="12042"/>
                  </a:moveTo>
                  <a:cubicBezTo>
                    <a:pt x="7845" y="12132"/>
                    <a:pt x="7873" y="12203"/>
                    <a:pt x="7873" y="12203"/>
                  </a:cubicBezTo>
                  <a:cubicBezTo>
                    <a:pt x="7872" y="12203"/>
                    <a:pt x="7855" y="12160"/>
                    <a:pt x="7810" y="12048"/>
                  </a:cubicBezTo>
                  <a:cubicBezTo>
                    <a:pt x="7810" y="12046"/>
                    <a:pt x="7810" y="12044"/>
                    <a:pt x="7810" y="12042"/>
                  </a:cubicBezTo>
                  <a:close/>
                  <a:moveTo>
                    <a:pt x="11057" y="0"/>
                  </a:moveTo>
                  <a:cubicBezTo>
                    <a:pt x="9864" y="0"/>
                    <a:pt x="8672" y="192"/>
                    <a:pt x="7480" y="609"/>
                  </a:cubicBezTo>
                  <a:cubicBezTo>
                    <a:pt x="5500" y="1269"/>
                    <a:pt x="3630" y="2699"/>
                    <a:pt x="2421" y="4458"/>
                  </a:cubicBezTo>
                  <a:cubicBezTo>
                    <a:pt x="221" y="7758"/>
                    <a:pt x="1" y="11938"/>
                    <a:pt x="1761" y="15457"/>
                  </a:cubicBezTo>
                  <a:cubicBezTo>
                    <a:pt x="2861" y="17437"/>
                    <a:pt x="4510" y="18977"/>
                    <a:pt x="6600" y="19967"/>
                  </a:cubicBezTo>
                  <a:cubicBezTo>
                    <a:pt x="7187" y="20260"/>
                    <a:pt x="7773" y="20407"/>
                    <a:pt x="8393" y="20407"/>
                  </a:cubicBezTo>
                  <a:cubicBezTo>
                    <a:pt x="8702" y="20407"/>
                    <a:pt x="9020" y="20370"/>
                    <a:pt x="9350" y="20297"/>
                  </a:cubicBezTo>
                  <a:cubicBezTo>
                    <a:pt x="10120" y="20077"/>
                    <a:pt x="10890" y="19527"/>
                    <a:pt x="11330" y="18757"/>
                  </a:cubicBezTo>
                  <a:cubicBezTo>
                    <a:pt x="12210" y="17217"/>
                    <a:pt x="11880" y="14797"/>
                    <a:pt x="10120" y="14027"/>
                  </a:cubicBezTo>
                  <a:lnTo>
                    <a:pt x="10230" y="14027"/>
                  </a:ln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5" y="12332"/>
                    <a:pt x="7884" y="12122"/>
                    <a:pt x="7800" y="11935"/>
                  </a:cubicBezTo>
                  <a:lnTo>
                    <a:pt x="7800" y="11935"/>
                  </a:lnTo>
                  <a:cubicBezTo>
                    <a:pt x="7773" y="11783"/>
                    <a:pt x="7700" y="11677"/>
                    <a:pt x="7700" y="11498"/>
                  </a:cubicBezTo>
                  <a:cubicBezTo>
                    <a:pt x="7684" y="11466"/>
                    <a:pt x="7671" y="11433"/>
                    <a:pt x="7659" y="11398"/>
                  </a:cubicBezTo>
                  <a:lnTo>
                    <a:pt x="7659" y="11398"/>
                  </a:lnTo>
                  <a:cubicBezTo>
                    <a:pt x="7663" y="11420"/>
                    <a:pt x="7663" y="11430"/>
                    <a:pt x="7660" y="11430"/>
                  </a:cubicBezTo>
                  <a:cubicBezTo>
                    <a:pt x="7651" y="11430"/>
                    <a:pt x="7605" y="11279"/>
                    <a:pt x="7593" y="11127"/>
                  </a:cubicBezTo>
                  <a:lnTo>
                    <a:pt x="7593" y="11127"/>
                  </a:lnTo>
                  <a:cubicBezTo>
                    <a:pt x="7612" y="11221"/>
                    <a:pt x="7631" y="11314"/>
                    <a:pt x="7659" y="11398"/>
                  </a:cubicBezTo>
                  <a:lnTo>
                    <a:pt x="7659" y="11398"/>
                  </a:lnTo>
                  <a:cubicBezTo>
                    <a:pt x="7652" y="11355"/>
                    <a:pt x="7633" y="11268"/>
                    <a:pt x="7592" y="11118"/>
                  </a:cubicBezTo>
                  <a:lnTo>
                    <a:pt x="7592" y="11118"/>
                  </a:lnTo>
                  <a:cubicBezTo>
                    <a:pt x="7592" y="11121"/>
                    <a:pt x="7593" y="11124"/>
                    <a:pt x="7593" y="11127"/>
                  </a:cubicBezTo>
                  <a:lnTo>
                    <a:pt x="7593" y="11127"/>
                  </a:lnTo>
                  <a:cubicBezTo>
                    <a:pt x="7591" y="11119"/>
                    <a:pt x="7589" y="11110"/>
                    <a:pt x="7588" y="11101"/>
                  </a:cubicBezTo>
                  <a:lnTo>
                    <a:pt x="7588" y="11101"/>
                  </a:lnTo>
                  <a:cubicBezTo>
                    <a:pt x="7589" y="11107"/>
                    <a:pt x="7591" y="11112"/>
                    <a:pt x="7592" y="11118"/>
                  </a:cubicBezTo>
                  <a:lnTo>
                    <a:pt x="7592" y="11118"/>
                  </a:lnTo>
                  <a:cubicBezTo>
                    <a:pt x="7591" y="11098"/>
                    <a:pt x="7590" y="11077"/>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10" y="8407"/>
                    <a:pt x="8250" y="8227"/>
                    <a:pt x="8351" y="8097"/>
                  </a:cubicBezTo>
                  <a:lnTo>
                    <a:pt x="8351" y="8097"/>
                  </a:lnTo>
                  <a:cubicBezTo>
                    <a:pt x="8464" y="7984"/>
                    <a:pt x="8577" y="7871"/>
                    <a:pt x="8690" y="7758"/>
                  </a:cubicBezTo>
                  <a:lnTo>
                    <a:pt x="9020" y="7428"/>
                  </a:lnTo>
                  <a:cubicBezTo>
                    <a:pt x="9030" y="7418"/>
                    <a:pt x="9039" y="7409"/>
                    <a:pt x="9046" y="7401"/>
                  </a:cubicBezTo>
                  <a:lnTo>
                    <a:pt x="9046" y="7401"/>
                  </a:lnTo>
                  <a:cubicBezTo>
                    <a:pt x="9145" y="7343"/>
                    <a:pt x="9248" y="7280"/>
                    <a:pt x="9346" y="7222"/>
                  </a:cubicBezTo>
                  <a:lnTo>
                    <a:pt x="9346" y="7222"/>
                  </a:lnTo>
                  <a:cubicBezTo>
                    <a:pt x="9373" y="7221"/>
                    <a:pt x="9411" y="7216"/>
                    <a:pt x="9460" y="7208"/>
                  </a:cubicBezTo>
                  <a:lnTo>
                    <a:pt x="9900" y="6988"/>
                  </a:lnTo>
                  <a:lnTo>
                    <a:pt x="10328" y="6903"/>
                  </a:lnTo>
                  <a:lnTo>
                    <a:pt x="10328" y="6903"/>
                  </a:lnTo>
                  <a:cubicBezTo>
                    <a:pt x="10283" y="6907"/>
                    <a:pt x="10248" y="6910"/>
                    <a:pt x="10231" y="6910"/>
                  </a:cubicBezTo>
                  <a:cubicBezTo>
                    <a:pt x="10201" y="6910"/>
                    <a:pt x="10224" y="6901"/>
                    <a:pt x="10340" y="6878"/>
                  </a:cubicBezTo>
                  <a:lnTo>
                    <a:pt x="10450" y="6878"/>
                  </a:lnTo>
                  <a:lnTo>
                    <a:pt x="10328" y="6903"/>
                  </a:lnTo>
                  <a:lnTo>
                    <a:pt x="10328" y="6903"/>
                  </a:lnTo>
                  <a:cubicBezTo>
                    <a:pt x="10389" y="6896"/>
                    <a:pt x="10468" y="6887"/>
                    <a:pt x="10546" y="6878"/>
                  </a:cubicBezTo>
                  <a:lnTo>
                    <a:pt x="11880" y="6878"/>
                  </a:lnTo>
                  <a:cubicBezTo>
                    <a:pt x="12017" y="6906"/>
                    <a:pt x="12155" y="6933"/>
                    <a:pt x="12320" y="6988"/>
                  </a:cubicBezTo>
                  <a:cubicBezTo>
                    <a:pt x="12686" y="7089"/>
                    <a:pt x="13034" y="7136"/>
                    <a:pt x="13362" y="7136"/>
                  </a:cubicBezTo>
                  <a:cubicBezTo>
                    <a:pt x="16970" y="7136"/>
                    <a:pt x="18112" y="1498"/>
                    <a:pt x="14079" y="389"/>
                  </a:cubicBezTo>
                  <a:cubicBezTo>
                    <a:pt x="13072" y="137"/>
                    <a:pt x="12064" y="0"/>
                    <a:pt x="110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8" name="Google Shape;1608;p39"/>
            <p:cNvSpPr/>
            <p:nvPr/>
          </p:nvSpPr>
          <p:spPr>
            <a:xfrm>
              <a:off x="4299425" y="1594325"/>
              <a:ext cx="409750" cy="509975"/>
            </a:xfrm>
            <a:custGeom>
              <a:avLst/>
              <a:gdLst/>
              <a:ahLst/>
              <a:cxnLst/>
              <a:rect l="l" t="t" r="r" b="b"/>
              <a:pathLst>
                <a:path w="16390" h="20399" extrusionOk="0">
                  <a:moveTo>
                    <a:pt x="7818" y="7237"/>
                  </a:moveTo>
                  <a:cubicBezTo>
                    <a:pt x="7765" y="7275"/>
                    <a:pt x="7722" y="7301"/>
                    <a:pt x="7700" y="7301"/>
                  </a:cubicBezTo>
                  <a:cubicBezTo>
                    <a:pt x="7743" y="7280"/>
                    <a:pt x="7782" y="7258"/>
                    <a:pt x="7818" y="7237"/>
                  </a:cubicBezTo>
                  <a:close/>
                  <a:moveTo>
                    <a:pt x="7186" y="8082"/>
                  </a:moveTo>
                  <a:cubicBezTo>
                    <a:pt x="7174" y="8082"/>
                    <a:pt x="7040" y="8331"/>
                    <a:pt x="7040" y="8401"/>
                  </a:cubicBezTo>
                  <a:cubicBezTo>
                    <a:pt x="7160" y="8162"/>
                    <a:pt x="7193" y="8082"/>
                    <a:pt x="7186" y="8082"/>
                  </a:cubicBezTo>
                  <a:close/>
                  <a:moveTo>
                    <a:pt x="6846" y="9553"/>
                  </a:moveTo>
                  <a:cubicBezTo>
                    <a:pt x="6836" y="9610"/>
                    <a:pt x="6828" y="9646"/>
                    <a:pt x="6824" y="9646"/>
                  </a:cubicBezTo>
                  <a:cubicBezTo>
                    <a:pt x="6822" y="9646"/>
                    <a:pt x="6820" y="9635"/>
                    <a:pt x="6820" y="9611"/>
                  </a:cubicBezTo>
                  <a:cubicBezTo>
                    <a:pt x="6831" y="9590"/>
                    <a:pt x="6839" y="9571"/>
                    <a:pt x="6846" y="9553"/>
                  </a:cubicBezTo>
                  <a:close/>
                  <a:moveTo>
                    <a:pt x="7428" y="11948"/>
                  </a:moveTo>
                  <a:cubicBezTo>
                    <a:pt x="7431" y="11948"/>
                    <a:pt x="7472" y="12003"/>
                    <a:pt x="7526" y="12076"/>
                  </a:cubicBezTo>
                  <a:lnTo>
                    <a:pt x="7526" y="12076"/>
                  </a:lnTo>
                  <a:lnTo>
                    <a:pt x="7480" y="12031"/>
                  </a:lnTo>
                  <a:cubicBezTo>
                    <a:pt x="7441" y="11972"/>
                    <a:pt x="7427" y="11948"/>
                    <a:pt x="7428" y="11948"/>
                  </a:cubicBezTo>
                  <a:close/>
                  <a:moveTo>
                    <a:pt x="7905"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9"/>
                    <a:pt x="13530" y="20060"/>
                  </a:cubicBezTo>
                  <a:cubicBezTo>
                    <a:pt x="15399" y="19510"/>
                    <a:pt x="16389" y="17640"/>
                    <a:pt x="15949" y="15770"/>
                  </a:cubicBezTo>
                  <a:cubicBezTo>
                    <a:pt x="15481" y="14273"/>
                    <a:pt x="14058" y="13253"/>
                    <a:pt x="12492" y="13253"/>
                  </a:cubicBezTo>
                  <a:cubicBezTo>
                    <a:pt x="12218" y="13253"/>
                    <a:pt x="11939" y="13285"/>
                    <a:pt x="11660" y="13350"/>
                  </a:cubicBezTo>
                  <a:cubicBezTo>
                    <a:pt x="11550" y="13350"/>
                    <a:pt x="11330" y="13460"/>
                    <a:pt x="11110" y="13570"/>
                  </a:cubicBezTo>
                  <a:lnTo>
                    <a:pt x="10230" y="13570"/>
                  </a:lnTo>
                  <a:cubicBezTo>
                    <a:pt x="10094" y="13543"/>
                    <a:pt x="9983" y="13523"/>
                    <a:pt x="9893" y="13508"/>
                  </a:cubicBezTo>
                  <a:lnTo>
                    <a:pt x="9893" y="13508"/>
                  </a:lnTo>
                  <a:cubicBezTo>
                    <a:pt x="10047" y="13570"/>
                    <a:pt x="10139" y="13570"/>
                    <a:pt x="10230" y="13570"/>
                  </a:cubicBezTo>
                  <a:lnTo>
                    <a:pt x="10010" y="13570"/>
                  </a:lnTo>
                  <a:cubicBezTo>
                    <a:pt x="9790" y="13570"/>
                    <a:pt x="9472" y="13473"/>
                    <a:pt x="9611" y="13473"/>
                  </a:cubicBezTo>
                  <a:cubicBezTo>
                    <a:pt x="9654" y="13473"/>
                    <a:pt x="9743"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580" y="13020"/>
                    <a:pt x="8470" y="12910"/>
                    <a:pt x="8360" y="12801"/>
                  </a:cubicBezTo>
                  <a:lnTo>
                    <a:pt x="8252" y="12746"/>
                  </a:lnTo>
                  <a:lnTo>
                    <a:pt x="8252" y="12746"/>
                  </a:lnTo>
                  <a:cubicBezTo>
                    <a:pt x="8021" y="12572"/>
                    <a:pt x="7986" y="12536"/>
                    <a:pt x="7810" y="12361"/>
                  </a:cubicBezTo>
                  <a:lnTo>
                    <a:pt x="7700" y="12251"/>
                  </a:lnTo>
                  <a:lnTo>
                    <a:pt x="7700" y="12251"/>
                  </a:lnTo>
                  <a:cubicBezTo>
                    <a:pt x="7700" y="12251"/>
                    <a:pt x="7700" y="12251"/>
                    <a:pt x="7700" y="12251"/>
                  </a:cubicBezTo>
                  <a:cubicBezTo>
                    <a:pt x="7590" y="12141"/>
                    <a:pt x="7370" y="11701"/>
                    <a:pt x="7260" y="11481"/>
                  </a:cubicBezTo>
                  <a:cubicBezTo>
                    <a:pt x="7160" y="11380"/>
                    <a:pt x="7151" y="11189"/>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7"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03"/>
                    <a:pt x="7458" y="7767"/>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9" name="Google Shape;1609;p39"/>
            <p:cNvSpPr/>
            <p:nvPr/>
          </p:nvSpPr>
          <p:spPr>
            <a:xfrm>
              <a:off x="4948375" y="1593900"/>
              <a:ext cx="452800" cy="510175"/>
            </a:xfrm>
            <a:custGeom>
              <a:avLst/>
              <a:gdLst/>
              <a:ahLst/>
              <a:cxnLst/>
              <a:rect l="l" t="t" r="r" b="b"/>
              <a:pathLst>
                <a:path w="18112" h="20407" extrusionOk="0">
                  <a:moveTo>
                    <a:pt x="7809" y="12042"/>
                  </a:moveTo>
                  <a:lnTo>
                    <a:pt x="7809" y="12042"/>
                  </a:lnTo>
                  <a:cubicBezTo>
                    <a:pt x="7844" y="12132"/>
                    <a:pt x="7872" y="12203"/>
                    <a:pt x="7872" y="12203"/>
                  </a:cubicBezTo>
                  <a:cubicBezTo>
                    <a:pt x="7872" y="12203"/>
                    <a:pt x="7854" y="12160"/>
                    <a:pt x="7809" y="12048"/>
                  </a:cubicBezTo>
                  <a:cubicBezTo>
                    <a:pt x="7809" y="12046"/>
                    <a:pt x="7809" y="12044"/>
                    <a:pt x="7809" y="12042"/>
                  </a:cubicBezTo>
                  <a:close/>
                  <a:moveTo>
                    <a:pt x="11056" y="0"/>
                  </a:moveTo>
                  <a:cubicBezTo>
                    <a:pt x="9864" y="0"/>
                    <a:pt x="8672" y="192"/>
                    <a:pt x="7479" y="609"/>
                  </a:cubicBezTo>
                  <a:cubicBezTo>
                    <a:pt x="5500" y="1269"/>
                    <a:pt x="3630" y="2699"/>
                    <a:pt x="2420" y="4458"/>
                  </a:cubicBezTo>
                  <a:cubicBezTo>
                    <a:pt x="220" y="7758"/>
                    <a:pt x="0" y="11938"/>
                    <a:pt x="1760" y="15457"/>
                  </a:cubicBezTo>
                  <a:cubicBezTo>
                    <a:pt x="2860" y="17437"/>
                    <a:pt x="4510" y="18977"/>
                    <a:pt x="6600" y="19967"/>
                  </a:cubicBezTo>
                  <a:cubicBezTo>
                    <a:pt x="7113" y="20260"/>
                    <a:pt x="7724" y="20407"/>
                    <a:pt x="8335" y="20407"/>
                  </a:cubicBezTo>
                  <a:cubicBezTo>
                    <a:pt x="8640" y="20407"/>
                    <a:pt x="8946" y="20370"/>
                    <a:pt x="9239" y="20297"/>
                  </a:cubicBezTo>
                  <a:cubicBezTo>
                    <a:pt x="10119" y="20077"/>
                    <a:pt x="10889" y="19417"/>
                    <a:pt x="11329" y="18647"/>
                  </a:cubicBezTo>
                  <a:cubicBezTo>
                    <a:pt x="12099" y="17217"/>
                    <a:pt x="11879" y="14797"/>
                    <a:pt x="10119" y="14027"/>
                  </a:cubicBezTo>
                  <a:lnTo>
                    <a:pt x="10229" y="14027"/>
                  </a:lnTo>
                  <a:cubicBezTo>
                    <a:pt x="9789" y="13917"/>
                    <a:pt x="9459" y="13697"/>
                    <a:pt x="9129" y="13477"/>
                  </a:cubicBezTo>
                  <a:lnTo>
                    <a:pt x="8799" y="13257"/>
                  </a:lnTo>
                  <a:lnTo>
                    <a:pt x="8799" y="13257"/>
                  </a:lnTo>
                  <a:cubicBezTo>
                    <a:pt x="8551" y="13009"/>
                    <a:pt x="8443" y="12901"/>
                    <a:pt x="8249" y="12708"/>
                  </a:cubicBezTo>
                  <a:lnTo>
                    <a:pt x="8249" y="12708"/>
                  </a:lnTo>
                  <a:lnTo>
                    <a:pt x="8139" y="12488"/>
                  </a:lnTo>
                  <a:cubicBezTo>
                    <a:pt x="7984" y="12332"/>
                    <a:pt x="7884" y="12122"/>
                    <a:pt x="7799" y="11935"/>
                  </a:cubicBezTo>
                  <a:lnTo>
                    <a:pt x="7799" y="11935"/>
                  </a:lnTo>
                  <a:cubicBezTo>
                    <a:pt x="7772" y="11783"/>
                    <a:pt x="7699" y="11677"/>
                    <a:pt x="7699" y="11498"/>
                  </a:cubicBezTo>
                  <a:cubicBezTo>
                    <a:pt x="7684" y="11466"/>
                    <a:pt x="7670" y="11433"/>
                    <a:pt x="7659" y="11398"/>
                  </a:cubicBezTo>
                  <a:lnTo>
                    <a:pt x="7659" y="11398"/>
                  </a:lnTo>
                  <a:cubicBezTo>
                    <a:pt x="7662" y="11420"/>
                    <a:pt x="7662" y="11430"/>
                    <a:pt x="7660" y="11430"/>
                  </a:cubicBezTo>
                  <a:cubicBezTo>
                    <a:pt x="7650" y="11430"/>
                    <a:pt x="7604" y="11279"/>
                    <a:pt x="7592" y="11127"/>
                  </a:cubicBezTo>
                  <a:lnTo>
                    <a:pt x="7592" y="11127"/>
                  </a:lnTo>
                  <a:cubicBezTo>
                    <a:pt x="7611" y="11221"/>
                    <a:pt x="7630" y="11314"/>
                    <a:pt x="7659" y="11398"/>
                  </a:cubicBezTo>
                  <a:lnTo>
                    <a:pt x="7659" y="11398"/>
                  </a:lnTo>
                  <a:cubicBezTo>
                    <a:pt x="7652" y="11355"/>
                    <a:pt x="7632" y="11268"/>
                    <a:pt x="7592" y="11118"/>
                  </a:cubicBezTo>
                  <a:lnTo>
                    <a:pt x="7592" y="11118"/>
                  </a:lnTo>
                  <a:cubicBezTo>
                    <a:pt x="7592" y="11121"/>
                    <a:pt x="7592" y="11124"/>
                    <a:pt x="7592" y="11127"/>
                  </a:cubicBezTo>
                  <a:lnTo>
                    <a:pt x="7592" y="11127"/>
                  </a:lnTo>
                  <a:cubicBezTo>
                    <a:pt x="7591" y="11119"/>
                    <a:pt x="7589" y="11110"/>
                    <a:pt x="7587" y="11101"/>
                  </a:cubicBezTo>
                  <a:lnTo>
                    <a:pt x="7587" y="11101"/>
                  </a:lnTo>
                  <a:cubicBezTo>
                    <a:pt x="7589" y="11107"/>
                    <a:pt x="7590" y="11112"/>
                    <a:pt x="7592" y="11118"/>
                  </a:cubicBezTo>
                  <a:lnTo>
                    <a:pt x="7592" y="11118"/>
                  </a:lnTo>
                  <a:cubicBezTo>
                    <a:pt x="7590" y="11098"/>
                    <a:pt x="7589" y="11077"/>
                    <a:pt x="7589" y="11058"/>
                  </a:cubicBezTo>
                  <a:cubicBezTo>
                    <a:pt x="7479" y="10728"/>
                    <a:pt x="7589" y="10728"/>
                    <a:pt x="7589" y="10508"/>
                  </a:cubicBezTo>
                  <a:lnTo>
                    <a:pt x="7589" y="9628"/>
                  </a:lnTo>
                  <a:cubicBezTo>
                    <a:pt x="7587" y="9654"/>
                    <a:pt x="7585" y="9679"/>
                    <a:pt x="7584" y="9703"/>
                  </a:cubicBezTo>
                  <a:lnTo>
                    <a:pt x="7584" y="9703"/>
                  </a:lnTo>
                  <a:cubicBezTo>
                    <a:pt x="7587" y="9630"/>
                    <a:pt x="7589" y="9565"/>
                    <a:pt x="7589" y="9518"/>
                  </a:cubicBezTo>
                  <a:cubicBezTo>
                    <a:pt x="7644" y="9353"/>
                    <a:pt x="7699" y="9215"/>
                    <a:pt x="7754" y="9078"/>
                  </a:cubicBezTo>
                  <a:lnTo>
                    <a:pt x="7754" y="9078"/>
                  </a:lnTo>
                  <a:cubicBezTo>
                    <a:pt x="7782" y="9050"/>
                    <a:pt x="7809" y="9023"/>
                    <a:pt x="7809" y="8968"/>
                  </a:cubicBezTo>
                  <a:lnTo>
                    <a:pt x="8029" y="8528"/>
                  </a:lnTo>
                  <a:cubicBezTo>
                    <a:pt x="8110" y="8407"/>
                    <a:pt x="8249" y="8227"/>
                    <a:pt x="8351" y="8097"/>
                  </a:cubicBezTo>
                  <a:lnTo>
                    <a:pt x="8351" y="8097"/>
                  </a:lnTo>
                  <a:cubicBezTo>
                    <a:pt x="8464" y="7984"/>
                    <a:pt x="8576" y="7871"/>
                    <a:pt x="8689" y="7758"/>
                  </a:cubicBezTo>
                  <a:lnTo>
                    <a:pt x="9019" y="7428"/>
                  </a:lnTo>
                  <a:cubicBezTo>
                    <a:pt x="9029" y="7418"/>
                    <a:pt x="9038" y="7409"/>
                    <a:pt x="9046" y="7401"/>
                  </a:cubicBezTo>
                  <a:lnTo>
                    <a:pt x="9046" y="7401"/>
                  </a:lnTo>
                  <a:cubicBezTo>
                    <a:pt x="9144" y="7343"/>
                    <a:pt x="9247" y="7280"/>
                    <a:pt x="9345" y="7222"/>
                  </a:cubicBezTo>
                  <a:lnTo>
                    <a:pt x="9345" y="7222"/>
                  </a:lnTo>
                  <a:cubicBezTo>
                    <a:pt x="9373" y="7221"/>
                    <a:pt x="9410" y="7216"/>
                    <a:pt x="9459" y="7208"/>
                  </a:cubicBezTo>
                  <a:lnTo>
                    <a:pt x="9899" y="6988"/>
                  </a:lnTo>
                  <a:lnTo>
                    <a:pt x="10327" y="6903"/>
                  </a:lnTo>
                  <a:lnTo>
                    <a:pt x="10327" y="6903"/>
                  </a:lnTo>
                  <a:cubicBezTo>
                    <a:pt x="10282" y="6907"/>
                    <a:pt x="10247" y="6910"/>
                    <a:pt x="10230" y="6910"/>
                  </a:cubicBezTo>
                  <a:cubicBezTo>
                    <a:pt x="10200" y="6910"/>
                    <a:pt x="10223" y="6901"/>
                    <a:pt x="10339" y="6878"/>
                  </a:cubicBezTo>
                  <a:lnTo>
                    <a:pt x="10449" y="6878"/>
                  </a:lnTo>
                  <a:lnTo>
                    <a:pt x="10327" y="6903"/>
                  </a:lnTo>
                  <a:lnTo>
                    <a:pt x="10327" y="6903"/>
                  </a:lnTo>
                  <a:cubicBezTo>
                    <a:pt x="10388" y="6896"/>
                    <a:pt x="10467" y="6887"/>
                    <a:pt x="10545" y="6878"/>
                  </a:cubicBezTo>
                  <a:lnTo>
                    <a:pt x="11879" y="6878"/>
                  </a:lnTo>
                  <a:cubicBezTo>
                    <a:pt x="12016" y="6906"/>
                    <a:pt x="12154" y="6933"/>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0" name="Google Shape;1610;p39"/>
            <p:cNvSpPr/>
            <p:nvPr/>
          </p:nvSpPr>
          <p:spPr>
            <a:xfrm>
              <a:off x="5630300" y="15943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3"/>
                    <a:pt x="7525" y="12076"/>
                  </a:cubicBezTo>
                  <a:lnTo>
                    <a:pt x="7525" y="12076"/>
                  </a:lnTo>
                  <a:lnTo>
                    <a:pt x="7480" y="12031"/>
                  </a:lnTo>
                  <a:cubicBezTo>
                    <a:pt x="7441" y="11972"/>
                    <a:pt x="7426" y="11948"/>
                    <a:pt x="7428" y="11948"/>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339" y="13570"/>
                  </a:lnTo>
                  <a:cubicBezTo>
                    <a:pt x="10128" y="13532"/>
                    <a:pt x="9971" y="13507"/>
                    <a:pt x="9856" y="13492"/>
                  </a:cubicBezTo>
                  <a:lnTo>
                    <a:pt x="9856" y="13492"/>
                  </a:lnTo>
                  <a:cubicBezTo>
                    <a:pt x="10034" y="13570"/>
                    <a:pt x="10143" y="13570"/>
                    <a:pt x="10339" y="13570"/>
                  </a:cubicBezTo>
                  <a:lnTo>
                    <a:pt x="10009" y="13570"/>
                  </a:lnTo>
                  <a:cubicBezTo>
                    <a:pt x="9789" y="13570"/>
                    <a:pt x="9472" y="13473"/>
                    <a:pt x="9643" y="13473"/>
                  </a:cubicBezTo>
                  <a:cubicBezTo>
                    <a:pt x="9683" y="13473"/>
                    <a:pt x="9752" y="13478"/>
                    <a:pt x="9856" y="13492"/>
                  </a:cubicBezTo>
                  <a:lnTo>
                    <a:pt x="9856" y="13492"/>
                  </a:lnTo>
                  <a:cubicBezTo>
                    <a:pt x="9835" y="13483"/>
                    <a:pt x="9813" y="13472"/>
                    <a:pt x="9789" y="13460"/>
                  </a:cubicBezTo>
                  <a:cubicBezTo>
                    <a:pt x="9569" y="13387"/>
                    <a:pt x="9349" y="13314"/>
                    <a:pt x="9129" y="13240"/>
                  </a:cubicBezTo>
                  <a:lnTo>
                    <a:pt x="9129" y="13240"/>
                  </a:lnTo>
                  <a:lnTo>
                    <a:pt x="8689" y="13020"/>
                  </a:lnTo>
                  <a:cubicBezTo>
                    <a:pt x="8579" y="13020"/>
                    <a:pt x="8469" y="12910"/>
                    <a:pt x="8359"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9"/>
                    <a:pt x="7920" y="7191"/>
                  </a:cubicBezTo>
                  <a:lnTo>
                    <a:pt x="8140" y="7081"/>
                  </a:lnTo>
                  <a:cubicBezTo>
                    <a:pt x="8165" y="7047"/>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2"/>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1" name="Google Shape;1611;p39"/>
            <p:cNvSpPr/>
            <p:nvPr/>
          </p:nvSpPr>
          <p:spPr>
            <a:xfrm>
              <a:off x="6279225" y="1593900"/>
              <a:ext cx="452825" cy="510175"/>
            </a:xfrm>
            <a:custGeom>
              <a:avLst/>
              <a:gdLst/>
              <a:ahLst/>
              <a:cxnLst/>
              <a:rect l="l" t="t" r="r" b="b"/>
              <a:pathLst>
                <a:path w="18113" h="20407" extrusionOk="0">
                  <a:moveTo>
                    <a:pt x="7810" y="12042"/>
                  </a:moveTo>
                  <a:cubicBezTo>
                    <a:pt x="7844" y="12132"/>
                    <a:pt x="7873" y="12203"/>
                    <a:pt x="7872" y="12203"/>
                  </a:cubicBezTo>
                  <a:cubicBezTo>
                    <a:pt x="7872" y="12203"/>
                    <a:pt x="7855" y="12160"/>
                    <a:pt x="7810" y="12048"/>
                  </a:cubicBezTo>
                  <a:cubicBezTo>
                    <a:pt x="7810" y="12046"/>
                    <a:pt x="7810" y="12044"/>
                    <a:pt x="7810" y="12042"/>
                  </a:cubicBezTo>
                  <a:close/>
                  <a:moveTo>
                    <a:pt x="11056" y="0"/>
                  </a:moveTo>
                  <a:cubicBezTo>
                    <a:pt x="9864" y="0"/>
                    <a:pt x="8672" y="192"/>
                    <a:pt x="7480" y="609"/>
                  </a:cubicBezTo>
                  <a:cubicBezTo>
                    <a:pt x="5500" y="1269"/>
                    <a:pt x="3630" y="2699"/>
                    <a:pt x="2420" y="4458"/>
                  </a:cubicBezTo>
                  <a:cubicBezTo>
                    <a:pt x="221" y="7758"/>
                    <a:pt x="1" y="11938"/>
                    <a:pt x="1760" y="15457"/>
                  </a:cubicBezTo>
                  <a:cubicBezTo>
                    <a:pt x="2860" y="17437"/>
                    <a:pt x="4510" y="18977"/>
                    <a:pt x="6600" y="19967"/>
                  </a:cubicBezTo>
                  <a:cubicBezTo>
                    <a:pt x="7113" y="20260"/>
                    <a:pt x="7724" y="20407"/>
                    <a:pt x="8335" y="20407"/>
                  </a:cubicBezTo>
                  <a:cubicBezTo>
                    <a:pt x="8641" y="20407"/>
                    <a:pt x="8946" y="20370"/>
                    <a:pt x="9240" y="20297"/>
                  </a:cubicBezTo>
                  <a:cubicBezTo>
                    <a:pt x="10120" y="20077"/>
                    <a:pt x="10889" y="19417"/>
                    <a:pt x="11329" y="18647"/>
                  </a:cubicBezTo>
                  <a:cubicBezTo>
                    <a:pt x="12099" y="17217"/>
                    <a:pt x="11879" y="14797"/>
                    <a:pt x="10120" y="14027"/>
                  </a:cubicBez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4" y="12332"/>
                    <a:pt x="7883" y="12120"/>
                    <a:pt x="7799" y="11932"/>
                  </a:cubicBezTo>
                  <a:lnTo>
                    <a:pt x="7799" y="11932"/>
                  </a:lnTo>
                  <a:cubicBezTo>
                    <a:pt x="7768" y="11782"/>
                    <a:pt x="7679" y="11676"/>
                    <a:pt x="7590" y="11498"/>
                  </a:cubicBezTo>
                  <a:cubicBezTo>
                    <a:pt x="7590" y="11431"/>
                    <a:pt x="7590" y="11354"/>
                    <a:pt x="7587" y="11274"/>
                  </a:cubicBezTo>
                  <a:lnTo>
                    <a:pt x="7587" y="11274"/>
                  </a:lnTo>
                  <a:cubicBezTo>
                    <a:pt x="7608" y="11386"/>
                    <a:pt x="7616" y="11430"/>
                    <a:pt x="7617" y="11430"/>
                  </a:cubicBezTo>
                  <a:cubicBezTo>
                    <a:pt x="7619" y="11430"/>
                    <a:pt x="7590" y="11229"/>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70" y="8318"/>
                    <a:pt x="8487" y="7930"/>
                    <a:pt x="8474" y="7930"/>
                  </a:cubicBezTo>
                  <a:lnTo>
                    <a:pt x="8474" y="7930"/>
                  </a:lnTo>
                  <a:cubicBezTo>
                    <a:pt x="8468" y="7930"/>
                    <a:pt x="8389" y="8015"/>
                    <a:pt x="8186" y="8243"/>
                  </a:cubicBezTo>
                  <a:lnTo>
                    <a:pt x="8186" y="8243"/>
                  </a:lnTo>
                  <a:cubicBezTo>
                    <a:pt x="8316" y="8081"/>
                    <a:pt x="8418" y="7920"/>
                    <a:pt x="8580" y="7758"/>
                  </a:cubicBezTo>
                  <a:lnTo>
                    <a:pt x="9020" y="7428"/>
                  </a:lnTo>
                  <a:cubicBezTo>
                    <a:pt x="9030" y="7418"/>
                    <a:pt x="9039" y="7409"/>
                    <a:pt x="9046" y="7401"/>
                  </a:cubicBezTo>
                  <a:lnTo>
                    <a:pt x="9046" y="7401"/>
                  </a:lnTo>
                  <a:cubicBezTo>
                    <a:pt x="9168" y="7329"/>
                    <a:pt x="9298" y="7249"/>
                    <a:pt x="9415" y="7182"/>
                  </a:cubicBezTo>
                  <a:lnTo>
                    <a:pt x="9415" y="7182"/>
                  </a:lnTo>
                  <a:lnTo>
                    <a:pt x="9900" y="6988"/>
                  </a:lnTo>
                  <a:lnTo>
                    <a:pt x="10361" y="6896"/>
                  </a:lnTo>
                  <a:lnTo>
                    <a:pt x="10361" y="6896"/>
                  </a:lnTo>
                  <a:cubicBezTo>
                    <a:pt x="10293" y="6904"/>
                    <a:pt x="10238" y="6910"/>
                    <a:pt x="10219" y="6910"/>
                  </a:cubicBezTo>
                  <a:cubicBezTo>
                    <a:pt x="10196" y="6910"/>
                    <a:pt x="10223" y="6901"/>
                    <a:pt x="10340" y="6878"/>
                  </a:cubicBezTo>
                  <a:lnTo>
                    <a:pt x="10450" y="6878"/>
                  </a:lnTo>
                  <a:lnTo>
                    <a:pt x="10361" y="6896"/>
                  </a:lnTo>
                  <a:lnTo>
                    <a:pt x="10361" y="6896"/>
                  </a:lnTo>
                  <a:cubicBezTo>
                    <a:pt x="10405" y="6891"/>
                    <a:pt x="10455" y="6884"/>
                    <a:pt x="10505" y="6878"/>
                  </a:cubicBezTo>
                  <a:lnTo>
                    <a:pt x="11866" y="6878"/>
                  </a:lnTo>
                  <a:cubicBezTo>
                    <a:pt x="11989" y="6906"/>
                    <a:pt x="12099" y="6933"/>
                    <a:pt x="12209" y="6988"/>
                  </a:cubicBezTo>
                  <a:cubicBezTo>
                    <a:pt x="12585" y="7089"/>
                    <a:pt x="12942" y="7136"/>
                    <a:pt x="13277" y="7136"/>
                  </a:cubicBezTo>
                  <a:cubicBezTo>
                    <a:pt x="16969" y="7136"/>
                    <a:pt x="18112" y="1498"/>
                    <a:pt x="14079" y="389"/>
                  </a:cubicBezTo>
                  <a:cubicBezTo>
                    <a:pt x="13072"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2" name="Google Shape;1612;p39"/>
            <p:cNvSpPr/>
            <p:nvPr/>
          </p:nvSpPr>
          <p:spPr>
            <a:xfrm>
              <a:off x="6961150" y="1594375"/>
              <a:ext cx="409750" cy="509925"/>
            </a:xfrm>
            <a:custGeom>
              <a:avLst/>
              <a:gdLst/>
              <a:ahLst/>
              <a:cxnLst/>
              <a:rect l="l" t="t" r="r" b="b"/>
              <a:pathLst>
                <a:path w="16390" h="20397" extrusionOk="0">
                  <a:moveTo>
                    <a:pt x="7822" y="7232"/>
                  </a:moveTo>
                  <a:cubicBezTo>
                    <a:pt x="7767" y="7272"/>
                    <a:pt x="7722" y="7299"/>
                    <a:pt x="7700" y="7299"/>
                  </a:cubicBezTo>
                  <a:cubicBezTo>
                    <a:pt x="7745" y="7277"/>
                    <a:pt x="7785" y="7254"/>
                    <a:pt x="7822" y="7232"/>
                  </a:cubicBezTo>
                  <a:close/>
                  <a:moveTo>
                    <a:pt x="6930" y="9059"/>
                  </a:moveTo>
                  <a:cubicBezTo>
                    <a:pt x="6930" y="9059"/>
                    <a:pt x="6898" y="9281"/>
                    <a:pt x="6869" y="9453"/>
                  </a:cubicBezTo>
                  <a:lnTo>
                    <a:pt x="6869" y="9453"/>
                  </a:lnTo>
                  <a:cubicBezTo>
                    <a:pt x="6868" y="9389"/>
                    <a:pt x="6820" y="9389"/>
                    <a:pt x="6820" y="9389"/>
                  </a:cubicBezTo>
                  <a:cubicBezTo>
                    <a:pt x="6857" y="9279"/>
                    <a:pt x="6893" y="9169"/>
                    <a:pt x="6930" y="9059"/>
                  </a:cubicBezTo>
                  <a:close/>
                  <a:moveTo>
                    <a:pt x="6857" y="9521"/>
                  </a:moveTo>
                  <a:cubicBezTo>
                    <a:pt x="6843" y="9595"/>
                    <a:pt x="6831" y="9648"/>
                    <a:pt x="6825" y="9648"/>
                  </a:cubicBezTo>
                  <a:cubicBezTo>
                    <a:pt x="6822" y="9648"/>
                    <a:pt x="6820" y="9636"/>
                    <a:pt x="6820" y="9609"/>
                  </a:cubicBezTo>
                  <a:cubicBezTo>
                    <a:pt x="6837" y="9574"/>
                    <a:pt x="6849" y="9545"/>
                    <a:pt x="6857" y="9521"/>
                  </a:cubicBezTo>
                  <a:close/>
                  <a:moveTo>
                    <a:pt x="8237" y="12883"/>
                  </a:moveTo>
                  <a:cubicBezTo>
                    <a:pt x="8247" y="12892"/>
                    <a:pt x="8256" y="12901"/>
                    <a:pt x="8266" y="12909"/>
                  </a:cubicBezTo>
                  <a:lnTo>
                    <a:pt x="8266" y="12909"/>
                  </a:lnTo>
                  <a:cubicBezTo>
                    <a:pt x="8260" y="12909"/>
                    <a:pt x="8255" y="12908"/>
                    <a:pt x="8250" y="12908"/>
                  </a:cubicBezTo>
                  <a:lnTo>
                    <a:pt x="8237" y="12883"/>
                  </a:lnTo>
                  <a:close/>
                  <a:moveTo>
                    <a:pt x="8304" y="12944"/>
                  </a:moveTo>
                  <a:lnTo>
                    <a:pt x="8304" y="12944"/>
                  </a:lnTo>
                  <a:cubicBezTo>
                    <a:pt x="8395" y="13026"/>
                    <a:pt x="8472" y="13093"/>
                    <a:pt x="8466" y="13093"/>
                  </a:cubicBezTo>
                  <a:cubicBezTo>
                    <a:pt x="8462" y="13093"/>
                    <a:pt x="8431" y="13072"/>
                    <a:pt x="8360" y="13018"/>
                  </a:cubicBezTo>
                  <a:cubicBezTo>
                    <a:pt x="8340" y="12992"/>
                    <a:pt x="8321" y="12967"/>
                    <a:pt x="8304" y="12944"/>
                  </a:cubicBezTo>
                  <a:close/>
                  <a:moveTo>
                    <a:pt x="8937" y="13293"/>
                  </a:moveTo>
                  <a:lnTo>
                    <a:pt x="8937" y="13293"/>
                  </a:lnTo>
                  <a:cubicBezTo>
                    <a:pt x="9054" y="13351"/>
                    <a:pt x="9164" y="13401"/>
                    <a:pt x="9157" y="13401"/>
                  </a:cubicBezTo>
                  <a:cubicBezTo>
                    <a:pt x="9153" y="13401"/>
                    <a:pt x="9113" y="13386"/>
                    <a:pt x="9020" y="13348"/>
                  </a:cubicBezTo>
                  <a:lnTo>
                    <a:pt x="8937" y="13293"/>
                  </a:lnTo>
                  <a:close/>
                  <a:moveTo>
                    <a:pt x="11440" y="13537"/>
                  </a:moveTo>
                  <a:cubicBezTo>
                    <a:pt x="11442" y="13537"/>
                    <a:pt x="11382" y="13545"/>
                    <a:pt x="11220" y="13568"/>
                  </a:cubicBezTo>
                  <a:lnTo>
                    <a:pt x="11192" y="13568"/>
                  </a:lnTo>
                  <a:cubicBezTo>
                    <a:pt x="11319" y="13553"/>
                    <a:pt x="11437" y="13537"/>
                    <a:pt x="11440" y="13537"/>
                  </a:cubicBezTo>
                  <a:close/>
                  <a:moveTo>
                    <a:pt x="7957" y="0"/>
                  </a:moveTo>
                  <a:cubicBezTo>
                    <a:pt x="7285" y="0"/>
                    <a:pt x="6612" y="144"/>
                    <a:pt x="5940" y="480"/>
                  </a:cubicBezTo>
                  <a:lnTo>
                    <a:pt x="6050" y="480"/>
                  </a:lnTo>
                  <a:cubicBezTo>
                    <a:pt x="2311" y="2130"/>
                    <a:pt x="1" y="5869"/>
                    <a:pt x="1" y="9939"/>
                  </a:cubicBezTo>
                  <a:cubicBezTo>
                    <a:pt x="1" y="13898"/>
                    <a:pt x="2201" y="17418"/>
                    <a:pt x="5720" y="19288"/>
                  </a:cubicBezTo>
                  <a:cubicBezTo>
                    <a:pt x="7301" y="20006"/>
                    <a:pt x="9023" y="20396"/>
                    <a:pt x="10763" y="20396"/>
                  </a:cubicBezTo>
                  <a:cubicBezTo>
                    <a:pt x="11686" y="20396"/>
                    <a:pt x="12614" y="20287"/>
                    <a:pt x="13529" y="20058"/>
                  </a:cubicBezTo>
                  <a:cubicBezTo>
                    <a:pt x="15399" y="19508"/>
                    <a:pt x="16389" y="17638"/>
                    <a:pt x="15949" y="15768"/>
                  </a:cubicBezTo>
                  <a:cubicBezTo>
                    <a:pt x="15496" y="14318"/>
                    <a:pt x="14147" y="13316"/>
                    <a:pt x="12639" y="13316"/>
                  </a:cubicBezTo>
                  <a:cubicBezTo>
                    <a:pt x="12318" y="13316"/>
                    <a:pt x="11989" y="13362"/>
                    <a:pt x="11660" y="13458"/>
                  </a:cubicBezTo>
                  <a:cubicBezTo>
                    <a:pt x="11440" y="13458"/>
                    <a:pt x="11220" y="13458"/>
                    <a:pt x="11000" y="13568"/>
                  </a:cubicBezTo>
                  <a:lnTo>
                    <a:pt x="10230" y="13568"/>
                  </a:lnTo>
                  <a:cubicBezTo>
                    <a:pt x="10106" y="13546"/>
                    <a:pt x="10001" y="13528"/>
                    <a:pt x="9914" y="13514"/>
                  </a:cubicBezTo>
                  <a:lnTo>
                    <a:pt x="9914" y="13514"/>
                  </a:lnTo>
                  <a:cubicBezTo>
                    <a:pt x="10056" y="13568"/>
                    <a:pt x="10143" y="13568"/>
                    <a:pt x="10230" y="13568"/>
                  </a:cubicBezTo>
                  <a:lnTo>
                    <a:pt x="10010" y="13568"/>
                  </a:lnTo>
                  <a:cubicBezTo>
                    <a:pt x="9790" y="13568"/>
                    <a:pt x="9423" y="13471"/>
                    <a:pt x="9562" y="13471"/>
                  </a:cubicBezTo>
                  <a:cubicBezTo>
                    <a:pt x="9610" y="13471"/>
                    <a:pt x="9718" y="13482"/>
                    <a:pt x="9914" y="13514"/>
                  </a:cubicBezTo>
                  <a:lnTo>
                    <a:pt x="9914" y="13514"/>
                  </a:lnTo>
                  <a:cubicBezTo>
                    <a:pt x="9877" y="13500"/>
                    <a:pt x="9836" y="13481"/>
                    <a:pt x="9790" y="13458"/>
                  </a:cubicBezTo>
                  <a:cubicBezTo>
                    <a:pt x="9460" y="13348"/>
                    <a:pt x="9130" y="13238"/>
                    <a:pt x="8800" y="13128"/>
                  </a:cubicBezTo>
                  <a:cubicBezTo>
                    <a:pt x="8749" y="13118"/>
                    <a:pt x="8714" y="13114"/>
                    <a:pt x="8692" y="13114"/>
                  </a:cubicBezTo>
                  <a:cubicBezTo>
                    <a:pt x="8681" y="13114"/>
                    <a:pt x="8673" y="13115"/>
                    <a:pt x="8668" y="13117"/>
                  </a:cubicBezTo>
                  <a:lnTo>
                    <a:pt x="8668" y="13117"/>
                  </a:lnTo>
                  <a:cubicBezTo>
                    <a:pt x="8481" y="13021"/>
                    <a:pt x="8377" y="12927"/>
                    <a:pt x="8279" y="12911"/>
                  </a:cubicBezTo>
                  <a:lnTo>
                    <a:pt x="8279" y="12911"/>
                  </a:lnTo>
                  <a:cubicBezTo>
                    <a:pt x="8249" y="12870"/>
                    <a:pt x="8222" y="12835"/>
                    <a:pt x="8197" y="12803"/>
                  </a:cubicBezTo>
                  <a:lnTo>
                    <a:pt x="8197" y="12803"/>
                  </a:lnTo>
                  <a:lnTo>
                    <a:pt x="8140" y="12689"/>
                  </a:lnTo>
                  <a:cubicBezTo>
                    <a:pt x="8117" y="12677"/>
                    <a:pt x="8099" y="12669"/>
                    <a:pt x="8084" y="12663"/>
                  </a:cubicBezTo>
                  <a:lnTo>
                    <a:pt x="8084" y="12663"/>
                  </a:lnTo>
                  <a:cubicBezTo>
                    <a:pt x="7994" y="12560"/>
                    <a:pt x="7941" y="12534"/>
                    <a:pt x="7810" y="12469"/>
                  </a:cubicBezTo>
                  <a:lnTo>
                    <a:pt x="7700" y="12249"/>
                  </a:lnTo>
                  <a:lnTo>
                    <a:pt x="7700" y="12249"/>
                  </a:lnTo>
                  <a:cubicBezTo>
                    <a:pt x="7700" y="12249"/>
                    <a:pt x="7920" y="12469"/>
                    <a:pt x="7920" y="12469"/>
                  </a:cubicBezTo>
                  <a:cubicBezTo>
                    <a:pt x="7920" y="12469"/>
                    <a:pt x="7792" y="12320"/>
                    <a:pt x="7678" y="12181"/>
                  </a:cubicBezTo>
                  <a:lnTo>
                    <a:pt x="7678" y="12181"/>
                  </a:lnTo>
                  <a:cubicBezTo>
                    <a:pt x="7692" y="12208"/>
                    <a:pt x="7700" y="12231"/>
                    <a:pt x="7700" y="12249"/>
                  </a:cubicBezTo>
                  <a:lnTo>
                    <a:pt x="7649" y="12146"/>
                  </a:lnTo>
                  <a:lnTo>
                    <a:pt x="7649" y="12146"/>
                  </a:lnTo>
                  <a:cubicBezTo>
                    <a:pt x="7658" y="12158"/>
                    <a:pt x="7668" y="12169"/>
                    <a:pt x="7678" y="12181"/>
                  </a:cubicBezTo>
                  <a:lnTo>
                    <a:pt x="7678" y="12181"/>
                  </a:lnTo>
                  <a:cubicBezTo>
                    <a:pt x="7663" y="12153"/>
                    <a:pt x="7643" y="12121"/>
                    <a:pt x="7618" y="12085"/>
                  </a:cubicBezTo>
                  <a:lnTo>
                    <a:pt x="7618" y="12085"/>
                  </a:lnTo>
                  <a:lnTo>
                    <a:pt x="7590" y="12029"/>
                  </a:lnTo>
                  <a:cubicBezTo>
                    <a:pt x="7577" y="12015"/>
                    <a:pt x="7565" y="12004"/>
                    <a:pt x="7555" y="11994"/>
                  </a:cubicBezTo>
                  <a:lnTo>
                    <a:pt x="7555" y="11994"/>
                  </a:lnTo>
                  <a:cubicBezTo>
                    <a:pt x="7452" y="11848"/>
                    <a:pt x="7322" y="11663"/>
                    <a:pt x="7260" y="11479"/>
                  </a:cubicBezTo>
                  <a:cubicBezTo>
                    <a:pt x="7260" y="11390"/>
                    <a:pt x="7189" y="11301"/>
                    <a:pt x="7103" y="11213"/>
                  </a:cubicBezTo>
                  <a:lnTo>
                    <a:pt x="7103" y="11213"/>
                  </a:lnTo>
                  <a:cubicBezTo>
                    <a:pt x="7037" y="10963"/>
                    <a:pt x="7022" y="10764"/>
                    <a:pt x="6930" y="10489"/>
                  </a:cubicBezTo>
                  <a:cubicBezTo>
                    <a:pt x="6930" y="10461"/>
                    <a:pt x="6930" y="10434"/>
                    <a:pt x="6930" y="10379"/>
                  </a:cubicBezTo>
                  <a:lnTo>
                    <a:pt x="6930" y="9499"/>
                  </a:lnTo>
                  <a:lnTo>
                    <a:pt x="6930" y="9059"/>
                  </a:lnTo>
                  <a:lnTo>
                    <a:pt x="6930" y="9059"/>
                  </a:lnTo>
                  <a:cubicBezTo>
                    <a:pt x="7003" y="8839"/>
                    <a:pt x="7077" y="8619"/>
                    <a:pt x="7150" y="8399"/>
                  </a:cubicBezTo>
                  <a:lnTo>
                    <a:pt x="7150" y="8399"/>
                  </a:lnTo>
                  <a:cubicBezTo>
                    <a:pt x="7043" y="8613"/>
                    <a:pt x="7005" y="8688"/>
                    <a:pt x="7003" y="8688"/>
                  </a:cubicBezTo>
                  <a:cubicBezTo>
                    <a:pt x="7000" y="8688"/>
                    <a:pt x="7150" y="8363"/>
                    <a:pt x="7150" y="8289"/>
                  </a:cubicBezTo>
                  <a:cubicBezTo>
                    <a:pt x="7150" y="8267"/>
                    <a:pt x="7173" y="8226"/>
                    <a:pt x="7209" y="8174"/>
                  </a:cubicBezTo>
                  <a:lnTo>
                    <a:pt x="7209" y="8174"/>
                  </a:lnTo>
                  <a:cubicBezTo>
                    <a:pt x="7182" y="8252"/>
                    <a:pt x="7150" y="8357"/>
                    <a:pt x="7150" y="8399"/>
                  </a:cubicBezTo>
                  <a:cubicBezTo>
                    <a:pt x="7193" y="8271"/>
                    <a:pt x="7219" y="8189"/>
                    <a:pt x="7233" y="8140"/>
                  </a:cubicBezTo>
                  <a:lnTo>
                    <a:pt x="7233" y="8140"/>
                  </a:lnTo>
                  <a:cubicBezTo>
                    <a:pt x="7225" y="8152"/>
                    <a:pt x="7216" y="8163"/>
                    <a:pt x="7209" y="8174"/>
                  </a:cubicBezTo>
                  <a:lnTo>
                    <a:pt x="7209" y="8174"/>
                  </a:lnTo>
                  <a:cubicBezTo>
                    <a:pt x="7228" y="8120"/>
                    <a:pt x="7244" y="8080"/>
                    <a:pt x="7247" y="8080"/>
                  </a:cubicBezTo>
                  <a:lnTo>
                    <a:pt x="7247" y="8080"/>
                  </a:lnTo>
                  <a:cubicBezTo>
                    <a:pt x="7249" y="8080"/>
                    <a:pt x="7246" y="8097"/>
                    <a:pt x="7233" y="8140"/>
                  </a:cubicBezTo>
                  <a:lnTo>
                    <a:pt x="7233" y="8140"/>
                  </a:lnTo>
                  <a:cubicBezTo>
                    <a:pt x="7387" y="7929"/>
                    <a:pt x="7700" y="7575"/>
                    <a:pt x="7700" y="7409"/>
                  </a:cubicBezTo>
                  <a:lnTo>
                    <a:pt x="7700" y="7409"/>
                  </a:lnTo>
                  <a:lnTo>
                    <a:pt x="7920" y="7189"/>
                  </a:lnTo>
                  <a:lnTo>
                    <a:pt x="8140" y="7079"/>
                  </a:lnTo>
                  <a:cubicBezTo>
                    <a:pt x="8166" y="7045"/>
                    <a:pt x="8186" y="7017"/>
                    <a:pt x="8200" y="6995"/>
                  </a:cubicBezTo>
                  <a:lnTo>
                    <a:pt x="8200" y="6995"/>
                  </a:lnTo>
                  <a:cubicBezTo>
                    <a:pt x="8216" y="6986"/>
                    <a:pt x="8233" y="6978"/>
                    <a:pt x="8250" y="6969"/>
                  </a:cubicBezTo>
                  <a:cubicBezTo>
                    <a:pt x="8580" y="6749"/>
                    <a:pt x="9020" y="6529"/>
                    <a:pt x="9460" y="6419"/>
                  </a:cubicBezTo>
                  <a:cubicBezTo>
                    <a:pt x="10230" y="5979"/>
                    <a:pt x="10780" y="5209"/>
                    <a:pt x="11000" y="4329"/>
                  </a:cubicBezTo>
                  <a:cubicBezTo>
                    <a:pt x="11550" y="2460"/>
                    <a:pt x="10450" y="590"/>
                    <a:pt x="8580" y="40"/>
                  </a:cubicBezTo>
                  <a:cubicBezTo>
                    <a:pt x="8372" y="14"/>
                    <a:pt x="8164" y="0"/>
                    <a:pt x="79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3" name="Google Shape;1613;p39"/>
            <p:cNvSpPr/>
            <p:nvPr/>
          </p:nvSpPr>
          <p:spPr>
            <a:xfrm>
              <a:off x="6620200" y="2078425"/>
              <a:ext cx="409725" cy="509600"/>
            </a:xfrm>
            <a:custGeom>
              <a:avLst/>
              <a:gdLst/>
              <a:ahLst/>
              <a:cxnLst/>
              <a:rect l="l" t="t" r="r" b="b"/>
              <a:pathLst>
                <a:path w="16389" h="20384" extrusionOk="0">
                  <a:moveTo>
                    <a:pt x="8827" y="8202"/>
                  </a:moveTo>
                  <a:lnTo>
                    <a:pt x="8909" y="8285"/>
                  </a:lnTo>
                  <a:cubicBezTo>
                    <a:pt x="8949"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674" y="10775"/>
                  </a:moveTo>
                  <a:cubicBezTo>
                    <a:pt x="9677"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4" y="10775"/>
                  </a:cubicBezTo>
                  <a:close/>
                  <a:moveTo>
                    <a:pt x="5786" y="0"/>
                  </a:moveTo>
                  <a:cubicBezTo>
                    <a:pt x="4810" y="0"/>
                    <a:pt x="3828" y="124"/>
                    <a:pt x="2860" y="366"/>
                  </a:cubicBezTo>
                  <a:cubicBezTo>
                    <a:pt x="990" y="806"/>
                    <a:pt x="0" y="2786"/>
                    <a:pt x="440" y="4545"/>
                  </a:cubicBezTo>
                  <a:cubicBezTo>
                    <a:pt x="903" y="6118"/>
                    <a:pt x="2300" y="7069"/>
                    <a:pt x="3779" y="7069"/>
                  </a:cubicBezTo>
                  <a:cubicBezTo>
                    <a:pt x="4058" y="7069"/>
                    <a:pt x="4340" y="7035"/>
                    <a:pt x="4620" y="6965"/>
                  </a:cubicBezTo>
                  <a:lnTo>
                    <a:pt x="5280" y="6855"/>
                  </a:lnTo>
                  <a:lnTo>
                    <a:pt x="6270" y="6855"/>
                  </a:lnTo>
                  <a:cubicBezTo>
                    <a:pt x="6563" y="6855"/>
                    <a:pt x="6905" y="6953"/>
                    <a:pt x="6742" y="6953"/>
                  </a:cubicBezTo>
                  <a:cubicBezTo>
                    <a:pt x="6661" y="6953"/>
                    <a:pt x="6453" y="6928"/>
                    <a:pt x="6050" y="6855"/>
                  </a:cubicBezTo>
                  <a:lnTo>
                    <a:pt x="6050" y="6855"/>
                  </a:lnTo>
                  <a:lnTo>
                    <a:pt x="6600" y="6965"/>
                  </a:lnTo>
                  <a:cubicBezTo>
                    <a:pt x="6826" y="6965"/>
                    <a:pt x="7053" y="7017"/>
                    <a:pt x="7280" y="7085"/>
                  </a:cubicBezTo>
                  <a:lnTo>
                    <a:pt x="7280" y="7085"/>
                  </a:lnTo>
                  <a:lnTo>
                    <a:pt x="7699" y="7295"/>
                  </a:lnTo>
                  <a:lnTo>
                    <a:pt x="8029" y="7515"/>
                  </a:lnTo>
                  <a:lnTo>
                    <a:pt x="8035" y="7518"/>
                  </a:lnTo>
                  <a:lnTo>
                    <a:pt x="8035" y="7518"/>
                  </a:lnTo>
                  <a:cubicBezTo>
                    <a:pt x="8361" y="7827"/>
                    <a:pt x="8381" y="7756"/>
                    <a:pt x="8579" y="7955"/>
                  </a:cubicBezTo>
                  <a:lnTo>
                    <a:pt x="8579" y="7955"/>
                  </a:lnTo>
                  <a:lnTo>
                    <a:pt x="8579" y="7955"/>
                  </a:lnTo>
                  <a:cubicBezTo>
                    <a:pt x="8581" y="7956"/>
                    <a:pt x="8689" y="8066"/>
                    <a:pt x="8689" y="8175"/>
                  </a:cubicBezTo>
                  <a:cubicBezTo>
                    <a:pt x="8689" y="8175"/>
                    <a:pt x="9019" y="8615"/>
                    <a:pt x="9129" y="8835"/>
                  </a:cubicBezTo>
                  <a:cubicBezTo>
                    <a:pt x="9208" y="8992"/>
                    <a:pt x="9230" y="9093"/>
                    <a:pt x="9277" y="9179"/>
                  </a:cubicBezTo>
                  <a:lnTo>
                    <a:pt x="9277" y="9179"/>
                  </a:lnTo>
                  <a:cubicBezTo>
                    <a:pt x="9351" y="9444"/>
                    <a:pt x="9364" y="9648"/>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375"/>
                    <a:pt x="9569" y="10595"/>
                    <a:pt x="9569" y="10925"/>
                  </a:cubicBezTo>
                  <a:cubicBezTo>
                    <a:pt x="9569" y="11142"/>
                    <a:pt x="9569" y="11252"/>
                    <a:pt x="9569" y="11361"/>
                  </a:cubicBezTo>
                  <a:lnTo>
                    <a:pt x="9569" y="11361"/>
                  </a:lnTo>
                  <a:cubicBezTo>
                    <a:pt x="9496" y="11572"/>
                    <a:pt x="9423" y="11768"/>
                    <a:pt x="9349" y="11915"/>
                  </a:cubicBezTo>
                  <a:cubicBezTo>
                    <a:pt x="9456" y="11700"/>
                    <a:pt x="9494" y="11625"/>
                    <a:pt x="9496" y="11625"/>
                  </a:cubicBezTo>
                  <a:lnTo>
                    <a:pt x="9496" y="11625"/>
                  </a:lnTo>
                  <a:cubicBezTo>
                    <a:pt x="9500" y="11625"/>
                    <a:pt x="9349" y="11950"/>
                    <a:pt x="9349" y="12025"/>
                  </a:cubicBezTo>
                  <a:cubicBezTo>
                    <a:pt x="9345" y="12029"/>
                    <a:pt x="9339" y="12035"/>
                    <a:pt x="9333" y="12041"/>
                  </a:cubicBezTo>
                  <a:lnTo>
                    <a:pt x="9333" y="12041"/>
                  </a:lnTo>
                  <a:cubicBezTo>
                    <a:pt x="9343" y="11997"/>
                    <a:pt x="9349" y="11953"/>
                    <a:pt x="9349" y="11915"/>
                  </a:cubicBezTo>
                  <a:lnTo>
                    <a:pt x="9349" y="11915"/>
                  </a:lnTo>
                  <a:cubicBezTo>
                    <a:pt x="9327" y="11982"/>
                    <a:pt x="9309" y="12038"/>
                    <a:pt x="9295" y="12083"/>
                  </a:cubicBezTo>
                  <a:lnTo>
                    <a:pt x="9295" y="12083"/>
                  </a:lnTo>
                  <a:cubicBezTo>
                    <a:pt x="9309" y="12067"/>
                    <a:pt x="9322" y="12053"/>
                    <a:pt x="9333" y="12041"/>
                  </a:cubicBezTo>
                  <a:lnTo>
                    <a:pt x="9333" y="12041"/>
                  </a:lnTo>
                  <a:cubicBezTo>
                    <a:pt x="9308" y="12153"/>
                    <a:pt x="9264" y="12263"/>
                    <a:pt x="9254" y="12263"/>
                  </a:cubicBezTo>
                  <a:cubicBezTo>
                    <a:pt x="9247" y="12263"/>
                    <a:pt x="9255" y="12214"/>
                    <a:pt x="9295" y="12083"/>
                  </a:cubicBezTo>
                  <a:lnTo>
                    <a:pt x="9295" y="12083"/>
                  </a:lnTo>
                  <a:cubicBezTo>
                    <a:pt x="9144" y="12254"/>
                    <a:pt x="8812" y="12679"/>
                    <a:pt x="8786" y="12917"/>
                  </a:cubicBezTo>
                  <a:lnTo>
                    <a:pt x="8786" y="12917"/>
                  </a:lnTo>
                  <a:lnTo>
                    <a:pt x="8689" y="13015"/>
                  </a:lnTo>
                  <a:lnTo>
                    <a:pt x="8689" y="13015"/>
                  </a:lnTo>
                  <a:cubicBezTo>
                    <a:pt x="8631" y="13073"/>
                    <a:pt x="8416" y="13256"/>
                    <a:pt x="8295" y="13365"/>
                  </a:cubicBezTo>
                  <a:lnTo>
                    <a:pt x="8295" y="13365"/>
                  </a:lnTo>
                  <a:cubicBezTo>
                    <a:pt x="8424" y="13279"/>
                    <a:pt x="8526" y="13178"/>
                    <a:pt x="8685" y="13019"/>
                  </a:cubicBezTo>
                  <a:lnTo>
                    <a:pt x="8685" y="13019"/>
                  </a:lnTo>
                  <a:lnTo>
                    <a:pt x="8469" y="13234"/>
                  </a:lnTo>
                  <a:lnTo>
                    <a:pt x="8359" y="13344"/>
                  </a:lnTo>
                  <a:cubicBezTo>
                    <a:pt x="8260" y="13419"/>
                    <a:pt x="8217" y="13449"/>
                    <a:pt x="8211" y="13449"/>
                  </a:cubicBezTo>
                  <a:cubicBezTo>
                    <a:pt x="8204" y="13449"/>
                    <a:pt x="8240" y="13414"/>
                    <a:pt x="8295" y="13365"/>
                  </a:cubicBezTo>
                  <a:lnTo>
                    <a:pt x="8295" y="13365"/>
                  </a:lnTo>
                  <a:cubicBezTo>
                    <a:pt x="8248" y="13396"/>
                    <a:pt x="8198" y="13425"/>
                    <a:pt x="8139" y="13454"/>
                  </a:cubicBezTo>
                  <a:cubicBezTo>
                    <a:pt x="7809" y="13674"/>
                    <a:pt x="7369" y="13784"/>
                    <a:pt x="7039" y="14004"/>
                  </a:cubicBezTo>
                  <a:cubicBezTo>
                    <a:pt x="6270" y="14444"/>
                    <a:pt x="5610" y="15214"/>
                    <a:pt x="5390" y="16094"/>
                  </a:cubicBezTo>
                  <a:cubicBezTo>
                    <a:pt x="5170" y="16974"/>
                    <a:pt x="5280" y="17854"/>
                    <a:pt x="5720" y="18734"/>
                  </a:cubicBezTo>
                  <a:cubicBezTo>
                    <a:pt x="6270" y="19504"/>
                    <a:pt x="6929" y="20054"/>
                    <a:pt x="7809" y="20274"/>
                  </a:cubicBezTo>
                  <a:cubicBezTo>
                    <a:pt x="8103" y="20347"/>
                    <a:pt x="8408" y="20384"/>
                    <a:pt x="8714" y="20384"/>
                  </a:cubicBezTo>
                  <a:cubicBezTo>
                    <a:pt x="9325" y="20384"/>
                    <a:pt x="9936" y="20237"/>
                    <a:pt x="10449" y="19944"/>
                  </a:cubicBezTo>
                  <a:lnTo>
                    <a:pt x="10339" y="19944"/>
                  </a:lnTo>
                  <a:cubicBezTo>
                    <a:pt x="14079" y="18294"/>
                    <a:pt x="16388" y="14554"/>
                    <a:pt x="16388" y="10485"/>
                  </a:cubicBezTo>
                  <a:cubicBezTo>
                    <a:pt x="16388" y="6525"/>
                    <a:pt x="14189" y="2895"/>
                    <a:pt x="10669" y="1136"/>
                  </a:cubicBezTo>
                  <a:cubicBezTo>
                    <a:pt x="9136" y="369"/>
                    <a:pt x="7471"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4" name="Google Shape;1614;p39"/>
            <p:cNvSpPr/>
            <p:nvPr/>
          </p:nvSpPr>
          <p:spPr>
            <a:xfrm>
              <a:off x="5928175"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8" y="8386"/>
                    <a:pt x="10240" y="8314"/>
                    <a:pt x="10241" y="8314"/>
                  </a:cubicBezTo>
                  <a:close/>
                  <a:moveTo>
                    <a:pt x="10463" y="9147"/>
                  </a:moveTo>
                  <a:cubicBezTo>
                    <a:pt x="10470" y="9197"/>
                    <a:pt x="10489" y="9282"/>
                    <a:pt x="10524" y="9412"/>
                  </a:cubicBezTo>
                  <a:lnTo>
                    <a:pt x="10524" y="9412"/>
                  </a:lnTo>
                  <a:cubicBezTo>
                    <a:pt x="10506" y="9321"/>
                    <a:pt x="10488" y="9230"/>
                    <a:pt x="10463" y="9147"/>
                  </a:cubicBezTo>
                  <a:close/>
                  <a:moveTo>
                    <a:pt x="10524" y="9412"/>
                  </a:moveTo>
                  <a:cubicBezTo>
                    <a:pt x="10551" y="9547"/>
                    <a:pt x="10579" y="9682"/>
                    <a:pt x="10633" y="9790"/>
                  </a:cubicBezTo>
                  <a:cubicBezTo>
                    <a:pt x="10587" y="9635"/>
                    <a:pt x="10551" y="9510"/>
                    <a:pt x="10524" y="9412"/>
                  </a:cubicBezTo>
                  <a:close/>
                  <a:moveTo>
                    <a:pt x="10413" y="11420"/>
                  </a:moveTo>
                  <a:lnTo>
                    <a:pt x="10413" y="11550"/>
                  </a:lnTo>
                  <a:cubicBezTo>
                    <a:pt x="10357" y="11605"/>
                    <a:pt x="10301" y="11689"/>
                    <a:pt x="10246" y="11773"/>
                  </a:cubicBezTo>
                  <a:lnTo>
                    <a:pt x="10246" y="11773"/>
                  </a:lnTo>
                  <a:cubicBezTo>
                    <a:pt x="10293" y="11676"/>
                    <a:pt x="10363" y="11532"/>
                    <a:pt x="10413" y="11420"/>
                  </a:cubicBezTo>
                  <a:close/>
                  <a:moveTo>
                    <a:pt x="9880" y="12330"/>
                  </a:moveTo>
                  <a:cubicBezTo>
                    <a:pt x="9718" y="12516"/>
                    <a:pt x="9662" y="12587"/>
                    <a:pt x="9667" y="12587"/>
                  </a:cubicBezTo>
                  <a:cubicBezTo>
                    <a:pt x="9672" y="12587"/>
                    <a:pt x="9776" y="12470"/>
                    <a:pt x="9880" y="12330"/>
                  </a:cubicBezTo>
                  <a:close/>
                  <a:moveTo>
                    <a:pt x="9569" y="12853"/>
                  </a:moveTo>
                  <a:cubicBezTo>
                    <a:pt x="9576" y="12853"/>
                    <a:pt x="9538" y="12888"/>
                    <a:pt x="9423" y="12979"/>
                  </a:cubicBezTo>
                  <a:cubicBezTo>
                    <a:pt x="9386" y="12992"/>
                    <a:pt x="9349" y="13006"/>
                    <a:pt x="9314" y="13021"/>
                  </a:cubicBezTo>
                  <a:lnTo>
                    <a:pt x="9314" y="13021"/>
                  </a:lnTo>
                  <a:cubicBezTo>
                    <a:pt x="9432" y="12939"/>
                    <a:pt x="9557" y="12853"/>
                    <a:pt x="9569" y="12853"/>
                  </a:cubicBezTo>
                  <a:close/>
                  <a:moveTo>
                    <a:pt x="9778" y="1"/>
                  </a:moveTo>
                  <a:cubicBezTo>
                    <a:pt x="9472" y="1"/>
                    <a:pt x="9166" y="37"/>
                    <a:pt x="8873" y="111"/>
                  </a:cubicBezTo>
                  <a:cubicBezTo>
                    <a:pt x="7993" y="331"/>
                    <a:pt x="7333" y="881"/>
                    <a:pt x="689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70" y="7616"/>
                    <a:pt x="9863" y="7810"/>
                  </a:cubicBezTo>
                  <a:lnTo>
                    <a:pt x="9863" y="7810"/>
                  </a:lnTo>
                  <a:lnTo>
                    <a:pt x="9863" y="7810"/>
                  </a:ln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6" y="9105"/>
                    <a:pt x="10458" y="9088"/>
                    <a:pt x="10465" y="9088"/>
                  </a:cubicBezTo>
                  <a:lnTo>
                    <a:pt x="10465" y="9088"/>
                  </a:ln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19" y="11310"/>
                    <a:pt x="10316" y="11524"/>
                    <a:pt x="10212" y="11823"/>
                  </a:cubicBezTo>
                  <a:lnTo>
                    <a:pt x="10212" y="11823"/>
                  </a:lnTo>
                  <a:cubicBezTo>
                    <a:pt x="10169" y="11887"/>
                    <a:pt x="10126" y="11946"/>
                    <a:pt x="10083" y="11990"/>
                  </a:cubicBezTo>
                  <a:cubicBezTo>
                    <a:pt x="10052"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5" y="13608"/>
                    <a:pt x="7937"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3" y="13639"/>
                  </a:lnTo>
                  <a:cubicBezTo>
                    <a:pt x="6673" y="13639"/>
                    <a:pt x="6013" y="13529"/>
                    <a:pt x="5903" y="13529"/>
                  </a:cubicBezTo>
                  <a:cubicBezTo>
                    <a:pt x="5537" y="13429"/>
                    <a:pt x="5188" y="13382"/>
                    <a:pt x="4858" y="13382"/>
                  </a:cubicBezTo>
                  <a:cubicBezTo>
                    <a:pt x="1236" y="13382"/>
                    <a:pt x="1" y="19020"/>
                    <a:pt x="4034" y="20129"/>
                  </a:cubicBezTo>
                  <a:cubicBezTo>
                    <a:pt x="4985" y="20366"/>
                    <a:pt x="5956" y="20481"/>
                    <a:pt x="6921" y="20481"/>
                  </a:cubicBezTo>
                  <a:cubicBezTo>
                    <a:pt x="8189" y="20481"/>
                    <a:pt x="9446" y="20283"/>
                    <a:pt x="10633" y="19909"/>
                  </a:cubicBezTo>
                  <a:cubicBezTo>
                    <a:pt x="12723" y="19139"/>
                    <a:pt x="14483" y="17819"/>
                    <a:pt x="15802" y="15949"/>
                  </a:cubicBezTo>
                  <a:cubicBezTo>
                    <a:pt x="18002" y="12649"/>
                    <a:pt x="18222" y="8470"/>
                    <a:pt x="16352" y="4950"/>
                  </a:cubicBezTo>
                  <a:cubicBezTo>
                    <a:pt x="15362"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5" name="Google Shape;1615;p39"/>
            <p:cNvSpPr/>
            <p:nvPr/>
          </p:nvSpPr>
          <p:spPr>
            <a:xfrm>
              <a:off x="5289325" y="2078425"/>
              <a:ext cx="409750" cy="509600"/>
            </a:xfrm>
            <a:custGeom>
              <a:avLst/>
              <a:gdLst/>
              <a:ahLst/>
              <a:cxnLst/>
              <a:rect l="l" t="t" r="r" b="b"/>
              <a:pathLst>
                <a:path w="16390" h="20384" extrusionOk="0">
                  <a:moveTo>
                    <a:pt x="8100" y="7495"/>
                  </a:moveTo>
                  <a:lnTo>
                    <a:pt x="8140" y="7515"/>
                  </a:lnTo>
                  <a:lnTo>
                    <a:pt x="8188" y="7563"/>
                  </a:lnTo>
                  <a:lnTo>
                    <a:pt x="8188" y="7563"/>
                  </a:lnTo>
                  <a:cubicBezTo>
                    <a:pt x="8159" y="7541"/>
                    <a:pt x="8130" y="7518"/>
                    <a:pt x="8100" y="7495"/>
                  </a:cubicBezTo>
                  <a:close/>
                  <a:moveTo>
                    <a:pt x="8827" y="8202"/>
                  </a:moveTo>
                  <a:lnTo>
                    <a:pt x="8910" y="8285"/>
                  </a:lnTo>
                  <a:cubicBezTo>
                    <a:pt x="8949" y="8344"/>
                    <a:pt x="8964" y="8368"/>
                    <a:pt x="8962"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1" y="0"/>
                    <a:pt x="3828" y="124"/>
                    <a:pt x="2860" y="366"/>
                  </a:cubicBezTo>
                  <a:cubicBezTo>
                    <a:pt x="991" y="806"/>
                    <a:pt x="1" y="2786"/>
                    <a:pt x="441" y="4545"/>
                  </a:cubicBezTo>
                  <a:cubicBezTo>
                    <a:pt x="903" y="6118"/>
                    <a:pt x="2300" y="7069"/>
                    <a:pt x="3845" y="7069"/>
                  </a:cubicBezTo>
                  <a:cubicBezTo>
                    <a:pt x="4137" y="7069"/>
                    <a:pt x="4434"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4"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6" y="9712"/>
                    <a:pt x="9530" y="9712"/>
                  </a:cubicBezTo>
                  <a:lnTo>
                    <a:pt x="9530" y="9712"/>
                  </a:ln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7" y="11907"/>
                    <a:pt x="9383" y="11991"/>
                    <a:pt x="9350" y="12025"/>
                  </a:cubicBezTo>
                  <a:cubicBezTo>
                    <a:pt x="9258" y="12116"/>
                    <a:pt x="8939" y="12588"/>
                    <a:pt x="8834" y="12871"/>
                  </a:cubicBezTo>
                  <a:lnTo>
                    <a:pt x="8834" y="12871"/>
                  </a:lnTo>
                  <a:lnTo>
                    <a:pt x="8686" y="13018"/>
                  </a:lnTo>
                  <a:lnTo>
                    <a:pt x="8686" y="13018"/>
                  </a:lnTo>
                  <a:cubicBezTo>
                    <a:pt x="8469" y="13236"/>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50" y="19944"/>
                  </a:cubicBezTo>
                  <a:lnTo>
                    <a:pt x="10340" y="19944"/>
                  </a:lnTo>
                  <a:cubicBezTo>
                    <a:pt x="14079" y="18294"/>
                    <a:pt x="16389" y="14554"/>
                    <a:pt x="16389" y="10485"/>
                  </a:cubicBezTo>
                  <a:cubicBezTo>
                    <a:pt x="16389" y="6525"/>
                    <a:pt x="14189" y="2895"/>
                    <a:pt x="10670"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6" name="Google Shape;1616;p39"/>
            <p:cNvSpPr/>
            <p:nvPr/>
          </p:nvSpPr>
          <p:spPr>
            <a:xfrm>
              <a:off x="4597325" y="2076550"/>
              <a:ext cx="455550" cy="512025"/>
            </a:xfrm>
            <a:custGeom>
              <a:avLst/>
              <a:gdLst/>
              <a:ahLst/>
              <a:cxnLst/>
              <a:rect l="l" t="t" r="r" b="b"/>
              <a:pathLst>
                <a:path w="18222" h="20481" extrusionOk="0">
                  <a:moveTo>
                    <a:pt x="10240" y="8314"/>
                  </a:move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5" y="12853"/>
                    <a:pt x="9537" y="12888"/>
                    <a:pt x="9423" y="12979"/>
                  </a:cubicBezTo>
                  <a:cubicBezTo>
                    <a:pt x="9385" y="12992"/>
                    <a:pt x="9349" y="13006"/>
                    <a:pt x="9314" y="13021"/>
                  </a:cubicBezTo>
                  <a:lnTo>
                    <a:pt x="9314" y="13021"/>
                  </a:lnTo>
                  <a:cubicBezTo>
                    <a:pt x="9431"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1" y="11573"/>
                    <a:pt x="10299" y="11587"/>
                  </a:cubicBezTo>
                  <a:lnTo>
                    <a:pt x="10299" y="11587"/>
                  </a:lnTo>
                  <a:cubicBezTo>
                    <a:pt x="10274" y="11652"/>
                    <a:pt x="10249" y="11718"/>
                    <a:pt x="10223" y="11790"/>
                  </a:cubicBezTo>
                  <a:lnTo>
                    <a:pt x="10223"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2" y="13587"/>
                    <a:pt x="7825" y="13619"/>
                  </a:cubicBezTo>
                  <a:lnTo>
                    <a:pt x="7825" y="13619"/>
                  </a:lnTo>
                  <a:cubicBezTo>
                    <a:pt x="7883" y="13612"/>
                    <a:pt x="7925" y="13608"/>
                    <a:pt x="7937" y="13608"/>
                  </a:cubicBezTo>
                  <a:cubicBezTo>
                    <a:pt x="7954" y="13608"/>
                    <a:pt x="7912" y="13616"/>
                    <a:pt x="7773" y="13639"/>
                  </a:cubicBezTo>
                  <a:lnTo>
                    <a:pt x="7663" y="13639"/>
                  </a:lnTo>
                  <a:cubicBezTo>
                    <a:pt x="7724" y="13639"/>
                    <a:pt x="7776" y="13631"/>
                    <a:pt x="7825" y="13619"/>
                  </a:cubicBezTo>
                  <a:lnTo>
                    <a:pt x="7825" y="13619"/>
                  </a:lnTo>
                  <a:cubicBezTo>
                    <a:pt x="7775"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1" y="20481"/>
                  </a:cubicBezTo>
                  <a:cubicBezTo>
                    <a:pt x="8189" y="20481"/>
                    <a:pt x="9446" y="20283"/>
                    <a:pt x="10633"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7" name="Google Shape;1617;p39"/>
            <p:cNvSpPr/>
            <p:nvPr/>
          </p:nvSpPr>
          <p:spPr>
            <a:xfrm>
              <a:off x="3958475"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29" y="7518"/>
                    <a:pt x="8100" y="7495"/>
                  </a:cubicBezTo>
                  <a:close/>
                  <a:moveTo>
                    <a:pt x="8827" y="8202"/>
                  </a:moveTo>
                  <a:lnTo>
                    <a:pt x="8909" y="8285"/>
                  </a:lnTo>
                  <a:cubicBezTo>
                    <a:pt x="8949" y="8344"/>
                    <a:pt x="8963" y="8368"/>
                    <a:pt x="8961" y="8368"/>
                  </a:cubicBezTo>
                  <a:cubicBezTo>
                    <a:pt x="8957" y="8368"/>
                    <a:pt x="8898" y="8291"/>
                    <a:pt x="8827" y="8202"/>
                  </a:cubicBezTo>
                  <a:close/>
                  <a:moveTo>
                    <a:pt x="9553" y="10230"/>
                  </a:moveTo>
                  <a:cubicBezTo>
                    <a:pt x="9563" y="10273"/>
                    <a:pt x="9569" y="10320"/>
                    <a:pt x="9569" y="10375"/>
                  </a:cubicBezTo>
                  <a:cubicBezTo>
                    <a:pt x="9569" y="10375"/>
                    <a:pt x="9563" y="10314"/>
                    <a:pt x="9553" y="10230"/>
                  </a:cubicBezTo>
                  <a:close/>
                  <a:moveTo>
                    <a:pt x="9426" y="11683"/>
                  </a:moveTo>
                  <a:cubicBezTo>
                    <a:pt x="9407" y="11769"/>
                    <a:pt x="9383" y="11847"/>
                    <a:pt x="9349" y="11915"/>
                  </a:cubicBezTo>
                  <a:cubicBezTo>
                    <a:pt x="9387" y="11802"/>
                    <a:pt x="9411" y="11728"/>
                    <a:pt x="9426" y="11683"/>
                  </a:cubicBezTo>
                  <a:close/>
                  <a:moveTo>
                    <a:pt x="9349" y="11915"/>
                  </a:moveTo>
                  <a:cubicBezTo>
                    <a:pt x="9349" y="12048"/>
                    <a:pt x="9228" y="12263"/>
                    <a:pt x="9206" y="12263"/>
                  </a:cubicBezTo>
                  <a:cubicBezTo>
                    <a:pt x="9192" y="12263"/>
                    <a:pt x="9220" y="12173"/>
                    <a:pt x="9349" y="11915"/>
                  </a:cubicBezTo>
                  <a:close/>
                  <a:moveTo>
                    <a:pt x="8250" y="13344"/>
                  </a:moveTo>
                  <a:cubicBezTo>
                    <a:pt x="8150" y="13419"/>
                    <a:pt x="8113" y="13449"/>
                    <a:pt x="8114" y="13449"/>
                  </a:cubicBezTo>
                  <a:cubicBezTo>
                    <a:pt x="8115" y="13449"/>
                    <a:pt x="8174" y="13405"/>
                    <a:pt x="8250" y="13344"/>
                  </a:cubicBezTo>
                  <a:close/>
                  <a:moveTo>
                    <a:pt x="5786" y="0"/>
                  </a:moveTo>
                  <a:cubicBezTo>
                    <a:pt x="4810" y="0"/>
                    <a:pt x="3828" y="124"/>
                    <a:pt x="2860" y="366"/>
                  </a:cubicBezTo>
                  <a:cubicBezTo>
                    <a:pt x="990" y="806"/>
                    <a:pt x="0" y="2786"/>
                    <a:pt x="440" y="4545"/>
                  </a:cubicBezTo>
                  <a:cubicBezTo>
                    <a:pt x="903" y="6118"/>
                    <a:pt x="2300" y="7069"/>
                    <a:pt x="3780" y="7069"/>
                  </a:cubicBezTo>
                  <a:cubicBezTo>
                    <a:pt x="4059" y="7069"/>
                    <a:pt x="4341" y="7035"/>
                    <a:pt x="4620" y="6965"/>
                  </a:cubicBezTo>
                  <a:lnTo>
                    <a:pt x="5280" y="6855"/>
                  </a:lnTo>
                  <a:lnTo>
                    <a:pt x="6380" y="6855"/>
                  </a:lnTo>
                  <a:cubicBezTo>
                    <a:pt x="6600" y="6855"/>
                    <a:pt x="6917" y="6953"/>
                    <a:pt x="6779" y="6953"/>
                  </a:cubicBezTo>
                  <a:cubicBezTo>
                    <a:pt x="6710" y="6953"/>
                    <a:pt x="6526" y="6928"/>
                    <a:pt x="6160" y="6855"/>
                  </a:cubicBezTo>
                  <a:lnTo>
                    <a:pt x="6160" y="6855"/>
                  </a:lnTo>
                  <a:lnTo>
                    <a:pt x="6600" y="6965"/>
                  </a:lnTo>
                  <a:cubicBezTo>
                    <a:pt x="6826" y="6965"/>
                    <a:pt x="7053" y="7017"/>
                    <a:pt x="7280" y="7085"/>
                  </a:cubicBezTo>
                  <a:lnTo>
                    <a:pt x="7280" y="7085"/>
                  </a:lnTo>
                  <a:lnTo>
                    <a:pt x="7700" y="7295"/>
                  </a:lnTo>
                  <a:lnTo>
                    <a:pt x="7920" y="7405"/>
                  </a:lnTo>
                  <a:lnTo>
                    <a:pt x="7920" y="7405"/>
                  </a:lnTo>
                  <a:cubicBezTo>
                    <a:pt x="8360" y="7845"/>
                    <a:pt x="8360" y="7735"/>
                    <a:pt x="8579" y="7955"/>
                  </a:cubicBezTo>
                  <a:lnTo>
                    <a:pt x="8579" y="7955"/>
                  </a:lnTo>
                  <a:lnTo>
                    <a:pt x="8579" y="7955"/>
                  </a:lnTo>
                  <a:cubicBezTo>
                    <a:pt x="8581" y="7956"/>
                    <a:pt x="8689" y="8066"/>
                    <a:pt x="8689" y="8175"/>
                  </a:cubicBezTo>
                  <a:cubicBezTo>
                    <a:pt x="8799" y="8175"/>
                    <a:pt x="9019" y="8615"/>
                    <a:pt x="9129" y="8835"/>
                  </a:cubicBezTo>
                  <a:cubicBezTo>
                    <a:pt x="9215" y="9006"/>
                    <a:pt x="9234" y="9110"/>
                    <a:pt x="9290" y="9200"/>
                  </a:cubicBezTo>
                  <a:lnTo>
                    <a:pt x="9290" y="9200"/>
                  </a:lnTo>
                  <a:cubicBezTo>
                    <a:pt x="9381" y="9455"/>
                    <a:pt x="9459" y="9655"/>
                    <a:pt x="9459" y="9935"/>
                  </a:cubicBezTo>
                  <a:lnTo>
                    <a:pt x="9459" y="10045"/>
                  </a:lnTo>
                  <a:cubicBezTo>
                    <a:pt x="9459" y="10375"/>
                    <a:pt x="9459" y="10595"/>
                    <a:pt x="9459" y="10925"/>
                  </a:cubicBezTo>
                  <a:cubicBezTo>
                    <a:pt x="9459" y="11145"/>
                    <a:pt x="9459" y="11255"/>
                    <a:pt x="9459" y="11365"/>
                  </a:cubicBezTo>
                  <a:cubicBezTo>
                    <a:pt x="9459" y="11365"/>
                    <a:pt x="9544" y="10775"/>
                    <a:pt x="9565" y="10775"/>
                  </a:cubicBezTo>
                  <a:cubicBezTo>
                    <a:pt x="9568" y="10775"/>
                    <a:pt x="9569" y="10787"/>
                    <a:pt x="9569" y="10815"/>
                  </a:cubicBezTo>
                  <a:cubicBezTo>
                    <a:pt x="9569" y="10815"/>
                    <a:pt x="9569" y="10925"/>
                    <a:pt x="9569" y="11035"/>
                  </a:cubicBezTo>
                  <a:cubicBezTo>
                    <a:pt x="9499" y="11246"/>
                    <a:pt x="9473" y="11458"/>
                    <a:pt x="9435" y="11641"/>
                  </a:cubicBezTo>
                  <a:lnTo>
                    <a:pt x="9435" y="11641"/>
                  </a:lnTo>
                  <a:cubicBezTo>
                    <a:pt x="9406" y="11707"/>
                    <a:pt x="9304" y="11960"/>
                    <a:pt x="9239" y="12025"/>
                  </a:cubicBezTo>
                  <a:cubicBezTo>
                    <a:pt x="9148" y="12116"/>
                    <a:pt x="8828" y="12588"/>
                    <a:pt x="8723" y="12871"/>
                  </a:cubicBezTo>
                  <a:lnTo>
                    <a:pt x="8723" y="12871"/>
                  </a:lnTo>
                  <a:lnTo>
                    <a:pt x="8360" y="13234"/>
                  </a:lnTo>
                  <a:lnTo>
                    <a:pt x="8250" y="13344"/>
                  </a:lnTo>
                  <a:lnTo>
                    <a:pt x="8250" y="13344"/>
                  </a:lnTo>
                  <a:cubicBezTo>
                    <a:pt x="8349" y="13265"/>
                    <a:pt x="8476" y="13157"/>
                    <a:pt x="8540" y="13083"/>
                  </a:cubicBezTo>
                  <a:lnTo>
                    <a:pt x="8540" y="13083"/>
                  </a:lnTo>
                  <a:cubicBezTo>
                    <a:pt x="8423" y="13258"/>
                    <a:pt x="8238" y="13356"/>
                    <a:pt x="8140" y="13454"/>
                  </a:cubicBezTo>
                  <a:cubicBezTo>
                    <a:pt x="7700" y="13674"/>
                    <a:pt x="7370" y="13784"/>
                    <a:pt x="6930" y="14004"/>
                  </a:cubicBezTo>
                  <a:cubicBezTo>
                    <a:pt x="6160" y="14444"/>
                    <a:pt x="5500" y="15214"/>
                    <a:pt x="5280" y="16094"/>
                  </a:cubicBezTo>
                  <a:cubicBezTo>
                    <a:pt x="5060" y="16974"/>
                    <a:pt x="5170" y="17854"/>
                    <a:pt x="5610" y="18734"/>
                  </a:cubicBezTo>
                  <a:cubicBezTo>
                    <a:pt x="6050" y="19504"/>
                    <a:pt x="6820" y="20054"/>
                    <a:pt x="7700" y="20274"/>
                  </a:cubicBezTo>
                  <a:cubicBezTo>
                    <a:pt x="7993" y="20347"/>
                    <a:pt x="8298" y="20384"/>
                    <a:pt x="8604" y="20384"/>
                  </a:cubicBezTo>
                  <a:cubicBezTo>
                    <a:pt x="9215" y="20384"/>
                    <a:pt x="9826" y="20237"/>
                    <a:pt x="10339" y="19944"/>
                  </a:cubicBez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8" name="Google Shape;1618;p39"/>
            <p:cNvSpPr/>
            <p:nvPr/>
          </p:nvSpPr>
          <p:spPr>
            <a:xfrm>
              <a:off x="3266450"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9" y="8386"/>
                    <a:pt x="10240" y="8314"/>
                    <a:pt x="10241" y="8314"/>
                  </a:cubicBezTo>
                  <a:close/>
                  <a:moveTo>
                    <a:pt x="10463" y="9147"/>
                  </a:moveTo>
                  <a:cubicBezTo>
                    <a:pt x="10470" y="9197"/>
                    <a:pt x="10490" y="9282"/>
                    <a:pt x="10525" y="9412"/>
                  </a:cubicBezTo>
                  <a:lnTo>
                    <a:pt x="10525" y="9412"/>
                  </a:lnTo>
                  <a:cubicBezTo>
                    <a:pt x="10506" y="9321"/>
                    <a:pt x="10488" y="9230"/>
                    <a:pt x="10463" y="9147"/>
                  </a:cubicBezTo>
                  <a:close/>
                  <a:moveTo>
                    <a:pt x="10525" y="9412"/>
                  </a:moveTo>
                  <a:cubicBezTo>
                    <a:pt x="10552" y="9547"/>
                    <a:pt x="10579" y="9682"/>
                    <a:pt x="10633" y="9790"/>
                  </a:cubicBezTo>
                  <a:cubicBezTo>
                    <a:pt x="10587" y="9635"/>
                    <a:pt x="10551" y="9510"/>
                    <a:pt x="10525" y="9412"/>
                  </a:cubicBezTo>
                  <a:close/>
                  <a:moveTo>
                    <a:pt x="9881" y="12330"/>
                  </a:moveTo>
                  <a:cubicBezTo>
                    <a:pt x="9718" y="12516"/>
                    <a:pt x="9663" y="12587"/>
                    <a:pt x="9667" y="12587"/>
                  </a:cubicBezTo>
                  <a:cubicBezTo>
                    <a:pt x="9672" y="12587"/>
                    <a:pt x="9776" y="12470"/>
                    <a:pt x="9881" y="12330"/>
                  </a:cubicBezTo>
                  <a:close/>
                  <a:moveTo>
                    <a:pt x="9569" y="12853"/>
                  </a:moveTo>
                  <a:cubicBezTo>
                    <a:pt x="9576" y="12853"/>
                    <a:pt x="9538" y="12888"/>
                    <a:pt x="9423" y="12979"/>
                  </a:cubicBezTo>
                  <a:cubicBezTo>
                    <a:pt x="9386" y="12992"/>
                    <a:pt x="9350" y="13006"/>
                    <a:pt x="9315" y="13021"/>
                  </a:cubicBezTo>
                  <a:lnTo>
                    <a:pt x="9315" y="13021"/>
                  </a:lnTo>
                  <a:cubicBezTo>
                    <a:pt x="9432" y="12939"/>
                    <a:pt x="9557" y="12853"/>
                    <a:pt x="9569" y="12853"/>
                  </a:cubicBezTo>
                  <a:close/>
                  <a:moveTo>
                    <a:pt x="9778" y="1"/>
                  </a:moveTo>
                  <a:cubicBezTo>
                    <a:pt x="9472" y="1"/>
                    <a:pt x="9167" y="37"/>
                    <a:pt x="8873" y="111"/>
                  </a:cubicBezTo>
                  <a:cubicBezTo>
                    <a:pt x="7993" y="331"/>
                    <a:pt x="7334" y="881"/>
                    <a:pt x="6784" y="1651"/>
                  </a:cubicBezTo>
                  <a:cubicBezTo>
                    <a:pt x="6014" y="3190"/>
                    <a:pt x="6344" y="5610"/>
                    <a:pt x="8103" y="6380"/>
                  </a:cubicBezTo>
                  <a:lnTo>
                    <a:pt x="7993" y="6490"/>
                  </a:lnTo>
                  <a:cubicBezTo>
                    <a:pt x="8323" y="6710"/>
                    <a:pt x="8653" y="6820"/>
                    <a:pt x="8983" y="7040"/>
                  </a:cubicBezTo>
                  <a:lnTo>
                    <a:pt x="9313" y="7260"/>
                  </a:lnTo>
                  <a:lnTo>
                    <a:pt x="9313" y="7260"/>
                  </a:lnTo>
                  <a:cubicBezTo>
                    <a:pt x="9561" y="7508"/>
                    <a:pt x="9670" y="7616"/>
                    <a:pt x="9863" y="7810"/>
                  </a:cubicBez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7"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68" y="11165"/>
                    <a:pt x="10413" y="11302"/>
                    <a:pt x="10358" y="11440"/>
                  </a:cubicBezTo>
                  <a:lnTo>
                    <a:pt x="10358" y="11440"/>
                  </a:lnTo>
                  <a:lnTo>
                    <a:pt x="10303" y="11550"/>
                  </a:lnTo>
                  <a:cubicBezTo>
                    <a:pt x="10303" y="11561"/>
                    <a:pt x="10302" y="11573"/>
                    <a:pt x="10300" y="11587"/>
                  </a:cubicBezTo>
                  <a:lnTo>
                    <a:pt x="10300" y="11587"/>
                  </a:lnTo>
                  <a:cubicBezTo>
                    <a:pt x="10275" y="11652"/>
                    <a:pt x="10249" y="11718"/>
                    <a:pt x="10224" y="11790"/>
                  </a:cubicBezTo>
                  <a:lnTo>
                    <a:pt x="10224" y="11790"/>
                  </a:lnTo>
                  <a:cubicBezTo>
                    <a:pt x="10184" y="11866"/>
                    <a:pt x="10134" y="11939"/>
                    <a:pt x="10083" y="11990"/>
                  </a:cubicBezTo>
                  <a:cubicBezTo>
                    <a:pt x="10052" y="12084"/>
                    <a:pt x="9966" y="12215"/>
                    <a:pt x="9881" y="12330"/>
                  </a:cubicBezTo>
                  <a:lnTo>
                    <a:pt x="9881"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6" y="13608"/>
                    <a:pt x="7938"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4" y="13639"/>
                  </a:lnTo>
                  <a:cubicBezTo>
                    <a:pt x="6674" y="13639"/>
                    <a:pt x="6014" y="13529"/>
                    <a:pt x="5904" y="13529"/>
                  </a:cubicBezTo>
                  <a:cubicBezTo>
                    <a:pt x="5537" y="13429"/>
                    <a:pt x="5188" y="13382"/>
                    <a:pt x="4859" y="13382"/>
                  </a:cubicBezTo>
                  <a:cubicBezTo>
                    <a:pt x="1236" y="13382"/>
                    <a:pt x="1" y="19020"/>
                    <a:pt x="4034" y="20129"/>
                  </a:cubicBezTo>
                  <a:cubicBezTo>
                    <a:pt x="4985" y="20366"/>
                    <a:pt x="5956" y="20481"/>
                    <a:pt x="6921" y="20481"/>
                  </a:cubicBezTo>
                  <a:cubicBezTo>
                    <a:pt x="8189" y="20481"/>
                    <a:pt x="9447" y="20283"/>
                    <a:pt x="10633" y="19909"/>
                  </a:cubicBezTo>
                  <a:cubicBezTo>
                    <a:pt x="12723" y="19139"/>
                    <a:pt x="14483" y="17819"/>
                    <a:pt x="15693" y="15949"/>
                  </a:cubicBezTo>
                  <a:cubicBezTo>
                    <a:pt x="18002" y="12649"/>
                    <a:pt x="18222" y="8470"/>
                    <a:pt x="16353" y="4950"/>
                  </a:cubicBezTo>
                  <a:cubicBezTo>
                    <a:pt x="15363"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9" name="Google Shape;1619;p39"/>
            <p:cNvSpPr/>
            <p:nvPr/>
          </p:nvSpPr>
          <p:spPr>
            <a:xfrm>
              <a:off x="2627600" y="2078425"/>
              <a:ext cx="412500" cy="509600"/>
            </a:xfrm>
            <a:custGeom>
              <a:avLst/>
              <a:gdLst/>
              <a:ahLst/>
              <a:cxnLst/>
              <a:rect l="l" t="t" r="r" b="b"/>
              <a:pathLst>
                <a:path w="16500" h="20384" extrusionOk="0">
                  <a:moveTo>
                    <a:pt x="9460" y="11915"/>
                  </a:moveTo>
                  <a:cubicBezTo>
                    <a:pt x="9460" y="12048"/>
                    <a:pt x="9379" y="12263"/>
                    <a:pt x="9364" y="12263"/>
                  </a:cubicBezTo>
                  <a:cubicBezTo>
                    <a:pt x="9355" y="12263"/>
                    <a:pt x="9374" y="12173"/>
                    <a:pt x="9460" y="11915"/>
                  </a:cubicBezTo>
                  <a:close/>
                  <a:moveTo>
                    <a:pt x="8690" y="13014"/>
                  </a:moveTo>
                  <a:lnTo>
                    <a:pt x="8690" y="13014"/>
                  </a:lnTo>
                  <a:cubicBezTo>
                    <a:pt x="8676" y="13043"/>
                    <a:pt x="8662" y="13069"/>
                    <a:pt x="8648" y="13094"/>
                  </a:cubicBezTo>
                  <a:lnTo>
                    <a:pt x="8648" y="13094"/>
                  </a:lnTo>
                  <a:cubicBezTo>
                    <a:pt x="8674" y="13060"/>
                    <a:pt x="8690" y="13032"/>
                    <a:pt x="8690" y="13014"/>
                  </a:cubicBezTo>
                  <a:close/>
                  <a:moveTo>
                    <a:pt x="8648" y="13094"/>
                  </a:moveTo>
                  <a:lnTo>
                    <a:pt x="8648" y="13094"/>
                  </a:lnTo>
                  <a:cubicBezTo>
                    <a:pt x="8601" y="13153"/>
                    <a:pt x="8524" y="13231"/>
                    <a:pt x="8452" y="13299"/>
                  </a:cubicBezTo>
                  <a:lnTo>
                    <a:pt x="8452" y="13299"/>
                  </a:lnTo>
                  <a:lnTo>
                    <a:pt x="8524" y="13262"/>
                  </a:lnTo>
                  <a:lnTo>
                    <a:pt x="8524" y="13262"/>
                  </a:lnTo>
                  <a:cubicBezTo>
                    <a:pt x="8570" y="13214"/>
                    <a:pt x="8610" y="13160"/>
                    <a:pt x="8648" y="13094"/>
                  </a:cubicBezTo>
                  <a:close/>
                  <a:moveTo>
                    <a:pt x="5820" y="0"/>
                  </a:moveTo>
                  <a:cubicBezTo>
                    <a:pt x="4826" y="0"/>
                    <a:pt x="3828" y="124"/>
                    <a:pt x="2861" y="366"/>
                  </a:cubicBezTo>
                  <a:cubicBezTo>
                    <a:pt x="1101" y="806"/>
                    <a:pt x="1" y="2786"/>
                    <a:pt x="551" y="4545"/>
                  </a:cubicBezTo>
                  <a:cubicBezTo>
                    <a:pt x="1014" y="6118"/>
                    <a:pt x="2410" y="7069"/>
                    <a:pt x="3890" y="7069"/>
                  </a:cubicBezTo>
                  <a:cubicBezTo>
                    <a:pt x="4169" y="7069"/>
                    <a:pt x="4451" y="7035"/>
                    <a:pt x="4730" y="6965"/>
                  </a:cubicBezTo>
                  <a:lnTo>
                    <a:pt x="5390" y="6855"/>
                  </a:lnTo>
                  <a:lnTo>
                    <a:pt x="6380" y="6855"/>
                  </a:lnTo>
                  <a:cubicBezTo>
                    <a:pt x="6600" y="6855"/>
                    <a:pt x="6967" y="6953"/>
                    <a:pt x="6828" y="6953"/>
                  </a:cubicBezTo>
                  <a:cubicBezTo>
                    <a:pt x="6759" y="6953"/>
                    <a:pt x="6564" y="6928"/>
                    <a:pt x="6160" y="6855"/>
                  </a:cubicBezTo>
                  <a:lnTo>
                    <a:pt x="6160" y="6855"/>
                  </a:lnTo>
                  <a:lnTo>
                    <a:pt x="6600" y="6965"/>
                  </a:lnTo>
                  <a:cubicBezTo>
                    <a:pt x="6906" y="6965"/>
                    <a:pt x="7159" y="7018"/>
                    <a:pt x="7395" y="7088"/>
                  </a:cubicBezTo>
                  <a:lnTo>
                    <a:pt x="7395" y="7088"/>
                  </a:lnTo>
                  <a:lnTo>
                    <a:pt x="7810" y="7295"/>
                  </a:lnTo>
                  <a:lnTo>
                    <a:pt x="8089" y="7481"/>
                  </a:lnTo>
                  <a:lnTo>
                    <a:pt x="8089" y="7481"/>
                  </a:lnTo>
                  <a:cubicBezTo>
                    <a:pt x="8374" y="7833"/>
                    <a:pt x="8477" y="7749"/>
                    <a:pt x="8580" y="7955"/>
                  </a:cubicBezTo>
                  <a:lnTo>
                    <a:pt x="8800" y="8175"/>
                  </a:lnTo>
                  <a:lnTo>
                    <a:pt x="8800" y="8175"/>
                  </a:lnTo>
                  <a:cubicBezTo>
                    <a:pt x="8800" y="8175"/>
                    <a:pt x="9130" y="8615"/>
                    <a:pt x="9240" y="8835"/>
                  </a:cubicBezTo>
                  <a:lnTo>
                    <a:pt x="9240" y="8835"/>
                  </a:lnTo>
                  <a:cubicBezTo>
                    <a:pt x="9240" y="8835"/>
                    <a:pt x="9240" y="8835"/>
                    <a:pt x="9240" y="8835"/>
                  </a:cubicBezTo>
                  <a:lnTo>
                    <a:pt x="9240" y="8835"/>
                  </a:lnTo>
                  <a:cubicBezTo>
                    <a:pt x="9240" y="8981"/>
                    <a:pt x="9289" y="9079"/>
                    <a:pt x="9354" y="9161"/>
                  </a:cubicBezTo>
                  <a:lnTo>
                    <a:pt x="9354" y="9161"/>
                  </a:lnTo>
                  <a:cubicBezTo>
                    <a:pt x="9374" y="9435"/>
                    <a:pt x="9472" y="9641"/>
                    <a:pt x="9570" y="9935"/>
                  </a:cubicBezTo>
                  <a:cubicBezTo>
                    <a:pt x="9570" y="9970"/>
                    <a:pt x="9570" y="10007"/>
                    <a:pt x="9570" y="10045"/>
                  </a:cubicBezTo>
                  <a:cubicBezTo>
                    <a:pt x="9680" y="10375"/>
                    <a:pt x="9680" y="10595"/>
                    <a:pt x="9570" y="10925"/>
                  </a:cubicBezTo>
                  <a:cubicBezTo>
                    <a:pt x="9570" y="11145"/>
                    <a:pt x="9570" y="11255"/>
                    <a:pt x="9570" y="11365"/>
                  </a:cubicBezTo>
                  <a:cubicBezTo>
                    <a:pt x="9570" y="11365"/>
                    <a:pt x="9639" y="11125"/>
                    <a:pt x="9680" y="10951"/>
                  </a:cubicBezTo>
                  <a:lnTo>
                    <a:pt x="9680" y="10951"/>
                  </a:lnTo>
                  <a:cubicBezTo>
                    <a:pt x="9680" y="10978"/>
                    <a:pt x="9680" y="11006"/>
                    <a:pt x="9680" y="11035"/>
                  </a:cubicBezTo>
                  <a:cubicBezTo>
                    <a:pt x="9680" y="11284"/>
                    <a:pt x="9617" y="11532"/>
                    <a:pt x="9539" y="11734"/>
                  </a:cubicBezTo>
                  <a:lnTo>
                    <a:pt x="9539" y="11734"/>
                  </a:lnTo>
                  <a:cubicBezTo>
                    <a:pt x="9481" y="11836"/>
                    <a:pt x="9396" y="11978"/>
                    <a:pt x="9350" y="12025"/>
                  </a:cubicBezTo>
                  <a:cubicBezTo>
                    <a:pt x="9350" y="12121"/>
                    <a:pt x="8926" y="12642"/>
                    <a:pt x="8822" y="12916"/>
                  </a:cubicBezTo>
                  <a:lnTo>
                    <a:pt x="8822" y="12916"/>
                  </a:lnTo>
                  <a:cubicBezTo>
                    <a:pt x="8722" y="12996"/>
                    <a:pt x="8651" y="13092"/>
                    <a:pt x="8580" y="13234"/>
                  </a:cubicBezTo>
                  <a:lnTo>
                    <a:pt x="8524" y="13262"/>
                  </a:lnTo>
                  <a:lnTo>
                    <a:pt x="8524" y="13262"/>
                  </a:lnTo>
                  <a:cubicBezTo>
                    <a:pt x="8464" y="13325"/>
                    <a:pt x="8394" y="13377"/>
                    <a:pt x="8304" y="13426"/>
                  </a:cubicBezTo>
                  <a:lnTo>
                    <a:pt x="8304" y="13426"/>
                  </a:lnTo>
                  <a:cubicBezTo>
                    <a:pt x="8338" y="13400"/>
                    <a:pt x="8394" y="13353"/>
                    <a:pt x="8452" y="13299"/>
                  </a:cubicBezTo>
                  <a:lnTo>
                    <a:pt x="8452" y="13299"/>
                  </a:lnTo>
                  <a:lnTo>
                    <a:pt x="8360" y="13344"/>
                  </a:lnTo>
                  <a:cubicBezTo>
                    <a:pt x="8300" y="13405"/>
                    <a:pt x="8273" y="13436"/>
                    <a:pt x="8268" y="13445"/>
                  </a:cubicBezTo>
                  <a:lnTo>
                    <a:pt x="8268" y="13445"/>
                  </a:lnTo>
                  <a:cubicBezTo>
                    <a:pt x="8262" y="13448"/>
                    <a:pt x="8256" y="13451"/>
                    <a:pt x="8250" y="13454"/>
                  </a:cubicBezTo>
                  <a:cubicBezTo>
                    <a:pt x="7920" y="13674"/>
                    <a:pt x="7480" y="13784"/>
                    <a:pt x="7040" y="14004"/>
                  </a:cubicBezTo>
                  <a:cubicBezTo>
                    <a:pt x="6270" y="14444"/>
                    <a:pt x="5720" y="15214"/>
                    <a:pt x="5500" y="16094"/>
                  </a:cubicBezTo>
                  <a:cubicBezTo>
                    <a:pt x="5280" y="16974"/>
                    <a:pt x="5390" y="17854"/>
                    <a:pt x="5830" y="18734"/>
                  </a:cubicBezTo>
                  <a:cubicBezTo>
                    <a:pt x="6270" y="19504"/>
                    <a:pt x="7040" y="20054"/>
                    <a:pt x="7920" y="20274"/>
                  </a:cubicBezTo>
                  <a:cubicBezTo>
                    <a:pt x="8213" y="20347"/>
                    <a:pt x="8507" y="20384"/>
                    <a:pt x="8800" y="20384"/>
                  </a:cubicBezTo>
                  <a:cubicBezTo>
                    <a:pt x="9387" y="20384"/>
                    <a:pt x="9973" y="20237"/>
                    <a:pt x="10560" y="19944"/>
                  </a:cubicBezTo>
                  <a:lnTo>
                    <a:pt x="10450" y="19944"/>
                  </a:lnTo>
                  <a:cubicBezTo>
                    <a:pt x="14079" y="18294"/>
                    <a:pt x="16499" y="14554"/>
                    <a:pt x="16499" y="10485"/>
                  </a:cubicBezTo>
                  <a:cubicBezTo>
                    <a:pt x="16389" y="6525"/>
                    <a:pt x="14299" y="2895"/>
                    <a:pt x="10780" y="1136"/>
                  </a:cubicBezTo>
                  <a:cubicBezTo>
                    <a:pt x="9247" y="369"/>
                    <a:pt x="7538" y="0"/>
                    <a:pt x="58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0" name="Google Shape;1620;p39"/>
            <p:cNvSpPr/>
            <p:nvPr/>
          </p:nvSpPr>
          <p:spPr>
            <a:xfrm>
              <a:off x="1935600" y="2076550"/>
              <a:ext cx="455550" cy="512025"/>
            </a:xfrm>
            <a:custGeom>
              <a:avLst/>
              <a:gdLst/>
              <a:ahLst/>
              <a:cxnLst/>
              <a:rect l="l" t="t" r="r" b="b"/>
              <a:pathLst>
                <a:path w="18222" h="20481" extrusionOk="0">
                  <a:moveTo>
                    <a:pt x="10240" y="8314"/>
                  </a:moveTo>
                  <a:lnTo>
                    <a:pt x="10240" y="8314"/>
                  </a:ln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lnTo>
                    <a:pt x="10462" y="9147"/>
                  </a:ln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6" y="12853"/>
                    <a:pt x="9537" y="12888"/>
                    <a:pt x="9423" y="12979"/>
                  </a:cubicBezTo>
                  <a:cubicBezTo>
                    <a:pt x="9385" y="12992"/>
                    <a:pt x="9349" y="13006"/>
                    <a:pt x="9314" y="13021"/>
                  </a:cubicBezTo>
                  <a:lnTo>
                    <a:pt x="9314" y="13021"/>
                  </a:lnTo>
                  <a:cubicBezTo>
                    <a:pt x="9432"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2" y="11573"/>
                    <a:pt x="10299" y="11587"/>
                  </a:cubicBezTo>
                  <a:lnTo>
                    <a:pt x="10299" y="11587"/>
                  </a:lnTo>
                  <a:cubicBezTo>
                    <a:pt x="10274" y="11652"/>
                    <a:pt x="10249" y="11718"/>
                    <a:pt x="10224" y="11790"/>
                  </a:cubicBezTo>
                  <a:lnTo>
                    <a:pt x="10224"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5" y="13619"/>
                  </a:cubicBezTo>
                  <a:lnTo>
                    <a:pt x="7825" y="13619"/>
                  </a:lnTo>
                  <a:cubicBezTo>
                    <a:pt x="7883" y="13612"/>
                    <a:pt x="7925" y="13608"/>
                    <a:pt x="7937" y="13608"/>
                  </a:cubicBezTo>
                  <a:cubicBezTo>
                    <a:pt x="7954" y="13608"/>
                    <a:pt x="7913" y="13616"/>
                    <a:pt x="7773" y="13639"/>
                  </a:cubicBezTo>
                  <a:lnTo>
                    <a:pt x="7663" y="13639"/>
                  </a:lnTo>
                  <a:cubicBezTo>
                    <a:pt x="7724" y="13639"/>
                    <a:pt x="7777" y="13631"/>
                    <a:pt x="7825" y="13619"/>
                  </a:cubicBezTo>
                  <a:lnTo>
                    <a:pt x="7825" y="13619"/>
                  </a:lnTo>
                  <a:cubicBezTo>
                    <a:pt x="7775" y="13624"/>
                    <a:pt x="7713" y="13632"/>
                    <a:pt x="7649" y="13639"/>
                  </a:cubicBezTo>
                  <a:lnTo>
                    <a:pt x="6673" y="13639"/>
                  </a:lnTo>
                  <a:cubicBezTo>
                    <a:pt x="6673" y="13639"/>
                    <a:pt x="6013" y="13529"/>
                    <a:pt x="5903" y="13529"/>
                  </a:cubicBezTo>
                  <a:cubicBezTo>
                    <a:pt x="5537" y="13429"/>
                    <a:pt x="5188" y="13382"/>
                    <a:pt x="4858" y="13382"/>
                  </a:cubicBezTo>
                  <a:cubicBezTo>
                    <a:pt x="1236" y="13382"/>
                    <a:pt x="1" y="19020"/>
                    <a:pt x="4033" y="20129"/>
                  </a:cubicBezTo>
                  <a:cubicBezTo>
                    <a:pt x="4984" y="20366"/>
                    <a:pt x="5956" y="20481"/>
                    <a:pt x="6921" y="20481"/>
                  </a:cubicBezTo>
                  <a:cubicBezTo>
                    <a:pt x="8189" y="20481"/>
                    <a:pt x="9446" y="20283"/>
                    <a:pt x="10633" y="19909"/>
                  </a:cubicBezTo>
                  <a:cubicBezTo>
                    <a:pt x="12723" y="19139"/>
                    <a:pt x="14482" y="17819"/>
                    <a:pt x="15692" y="15949"/>
                  </a:cubicBezTo>
                  <a:cubicBezTo>
                    <a:pt x="18002" y="12649"/>
                    <a:pt x="18222" y="8470"/>
                    <a:pt x="16352" y="4950"/>
                  </a:cubicBezTo>
                  <a:cubicBezTo>
                    <a:pt x="15362" y="297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1" name="Google Shape;1621;p39"/>
            <p:cNvSpPr/>
            <p:nvPr/>
          </p:nvSpPr>
          <p:spPr>
            <a:xfrm>
              <a:off x="1296750"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0" y="0"/>
                    <a:pt x="3828" y="124"/>
                    <a:pt x="2860" y="366"/>
                  </a:cubicBezTo>
                  <a:cubicBezTo>
                    <a:pt x="990" y="806"/>
                    <a:pt x="1" y="2786"/>
                    <a:pt x="441" y="4545"/>
                  </a:cubicBezTo>
                  <a:cubicBezTo>
                    <a:pt x="903" y="6118"/>
                    <a:pt x="2300" y="7069"/>
                    <a:pt x="3845" y="7069"/>
                  </a:cubicBezTo>
                  <a:cubicBezTo>
                    <a:pt x="4137" y="7069"/>
                    <a:pt x="4433"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0" y="7956"/>
                    <a:pt x="8690" y="8065"/>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5" y="9712"/>
                    <a:pt x="9529" y="9712"/>
                  </a:cubicBez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6" y="11907"/>
                    <a:pt x="9383" y="11991"/>
                    <a:pt x="9350" y="12025"/>
                  </a:cubicBezTo>
                  <a:cubicBezTo>
                    <a:pt x="9258" y="12116"/>
                    <a:pt x="8938" y="12588"/>
                    <a:pt x="8833" y="12871"/>
                  </a:cubicBezTo>
                  <a:lnTo>
                    <a:pt x="8833" y="12871"/>
                  </a:lnTo>
                  <a:lnTo>
                    <a:pt x="8687" y="13017"/>
                  </a:lnTo>
                  <a:lnTo>
                    <a:pt x="8687" y="13017"/>
                  </a:lnTo>
                  <a:cubicBezTo>
                    <a:pt x="8469" y="13235"/>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2" name="Google Shape;1622;p39"/>
            <p:cNvSpPr/>
            <p:nvPr/>
          </p:nvSpPr>
          <p:spPr>
            <a:xfrm>
              <a:off x="604750" y="2076550"/>
              <a:ext cx="455550" cy="512025"/>
            </a:xfrm>
            <a:custGeom>
              <a:avLst/>
              <a:gdLst/>
              <a:ahLst/>
              <a:cxnLst/>
              <a:rect l="l" t="t" r="r" b="b"/>
              <a:pathLst>
                <a:path w="18222" h="20481" extrusionOk="0">
                  <a:moveTo>
                    <a:pt x="10240" y="8314"/>
                  </a:moveTo>
                  <a:lnTo>
                    <a:pt x="10240" y="8314"/>
                  </a:lnTo>
                  <a:cubicBezTo>
                    <a:pt x="10240" y="8314"/>
                    <a:pt x="10257" y="8358"/>
                    <a:pt x="10302" y="8470"/>
                  </a:cubicBezTo>
                  <a:cubicBezTo>
                    <a:pt x="10302" y="8472"/>
                    <a:pt x="10302" y="8474"/>
                    <a:pt x="10302" y="8476"/>
                  </a:cubicBezTo>
                  <a:lnTo>
                    <a:pt x="10302" y="8476"/>
                  </a:lnTo>
                  <a:cubicBezTo>
                    <a:pt x="10268" y="8386"/>
                    <a:pt x="10240" y="8314"/>
                    <a:pt x="10240" y="8314"/>
                  </a:cubicBezTo>
                  <a:close/>
                  <a:moveTo>
                    <a:pt x="10462" y="9147"/>
                  </a:moveTo>
                  <a:cubicBezTo>
                    <a:pt x="10469" y="9197"/>
                    <a:pt x="10489" y="9282"/>
                    <a:pt x="10524" y="9412"/>
                  </a:cubicBezTo>
                  <a:lnTo>
                    <a:pt x="10524" y="9412"/>
                  </a:lnTo>
                  <a:cubicBezTo>
                    <a:pt x="10506" y="9321"/>
                    <a:pt x="10488" y="9230"/>
                    <a:pt x="10462" y="9147"/>
                  </a:cubicBezTo>
                  <a:close/>
                  <a:moveTo>
                    <a:pt x="10524" y="9412"/>
                  </a:moveTo>
                  <a:cubicBezTo>
                    <a:pt x="10551" y="9547"/>
                    <a:pt x="10578" y="9682"/>
                    <a:pt x="10632" y="9790"/>
                  </a:cubicBezTo>
                  <a:cubicBezTo>
                    <a:pt x="10586" y="9635"/>
                    <a:pt x="10550" y="9510"/>
                    <a:pt x="10524" y="9412"/>
                  </a:cubicBezTo>
                  <a:close/>
                  <a:moveTo>
                    <a:pt x="9880" y="12330"/>
                  </a:moveTo>
                  <a:cubicBezTo>
                    <a:pt x="9718" y="12516"/>
                    <a:pt x="9662" y="12587"/>
                    <a:pt x="9666" y="12587"/>
                  </a:cubicBezTo>
                  <a:cubicBezTo>
                    <a:pt x="9671" y="12587"/>
                    <a:pt x="9775" y="12470"/>
                    <a:pt x="9880" y="12330"/>
                  </a:cubicBezTo>
                  <a:close/>
                  <a:moveTo>
                    <a:pt x="9568" y="12853"/>
                  </a:moveTo>
                  <a:cubicBezTo>
                    <a:pt x="9575" y="12853"/>
                    <a:pt x="9537" y="12888"/>
                    <a:pt x="9422" y="12979"/>
                  </a:cubicBezTo>
                  <a:cubicBezTo>
                    <a:pt x="9385" y="12992"/>
                    <a:pt x="9349" y="13006"/>
                    <a:pt x="9314" y="13021"/>
                  </a:cubicBezTo>
                  <a:lnTo>
                    <a:pt x="9314" y="13021"/>
                  </a:lnTo>
                  <a:cubicBezTo>
                    <a:pt x="9431" y="12939"/>
                    <a:pt x="9556" y="12853"/>
                    <a:pt x="9568" y="12853"/>
                  </a:cubicBezTo>
                  <a:close/>
                  <a:moveTo>
                    <a:pt x="9777" y="1"/>
                  </a:moveTo>
                  <a:cubicBezTo>
                    <a:pt x="9471"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2" y="7260"/>
                  </a:lnTo>
                  <a:lnTo>
                    <a:pt x="9312" y="7260"/>
                  </a:lnTo>
                  <a:cubicBezTo>
                    <a:pt x="9560" y="7508"/>
                    <a:pt x="9669" y="7616"/>
                    <a:pt x="9862" y="7810"/>
                  </a:cubicBezTo>
                  <a:lnTo>
                    <a:pt x="9972" y="8030"/>
                  </a:lnTo>
                  <a:cubicBezTo>
                    <a:pt x="10126" y="8184"/>
                    <a:pt x="10226" y="8392"/>
                    <a:pt x="10310" y="8578"/>
                  </a:cubicBezTo>
                  <a:lnTo>
                    <a:pt x="10310" y="8578"/>
                  </a:lnTo>
                  <a:cubicBezTo>
                    <a:pt x="10336" y="8759"/>
                    <a:pt x="10412" y="8928"/>
                    <a:pt x="10412" y="9020"/>
                  </a:cubicBezTo>
                  <a:cubicBezTo>
                    <a:pt x="10432" y="9059"/>
                    <a:pt x="10448" y="9102"/>
                    <a:pt x="10462" y="9147"/>
                  </a:cubicBezTo>
                  <a:lnTo>
                    <a:pt x="10462" y="9147"/>
                  </a:lnTo>
                  <a:cubicBezTo>
                    <a:pt x="10456" y="9105"/>
                    <a:pt x="10457" y="9088"/>
                    <a:pt x="10464" y="9088"/>
                  </a:cubicBezTo>
                  <a:cubicBezTo>
                    <a:pt x="10489" y="9088"/>
                    <a:pt x="10575" y="9289"/>
                    <a:pt x="10632" y="9460"/>
                  </a:cubicBezTo>
                  <a:cubicBezTo>
                    <a:pt x="10742" y="9900"/>
                    <a:pt x="10632" y="9900"/>
                    <a:pt x="10632" y="10010"/>
                  </a:cubicBezTo>
                  <a:lnTo>
                    <a:pt x="10632" y="10456"/>
                  </a:lnTo>
                  <a:lnTo>
                    <a:pt x="10632" y="10456"/>
                  </a:lnTo>
                  <a:cubicBezTo>
                    <a:pt x="10603" y="10640"/>
                    <a:pt x="10563" y="10879"/>
                    <a:pt x="10522" y="11000"/>
                  </a:cubicBezTo>
                  <a:cubicBezTo>
                    <a:pt x="10467" y="11165"/>
                    <a:pt x="10412" y="11302"/>
                    <a:pt x="10357" y="11440"/>
                  </a:cubicBezTo>
                  <a:lnTo>
                    <a:pt x="10357" y="11440"/>
                  </a:lnTo>
                  <a:lnTo>
                    <a:pt x="10302" y="11550"/>
                  </a:lnTo>
                  <a:cubicBezTo>
                    <a:pt x="10302" y="11561"/>
                    <a:pt x="10301" y="11573"/>
                    <a:pt x="10299" y="11587"/>
                  </a:cubicBezTo>
                  <a:lnTo>
                    <a:pt x="10299" y="11587"/>
                  </a:lnTo>
                  <a:cubicBezTo>
                    <a:pt x="10274" y="11652"/>
                    <a:pt x="10248" y="11718"/>
                    <a:pt x="10223" y="11790"/>
                  </a:cubicBezTo>
                  <a:lnTo>
                    <a:pt x="10223" y="11790"/>
                  </a:lnTo>
                  <a:cubicBezTo>
                    <a:pt x="10183" y="11866"/>
                    <a:pt x="10133" y="11939"/>
                    <a:pt x="10082" y="11990"/>
                  </a:cubicBezTo>
                  <a:cubicBezTo>
                    <a:pt x="10051" y="12084"/>
                    <a:pt x="9965" y="12215"/>
                    <a:pt x="9880" y="12330"/>
                  </a:cubicBezTo>
                  <a:lnTo>
                    <a:pt x="9880" y="12330"/>
                  </a:lnTo>
                  <a:cubicBezTo>
                    <a:pt x="9935" y="12267"/>
                    <a:pt x="10002" y="12191"/>
                    <a:pt x="10082" y="12100"/>
                  </a:cubicBezTo>
                  <a:lnTo>
                    <a:pt x="10082" y="12100"/>
                  </a:lnTo>
                  <a:cubicBezTo>
                    <a:pt x="9972" y="12320"/>
                    <a:pt x="9752" y="12649"/>
                    <a:pt x="9532" y="12869"/>
                  </a:cubicBezTo>
                  <a:lnTo>
                    <a:pt x="9289" y="13032"/>
                  </a:lnTo>
                  <a:lnTo>
                    <a:pt x="9289" y="13032"/>
                  </a:lnTo>
                  <a:cubicBezTo>
                    <a:pt x="9116" y="13110"/>
                    <a:pt x="8969" y="13213"/>
                    <a:pt x="8808" y="13301"/>
                  </a:cubicBezTo>
                  <a:lnTo>
                    <a:pt x="8808" y="13301"/>
                  </a:lnTo>
                  <a:cubicBezTo>
                    <a:pt x="8794" y="13303"/>
                    <a:pt x="8779" y="13306"/>
                    <a:pt x="8763" y="13309"/>
                  </a:cubicBezTo>
                  <a:cubicBezTo>
                    <a:pt x="8543" y="13309"/>
                    <a:pt x="8433" y="13529"/>
                    <a:pt x="8213" y="13529"/>
                  </a:cubicBezTo>
                  <a:cubicBezTo>
                    <a:pt x="8054" y="13529"/>
                    <a:pt x="7952" y="13587"/>
                    <a:pt x="7825" y="13619"/>
                  </a:cubicBezTo>
                  <a:lnTo>
                    <a:pt x="7825" y="13619"/>
                  </a:lnTo>
                  <a:cubicBezTo>
                    <a:pt x="7882" y="13612"/>
                    <a:pt x="7925" y="13608"/>
                    <a:pt x="7937" y="13608"/>
                  </a:cubicBezTo>
                  <a:cubicBezTo>
                    <a:pt x="7953" y="13608"/>
                    <a:pt x="7912" y="13616"/>
                    <a:pt x="7773" y="13639"/>
                  </a:cubicBezTo>
                  <a:lnTo>
                    <a:pt x="7663" y="13639"/>
                  </a:lnTo>
                  <a:cubicBezTo>
                    <a:pt x="7724" y="13639"/>
                    <a:pt x="7776" y="13631"/>
                    <a:pt x="7825" y="13619"/>
                  </a:cubicBezTo>
                  <a:lnTo>
                    <a:pt x="7825" y="13619"/>
                  </a:lnTo>
                  <a:cubicBezTo>
                    <a:pt x="7774"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0" y="20481"/>
                  </a:cubicBezTo>
                  <a:cubicBezTo>
                    <a:pt x="8188" y="20481"/>
                    <a:pt x="9446" y="20283"/>
                    <a:pt x="10632"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3" name="Google Shape;1623;p39"/>
            <p:cNvSpPr/>
            <p:nvPr/>
          </p:nvSpPr>
          <p:spPr>
            <a:xfrm>
              <a:off x="306850" y="25622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10" y="13473"/>
                  </a:moveTo>
                  <a:cubicBezTo>
                    <a:pt x="9680" y="13473"/>
                    <a:pt x="9863" y="13497"/>
                    <a:pt x="10230" y="13570"/>
                  </a:cubicBezTo>
                  <a:lnTo>
                    <a:pt x="10010" y="13570"/>
                  </a:lnTo>
                  <a:cubicBezTo>
                    <a:pt x="9790" y="13570"/>
                    <a:pt x="9472" y="13473"/>
                    <a:pt x="9610" y="13473"/>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8" y="13285"/>
                    <a:pt x="11659" y="13350"/>
                  </a:cubicBezTo>
                  <a:lnTo>
                    <a:pt x="11110" y="13570"/>
                  </a:lnTo>
                  <a:lnTo>
                    <a:pt x="10230" y="13570"/>
                  </a:lnTo>
                  <a:lnTo>
                    <a:pt x="9790" y="13460"/>
                  </a:lnTo>
                  <a:cubicBezTo>
                    <a:pt x="9570" y="13387"/>
                    <a:pt x="9350" y="13314"/>
                    <a:pt x="9130" y="13240"/>
                  </a:cubicBezTo>
                  <a:lnTo>
                    <a:pt x="9130" y="13240"/>
                  </a:lnTo>
                  <a:lnTo>
                    <a:pt x="8690" y="13020"/>
                  </a:lnTo>
                  <a:lnTo>
                    <a:pt x="8470" y="12910"/>
                  </a:lnTo>
                  <a:lnTo>
                    <a:pt x="8470" y="12910"/>
                  </a:lnTo>
                  <a:cubicBezTo>
                    <a:pt x="8470" y="12910"/>
                    <a:pt x="8470" y="12910"/>
                    <a:pt x="8470" y="12910"/>
                  </a:cubicBezTo>
                  <a:cubicBezTo>
                    <a:pt x="8030" y="12580"/>
                    <a:pt x="8030" y="12580"/>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8"/>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4" name="Google Shape;1624;p39"/>
            <p:cNvSpPr/>
            <p:nvPr/>
          </p:nvSpPr>
          <p:spPr>
            <a:xfrm>
              <a:off x="953025" y="2562700"/>
              <a:ext cx="454975" cy="509275"/>
            </a:xfrm>
            <a:custGeom>
              <a:avLst/>
              <a:gdLst/>
              <a:ahLst/>
              <a:cxnLst/>
              <a:rect l="l" t="t" r="r" b="b"/>
              <a:pathLst>
                <a:path w="18199" h="20371" extrusionOk="0">
                  <a:moveTo>
                    <a:pt x="8909" y="7460"/>
                  </a:moveTo>
                  <a:lnTo>
                    <a:pt x="8909" y="7460"/>
                  </a:lnTo>
                  <a:cubicBezTo>
                    <a:pt x="8791" y="7542"/>
                    <a:pt x="8666" y="7628"/>
                    <a:pt x="8655" y="7628"/>
                  </a:cubicBezTo>
                  <a:cubicBezTo>
                    <a:pt x="8647" y="7628"/>
                    <a:pt x="8686" y="7594"/>
                    <a:pt x="8800" y="7502"/>
                  </a:cubicBezTo>
                  <a:cubicBezTo>
                    <a:pt x="8838" y="7489"/>
                    <a:pt x="8874" y="7475"/>
                    <a:pt x="8909" y="7460"/>
                  </a:cubicBezTo>
                  <a:close/>
                  <a:moveTo>
                    <a:pt x="7716" y="9136"/>
                  </a:moveTo>
                  <a:lnTo>
                    <a:pt x="7716" y="9136"/>
                  </a:lnTo>
                  <a:cubicBezTo>
                    <a:pt x="7695" y="9190"/>
                    <a:pt x="7680" y="9226"/>
                    <a:pt x="7678" y="9226"/>
                  </a:cubicBezTo>
                  <a:cubicBezTo>
                    <a:pt x="7676" y="9226"/>
                    <a:pt x="7683" y="9204"/>
                    <a:pt x="7700" y="9152"/>
                  </a:cubicBezTo>
                  <a:cubicBezTo>
                    <a:pt x="7706" y="9146"/>
                    <a:pt x="7711" y="9141"/>
                    <a:pt x="7716" y="9136"/>
                  </a:cubicBezTo>
                  <a:close/>
                  <a:moveTo>
                    <a:pt x="7590" y="10692"/>
                  </a:moveTo>
                  <a:cubicBezTo>
                    <a:pt x="7637" y="10847"/>
                    <a:pt x="7672" y="10971"/>
                    <a:pt x="7699" y="11069"/>
                  </a:cubicBezTo>
                  <a:lnTo>
                    <a:pt x="7699" y="11069"/>
                  </a:lnTo>
                  <a:cubicBezTo>
                    <a:pt x="7672" y="10934"/>
                    <a:pt x="7644" y="10800"/>
                    <a:pt x="7590" y="10692"/>
                  </a:cubicBezTo>
                  <a:close/>
                  <a:moveTo>
                    <a:pt x="7699" y="11069"/>
                  </a:moveTo>
                  <a:lnTo>
                    <a:pt x="7699" y="11069"/>
                  </a:lnTo>
                  <a:cubicBezTo>
                    <a:pt x="7717" y="11160"/>
                    <a:pt x="7735" y="11251"/>
                    <a:pt x="7761" y="11335"/>
                  </a:cubicBezTo>
                  <a:lnTo>
                    <a:pt x="7761" y="11335"/>
                  </a:lnTo>
                  <a:cubicBezTo>
                    <a:pt x="7753" y="11285"/>
                    <a:pt x="7734" y="11200"/>
                    <a:pt x="7699" y="11069"/>
                  </a:cubicBezTo>
                  <a:close/>
                  <a:moveTo>
                    <a:pt x="7920" y="12006"/>
                  </a:moveTo>
                  <a:cubicBezTo>
                    <a:pt x="7955" y="12096"/>
                    <a:pt x="7983" y="12167"/>
                    <a:pt x="7983" y="12167"/>
                  </a:cubicBezTo>
                  <a:cubicBezTo>
                    <a:pt x="7982" y="12167"/>
                    <a:pt x="7965" y="12124"/>
                    <a:pt x="7920" y="12011"/>
                  </a:cubicBezTo>
                  <a:cubicBezTo>
                    <a:pt x="7920" y="12010"/>
                    <a:pt x="7920" y="12008"/>
                    <a:pt x="7920" y="12006"/>
                  </a:cubicBezTo>
                  <a:close/>
                  <a:moveTo>
                    <a:pt x="11302" y="1"/>
                  </a:moveTo>
                  <a:cubicBezTo>
                    <a:pt x="10034" y="1"/>
                    <a:pt x="8777" y="198"/>
                    <a:pt x="7590" y="573"/>
                  </a:cubicBezTo>
                  <a:cubicBezTo>
                    <a:pt x="5500" y="1343"/>
                    <a:pt x="3741" y="2772"/>
                    <a:pt x="2421" y="4532"/>
                  </a:cubicBezTo>
                  <a:cubicBezTo>
                    <a:pt x="221" y="7832"/>
                    <a:pt x="1" y="12011"/>
                    <a:pt x="1761" y="15421"/>
                  </a:cubicBezTo>
                  <a:cubicBezTo>
                    <a:pt x="2861" y="17511"/>
                    <a:pt x="4621" y="19051"/>
                    <a:pt x="6710" y="19931"/>
                  </a:cubicBezTo>
                  <a:cubicBezTo>
                    <a:pt x="7224" y="20224"/>
                    <a:pt x="7786" y="20371"/>
                    <a:pt x="8397" y="20371"/>
                  </a:cubicBezTo>
                  <a:cubicBezTo>
                    <a:pt x="8702" y="20371"/>
                    <a:pt x="9020" y="20334"/>
                    <a:pt x="9350" y="20261"/>
                  </a:cubicBezTo>
                  <a:cubicBezTo>
                    <a:pt x="10120" y="20041"/>
                    <a:pt x="10890" y="19491"/>
                    <a:pt x="11330" y="18721"/>
                  </a:cubicBezTo>
                  <a:cubicBezTo>
                    <a:pt x="12100" y="17291"/>
                    <a:pt x="11880" y="14761"/>
                    <a:pt x="10120" y="13991"/>
                  </a:cubicBezTo>
                  <a:lnTo>
                    <a:pt x="10340" y="13991"/>
                  </a:lnTo>
                  <a:cubicBezTo>
                    <a:pt x="9900" y="13881"/>
                    <a:pt x="9570" y="13661"/>
                    <a:pt x="9240" y="13441"/>
                  </a:cubicBezTo>
                  <a:lnTo>
                    <a:pt x="8910" y="13221"/>
                  </a:lnTo>
                  <a:lnTo>
                    <a:pt x="8910" y="13221"/>
                  </a:lnTo>
                  <a:cubicBezTo>
                    <a:pt x="8662" y="12973"/>
                    <a:pt x="8554" y="12865"/>
                    <a:pt x="8360" y="12671"/>
                  </a:cubicBezTo>
                  <a:lnTo>
                    <a:pt x="8360" y="12671"/>
                  </a:lnTo>
                  <a:lnTo>
                    <a:pt x="8250" y="12451"/>
                  </a:lnTo>
                  <a:cubicBezTo>
                    <a:pt x="8095" y="12296"/>
                    <a:pt x="7995" y="12086"/>
                    <a:pt x="7910" y="11899"/>
                  </a:cubicBezTo>
                  <a:lnTo>
                    <a:pt x="7910" y="11899"/>
                  </a:lnTo>
                  <a:cubicBezTo>
                    <a:pt x="7883" y="11747"/>
                    <a:pt x="7810" y="11641"/>
                    <a:pt x="7810" y="11462"/>
                  </a:cubicBezTo>
                  <a:cubicBezTo>
                    <a:pt x="7791" y="11422"/>
                    <a:pt x="7774" y="11380"/>
                    <a:pt x="7761" y="11335"/>
                  </a:cubicBezTo>
                  <a:lnTo>
                    <a:pt x="7761" y="11335"/>
                  </a:lnTo>
                  <a:cubicBezTo>
                    <a:pt x="7767" y="11376"/>
                    <a:pt x="7765" y="11394"/>
                    <a:pt x="7758" y="11394"/>
                  </a:cubicBezTo>
                  <a:cubicBezTo>
                    <a:pt x="7734" y="11394"/>
                    <a:pt x="7647" y="11193"/>
                    <a:pt x="7590" y="11022"/>
                  </a:cubicBezTo>
                  <a:cubicBezTo>
                    <a:pt x="7480" y="10692"/>
                    <a:pt x="7590" y="10692"/>
                    <a:pt x="7590" y="10472"/>
                  </a:cubicBezTo>
                  <a:lnTo>
                    <a:pt x="7590" y="10025"/>
                  </a:lnTo>
                  <a:lnTo>
                    <a:pt x="7590" y="10025"/>
                  </a:lnTo>
                  <a:cubicBezTo>
                    <a:pt x="7620" y="9841"/>
                    <a:pt x="7660" y="9603"/>
                    <a:pt x="7700" y="9482"/>
                  </a:cubicBezTo>
                  <a:cubicBezTo>
                    <a:pt x="7796" y="9193"/>
                    <a:pt x="7892" y="8989"/>
                    <a:pt x="7915" y="8722"/>
                  </a:cubicBezTo>
                  <a:lnTo>
                    <a:pt x="7915" y="8722"/>
                  </a:lnTo>
                  <a:lnTo>
                    <a:pt x="8030" y="8492"/>
                  </a:lnTo>
                  <a:cubicBezTo>
                    <a:pt x="8170" y="8282"/>
                    <a:pt x="8532" y="7894"/>
                    <a:pt x="8523" y="7894"/>
                  </a:cubicBezTo>
                  <a:cubicBezTo>
                    <a:pt x="8518" y="7894"/>
                    <a:pt x="8391" y="8021"/>
                    <a:pt x="8030" y="8382"/>
                  </a:cubicBezTo>
                  <a:cubicBezTo>
                    <a:pt x="8250" y="8162"/>
                    <a:pt x="8470" y="7942"/>
                    <a:pt x="8690" y="7722"/>
                  </a:cubicBezTo>
                  <a:lnTo>
                    <a:pt x="8988" y="7424"/>
                  </a:lnTo>
                  <a:lnTo>
                    <a:pt x="8988" y="7424"/>
                  </a:lnTo>
                  <a:cubicBezTo>
                    <a:pt x="9138" y="7350"/>
                    <a:pt x="9270" y="7259"/>
                    <a:pt x="9415" y="7180"/>
                  </a:cubicBezTo>
                  <a:lnTo>
                    <a:pt x="9415" y="7180"/>
                  </a:lnTo>
                  <a:cubicBezTo>
                    <a:pt x="9428" y="7178"/>
                    <a:pt x="9443" y="7175"/>
                    <a:pt x="9460" y="7172"/>
                  </a:cubicBezTo>
                  <a:lnTo>
                    <a:pt x="10010" y="6952"/>
                  </a:lnTo>
                  <a:lnTo>
                    <a:pt x="10366" y="6863"/>
                  </a:lnTo>
                  <a:lnTo>
                    <a:pt x="10366" y="6863"/>
                  </a:lnTo>
                  <a:cubicBezTo>
                    <a:pt x="10303" y="6869"/>
                    <a:pt x="10254" y="6874"/>
                    <a:pt x="10232" y="6874"/>
                  </a:cubicBezTo>
                  <a:cubicBezTo>
                    <a:pt x="10201" y="6874"/>
                    <a:pt x="10224" y="6865"/>
                    <a:pt x="10340" y="6842"/>
                  </a:cubicBezTo>
                  <a:lnTo>
                    <a:pt x="10450" y="6842"/>
                  </a:lnTo>
                  <a:lnTo>
                    <a:pt x="10366" y="6863"/>
                  </a:lnTo>
                  <a:lnTo>
                    <a:pt x="10366" y="6863"/>
                  </a:lnTo>
                  <a:cubicBezTo>
                    <a:pt x="10423" y="6857"/>
                    <a:pt x="10491" y="6850"/>
                    <a:pt x="10560" y="6842"/>
                  </a:cubicBezTo>
                  <a:lnTo>
                    <a:pt x="11550" y="6842"/>
                  </a:lnTo>
                  <a:cubicBezTo>
                    <a:pt x="11770" y="6842"/>
                    <a:pt x="12100" y="6952"/>
                    <a:pt x="12320" y="6952"/>
                  </a:cubicBezTo>
                  <a:cubicBezTo>
                    <a:pt x="12711" y="7069"/>
                    <a:pt x="13081" y="7123"/>
                    <a:pt x="13430" y="7123"/>
                  </a:cubicBezTo>
                  <a:cubicBezTo>
                    <a:pt x="17002" y="7123"/>
                    <a:pt x="18198" y="1455"/>
                    <a:pt x="14190" y="353"/>
                  </a:cubicBezTo>
                  <a:cubicBezTo>
                    <a:pt x="13239" y="115"/>
                    <a:pt x="12267" y="1"/>
                    <a:pt x="113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5" name="Google Shape;1625;p39"/>
            <p:cNvSpPr/>
            <p:nvPr/>
          </p:nvSpPr>
          <p:spPr>
            <a:xfrm>
              <a:off x="1634975" y="2563250"/>
              <a:ext cx="412475" cy="508950"/>
            </a:xfrm>
            <a:custGeom>
              <a:avLst/>
              <a:gdLst/>
              <a:ahLst/>
              <a:cxnLst/>
              <a:rect l="l" t="t" r="r" b="b"/>
              <a:pathLst>
                <a:path w="16499" h="20358" extrusionOk="0">
                  <a:moveTo>
                    <a:pt x="8066" y="7175"/>
                  </a:moveTo>
                  <a:cubicBezTo>
                    <a:pt x="8051" y="7189"/>
                    <a:pt x="8036" y="7204"/>
                    <a:pt x="8022" y="7220"/>
                  </a:cubicBezTo>
                  <a:lnTo>
                    <a:pt x="8022" y="7220"/>
                  </a:lnTo>
                  <a:cubicBezTo>
                    <a:pt x="8036" y="7205"/>
                    <a:pt x="8051" y="7190"/>
                    <a:pt x="8066" y="7175"/>
                  </a:cubicBezTo>
                  <a:close/>
                  <a:moveTo>
                    <a:pt x="8022" y="7220"/>
                  </a:moveTo>
                  <a:cubicBezTo>
                    <a:pt x="7963" y="7284"/>
                    <a:pt x="7919" y="7342"/>
                    <a:pt x="7919" y="7370"/>
                  </a:cubicBezTo>
                  <a:cubicBezTo>
                    <a:pt x="7948" y="7313"/>
                    <a:pt x="7983" y="7264"/>
                    <a:pt x="8022" y="7220"/>
                  </a:cubicBezTo>
                  <a:close/>
                  <a:moveTo>
                    <a:pt x="7293" y="8121"/>
                  </a:moveTo>
                  <a:cubicBezTo>
                    <a:pt x="7307" y="8121"/>
                    <a:pt x="7279" y="8211"/>
                    <a:pt x="7149" y="8470"/>
                  </a:cubicBezTo>
                  <a:cubicBezTo>
                    <a:pt x="7149" y="8336"/>
                    <a:pt x="7271" y="8121"/>
                    <a:pt x="7293" y="8121"/>
                  </a:cubicBezTo>
                  <a:close/>
                  <a:moveTo>
                    <a:pt x="7538" y="12017"/>
                  </a:moveTo>
                  <a:lnTo>
                    <a:pt x="7538" y="12017"/>
                  </a:lnTo>
                  <a:cubicBezTo>
                    <a:pt x="7542" y="12017"/>
                    <a:pt x="7601" y="12094"/>
                    <a:pt x="7672" y="12182"/>
                  </a:cubicBezTo>
                  <a:lnTo>
                    <a:pt x="7672" y="12182"/>
                  </a:lnTo>
                  <a:lnTo>
                    <a:pt x="7589" y="12099"/>
                  </a:lnTo>
                  <a:cubicBezTo>
                    <a:pt x="7550" y="12040"/>
                    <a:pt x="7535" y="12017"/>
                    <a:pt x="7538" y="12017"/>
                  </a:cubicBezTo>
                  <a:close/>
                  <a:moveTo>
                    <a:pt x="8359" y="12869"/>
                  </a:moveTo>
                  <a:cubicBezTo>
                    <a:pt x="8470" y="12962"/>
                    <a:pt x="8582" y="13055"/>
                    <a:pt x="8575" y="13055"/>
                  </a:cubicBezTo>
                  <a:cubicBezTo>
                    <a:pt x="8572" y="13055"/>
                    <a:pt x="8541" y="13033"/>
                    <a:pt x="8469" y="12979"/>
                  </a:cubicBezTo>
                  <a:cubicBezTo>
                    <a:pt x="8428" y="12938"/>
                    <a:pt x="8391" y="12902"/>
                    <a:pt x="8359" y="12869"/>
                  </a:cubicBezTo>
                  <a:close/>
                  <a:moveTo>
                    <a:pt x="9096" y="13287"/>
                  </a:moveTo>
                  <a:cubicBezTo>
                    <a:pt x="9192" y="13328"/>
                    <a:pt x="9270" y="13362"/>
                    <a:pt x="9266" y="13362"/>
                  </a:cubicBezTo>
                  <a:cubicBezTo>
                    <a:pt x="9263" y="13362"/>
                    <a:pt x="9224" y="13347"/>
                    <a:pt x="9129" y="13309"/>
                  </a:cubicBezTo>
                  <a:lnTo>
                    <a:pt x="9096" y="13287"/>
                  </a:lnTo>
                  <a:close/>
                  <a:moveTo>
                    <a:pt x="9671" y="13432"/>
                  </a:moveTo>
                  <a:cubicBezTo>
                    <a:pt x="9740" y="13432"/>
                    <a:pt x="9936" y="13456"/>
                    <a:pt x="10339" y="13529"/>
                  </a:cubicBezTo>
                  <a:lnTo>
                    <a:pt x="10119" y="13529"/>
                  </a:lnTo>
                  <a:cubicBezTo>
                    <a:pt x="9899" y="13529"/>
                    <a:pt x="9532" y="13432"/>
                    <a:pt x="9671" y="13432"/>
                  </a:cubicBezTo>
                  <a:close/>
                  <a:moveTo>
                    <a:pt x="11549" y="13498"/>
                  </a:moveTo>
                  <a:cubicBezTo>
                    <a:pt x="11551" y="13498"/>
                    <a:pt x="11492" y="13506"/>
                    <a:pt x="11329" y="13529"/>
                  </a:cubicBezTo>
                  <a:lnTo>
                    <a:pt x="11301" y="13529"/>
                  </a:lnTo>
                  <a:cubicBezTo>
                    <a:pt x="11428" y="13513"/>
                    <a:pt x="11546" y="13498"/>
                    <a:pt x="11549" y="13498"/>
                  </a:cubicBezTo>
                  <a:close/>
                  <a:moveTo>
                    <a:pt x="7809" y="1"/>
                  </a:moveTo>
                  <a:cubicBezTo>
                    <a:pt x="7223" y="1"/>
                    <a:pt x="6636" y="147"/>
                    <a:pt x="6050" y="441"/>
                  </a:cubicBezTo>
                  <a:lnTo>
                    <a:pt x="6159" y="441"/>
                  </a:lnTo>
                  <a:cubicBezTo>
                    <a:pt x="2420" y="2091"/>
                    <a:pt x="0" y="5830"/>
                    <a:pt x="110" y="9900"/>
                  </a:cubicBezTo>
                  <a:cubicBezTo>
                    <a:pt x="110" y="13859"/>
                    <a:pt x="2310" y="17379"/>
                    <a:pt x="5720" y="19249"/>
                  </a:cubicBezTo>
                  <a:cubicBezTo>
                    <a:pt x="7372" y="19967"/>
                    <a:pt x="9119" y="20357"/>
                    <a:pt x="10867" y="20357"/>
                  </a:cubicBezTo>
                  <a:cubicBezTo>
                    <a:pt x="11795" y="20357"/>
                    <a:pt x="12724" y="20247"/>
                    <a:pt x="13639" y="20019"/>
                  </a:cubicBezTo>
                  <a:cubicBezTo>
                    <a:pt x="15399" y="19469"/>
                    <a:pt x="16498" y="17599"/>
                    <a:pt x="16058" y="15729"/>
                  </a:cubicBezTo>
                  <a:cubicBezTo>
                    <a:pt x="15591" y="14232"/>
                    <a:pt x="14167" y="13212"/>
                    <a:pt x="12602" y="13212"/>
                  </a:cubicBezTo>
                  <a:cubicBezTo>
                    <a:pt x="12327" y="13212"/>
                    <a:pt x="12048" y="13244"/>
                    <a:pt x="11769" y="13309"/>
                  </a:cubicBezTo>
                  <a:lnTo>
                    <a:pt x="11109" y="13529"/>
                  </a:lnTo>
                  <a:lnTo>
                    <a:pt x="10339" y="13529"/>
                  </a:lnTo>
                  <a:lnTo>
                    <a:pt x="9899" y="13419"/>
                  </a:lnTo>
                  <a:cubicBezTo>
                    <a:pt x="9603" y="13321"/>
                    <a:pt x="9306" y="13310"/>
                    <a:pt x="9010" y="13230"/>
                  </a:cubicBezTo>
                  <a:lnTo>
                    <a:pt x="9010" y="13230"/>
                  </a:lnTo>
                  <a:lnTo>
                    <a:pt x="8799" y="13089"/>
                  </a:lnTo>
                  <a:lnTo>
                    <a:pt x="8359" y="12869"/>
                  </a:lnTo>
                  <a:lnTo>
                    <a:pt x="8359" y="12869"/>
                  </a:lnTo>
                  <a:cubicBezTo>
                    <a:pt x="8136" y="12646"/>
                    <a:pt x="8112" y="12622"/>
                    <a:pt x="7919" y="12429"/>
                  </a:cubicBezTo>
                  <a:cubicBezTo>
                    <a:pt x="7919" y="12429"/>
                    <a:pt x="7809" y="12319"/>
                    <a:pt x="7809" y="12209"/>
                  </a:cubicBezTo>
                  <a:cubicBezTo>
                    <a:pt x="7699" y="12209"/>
                    <a:pt x="7479" y="11770"/>
                    <a:pt x="7369" y="11550"/>
                  </a:cubicBezTo>
                  <a:cubicBezTo>
                    <a:pt x="7369" y="11550"/>
                    <a:pt x="7369" y="11459"/>
                    <a:pt x="7287" y="11360"/>
                  </a:cubicBezTo>
                  <a:lnTo>
                    <a:pt x="7287" y="11360"/>
                  </a:lnTo>
                  <a:cubicBezTo>
                    <a:pt x="7260" y="11290"/>
                    <a:pt x="7241" y="11235"/>
                    <a:pt x="7209" y="11185"/>
                  </a:cubicBezTo>
                  <a:lnTo>
                    <a:pt x="7209" y="11185"/>
                  </a:lnTo>
                  <a:cubicBezTo>
                    <a:pt x="7118" y="10929"/>
                    <a:pt x="7039" y="10729"/>
                    <a:pt x="7039" y="10450"/>
                  </a:cubicBezTo>
                  <a:cubicBezTo>
                    <a:pt x="7039" y="10416"/>
                    <a:pt x="7039" y="10378"/>
                    <a:pt x="7039" y="10340"/>
                  </a:cubicBezTo>
                  <a:lnTo>
                    <a:pt x="7039" y="9460"/>
                  </a:lnTo>
                  <a:lnTo>
                    <a:pt x="7039" y="9020"/>
                  </a:lnTo>
                  <a:cubicBezTo>
                    <a:pt x="7039" y="9020"/>
                    <a:pt x="6971" y="9294"/>
                    <a:pt x="6929" y="9498"/>
                  </a:cubicBezTo>
                  <a:lnTo>
                    <a:pt x="6929" y="9498"/>
                  </a:lnTo>
                  <a:cubicBezTo>
                    <a:pt x="6929" y="9393"/>
                    <a:pt x="6929" y="9431"/>
                    <a:pt x="6929" y="9350"/>
                  </a:cubicBezTo>
                  <a:cubicBezTo>
                    <a:pt x="6929" y="9101"/>
                    <a:pt x="6992" y="8852"/>
                    <a:pt x="7070" y="8650"/>
                  </a:cubicBezTo>
                  <a:lnTo>
                    <a:pt x="7070" y="8650"/>
                  </a:lnTo>
                  <a:cubicBezTo>
                    <a:pt x="7129" y="8549"/>
                    <a:pt x="7213" y="8406"/>
                    <a:pt x="7259" y="8360"/>
                  </a:cubicBezTo>
                  <a:cubicBezTo>
                    <a:pt x="7259" y="8140"/>
                    <a:pt x="7809" y="7590"/>
                    <a:pt x="7809" y="7370"/>
                  </a:cubicBezTo>
                  <a:lnTo>
                    <a:pt x="7809" y="7370"/>
                  </a:lnTo>
                  <a:lnTo>
                    <a:pt x="8029" y="7150"/>
                  </a:lnTo>
                  <a:lnTo>
                    <a:pt x="8158" y="7086"/>
                  </a:lnTo>
                  <a:lnTo>
                    <a:pt x="8158" y="7086"/>
                  </a:lnTo>
                  <a:cubicBezTo>
                    <a:pt x="8127" y="7114"/>
                    <a:pt x="8095" y="7145"/>
                    <a:pt x="8066" y="7175"/>
                  </a:cubicBezTo>
                  <a:lnTo>
                    <a:pt x="8066" y="7175"/>
                  </a:lnTo>
                  <a:cubicBezTo>
                    <a:pt x="8104" y="7137"/>
                    <a:pt x="8145" y="7104"/>
                    <a:pt x="8184" y="7073"/>
                  </a:cubicBezTo>
                  <a:lnTo>
                    <a:pt x="8184" y="7073"/>
                  </a:lnTo>
                  <a:lnTo>
                    <a:pt x="8249" y="7040"/>
                  </a:lnTo>
                  <a:cubicBezTo>
                    <a:pt x="8283" y="7006"/>
                    <a:pt x="8307" y="6981"/>
                    <a:pt x="8322" y="6964"/>
                  </a:cubicBezTo>
                  <a:lnTo>
                    <a:pt x="8322" y="6964"/>
                  </a:lnTo>
                  <a:cubicBezTo>
                    <a:pt x="8335" y="6953"/>
                    <a:pt x="8348" y="6941"/>
                    <a:pt x="8359" y="6930"/>
                  </a:cubicBezTo>
                  <a:cubicBezTo>
                    <a:pt x="8799" y="6710"/>
                    <a:pt x="9129" y="6600"/>
                    <a:pt x="9569" y="6380"/>
                  </a:cubicBezTo>
                  <a:cubicBezTo>
                    <a:pt x="10339" y="5940"/>
                    <a:pt x="10889" y="5170"/>
                    <a:pt x="11109" y="4290"/>
                  </a:cubicBezTo>
                  <a:cubicBezTo>
                    <a:pt x="11659" y="2530"/>
                    <a:pt x="10559" y="551"/>
                    <a:pt x="8689" y="111"/>
                  </a:cubicBezTo>
                  <a:cubicBezTo>
                    <a:pt x="8396" y="37"/>
                    <a:pt x="8103" y="1"/>
                    <a:pt x="78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6" name="Google Shape;1626;p39"/>
            <p:cNvSpPr/>
            <p:nvPr/>
          </p:nvSpPr>
          <p:spPr>
            <a:xfrm>
              <a:off x="2283900" y="2562700"/>
              <a:ext cx="454950" cy="509275"/>
            </a:xfrm>
            <a:custGeom>
              <a:avLst/>
              <a:gdLst/>
              <a:ahLst/>
              <a:cxnLst/>
              <a:rect l="l" t="t" r="r" b="b"/>
              <a:pathLst>
                <a:path w="18198" h="20371" extrusionOk="0">
                  <a:moveTo>
                    <a:pt x="8908" y="7460"/>
                  </a:moveTo>
                  <a:cubicBezTo>
                    <a:pt x="8791" y="7542"/>
                    <a:pt x="8666" y="7628"/>
                    <a:pt x="8654" y="7628"/>
                  </a:cubicBezTo>
                  <a:cubicBezTo>
                    <a:pt x="8647" y="7628"/>
                    <a:pt x="8685" y="7594"/>
                    <a:pt x="8799" y="7502"/>
                  </a:cubicBezTo>
                  <a:cubicBezTo>
                    <a:pt x="8837" y="7489"/>
                    <a:pt x="8873" y="7475"/>
                    <a:pt x="8908" y="7460"/>
                  </a:cubicBezTo>
                  <a:close/>
                  <a:moveTo>
                    <a:pt x="7716" y="9136"/>
                  </a:moveTo>
                  <a:cubicBezTo>
                    <a:pt x="7694" y="9190"/>
                    <a:pt x="7679" y="9226"/>
                    <a:pt x="7677" y="9226"/>
                  </a:cubicBezTo>
                  <a:cubicBezTo>
                    <a:pt x="7676" y="9226"/>
                    <a:pt x="7682" y="9204"/>
                    <a:pt x="7700" y="9152"/>
                  </a:cubicBezTo>
                  <a:cubicBezTo>
                    <a:pt x="7705" y="9146"/>
                    <a:pt x="7711" y="9141"/>
                    <a:pt x="7716" y="9136"/>
                  </a:cubicBezTo>
                  <a:close/>
                  <a:moveTo>
                    <a:pt x="7590" y="10692"/>
                  </a:moveTo>
                  <a:cubicBezTo>
                    <a:pt x="7636" y="10847"/>
                    <a:pt x="7672" y="10971"/>
                    <a:pt x="7698" y="11069"/>
                  </a:cubicBezTo>
                  <a:lnTo>
                    <a:pt x="7698" y="11069"/>
                  </a:lnTo>
                  <a:cubicBezTo>
                    <a:pt x="7671" y="10934"/>
                    <a:pt x="7644" y="10800"/>
                    <a:pt x="7590" y="10692"/>
                  </a:cubicBezTo>
                  <a:close/>
                  <a:moveTo>
                    <a:pt x="7698" y="11069"/>
                  </a:moveTo>
                  <a:cubicBezTo>
                    <a:pt x="7716" y="11160"/>
                    <a:pt x="7734" y="11251"/>
                    <a:pt x="7760" y="11335"/>
                  </a:cubicBezTo>
                  <a:lnTo>
                    <a:pt x="7760" y="11335"/>
                  </a:lnTo>
                  <a:cubicBezTo>
                    <a:pt x="7752" y="11285"/>
                    <a:pt x="7733" y="11200"/>
                    <a:pt x="7698" y="11069"/>
                  </a:cubicBezTo>
                  <a:close/>
                  <a:moveTo>
                    <a:pt x="7920" y="12006"/>
                  </a:moveTo>
                  <a:lnTo>
                    <a:pt x="7920" y="12006"/>
                  </a:lnTo>
                  <a:cubicBezTo>
                    <a:pt x="7954" y="12096"/>
                    <a:pt x="7982" y="12167"/>
                    <a:pt x="7982" y="12167"/>
                  </a:cubicBezTo>
                  <a:cubicBezTo>
                    <a:pt x="7982" y="12167"/>
                    <a:pt x="7964" y="12124"/>
                    <a:pt x="7920" y="12011"/>
                  </a:cubicBezTo>
                  <a:cubicBezTo>
                    <a:pt x="7920" y="12010"/>
                    <a:pt x="7920" y="12008"/>
                    <a:pt x="7920" y="12006"/>
                  </a:cubicBezTo>
                  <a:close/>
                  <a:moveTo>
                    <a:pt x="11301" y="1"/>
                  </a:moveTo>
                  <a:cubicBezTo>
                    <a:pt x="10034" y="1"/>
                    <a:pt x="8776" y="198"/>
                    <a:pt x="7590" y="573"/>
                  </a:cubicBezTo>
                  <a:cubicBezTo>
                    <a:pt x="5500" y="1343"/>
                    <a:pt x="3740" y="2772"/>
                    <a:pt x="2420" y="4532"/>
                  </a:cubicBezTo>
                  <a:cubicBezTo>
                    <a:pt x="220" y="7832"/>
                    <a:pt x="0" y="12011"/>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1"/>
                  </a:cubicBezTo>
                  <a:lnTo>
                    <a:pt x="10339" y="13991"/>
                  </a:lnTo>
                  <a:cubicBezTo>
                    <a:pt x="9899" y="13881"/>
                    <a:pt x="9569" y="13661"/>
                    <a:pt x="9239" y="13441"/>
                  </a:cubicBezTo>
                  <a:lnTo>
                    <a:pt x="8909" y="13221"/>
                  </a:lnTo>
                  <a:lnTo>
                    <a:pt x="8909" y="13221"/>
                  </a:lnTo>
                  <a:cubicBezTo>
                    <a:pt x="8661" y="12973"/>
                    <a:pt x="8553" y="12865"/>
                    <a:pt x="8360" y="12671"/>
                  </a:cubicBezTo>
                  <a:lnTo>
                    <a:pt x="8360" y="12671"/>
                  </a:lnTo>
                  <a:lnTo>
                    <a:pt x="8250" y="12451"/>
                  </a:lnTo>
                  <a:cubicBezTo>
                    <a:pt x="8094" y="12296"/>
                    <a:pt x="7994" y="12086"/>
                    <a:pt x="7910" y="11899"/>
                  </a:cubicBezTo>
                  <a:lnTo>
                    <a:pt x="7910" y="11899"/>
                  </a:lnTo>
                  <a:cubicBezTo>
                    <a:pt x="7883" y="11747"/>
                    <a:pt x="7810" y="11641"/>
                    <a:pt x="7810" y="11462"/>
                  </a:cubicBezTo>
                  <a:cubicBezTo>
                    <a:pt x="7790" y="11422"/>
                    <a:pt x="7774" y="11380"/>
                    <a:pt x="7760" y="11335"/>
                  </a:cubicBezTo>
                  <a:lnTo>
                    <a:pt x="7760" y="11335"/>
                  </a:lnTo>
                  <a:cubicBezTo>
                    <a:pt x="7766" y="11376"/>
                    <a:pt x="7765" y="11394"/>
                    <a:pt x="7757" y="11394"/>
                  </a:cubicBezTo>
                  <a:cubicBezTo>
                    <a:pt x="7733" y="11394"/>
                    <a:pt x="7647" y="11193"/>
                    <a:pt x="7590" y="11022"/>
                  </a:cubicBezTo>
                  <a:cubicBezTo>
                    <a:pt x="7480" y="10692"/>
                    <a:pt x="7590" y="10692"/>
                    <a:pt x="7590" y="10472"/>
                  </a:cubicBezTo>
                  <a:lnTo>
                    <a:pt x="7590" y="10025"/>
                  </a:lnTo>
                  <a:lnTo>
                    <a:pt x="7590" y="10025"/>
                  </a:lnTo>
                  <a:cubicBezTo>
                    <a:pt x="7619" y="9841"/>
                    <a:pt x="7659" y="9603"/>
                    <a:pt x="7700" y="9482"/>
                  </a:cubicBezTo>
                  <a:cubicBezTo>
                    <a:pt x="7796" y="9193"/>
                    <a:pt x="7892" y="8989"/>
                    <a:pt x="7915" y="8722"/>
                  </a:cubicBezTo>
                  <a:lnTo>
                    <a:pt x="7915" y="8722"/>
                  </a:lnTo>
                  <a:lnTo>
                    <a:pt x="8030" y="8492"/>
                  </a:lnTo>
                  <a:cubicBezTo>
                    <a:pt x="8169" y="8282"/>
                    <a:pt x="8532" y="7894"/>
                    <a:pt x="8522" y="7894"/>
                  </a:cubicBezTo>
                  <a:lnTo>
                    <a:pt x="8522" y="7894"/>
                  </a:lnTo>
                  <a:cubicBezTo>
                    <a:pt x="8517" y="7894"/>
                    <a:pt x="8390" y="8021"/>
                    <a:pt x="8030" y="8382"/>
                  </a:cubicBezTo>
                  <a:cubicBezTo>
                    <a:pt x="8250" y="8162"/>
                    <a:pt x="8470" y="7942"/>
                    <a:pt x="8690" y="7722"/>
                  </a:cubicBezTo>
                  <a:lnTo>
                    <a:pt x="8988" y="7424"/>
                  </a:lnTo>
                  <a:lnTo>
                    <a:pt x="8988" y="7424"/>
                  </a:lnTo>
                  <a:cubicBezTo>
                    <a:pt x="9137" y="7350"/>
                    <a:pt x="9270" y="7259"/>
                    <a:pt x="9414" y="7180"/>
                  </a:cubicBezTo>
                  <a:lnTo>
                    <a:pt x="9414" y="7180"/>
                  </a:lnTo>
                  <a:cubicBezTo>
                    <a:pt x="9428" y="7178"/>
                    <a:pt x="9443" y="7175"/>
                    <a:pt x="9459" y="7172"/>
                  </a:cubicBezTo>
                  <a:lnTo>
                    <a:pt x="10009" y="6952"/>
                  </a:lnTo>
                  <a:lnTo>
                    <a:pt x="10365" y="6863"/>
                  </a:lnTo>
                  <a:lnTo>
                    <a:pt x="10365" y="6863"/>
                  </a:lnTo>
                  <a:cubicBezTo>
                    <a:pt x="10303" y="6869"/>
                    <a:pt x="10253" y="6874"/>
                    <a:pt x="10231" y="6874"/>
                  </a:cubicBezTo>
                  <a:cubicBezTo>
                    <a:pt x="10200" y="6874"/>
                    <a:pt x="10223" y="6865"/>
                    <a:pt x="10339" y="6842"/>
                  </a:cubicBezTo>
                  <a:lnTo>
                    <a:pt x="10449" y="6842"/>
                  </a:lnTo>
                  <a:lnTo>
                    <a:pt x="10365" y="6863"/>
                  </a:lnTo>
                  <a:lnTo>
                    <a:pt x="10365" y="6863"/>
                  </a:lnTo>
                  <a:cubicBezTo>
                    <a:pt x="10422" y="6857"/>
                    <a:pt x="10491" y="6850"/>
                    <a:pt x="10559" y="6842"/>
                  </a:cubicBezTo>
                  <a:lnTo>
                    <a:pt x="11549" y="6842"/>
                  </a:lnTo>
                  <a:cubicBezTo>
                    <a:pt x="11769" y="6842"/>
                    <a:pt x="12099" y="6952"/>
                    <a:pt x="12319" y="6952"/>
                  </a:cubicBezTo>
                  <a:cubicBezTo>
                    <a:pt x="12710" y="7069"/>
                    <a:pt x="13081" y="7123"/>
                    <a:pt x="13429" y="7123"/>
                  </a:cubicBezTo>
                  <a:cubicBezTo>
                    <a:pt x="17001" y="7123"/>
                    <a:pt x="18198" y="1455"/>
                    <a:pt x="14189" y="353"/>
                  </a:cubicBezTo>
                  <a:cubicBezTo>
                    <a:pt x="13238" y="115"/>
                    <a:pt x="12267" y="1"/>
                    <a:pt x="11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7" name="Google Shape;1627;p39"/>
            <p:cNvSpPr/>
            <p:nvPr/>
          </p:nvSpPr>
          <p:spPr>
            <a:xfrm>
              <a:off x="2968575" y="25622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3"/>
                  </a:moveTo>
                  <a:cubicBezTo>
                    <a:pt x="9680" y="13473"/>
                    <a:pt x="9863" y="13497"/>
                    <a:pt x="10229" y="13570"/>
                  </a:cubicBezTo>
                  <a:lnTo>
                    <a:pt x="10009" y="13570"/>
                  </a:lnTo>
                  <a:cubicBezTo>
                    <a:pt x="9790" y="13570"/>
                    <a:pt x="9472" y="13473"/>
                    <a:pt x="9610" y="13473"/>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8" name="Google Shape;1628;p39"/>
            <p:cNvSpPr/>
            <p:nvPr/>
          </p:nvSpPr>
          <p:spPr>
            <a:xfrm>
              <a:off x="3617500" y="2562700"/>
              <a:ext cx="452225" cy="509275"/>
            </a:xfrm>
            <a:custGeom>
              <a:avLst/>
              <a:gdLst/>
              <a:ahLst/>
              <a:cxnLst/>
              <a:rect l="l" t="t" r="r" b="b"/>
              <a:pathLst>
                <a:path w="18089" h="20371" extrusionOk="0">
                  <a:moveTo>
                    <a:pt x="7810" y="12006"/>
                  </a:moveTo>
                  <a:cubicBezTo>
                    <a:pt x="7845" y="12096"/>
                    <a:pt x="7873" y="12167"/>
                    <a:pt x="7873"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1" y="4532"/>
                  </a:cubicBezTo>
                  <a:cubicBezTo>
                    <a:pt x="221" y="7832"/>
                    <a:pt x="1" y="12011"/>
                    <a:pt x="1761" y="15421"/>
                  </a:cubicBezTo>
                  <a:cubicBezTo>
                    <a:pt x="2861" y="17511"/>
                    <a:pt x="4510" y="19051"/>
                    <a:pt x="6600" y="19931"/>
                  </a:cubicBezTo>
                  <a:cubicBezTo>
                    <a:pt x="7113" y="20224"/>
                    <a:pt x="7724" y="20371"/>
                    <a:pt x="8335" y="20371"/>
                  </a:cubicBezTo>
                  <a:cubicBezTo>
                    <a:pt x="8641" y="20371"/>
                    <a:pt x="8947" y="20334"/>
                    <a:pt x="9240" y="20261"/>
                  </a:cubicBezTo>
                  <a:cubicBezTo>
                    <a:pt x="10120" y="20041"/>
                    <a:pt x="10890" y="19491"/>
                    <a:pt x="11330" y="18721"/>
                  </a:cubicBezTo>
                  <a:cubicBezTo>
                    <a:pt x="12100" y="17291"/>
                    <a:pt x="11880" y="14761"/>
                    <a:pt x="10120" y="13991"/>
                  </a:cubicBezTo>
                  <a:lnTo>
                    <a:pt x="1023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5" y="12296"/>
                    <a:pt x="7884" y="12086"/>
                    <a:pt x="7800" y="11899"/>
                  </a:cubicBezTo>
                  <a:lnTo>
                    <a:pt x="7800" y="11899"/>
                  </a:lnTo>
                  <a:cubicBezTo>
                    <a:pt x="7773" y="11747"/>
                    <a:pt x="7700" y="11641"/>
                    <a:pt x="7700" y="11462"/>
                  </a:cubicBezTo>
                  <a:cubicBezTo>
                    <a:pt x="7684" y="11430"/>
                    <a:pt x="7671" y="11397"/>
                    <a:pt x="7659" y="11362"/>
                  </a:cubicBezTo>
                  <a:lnTo>
                    <a:pt x="7659" y="11362"/>
                  </a:lnTo>
                  <a:cubicBezTo>
                    <a:pt x="7663" y="11384"/>
                    <a:pt x="7663" y="11394"/>
                    <a:pt x="7660" y="11394"/>
                  </a:cubicBezTo>
                  <a:cubicBezTo>
                    <a:pt x="7651" y="11394"/>
                    <a:pt x="7605" y="11243"/>
                    <a:pt x="7593" y="11091"/>
                  </a:cubicBezTo>
                  <a:lnTo>
                    <a:pt x="7593" y="11091"/>
                  </a:lnTo>
                  <a:cubicBezTo>
                    <a:pt x="7612" y="11185"/>
                    <a:pt x="7631" y="11278"/>
                    <a:pt x="7659" y="11362"/>
                  </a:cubicBezTo>
                  <a:lnTo>
                    <a:pt x="7659" y="11362"/>
                  </a:lnTo>
                  <a:cubicBezTo>
                    <a:pt x="7652" y="11319"/>
                    <a:pt x="7633" y="11232"/>
                    <a:pt x="7592" y="11082"/>
                  </a:cubicBezTo>
                  <a:lnTo>
                    <a:pt x="7592" y="11082"/>
                  </a:lnTo>
                  <a:cubicBezTo>
                    <a:pt x="7592" y="11085"/>
                    <a:pt x="7593" y="11088"/>
                    <a:pt x="7593" y="11091"/>
                  </a:cubicBezTo>
                  <a:lnTo>
                    <a:pt x="7593" y="11091"/>
                  </a:lnTo>
                  <a:cubicBezTo>
                    <a:pt x="7591" y="11082"/>
                    <a:pt x="7589" y="11074"/>
                    <a:pt x="7588" y="11065"/>
                  </a:cubicBezTo>
                  <a:lnTo>
                    <a:pt x="7588" y="11065"/>
                  </a:lnTo>
                  <a:cubicBezTo>
                    <a:pt x="7589" y="11071"/>
                    <a:pt x="7591" y="11076"/>
                    <a:pt x="7592" y="11082"/>
                  </a:cubicBezTo>
                  <a:lnTo>
                    <a:pt x="7592" y="11082"/>
                  </a:lnTo>
                  <a:cubicBezTo>
                    <a:pt x="7591" y="11061"/>
                    <a:pt x="7590" y="11041"/>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10" y="8371"/>
                    <a:pt x="8250" y="8191"/>
                    <a:pt x="8351" y="8061"/>
                  </a:cubicBezTo>
                  <a:lnTo>
                    <a:pt x="8351" y="8061"/>
                  </a:lnTo>
                  <a:cubicBezTo>
                    <a:pt x="8464" y="7948"/>
                    <a:pt x="8577" y="7835"/>
                    <a:pt x="8690" y="7722"/>
                  </a:cubicBezTo>
                  <a:lnTo>
                    <a:pt x="9020" y="7392"/>
                  </a:lnTo>
                  <a:cubicBezTo>
                    <a:pt x="9030" y="7382"/>
                    <a:pt x="9039" y="7373"/>
                    <a:pt x="9046" y="7365"/>
                  </a:cubicBezTo>
                  <a:lnTo>
                    <a:pt x="9046" y="7365"/>
                  </a:lnTo>
                  <a:cubicBezTo>
                    <a:pt x="9145" y="7307"/>
                    <a:pt x="9248" y="7244"/>
                    <a:pt x="9346" y="7186"/>
                  </a:cubicBezTo>
                  <a:lnTo>
                    <a:pt x="9346" y="7186"/>
                  </a:lnTo>
                  <a:cubicBezTo>
                    <a:pt x="9373" y="7185"/>
                    <a:pt x="9411" y="7180"/>
                    <a:pt x="9460" y="7172"/>
                  </a:cubicBezTo>
                  <a:lnTo>
                    <a:pt x="9900" y="6952"/>
                  </a:lnTo>
                  <a:lnTo>
                    <a:pt x="10328" y="6866"/>
                  </a:lnTo>
                  <a:lnTo>
                    <a:pt x="10328" y="6866"/>
                  </a:lnTo>
                  <a:cubicBezTo>
                    <a:pt x="10283" y="6871"/>
                    <a:pt x="10248" y="6874"/>
                    <a:pt x="10231" y="6874"/>
                  </a:cubicBezTo>
                  <a:cubicBezTo>
                    <a:pt x="10201" y="6874"/>
                    <a:pt x="10224" y="6865"/>
                    <a:pt x="10340" y="6842"/>
                  </a:cubicBezTo>
                  <a:lnTo>
                    <a:pt x="10450" y="6842"/>
                  </a:lnTo>
                  <a:lnTo>
                    <a:pt x="10328" y="6866"/>
                  </a:lnTo>
                  <a:lnTo>
                    <a:pt x="10328" y="6866"/>
                  </a:lnTo>
                  <a:cubicBezTo>
                    <a:pt x="10389" y="6860"/>
                    <a:pt x="10468" y="6851"/>
                    <a:pt x="10546" y="6842"/>
                  </a:cubicBezTo>
                  <a:lnTo>
                    <a:pt x="11440" y="6842"/>
                  </a:lnTo>
                  <a:cubicBezTo>
                    <a:pt x="11770" y="6842"/>
                    <a:pt x="11990" y="6952"/>
                    <a:pt x="12320" y="6952"/>
                  </a:cubicBezTo>
                  <a:cubicBezTo>
                    <a:pt x="12710" y="7069"/>
                    <a:pt x="13080" y="7123"/>
                    <a:pt x="13427" y="7123"/>
                  </a:cubicBezTo>
                  <a:cubicBezTo>
                    <a:pt x="16983" y="7123"/>
                    <a:pt x="18088" y="1455"/>
                    <a:pt x="14079" y="353"/>
                  </a:cubicBezTo>
                  <a:cubicBezTo>
                    <a:pt x="13129"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9" name="Google Shape;1629;p39"/>
            <p:cNvSpPr/>
            <p:nvPr/>
          </p:nvSpPr>
          <p:spPr>
            <a:xfrm>
              <a:off x="4299425" y="2560500"/>
              <a:ext cx="409750" cy="511700"/>
            </a:xfrm>
            <a:custGeom>
              <a:avLst/>
              <a:gdLst/>
              <a:ahLst/>
              <a:cxnLst/>
              <a:rect l="l" t="t" r="r" b="b"/>
              <a:pathLst>
                <a:path w="16390" h="20468" extrusionOk="0">
                  <a:moveTo>
                    <a:pt x="7818" y="7306"/>
                  </a:moveTo>
                  <a:cubicBezTo>
                    <a:pt x="7765" y="7344"/>
                    <a:pt x="7722" y="7370"/>
                    <a:pt x="7700" y="7370"/>
                  </a:cubicBezTo>
                  <a:cubicBezTo>
                    <a:pt x="7743" y="7349"/>
                    <a:pt x="7782" y="7327"/>
                    <a:pt x="7818" y="7306"/>
                  </a:cubicBezTo>
                  <a:close/>
                  <a:moveTo>
                    <a:pt x="7186" y="8151"/>
                  </a:moveTo>
                  <a:cubicBezTo>
                    <a:pt x="7174" y="8151"/>
                    <a:pt x="7040" y="8400"/>
                    <a:pt x="7040" y="8470"/>
                  </a:cubicBezTo>
                  <a:cubicBezTo>
                    <a:pt x="7160" y="8231"/>
                    <a:pt x="7193" y="8151"/>
                    <a:pt x="7186" y="8151"/>
                  </a:cubicBezTo>
                  <a:close/>
                  <a:moveTo>
                    <a:pt x="6846" y="9622"/>
                  </a:moveTo>
                  <a:cubicBezTo>
                    <a:pt x="6836" y="9679"/>
                    <a:pt x="6828" y="9715"/>
                    <a:pt x="6824" y="9715"/>
                  </a:cubicBezTo>
                  <a:cubicBezTo>
                    <a:pt x="6822" y="9715"/>
                    <a:pt x="6820" y="9704"/>
                    <a:pt x="6820" y="9680"/>
                  </a:cubicBezTo>
                  <a:cubicBezTo>
                    <a:pt x="6831" y="9659"/>
                    <a:pt x="6839" y="9640"/>
                    <a:pt x="6846" y="9622"/>
                  </a:cubicBezTo>
                  <a:close/>
                  <a:moveTo>
                    <a:pt x="7428" y="12017"/>
                  </a:moveTo>
                  <a:cubicBezTo>
                    <a:pt x="7431" y="12017"/>
                    <a:pt x="7472" y="12071"/>
                    <a:pt x="7526" y="12145"/>
                  </a:cubicBezTo>
                  <a:lnTo>
                    <a:pt x="7526" y="12145"/>
                  </a:lnTo>
                  <a:lnTo>
                    <a:pt x="7480" y="12099"/>
                  </a:lnTo>
                  <a:cubicBezTo>
                    <a:pt x="7441" y="12041"/>
                    <a:pt x="7427" y="12017"/>
                    <a:pt x="7428" y="12017"/>
                  </a:cubicBezTo>
                  <a:close/>
                  <a:moveTo>
                    <a:pt x="9611" y="13542"/>
                  </a:moveTo>
                  <a:cubicBezTo>
                    <a:pt x="9680" y="13542"/>
                    <a:pt x="9863" y="13566"/>
                    <a:pt x="10230" y="13639"/>
                  </a:cubicBezTo>
                  <a:lnTo>
                    <a:pt x="10010" y="13639"/>
                  </a:lnTo>
                  <a:cubicBezTo>
                    <a:pt x="9790" y="13639"/>
                    <a:pt x="9472" y="13542"/>
                    <a:pt x="9611" y="13542"/>
                  </a:cubicBezTo>
                  <a:close/>
                  <a:moveTo>
                    <a:pt x="7810" y="1"/>
                  </a:moveTo>
                  <a:cubicBezTo>
                    <a:pt x="7224" y="1"/>
                    <a:pt x="6637" y="147"/>
                    <a:pt x="6050" y="441"/>
                  </a:cubicBezTo>
                  <a:lnTo>
                    <a:pt x="6050" y="551"/>
                  </a:lnTo>
                  <a:cubicBezTo>
                    <a:pt x="2311" y="2201"/>
                    <a:pt x="1" y="5940"/>
                    <a:pt x="1" y="10010"/>
                  </a:cubicBezTo>
                  <a:cubicBezTo>
                    <a:pt x="1" y="13969"/>
                    <a:pt x="2201" y="17489"/>
                    <a:pt x="5720" y="19359"/>
                  </a:cubicBezTo>
                  <a:cubicBezTo>
                    <a:pt x="7301" y="20077"/>
                    <a:pt x="9023" y="20467"/>
                    <a:pt x="10763" y="20467"/>
                  </a:cubicBezTo>
                  <a:cubicBezTo>
                    <a:pt x="11686" y="20467"/>
                    <a:pt x="12614" y="20357"/>
                    <a:pt x="13530" y="20129"/>
                  </a:cubicBezTo>
                  <a:cubicBezTo>
                    <a:pt x="15399" y="19579"/>
                    <a:pt x="16389" y="17709"/>
                    <a:pt x="15949" y="15839"/>
                  </a:cubicBezTo>
                  <a:cubicBezTo>
                    <a:pt x="15481" y="14342"/>
                    <a:pt x="14058" y="13322"/>
                    <a:pt x="12492" y="13322"/>
                  </a:cubicBezTo>
                  <a:cubicBezTo>
                    <a:pt x="12218" y="13322"/>
                    <a:pt x="11939" y="13354"/>
                    <a:pt x="11660" y="13419"/>
                  </a:cubicBezTo>
                  <a:lnTo>
                    <a:pt x="11110" y="13639"/>
                  </a:lnTo>
                  <a:lnTo>
                    <a:pt x="10230" y="13639"/>
                  </a:lnTo>
                  <a:lnTo>
                    <a:pt x="9790" y="13529"/>
                  </a:lnTo>
                  <a:cubicBezTo>
                    <a:pt x="9570" y="13456"/>
                    <a:pt x="9350" y="13383"/>
                    <a:pt x="9130" y="13309"/>
                  </a:cubicBezTo>
                  <a:lnTo>
                    <a:pt x="8690" y="13089"/>
                  </a:lnTo>
                  <a:lnTo>
                    <a:pt x="8360" y="12869"/>
                  </a:lnTo>
                  <a:lnTo>
                    <a:pt x="8252" y="12815"/>
                  </a:lnTo>
                  <a:lnTo>
                    <a:pt x="8252" y="12815"/>
                  </a:lnTo>
                  <a:cubicBezTo>
                    <a:pt x="8021" y="12640"/>
                    <a:pt x="7986" y="12605"/>
                    <a:pt x="7810" y="12429"/>
                  </a:cubicBezTo>
                  <a:lnTo>
                    <a:pt x="7700" y="12319"/>
                  </a:lnTo>
                  <a:lnTo>
                    <a:pt x="7700" y="12319"/>
                  </a:lnTo>
                  <a:cubicBezTo>
                    <a:pt x="7700" y="12319"/>
                    <a:pt x="7700" y="12319"/>
                    <a:pt x="7700" y="12319"/>
                  </a:cubicBezTo>
                  <a:cubicBezTo>
                    <a:pt x="7590" y="12209"/>
                    <a:pt x="7370" y="11770"/>
                    <a:pt x="7260" y="11550"/>
                  </a:cubicBezTo>
                  <a:cubicBezTo>
                    <a:pt x="7160" y="11449"/>
                    <a:pt x="7151" y="11258"/>
                    <a:pt x="7067" y="11141"/>
                  </a:cubicBezTo>
                  <a:lnTo>
                    <a:pt x="7067" y="11141"/>
                  </a:lnTo>
                  <a:cubicBezTo>
                    <a:pt x="6991" y="10947"/>
                    <a:pt x="6930" y="10723"/>
                    <a:pt x="6930" y="10560"/>
                  </a:cubicBezTo>
                  <a:cubicBezTo>
                    <a:pt x="6930" y="10497"/>
                    <a:pt x="6930" y="10450"/>
                    <a:pt x="6930" y="10450"/>
                  </a:cubicBezTo>
                  <a:lnTo>
                    <a:pt x="6930" y="9460"/>
                  </a:lnTo>
                  <a:lnTo>
                    <a:pt x="6930" y="9020"/>
                  </a:lnTo>
                  <a:cubicBezTo>
                    <a:pt x="6930" y="9020"/>
                    <a:pt x="6897" y="9289"/>
                    <a:pt x="6866" y="9493"/>
                  </a:cubicBezTo>
                  <a:lnTo>
                    <a:pt x="6866" y="9493"/>
                  </a:lnTo>
                  <a:cubicBezTo>
                    <a:pt x="6856" y="9440"/>
                    <a:pt x="6820" y="9413"/>
                    <a:pt x="6820" y="9350"/>
                  </a:cubicBezTo>
                  <a:cubicBezTo>
                    <a:pt x="6930" y="9130"/>
                    <a:pt x="6930" y="8800"/>
                    <a:pt x="7040" y="8470"/>
                  </a:cubicBezTo>
                  <a:lnTo>
                    <a:pt x="7040" y="8470"/>
                  </a:lnTo>
                  <a:cubicBezTo>
                    <a:pt x="6969" y="8684"/>
                    <a:pt x="6944" y="8759"/>
                    <a:pt x="6942" y="8759"/>
                  </a:cubicBezTo>
                  <a:cubicBezTo>
                    <a:pt x="6940" y="8759"/>
                    <a:pt x="7040" y="8434"/>
                    <a:pt x="7040" y="8360"/>
                  </a:cubicBezTo>
                  <a:cubicBezTo>
                    <a:pt x="7040" y="8272"/>
                    <a:pt x="7458" y="7836"/>
                    <a:pt x="7573" y="7607"/>
                  </a:cubicBezTo>
                  <a:lnTo>
                    <a:pt x="7573" y="7607"/>
                  </a:lnTo>
                  <a:lnTo>
                    <a:pt x="7920" y="7260"/>
                  </a:lnTo>
                  <a:lnTo>
                    <a:pt x="7975" y="7205"/>
                  </a:lnTo>
                  <a:lnTo>
                    <a:pt x="7975" y="7205"/>
                  </a:lnTo>
                  <a:cubicBezTo>
                    <a:pt x="8058" y="7150"/>
                    <a:pt x="8140" y="7095"/>
                    <a:pt x="8250" y="7040"/>
                  </a:cubicBezTo>
                  <a:cubicBezTo>
                    <a:pt x="8690" y="6820"/>
                    <a:pt x="9130" y="6600"/>
                    <a:pt x="9570" y="6380"/>
                  </a:cubicBezTo>
                  <a:cubicBezTo>
                    <a:pt x="10340" y="5940"/>
                    <a:pt x="10890" y="5170"/>
                    <a:pt x="11110" y="4400"/>
                  </a:cubicBezTo>
                  <a:cubicBezTo>
                    <a:pt x="11660" y="2530"/>
                    <a:pt x="10560" y="661"/>
                    <a:pt x="8690" y="111"/>
                  </a:cubicBezTo>
                  <a:cubicBezTo>
                    <a:pt x="8397" y="37"/>
                    <a:pt x="8103" y="1"/>
                    <a:pt x="7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0" name="Google Shape;1630;p39"/>
            <p:cNvSpPr/>
            <p:nvPr/>
          </p:nvSpPr>
          <p:spPr>
            <a:xfrm>
              <a:off x="4948375" y="2562700"/>
              <a:ext cx="452200" cy="509275"/>
            </a:xfrm>
            <a:custGeom>
              <a:avLst/>
              <a:gdLst/>
              <a:ahLst/>
              <a:cxnLst/>
              <a:rect l="l" t="t" r="r" b="b"/>
              <a:pathLst>
                <a:path w="18088" h="20371" extrusionOk="0">
                  <a:moveTo>
                    <a:pt x="7809" y="12006"/>
                  </a:moveTo>
                  <a:cubicBezTo>
                    <a:pt x="7844" y="12096"/>
                    <a:pt x="7872" y="12167"/>
                    <a:pt x="7872" y="12167"/>
                  </a:cubicBezTo>
                  <a:cubicBezTo>
                    <a:pt x="7872" y="12167"/>
                    <a:pt x="7854" y="12124"/>
                    <a:pt x="7809" y="12011"/>
                  </a:cubicBezTo>
                  <a:cubicBezTo>
                    <a:pt x="7809" y="12010"/>
                    <a:pt x="7809" y="12008"/>
                    <a:pt x="7809" y="12006"/>
                  </a:cubicBezTo>
                  <a:close/>
                  <a:moveTo>
                    <a:pt x="11226" y="1"/>
                  </a:moveTo>
                  <a:cubicBezTo>
                    <a:pt x="9977" y="1"/>
                    <a:pt x="8728" y="198"/>
                    <a:pt x="7479" y="573"/>
                  </a:cubicBezTo>
                  <a:cubicBezTo>
                    <a:pt x="5500" y="1343"/>
                    <a:pt x="3630" y="2772"/>
                    <a:pt x="2420" y="4532"/>
                  </a:cubicBezTo>
                  <a:cubicBezTo>
                    <a:pt x="220" y="7832"/>
                    <a:pt x="0" y="12011"/>
                    <a:pt x="1760" y="15421"/>
                  </a:cubicBezTo>
                  <a:cubicBezTo>
                    <a:pt x="2860" y="17511"/>
                    <a:pt x="4510" y="19051"/>
                    <a:pt x="6600" y="19931"/>
                  </a:cubicBezTo>
                  <a:cubicBezTo>
                    <a:pt x="7113" y="20224"/>
                    <a:pt x="7724" y="20371"/>
                    <a:pt x="8335" y="20371"/>
                  </a:cubicBezTo>
                  <a:cubicBezTo>
                    <a:pt x="8640" y="20371"/>
                    <a:pt x="8946" y="20334"/>
                    <a:pt x="9239" y="20261"/>
                  </a:cubicBezTo>
                  <a:cubicBezTo>
                    <a:pt x="10119" y="20041"/>
                    <a:pt x="10889" y="19491"/>
                    <a:pt x="11329" y="18721"/>
                  </a:cubicBezTo>
                  <a:cubicBezTo>
                    <a:pt x="12099" y="17291"/>
                    <a:pt x="11879" y="14761"/>
                    <a:pt x="10119" y="13991"/>
                  </a:cubicBezTo>
                  <a:lnTo>
                    <a:pt x="10229" y="13991"/>
                  </a:lnTo>
                  <a:cubicBezTo>
                    <a:pt x="9789" y="13881"/>
                    <a:pt x="9459" y="13661"/>
                    <a:pt x="9129" y="13441"/>
                  </a:cubicBezTo>
                  <a:lnTo>
                    <a:pt x="8799" y="13221"/>
                  </a:lnTo>
                  <a:lnTo>
                    <a:pt x="8799" y="13221"/>
                  </a:lnTo>
                  <a:cubicBezTo>
                    <a:pt x="8551" y="12973"/>
                    <a:pt x="8443" y="12865"/>
                    <a:pt x="8249" y="12671"/>
                  </a:cubicBezTo>
                  <a:lnTo>
                    <a:pt x="8249" y="12671"/>
                  </a:lnTo>
                  <a:lnTo>
                    <a:pt x="8139" y="12451"/>
                  </a:lnTo>
                  <a:cubicBezTo>
                    <a:pt x="7984" y="12296"/>
                    <a:pt x="7884" y="12086"/>
                    <a:pt x="7799" y="11899"/>
                  </a:cubicBezTo>
                  <a:lnTo>
                    <a:pt x="7799" y="11899"/>
                  </a:lnTo>
                  <a:cubicBezTo>
                    <a:pt x="7772" y="11747"/>
                    <a:pt x="7699" y="11641"/>
                    <a:pt x="7699" y="11462"/>
                  </a:cubicBezTo>
                  <a:cubicBezTo>
                    <a:pt x="7684" y="11430"/>
                    <a:pt x="7670" y="11397"/>
                    <a:pt x="7659" y="11362"/>
                  </a:cubicBezTo>
                  <a:lnTo>
                    <a:pt x="7659" y="11362"/>
                  </a:lnTo>
                  <a:cubicBezTo>
                    <a:pt x="7662" y="11384"/>
                    <a:pt x="7662" y="11394"/>
                    <a:pt x="7660" y="11394"/>
                  </a:cubicBezTo>
                  <a:cubicBezTo>
                    <a:pt x="7650" y="11394"/>
                    <a:pt x="7604" y="11243"/>
                    <a:pt x="7592" y="11091"/>
                  </a:cubicBezTo>
                  <a:lnTo>
                    <a:pt x="7592" y="11091"/>
                  </a:lnTo>
                  <a:cubicBezTo>
                    <a:pt x="7611" y="11185"/>
                    <a:pt x="7630" y="11278"/>
                    <a:pt x="7659" y="11362"/>
                  </a:cubicBezTo>
                  <a:lnTo>
                    <a:pt x="7659" y="11362"/>
                  </a:lnTo>
                  <a:cubicBezTo>
                    <a:pt x="7652" y="11319"/>
                    <a:pt x="7632" y="11232"/>
                    <a:pt x="7592" y="11082"/>
                  </a:cubicBezTo>
                  <a:lnTo>
                    <a:pt x="7592" y="11082"/>
                  </a:lnTo>
                  <a:cubicBezTo>
                    <a:pt x="7592" y="11085"/>
                    <a:pt x="7592" y="11088"/>
                    <a:pt x="7592" y="11091"/>
                  </a:cubicBezTo>
                  <a:lnTo>
                    <a:pt x="7592" y="11091"/>
                  </a:lnTo>
                  <a:cubicBezTo>
                    <a:pt x="7591" y="11082"/>
                    <a:pt x="7589" y="11074"/>
                    <a:pt x="7587" y="11065"/>
                  </a:cubicBezTo>
                  <a:lnTo>
                    <a:pt x="7587" y="11065"/>
                  </a:lnTo>
                  <a:cubicBezTo>
                    <a:pt x="7589" y="11071"/>
                    <a:pt x="7590" y="11076"/>
                    <a:pt x="7592" y="11082"/>
                  </a:cubicBezTo>
                  <a:lnTo>
                    <a:pt x="7592" y="11082"/>
                  </a:lnTo>
                  <a:cubicBezTo>
                    <a:pt x="7590" y="11061"/>
                    <a:pt x="7589" y="11041"/>
                    <a:pt x="7589" y="11022"/>
                  </a:cubicBezTo>
                  <a:cubicBezTo>
                    <a:pt x="7479" y="10692"/>
                    <a:pt x="7589" y="10692"/>
                    <a:pt x="7589" y="10472"/>
                  </a:cubicBezTo>
                  <a:lnTo>
                    <a:pt x="7589" y="9592"/>
                  </a:lnTo>
                  <a:cubicBezTo>
                    <a:pt x="7587" y="9618"/>
                    <a:pt x="7585" y="9643"/>
                    <a:pt x="7584" y="9667"/>
                  </a:cubicBezTo>
                  <a:lnTo>
                    <a:pt x="7584" y="9667"/>
                  </a:lnTo>
                  <a:cubicBezTo>
                    <a:pt x="7587" y="9594"/>
                    <a:pt x="7589" y="9529"/>
                    <a:pt x="7589" y="9482"/>
                  </a:cubicBezTo>
                  <a:cubicBezTo>
                    <a:pt x="7644" y="9317"/>
                    <a:pt x="7699" y="9179"/>
                    <a:pt x="7754" y="9042"/>
                  </a:cubicBezTo>
                  <a:lnTo>
                    <a:pt x="7754" y="9042"/>
                  </a:lnTo>
                  <a:cubicBezTo>
                    <a:pt x="7782" y="9014"/>
                    <a:pt x="7809" y="8987"/>
                    <a:pt x="7809" y="8932"/>
                  </a:cubicBezTo>
                  <a:lnTo>
                    <a:pt x="8029" y="8492"/>
                  </a:lnTo>
                  <a:cubicBezTo>
                    <a:pt x="8110" y="8371"/>
                    <a:pt x="8249" y="8191"/>
                    <a:pt x="8351" y="8061"/>
                  </a:cubicBezTo>
                  <a:lnTo>
                    <a:pt x="8351" y="8061"/>
                  </a:lnTo>
                  <a:cubicBezTo>
                    <a:pt x="8464" y="7948"/>
                    <a:pt x="8576" y="7835"/>
                    <a:pt x="8689" y="7722"/>
                  </a:cubicBezTo>
                  <a:lnTo>
                    <a:pt x="9019" y="7392"/>
                  </a:lnTo>
                  <a:cubicBezTo>
                    <a:pt x="9029" y="7382"/>
                    <a:pt x="9038" y="7373"/>
                    <a:pt x="9046" y="7365"/>
                  </a:cubicBezTo>
                  <a:lnTo>
                    <a:pt x="9046" y="7365"/>
                  </a:lnTo>
                  <a:cubicBezTo>
                    <a:pt x="9144" y="7307"/>
                    <a:pt x="9247" y="7244"/>
                    <a:pt x="9345" y="7186"/>
                  </a:cubicBezTo>
                  <a:lnTo>
                    <a:pt x="9345" y="7186"/>
                  </a:lnTo>
                  <a:cubicBezTo>
                    <a:pt x="9373" y="7185"/>
                    <a:pt x="9410" y="7180"/>
                    <a:pt x="9459" y="7172"/>
                  </a:cubicBezTo>
                  <a:lnTo>
                    <a:pt x="9899" y="6952"/>
                  </a:lnTo>
                  <a:lnTo>
                    <a:pt x="10327" y="6866"/>
                  </a:lnTo>
                  <a:lnTo>
                    <a:pt x="10327" y="6866"/>
                  </a:lnTo>
                  <a:cubicBezTo>
                    <a:pt x="10282" y="6871"/>
                    <a:pt x="10247" y="6874"/>
                    <a:pt x="10230" y="6874"/>
                  </a:cubicBezTo>
                  <a:cubicBezTo>
                    <a:pt x="10200" y="6874"/>
                    <a:pt x="10223" y="6865"/>
                    <a:pt x="10339" y="6842"/>
                  </a:cubicBezTo>
                  <a:lnTo>
                    <a:pt x="10449" y="6842"/>
                  </a:lnTo>
                  <a:lnTo>
                    <a:pt x="10327" y="6866"/>
                  </a:lnTo>
                  <a:lnTo>
                    <a:pt x="10327" y="6866"/>
                  </a:lnTo>
                  <a:cubicBezTo>
                    <a:pt x="10388" y="6860"/>
                    <a:pt x="10467" y="6851"/>
                    <a:pt x="10545" y="6842"/>
                  </a:cubicBezTo>
                  <a:lnTo>
                    <a:pt x="11439" y="6842"/>
                  </a:lnTo>
                  <a:cubicBezTo>
                    <a:pt x="11769" y="6842"/>
                    <a:pt x="11989" y="6952"/>
                    <a:pt x="12319" y="6952"/>
                  </a:cubicBezTo>
                  <a:cubicBezTo>
                    <a:pt x="12710" y="7069"/>
                    <a:pt x="13080" y="7123"/>
                    <a:pt x="13427" y="7123"/>
                  </a:cubicBezTo>
                  <a:cubicBezTo>
                    <a:pt x="16983" y="7123"/>
                    <a:pt x="18087" y="1455"/>
                    <a:pt x="14079" y="353"/>
                  </a:cubicBezTo>
                  <a:cubicBezTo>
                    <a:pt x="13128" y="115"/>
                    <a:pt x="12177" y="1"/>
                    <a:pt x="112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1" name="Google Shape;1631;p39"/>
            <p:cNvSpPr/>
            <p:nvPr/>
          </p:nvSpPr>
          <p:spPr>
            <a:xfrm>
              <a:off x="5630300" y="25622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lnTo>
                    <a:pt x="6845" y="9553"/>
                  </a:ln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2"/>
                    <a:pt x="7525" y="12076"/>
                  </a:cubicBezTo>
                  <a:lnTo>
                    <a:pt x="7525" y="12076"/>
                  </a:lnTo>
                  <a:lnTo>
                    <a:pt x="7480" y="12030"/>
                  </a:lnTo>
                  <a:cubicBezTo>
                    <a:pt x="7441" y="11972"/>
                    <a:pt x="7426" y="11948"/>
                    <a:pt x="7428" y="11948"/>
                  </a:cubicBezTo>
                  <a:close/>
                  <a:moveTo>
                    <a:pt x="9643" y="13473"/>
                  </a:moveTo>
                  <a:cubicBezTo>
                    <a:pt x="9728" y="13473"/>
                    <a:pt x="9936" y="13497"/>
                    <a:pt x="10339" y="13570"/>
                  </a:cubicBezTo>
                  <a:lnTo>
                    <a:pt x="10009" y="13570"/>
                  </a:lnTo>
                  <a:cubicBezTo>
                    <a:pt x="9789" y="13570"/>
                    <a:pt x="9472" y="13473"/>
                    <a:pt x="9643" y="13473"/>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8"/>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2" name="Google Shape;1632;p39"/>
            <p:cNvSpPr/>
            <p:nvPr/>
          </p:nvSpPr>
          <p:spPr>
            <a:xfrm>
              <a:off x="6279225" y="2562700"/>
              <a:ext cx="452200" cy="509275"/>
            </a:xfrm>
            <a:custGeom>
              <a:avLst/>
              <a:gdLst/>
              <a:ahLst/>
              <a:cxnLst/>
              <a:rect l="l" t="t" r="r" b="b"/>
              <a:pathLst>
                <a:path w="18088" h="20371" extrusionOk="0">
                  <a:moveTo>
                    <a:pt x="7810" y="12006"/>
                  </a:moveTo>
                  <a:cubicBezTo>
                    <a:pt x="7844" y="12096"/>
                    <a:pt x="7873" y="12167"/>
                    <a:pt x="7872"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0" y="4532"/>
                  </a:cubicBezTo>
                  <a:cubicBezTo>
                    <a:pt x="221" y="7832"/>
                    <a:pt x="1" y="12011"/>
                    <a:pt x="1760" y="15421"/>
                  </a:cubicBezTo>
                  <a:cubicBezTo>
                    <a:pt x="2860" y="17511"/>
                    <a:pt x="4510" y="19051"/>
                    <a:pt x="6600" y="19931"/>
                  </a:cubicBezTo>
                  <a:cubicBezTo>
                    <a:pt x="7113" y="20224"/>
                    <a:pt x="7724" y="20371"/>
                    <a:pt x="8335" y="20371"/>
                  </a:cubicBezTo>
                  <a:cubicBezTo>
                    <a:pt x="8641" y="20371"/>
                    <a:pt x="8946" y="20334"/>
                    <a:pt x="9240" y="20261"/>
                  </a:cubicBezTo>
                  <a:cubicBezTo>
                    <a:pt x="10120" y="20041"/>
                    <a:pt x="10999" y="19491"/>
                    <a:pt x="11439" y="18721"/>
                  </a:cubicBezTo>
                  <a:cubicBezTo>
                    <a:pt x="12209" y="17181"/>
                    <a:pt x="11989" y="14761"/>
                    <a:pt x="10230" y="13991"/>
                  </a:cubicBezTo>
                  <a:lnTo>
                    <a:pt x="1012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4" y="12295"/>
                    <a:pt x="7883" y="12084"/>
                    <a:pt x="7799" y="11896"/>
                  </a:cubicBezTo>
                  <a:lnTo>
                    <a:pt x="7799" y="11896"/>
                  </a:lnTo>
                  <a:cubicBezTo>
                    <a:pt x="7768" y="11746"/>
                    <a:pt x="7679" y="11640"/>
                    <a:pt x="7590" y="11462"/>
                  </a:cubicBezTo>
                  <a:cubicBezTo>
                    <a:pt x="7590" y="11395"/>
                    <a:pt x="7590" y="11318"/>
                    <a:pt x="7587" y="11238"/>
                  </a:cubicBezTo>
                  <a:lnTo>
                    <a:pt x="7587" y="11238"/>
                  </a:lnTo>
                  <a:cubicBezTo>
                    <a:pt x="7608" y="11349"/>
                    <a:pt x="7616" y="11394"/>
                    <a:pt x="7617" y="11394"/>
                  </a:cubicBezTo>
                  <a:cubicBezTo>
                    <a:pt x="7619" y="11394"/>
                    <a:pt x="7590" y="11193"/>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70" y="8282"/>
                    <a:pt x="8487" y="7894"/>
                    <a:pt x="8474" y="7894"/>
                  </a:cubicBezTo>
                  <a:lnTo>
                    <a:pt x="8474" y="7894"/>
                  </a:lnTo>
                  <a:cubicBezTo>
                    <a:pt x="8468" y="7894"/>
                    <a:pt x="8389" y="7979"/>
                    <a:pt x="8186" y="8207"/>
                  </a:cubicBezTo>
                  <a:lnTo>
                    <a:pt x="8186" y="8207"/>
                  </a:lnTo>
                  <a:cubicBezTo>
                    <a:pt x="8316" y="8045"/>
                    <a:pt x="8418" y="7884"/>
                    <a:pt x="8580" y="7722"/>
                  </a:cubicBezTo>
                  <a:lnTo>
                    <a:pt x="9020" y="7392"/>
                  </a:lnTo>
                  <a:cubicBezTo>
                    <a:pt x="9030" y="7382"/>
                    <a:pt x="9039" y="7373"/>
                    <a:pt x="9046" y="7365"/>
                  </a:cubicBezTo>
                  <a:lnTo>
                    <a:pt x="9046" y="7365"/>
                  </a:lnTo>
                  <a:cubicBezTo>
                    <a:pt x="9168" y="7293"/>
                    <a:pt x="9298" y="7213"/>
                    <a:pt x="9415" y="7146"/>
                  </a:cubicBezTo>
                  <a:lnTo>
                    <a:pt x="9415" y="7146"/>
                  </a:lnTo>
                  <a:lnTo>
                    <a:pt x="9900" y="6952"/>
                  </a:lnTo>
                  <a:lnTo>
                    <a:pt x="10361" y="6860"/>
                  </a:lnTo>
                  <a:lnTo>
                    <a:pt x="10361" y="6860"/>
                  </a:lnTo>
                  <a:cubicBezTo>
                    <a:pt x="10293" y="6868"/>
                    <a:pt x="10238" y="6874"/>
                    <a:pt x="10219" y="6874"/>
                  </a:cubicBezTo>
                  <a:cubicBezTo>
                    <a:pt x="10196" y="6874"/>
                    <a:pt x="10223" y="6865"/>
                    <a:pt x="10340" y="6842"/>
                  </a:cubicBezTo>
                  <a:lnTo>
                    <a:pt x="10450" y="6842"/>
                  </a:lnTo>
                  <a:lnTo>
                    <a:pt x="10361" y="6860"/>
                  </a:lnTo>
                  <a:lnTo>
                    <a:pt x="10361" y="6860"/>
                  </a:lnTo>
                  <a:cubicBezTo>
                    <a:pt x="10405" y="6854"/>
                    <a:pt x="10455" y="6848"/>
                    <a:pt x="10505" y="6842"/>
                  </a:cubicBezTo>
                  <a:lnTo>
                    <a:pt x="11439" y="6842"/>
                  </a:lnTo>
                  <a:cubicBezTo>
                    <a:pt x="11769" y="6842"/>
                    <a:pt x="11989" y="6952"/>
                    <a:pt x="12209" y="6952"/>
                  </a:cubicBezTo>
                  <a:cubicBezTo>
                    <a:pt x="12610" y="7069"/>
                    <a:pt x="12989" y="7123"/>
                    <a:pt x="13344" y="7123"/>
                  </a:cubicBezTo>
                  <a:cubicBezTo>
                    <a:pt x="16983" y="7123"/>
                    <a:pt x="18088" y="1455"/>
                    <a:pt x="14079" y="353"/>
                  </a:cubicBezTo>
                  <a:cubicBezTo>
                    <a:pt x="13128"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3" name="Google Shape;1633;p39"/>
            <p:cNvSpPr/>
            <p:nvPr/>
          </p:nvSpPr>
          <p:spPr>
            <a:xfrm>
              <a:off x="6961150" y="25622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2"/>
                  </a:moveTo>
                  <a:cubicBezTo>
                    <a:pt x="7174" y="8082"/>
                    <a:pt x="7040" y="8331"/>
                    <a:pt x="7040" y="8401"/>
                  </a:cubicBezTo>
                  <a:cubicBezTo>
                    <a:pt x="7160"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3"/>
                  </a:moveTo>
                  <a:cubicBezTo>
                    <a:pt x="9729" y="13473"/>
                    <a:pt x="9936" y="13497"/>
                    <a:pt x="10340" y="13570"/>
                  </a:cubicBezTo>
                  <a:lnTo>
                    <a:pt x="10010" y="13570"/>
                  </a:lnTo>
                  <a:cubicBezTo>
                    <a:pt x="9790" y="13570"/>
                    <a:pt x="9472" y="13473"/>
                    <a:pt x="9643" y="13473"/>
                  </a:cubicBezTo>
                  <a:close/>
                  <a:moveTo>
                    <a:pt x="7904"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4" name="Google Shape;1634;p39"/>
            <p:cNvSpPr/>
            <p:nvPr/>
          </p:nvSpPr>
          <p:spPr>
            <a:xfrm>
              <a:off x="6620200"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4" y="10298"/>
                  </a:moveTo>
                  <a:cubicBezTo>
                    <a:pt x="9567" y="10329"/>
                    <a:pt x="9569" y="10348"/>
                    <a:pt x="9569" y="10348"/>
                  </a:cubicBezTo>
                  <a:cubicBezTo>
                    <a:pt x="9569" y="10333"/>
                    <a:pt x="9567" y="10316"/>
                    <a:pt x="9564" y="10298"/>
                  </a:cubicBezTo>
                  <a:close/>
                  <a:moveTo>
                    <a:pt x="9675" y="10752"/>
                  </a:moveTo>
                  <a:cubicBezTo>
                    <a:pt x="9678" y="10752"/>
                    <a:pt x="9679" y="10763"/>
                    <a:pt x="9679" y="10788"/>
                  </a:cubicBezTo>
                  <a:cubicBezTo>
                    <a:pt x="9679" y="10898"/>
                    <a:pt x="9679" y="11008"/>
                    <a:pt x="9679" y="11118"/>
                  </a:cubicBezTo>
                  <a:cubicBezTo>
                    <a:pt x="9647" y="11181"/>
                    <a:pt x="9616" y="11254"/>
                    <a:pt x="9584" y="11333"/>
                  </a:cubicBezTo>
                  <a:lnTo>
                    <a:pt x="9584" y="11333"/>
                  </a:lnTo>
                  <a:cubicBezTo>
                    <a:pt x="9609" y="11136"/>
                    <a:pt x="9661" y="10752"/>
                    <a:pt x="9675" y="10752"/>
                  </a:cubicBezTo>
                  <a:close/>
                  <a:moveTo>
                    <a:pt x="8689" y="13097"/>
                  </a:moveTo>
                  <a:cubicBezTo>
                    <a:pt x="8646" y="13119"/>
                    <a:pt x="8608" y="13140"/>
                    <a:pt x="8572" y="13162"/>
                  </a:cubicBezTo>
                  <a:lnTo>
                    <a:pt x="8572" y="13162"/>
                  </a:lnTo>
                  <a:cubicBezTo>
                    <a:pt x="8624" y="13123"/>
                    <a:pt x="8667" y="13097"/>
                    <a:pt x="8689" y="13097"/>
                  </a:cubicBezTo>
                  <a:close/>
                  <a:moveTo>
                    <a:pt x="5627" y="0"/>
                  </a:moveTo>
                  <a:cubicBezTo>
                    <a:pt x="4703" y="0"/>
                    <a:pt x="3775" y="110"/>
                    <a:pt x="2860" y="339"/>
                  </a:cubicBezTo>
                  <a:cubicBezTo>
                    <a:pt x="990" y="889"/>
                    <a:pt x="0" y="2758"/>
                    <a:pt x="440" y="4628"/>
                  </a:cubicBezTo>
                  <a:cubicBezTo>
                    <a:pt x="893" y="6078"/>
                    <a:pt x="2243" y="7080"/>
                    <a:pt x="3688" y="7080"/>
                  </a:cubicBezTo>
                  <a:cubicBezTo>
                    <a:pt x="3997" y="7080"/>
                    <a:pt x="4310" y="7035"/>
                    <a:pt x="4620" y="6938"/>
                  </a:cubicBezTo>
                  <a:lnTo>
                    <a:pt x="5280" y="6828"/>
                  </a:lnTo>
                  <a:lnTo>
                    <a:pt x="6270" y="6828"/>
                  </a:lnTo>
                  <a:cubicBezTo>
                    <a:pt x="6563" y="6828"/>
                    <a:pt x="6905" y="6926"/>
                    <a:pt x="6742" y="6926"/>
                  </a:cubicBezTo>
                  <a:cubicBezTo>
                    <a:pt x="6661" y="6926"/>
                    <a:pt x="6453" y="6901"/>
                    <a:pt x="6050" y="6828"/>
                  </a:cubicBezTo>
                  <a:lnTo>
                    <a:pt x="6050" y="6828"/>
                  </a:lnTo>
                  <a:lnTo>
                    <a:pt x="6600" y="6938"/>
                  </a:lnTo>
                  <a:cubicBezTo>
                    <a:pt x="6819" y="7011"/>
                    <a:pt x="7039" y="7085"/>
                    <a:pt x="7259" y="7158"/>
                  </a:cubicBezTo>
                  <a:lnTo>
                    <a:pt x="7259" y="7158"/>
                  </a:lnTo>
                  <a:lnTo>
                    <a:pt x="7699" y="7378"/>
                  </a:lnTo>
                  <a:lnTo>
                    <a:pt x="8029" y="7598"/>
                  </a:lnTo>
                  <a:lnTo>
                    <a:pt x="8138" y="7652"/>
                  </a:lnTo>
                  <a:lnTo>
                    <a:pt x="8138" y="7652"/>
                  </a:lnTo>
                  <a:cubicBezTo>
                    <a:pt x="8368" y="7827"/>
                    <a:pt x="8404" y="7862"/>
                    <a:pt x="8579" y="8038"/>
                  </a:cubicBezTo>
                  <a:lnTo>
                    <a:pt x="8689" y="8148"/>
                  </a:lnTo>
                  <a:lnTo>
                    <a:pt x="8689" y="8148"/>
                  </a:lnTo>
                  <a:cubicBezTo>
                    <a:pt x="8689" y="8258"/>
                    <a:pt x="9019" y="8698"/>
                    <a:pt x="9129" y="8918"/>
                  </a:cubicBezTo>
                  <a:cubicBezTo>
                    <a:pt x="9216" y="9004"/>
                    <a:pt x="9234" y="9159"/>
                    <a:pt x="9292" y="9275"/>
                  </a:cubicBezTo>
                  <a:lnTo>
                    <a:pt x="9292" y="9275"/>
                  </a:lnTo>
                  <a:cubicBezTo>
                    <a:pt x="9353" y="9480"/>
                    <a:pt x="9370" y="9730"/>
                    <a:pt x="9459" y="9908"/>
                  </a:cubicBezTo>
                  <a:cubicBezTo>
                    <a:pt x="9459" y="10003"/>
                    <a:pt x="9542" y="10181"/>
                    <a:pt x="9564" y="10298"/>
                  </a:cubicBezTo>
                  <a:lnTo>
                    <a:pt x="9564" y="10298"/>
                  </a:lnTo>
                  <a:cubicBezTo>
                    <a:pt x="9548" y="10145"/>
                    <a:pt x="9501" y="9685"/>
                    <a:pt x="9529" y="9685"/>
                  </a:cubicBezTo>
                  <a:lnTo>
                    <a:pt x="9529" y="9685"/>
                  </a:lnTo>
                  <a:cubicBezTo>
                    <a:pt x="9536" y="9685"/>
                    <a:pt x="9549" y="9718"/>
                    <a:pt x="9569" y="9798"/>
                  </a:cubicBezTo>
                  <a:lnTo>
                    <a:pt x="9569" y="10018"/>
                  </a:lnTo>
                  <a:cubicBezTo>
                    <a:pt x="9569" y="10348"/>
                    <a:pt x="9569" y="10678"/>
                    <a:pt x="9569" y="11008"/>
                  </a:cubicBezTo>
                  <a:cubicBezTo>
                    <a:pt x="9569" y="11104"/>
                    <a:pt x="9569" y="11200"/>
                    <a:pt x="9569" y="11370"/>
                  </a:cubicBezTo>
                  <a:lnTo>
                    <a:pt x="9569" y="11370"/>
                  </a:lnTo>
                  <a:cubicBezTo>
                    <a:pt x="9496" y="11557"/>
                    <a:pt x="9423" y="11777"/>
                    <a:pt x="9349" y="11997"/>
                  </a:cubicBezTo>
                  <a:cubicBezTo>
                    <a:pt x="9456" y="11783"/>
                    <a:pt x="9494" y="11708"/>
                    <a:pt x="9496" y="11708"/>
                  </a:cubicBezTo>
                  <a:lnTo>
                    <a:pt x="9496" y="11708"/>
                  </a:lnTo>
                  <a:cubicBezTo>
                    <a:pt x="9500" y="11708"/>
                    <a:pt x="9349" y="12033"/>
                    <a:pt x="9349" y="12107"/>
                  </a:cubicBezTo>
                  <a:cubicBezTo>
                    <a:pt x="9341" y="12116"/>
                    <a:pt x="9330" y="12126"/>
                    <a:pt x="9317" y="12139"/>
                  </a:cubicBezTo>
                  <a:lnTo>
                    <a:pt x="9317" y="12139"/>
                  </a:lnTo>
                  <a:cubicBezTo>
                    <a:pt x="9335" y="12082"/>
                    <a:pt x="9349" y="12025"/>
                    <a:pt x="9349" y="11997"/>
                  </a:cubicBezTo>
                  <a:lnTo>
                    <a:pt x="9349" y="11997"/>
                  </a:lnTo>
                  <a:cubicBezTo>
                    <a:pt x="9327" y="12064"/>
                    <a:pt x="9309" y="12118"/>
                    <a:pt x="9295" y="12162"/>
                  </a:cubicBezTo>
                  <a:lnTo>
                    <a:pt x="9295" y="12162"/>
                  </a:lnTo>
                  <a:cubicBezTo>
                    <a:pt x="9303" y="12154"/>
                    <a:pt x="9311" y="12146"/>
                    <a:pt x="9317" y="12139"/>
                  </a:cubicBezTo>
                  <a:lnTo>
                    <a:pt x="9317" y="12139"/>
                  </a:lnTo>
                  <a:cubicBezTo>
                    <a:pt x="9291" y="12226"/>
                    <a:pt x="9257" y="12317"/>
                    <a:pt x="9252" y="12317"/>
                  </a:cubicBezTo>
                  <a:cubicBezTo>
                    <a:pt x="9249" y="12317"/>
                    <a:pt x="9259" y="12275"/>
                    <a:pt x="9295" y="12162"/>
                  </a:cubicBezTo>
                  <a:lnTo>
                    <a:pt x="9295" y="12162"/>
                  </a:lnTo>
                  <a:cubicBezTo>
                    <a:pt x="9146" y="12314"/>
                    <a:pt x="8817" y="12669"/>
                    <a:pt x="8787" y="12890"/>
                  </a:cubicBezTo>
                  <a:lnTo>
                    <a:pt x="8787" y="12890"/>
                  </a:lnTo>
                  <a:lnTo>
                    <a:pt x="8469" y="13207"/>
                  </a:lnTo>
                  <a:lnTo>
                    <a:pt x="8414" y="13262"/>
                  </a:lnTo>
                  <a:lnTo>
                    <a:pt x="8414" y="13262"/>
                  </a:lnTo>
                  <a:cubicBezTo>
                    <a:pt x="8332" y="13317"/>
                    <a:pt x="8249" y="13372"/>
                    <a:pt x="8139" y="13427"/>
                  </a:cubicBezTo>
                  <a:cubicBezTo>
                    <a:pt x="7809" y="13647"/>
                    <a:pt x="7369" y="13867"/>
                    <a:pt x="7039" y="13977"/>
                  </a:cubicBezTo>
                  <a:cubicBezTo>
                    <a:pt x="6270" y="14417"/>
                    <a:pt x="5610" y="15187"/>
                    <a:pt x="5390" y="16067"/>
                  </a:cubicBezTo>
                  <a:cubicBezTo>
                    <a:pt x="5170" y="16947"/>
                    <a:pt x="5280" y="17937"/>
                    <a:pt x="5720" y="18707"/>
                  </a:cubicBezTo>
                  <a:cubicBezTo>
                    <a:pt x="6270" y="19477"/>
                    <a:pt x="6929" y="20027"/>
                    <a:pt x="7809" y="20357"/>
                  </a:cubicBezTo>
                  <a:cubicBezTo>
                    <a:pt x="8017" y="20383"/>
                    <a:pt x="8231" y="20396"/>
                    <a:pt x="8447" y="20396"/>
                  </a:cubicBezTo>
                  <a:cubicBezTo>
                    <a:pt x="9144" y="20396"/>
                    <a:pt x="9861" y="20253"/>
                    <a:pt x="10449" y="19917"/>
                  </a:cubicBezTo>
                  <a:lnTo>
                    <a:pt x="10339" y="19917"/>
                  </a:lnTo>
                  <a:cubicBezTo>
                    <a:pt x="14079" y="18267"/>
                    <a:pt x="16388" y="14527"/>
                    <a:pt x="16388" y="10458"/>
                  </a:cubicBezTo>
                  <a:cubicBezTo>
                    <a:pt x="16388"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5" name="Google Shape;1635;p39"/>
            <p:cNvSpPr/>
            <p:nvPr/>
          </p:nvSpPr>
          <p:spPr>
            <a:xfrm>
              <a:off x="5928175" y="3047200"/>
              <a:ext cx="452825" cy="509275"/>
            </a:xfrm>
            <a:custGeom>
              <a:avLst/>
              <a:gdLst/>
              <a:ahLst/>
              <a:cxnLst/>
              <a:rect l="l" t="t" r="r" b="b"/>
              <a:pathLst>
                <a:path w="18113" h="20371" extrusionOk="0">
                  <a:moveTo>
                    <a:pt x="9715" y="7338"/>
                  </a:moveTo>
                  <a:cubicBezTo>
                    <a:pt x="9719" y="7338"/>
                    <a:pt x="9731" y="7348"/>
                    <a:pt x="9753" y="7370"/>
                  </a:cubicBezTo>
                  <a:lnTo>
                    <a:pt x="9788" y="7457"/>
                  </a:lnTo>
                  <a:lnTo>
                    <a:pt x="9788" y="7457"/>
                  </a:lnTo>
                  <a:cubicBezTo>
                    <a:pt x="9738" y="7388"/>
                    <a:pt x="9706" y="7338"/>
                    <a:pt x="9715" y="7338"/>
                  </a:cubicBezTo>
                  <a:close/>
                  <a:moveTo>
                    <a:pt x="9966" y="7693"/>
                  </a:moveTo>
                  <a:lnTo>
                    <a:pt x="10083" y="7810"/>
                  </a:lnTo>
                  <a:cubicBezTo>
                    <a:pt x="10115" y="7858"/>
                    <a:pt x="10126" y="7878"/>
                    <a:pt x="10122" y="7878"/>
                  </a:cubicBezTo>
                  <a:cubicBezTo>
                    <a:pt x="10115" y="7878"/>
                    <a:pt x="10045" y="7794"/>
                    <a:pt x="9966" y="7693"/>
                  </a:cubicBezTo>
                  <a:close/>
                  <a:moveTo>
                    <a:pt x="10469" y="9003"/>
                  </a:moveTo>
                  <a:cubicBezTo>
                    <a:pt x="10483" y="9086"/>
                    <a:pt x="10513" y="9222"/>
                    <a:pt x="10566" y="9428"/>
                  </a:cubicBezTo>
                  <a:lnTo>
                    <a:pt x="10566" y="9428"/>
                  </a:lnTo>
                  <a:cubicBezTo>
                    <a:pt x="10530" y="9258"/>
                    <a:pt x="10508" y="9105"/>
                    <a:pt x="10469" y="9003"/>
                  </a:cubicBezTo>
                  <a:close/>
                  <a:moveTo>
                    <a:pt x="10566" y="9428"/>
                  </a:moveTo>
                  <a:cubicBezTo>
                    <a:pt x="10583" y="9509"/>
                    <a:pt x="10605" y="9594"/>
                    <a:pt x="10633" y="9680"/>
                  </a:cubicBezTo>
                  <a:cubicBezTo>
                    <a:pt x="10607" y="9586"/>
                    <a:pt x="10585" y="9502"/>
                    <a:pt x="10566" y="9428"/>
                  </a:cubicBezTo>
                  <a:close/>
                  <a:moveTo>
                    <a:pt x="10413" y="11220"/>
                  </a:moveTo>
                  <a:lnTo>
                    <a:pt x="10413" y="11330"/>
                  </a:lnTo>
                  <a:cubicBezTo>
                    <a:pt x="10341" y="11473"/>
                    <a:pt x="10269" y="11570"/>
                    <a:pt x="10198" y="11650"/>
                  </a:cubicBezTo>
                  <a:lnTo>
                    <a:pt x="10198" y="11650"/>
                  </a:lnTo>
                  <a:cubicBezTo>
                    <a:pt x="10222" y="11601"/>
                    <a:pt x="10339" y="11367"/>
                    <a:pt x="10413" y="11220"/>
                  </a:cubicBezTo>
                  <a:close/>
                  <a:moveTo>
                    <a:pt x="9778" y="1"/>
                  </a:moveTo>
                  <a:cubicBezTo>
                    <a:pt x="9472" y="1"/>
                    <a:pt x="9166" y="37"/>
                    <a:pt x="8873" y="111"/>
                  </a:cubicBezTo>
                  <a:cubicBezTo>
                    <a:pt x="7993" y="331"/>
                    <a:pt x="7333" y="881"/>
                    <a:pt x="689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3"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4" y="8536"/>
                    <a:pt x="10413" y="8723"/>
                    <a:pt x="10413" y="8910"/>
                  </a:cubicBezTo>
                  <a:cubicBezTo>
                    <a:pt x="10435" y="8932"/>
                    <a:pt x="10453" y="8964"/>
                    <a:pt x="10469" y="9003"/>
                  </a:cubicBezTo>
                  <a:lnTo>
                    <a:pt x="10469" y="9003"/>
                  </a:lnTo>
                  <a:cubicBezTo>
                    <a:pt x="10456" y="8927"/>
                    <a:pt x="10456" y="8895"/>
                    <a:pt x="10465" y="8895"/>
                  </a:cubicBezTo>
                  <a:lnTo>
                    <a:pt x="10465" y="8895"/>
                  </a:ln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15" y="11107"/>
                    <a:pt x="10306" y="11430"/>
                    <a:pt x="10198" y="11650"/>
                  </a:cubicBezTo>
                  <a:lnTo>
                    <a:pt x="10198" y="11650"/>
                  </a:lnTo>
                  <a:cubicBezTo>
                    <a:pt x="10159" y="11693"/>
                    <a:pt x="10121" y="11731"/>
                    <a:pt x="10083" y="11769"/>
                  </a:cubicBezTo>
                  <a:cubicBezTo>
                    <a:pt x="10010"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1" y="13354"/>
                  </a:cubicBezTo>
                  <a:cubicBezTo>
                    <a:pt x="8393" y="13354"/>
                    <a:pt x="8412" y="13351"/>
                    <a:pt x="8434" y="13345"/>
                  </a:cubicBezTo>
                  <a:lnTo>
                    <a:pt x="8434" y="13345"/>
                  </a:lnTo>
                  <a:cubicBezTo>
                    <a:pt x="8368" y="13386"/>
                    <a:pt x="8299" y="13419"/>
                    <a:pt x="8213" y="13419"/>
                  </a:cubicBezTo>
                  <a:cubicBezTo>
                    <a:pt x="8054" y="13419"/>
                    <a:pt x="7953" y="13477"/>
                    <a:pt x="7826" y="13509"/>
                  </a:cubicBezTo>
                  <a:lnTo>
                    <a:pt x="7826" y="13509"/>
                  </a:lnTo>
                  <a:cubicBezTo>
                    <a:pt x="7883" y="13502"/>
                    <a:pt x="7925" y="13498"/>
                    <a:pt x="7937"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3" y="13529"/>
                  </a:lnTo>
                  <a:cubicBezTo>
                    <a:pt x="6673" y="13419"/>
                    <a:pt x="6013" y="13419"/>
                    <a:pt x="5903" y="13419"/>
                  </a:cubicBezTo>
                  <a:cubicBezTo>
                    <a:pt x="5537" y="13318"/>
                    <a:pt x="5188" y="13272"/>
                    <a:pt x="4858" y="13272"/>
                  </a:cubicBezTo>
                  <a:cubicBezTo>
                    <a:pt x="1236" y="13272"/>
                    <a:pt x="1" y="18910"/>
                    <a:pt x="4034" y="20019"/>
                  </a:cubicBezTo>
                  <a:cubicBezTo>
                    <a:pt x="4985" y="20256"/>
                    <a:pt x="5956" y="20371"/>
                    <a:pt x="6921" y="20371"/>
                  </a:cubicBezTo>
                  <a:cubicBezTo>
                    <a:pt x="8189" y="20371"/>
                    <a:pt x="9446" y="20173"/>
                    <a:pt x="10633" y="19799"/>
                  </a:cubicBezTo>
                  <a:cubicBezTo>
                    <a:pt x="12723" y="19029"/>
                    <a:pt x="14483" y="17709"/>
                    <a:pt x="15802" y="15839"/>
                  </a:cubicBezTo>
                  <a:cubicBezTo>
                    <a:pt x="17892" y="12539"/>
                    <a:pt x="18112" y="8360"/>
                    <a:pt x="16352" y="4950"/>
                  </a:cubicBezTo>
                  <a:cubicBezTo>
                    <a:pt x="15362"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6" name="Google Shape;1636;p39"/>
            <p:cNvSpPr/>
            <p:nvPr/>
          </p:nvSpPr>
          <p:spPr>
            <a:xfrm>
              <a:off x="5289325" y="3047000"/>
              <a:ext cx="409750" cy="509925"/>
            </a:xfrm>
            <a:custGeom>
              <a:avLst/>
              <a:gdLst/>
              <a:ahLst/>
              <a:cxnLst/>
              <a:rect l="l" t="t" r="r" b="b"/>
              <a:pathLst>
                <a:path w="16390" h="20397" extrusionOk="0">
                  <a:moveTo>
                    <a:pt x="8864" y="8322"/>
                  </a:moveTo>
                  <a:lnTo>
                    <a:pt x="8910" y="8368"/>
                  </a:lnTo>
                  <a:cubicBezTo>
                    <a:pt x="8949" y="8426"/>
                    <a:pt x="8964" y="8450"/>
                    <a:pt x="8962" y="8450"/>
                  </a:cubicBezTo>
                  <a:cubicBezTo>
                    <a:pt x="8959" y="8450"/>
                    <a:pt x="8918" y="8396"/>
                    <a:pt x="8864" y="8322"/>
                  </a:cubicBezTo>
                  <a:close/>
                  <a:moveTo>
                    <a:pt x="9564" y="10298"/>
                  </a:moveTo>
                  <a:cubicBezTo>
                    <a:pt x="9568" y="10329"/>
                    <a:pt x="9570" y="10348"/>
                    <a:pt x="9570" y="10348"/>
                  </a:cubicBezTo>
                  <a:cubicBezTo>
                    <a:pt x="9570" y="10333"/>
                    <a:pt x="9568" y="10316"/>
                    <a:pt x="9564" y="10298"/>
                  </a:cubicBezTo>
                  <a:close/>
                  <a:moveTo>
                    <a:pt x="9676" y="10752"/>
                  </a:moveTo>
                  <a:cubicBezTo>
                    <a:pt x="9678" y="10752"/>
                    <a:pt x="9680" y="10763"/>
                    <a:pt x="9680" y="10788"/>
                  </a:cubicBezTo>
                  <a:cubicBezTo>
                    <a:pt x="9680" y="10898"/>
                    <a:pt x="9680" y="11008"/>
                    <a:pt x="9680" y="11118"/>
                  </a:cubicBezTo>
                  <a:cubicBezTo>
                    <a:pt x="9646" y="11184"/>
                    <a:pt x="9613" y="11261"/>
                    <a:pt x="9583" y="11344"/>
                  </a:cubicBezTo>
                  <a:lnTo>
                    <a:pt x="9583" y="11344"/>
                  </a:lnTo>
                  <a:cubicBezTo>
                    <a:pt x="9608" y="11151"/>
                    <a:pt x="9661" y="10752"/>
                    <a:pt x="9676" y="10752"/>
                  </a:cubicBezTo>
                  <a:close/>
                  <a:moveTo>
                    <a:pt x="9460" y="11997"/>
                  </a:moveTo>
                  <a:lnTo>
                    <a:pt x="9460" y="11997"/>
                  </a:lnTo>
                  <a:cubicBezTo>
                    <a:pt x="9460" y="12068"/>
                    <a:pt x="9326" y="12317"/>
                    <a:pt x="9314" y="12317"/>
                  </a:cubicBezTo>
                  <a:cubicBezTo>
                    <a:pt x="9307" y="12317"/>
                    <a:pt x="9340" y="12236"/>
                    <a:pt x="9460" y="11997"/>
                  </a:cubicBezTo>
                  <a:close/>
                  <a:moveTo>
                    <a:pt x="5627" y="0"/>
                  </a:moveTo>
                  <a:cubicBezTo>
                    <a:pt x="4704" y="0"/>
                    <a:pt x="3776" y="110"/>
                    <a:pt x="2860" y="339"/>
                  </a:cubicBezTo>
                  <a:cubicBezTo>
                    <a:pt x="991" y="889"/>
                    <a:pt x="1" y="2758"/>
                    <a:pt x="441" y="4628"/>
                  </a:cubicBezTo>
                  <a:cubicBezTo>
                    <a:pt x="894" y="6078"/>
                    <a:pt x="2243" y="7080"/>
                    <a:pt x="3750" y="7080"/>
                  </a:cubicBezTo>
                  <a:cubicBezTo>
                    <a:pt x="4072" y="7080"/>
                    <a:pt x="4401" y="7035"/>
                    <a:pt x="4730" y="6938"/>
                  </a:cubicBezTo>
                  <a:lnTo>
                    <a:pt x="5280" y="6828"/>
                  </a:lnTo>
                  <a:lnTo>
                    <a:pt x="6380" y="6828"/>
                  </a:lnTo>
                  <a:cubicBezTo>
                    <a:pt x="6600" y="6828"/>
                    <a:pt x="6918" y="6926"/>
                    <a:pt x="6779" y="6926"/>
                  </a:cubicBezTo>
                  <a:cubicBezTo>
                    <a:pt x="6710" y="6926"/>
                    <a:pt x="6527"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4"/>
                    <a:pt x="9460" y="9908"/>
                  </a:cubicBezTo>
                  <a:cubicBezTo>
                    <a:pt x="9460" y="10003"/>
                    <a:pt x="9543" y="10181"/>
                    <a:pt x="9564" y="10298"/>
                  </a:cubicBezTo>
                  <a:lnTo>
                    <a:pt x="9564" y="10298"/>
                  </a:lnTo>
                  <a:cubicBezTo>
                    <a:pt x="9548" y="10145"/>
                    <a:pt x="9502" y="9685"/>
                    <a:pt x="9530" y="9685"/>
                  </a:cubicBezTo>
                  <a:cubicBezTo>
                    <a:pt x="9537" y="9685"/>
                    <a:pt x="9550" y="9718"/>
                    <a:pt x="9570" y="9798"/>
                  </a:cubicBezTo>
                  <a:lnTo>
                    <a:pt x="9570" y="10018"/>
                  </a:lnTo>
                  <a:cubicBezTo>
                    <a:pt x="9570" y="10348"/>
                    <a:pt x="9570" y="10678"/>
                    <a:pt x="9570" y="11008"/>
                  </a:cubicBezTo>
                  <a:cubicBezTo>
                    <a:pt x="9570" y="11106"/>
                    <a:pt x="9570" y="11204"/>
                    <a:pt x="9570" y="11382"/>
                  </a:cubicBezTo>
                  <a:lnTo>
                    <a:pt x="9570" y="11382"/>
                  </a:lnTo>
                  <a:cubicBezTo>
                    <a:pt x="9515" y="11543"/>
                    <a:pt x="9472" y="11727"/>
                    <a:pt x="9462" y="11914"/>
                  </a:cubicBezTo>
                  <a:lnTo>
                    <a:pt x="9462" y="11914"/>
                  </a:lnTo>
                  <a:cubicBezTo>
                    <a:pt x="9425" y="11994"/>
                    <a:pt x="9382" y="12075"/>
                    <a:pt x="9350" y="12107"/>
                  </a:cubicBezTo>
                  <a:cubicBezTo>
                    <a:pt x="9260" y="12197"/>
                    <a:pt x="8950" y="12580"/>
                    <a:pt x="8840" y="12838"/>
                  </a:cubicBezTo>
                  <a:lnTo>
                    <a:pt x="8840" y="12838"/>
                  </a:lnTo>
                  <a:cubicBezTo>
                    <a:pt x="8723" y="12954"/>
                    <a:pt x="8560" y="13118"/>
                    <a:pt x="8470" y="13207"/>
                  </a:cubicBezTo>
                  <a:lnTo>
                    <a:pt x="8415" y="13262"/>
                  </a:lnTo>
                  <a:lnTo>
                    <a:pt x="8415" y="13262"/>
                  </a:lnTo>
                  <a:cubicBezTo>
                    <a:pt x="8332" y="13317"/>
                    <a:pt x="8250" y="13372"/>
                    <a:pt x="8140" y="13427"/>
                  </a:cubicBezTo>
                  <a:cubicBezTo>
                    <a:pt x="7810" y="13647"/>
                    <a:pt x="7370" y="13867"/>
                    <a:pt x="7040" y="13977"/>
                  </a:cubicBezTo>
                  <a:cubicBezTo>
                    <a:pt x="6270" y="14417"/>
                    <a:pt x="5610" y="15187"/>
                    <a:pt x="5390" y="16067"/>
                  </a:cubicBezTo>
                  <a:cubicBezTo>
                    <a:pt x="5170" y="16947"/>
                    <a:pt x="5280" y="17937"/>
                    <a:pt x="5830" y="18707"/>
                  </a:cubicBezTo>
                  <a:cubicBezTo>
                    <a:pt x="6270" y="19477"/>
                    <a:pt x="6930" y="20027"/>
                    <a:pt x="7810" y="20357"/>
                  </a:cubicBezTo>
                  <a:cubicBezTo>
                    <a:pt x="8018" y="20383"/>
                    <a:pt x="8232" y="20396"/>
                    <a:pt x="8447" y="20396"/>
                  </a:cubicBezTo>
                  <a:cubicBezTo>
                    <a:pt x="9145" y="20396"/>
                    <a:pt x="9862" y="20253"/>
                    <a:pt x="10450" y="19917"/>
                  </a:cubicBezTo>
                  <a:lnTo>
                    <a:pt x="10340" y="19917"/>
                  </a:lnTo>
                  <a:cubicBezTo>
                    <a:pt x="14079" y="18267"/>
                    <a:pt x="16389" y="14527"/>
                    <a:pt x="16389" y="10458"/>
                  </a:cubicBezTo>
                  <a:cubicBezTo>
                    <a:pt x="16389" y="6498"/>
                    <a:pt x="14189" y="2978"/>
                    <a:pt x="10670" y="1109"/>
                  </a:cubicBezTo>
                  <a:cubicBezTo>
                    <a:pt x="9089"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7" name="Google Shape;1637;p39"/>
            <p:cNvSpPr/>
            <p:nvPr/>
          </p:nvSpPr>
          <p:spPr>
            <a:xfrm>
              <a:off x="4597325"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5" y="7693"/>
                  </a:moveTo>
                  <a:lnTo>
                    <a:pt x="10083" y="7810"/>
                  </a:lnTo>
                  <a:cubicBezTo>
                    <a:pt x="10115" y="7858"/>
                    <a:pt x="10126" y="7878"/>
                    <a:pt x="10122" y="7878"/>
                  </a:cubicBezTo>
                  <a:cubicBezTo>
                    <a:pt x="10114" y="7878"/>
                    <a:pt x="10045" y="7794"/>
                    <a:pt x="9965"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lnTo>
                    <a:pt x="10283" y="11480"/>
                  </a:lnTo>
                  <a:cubicBezTo>
                    <a:pt x="10265" y="11539"/>
                    <a:pt x="10238"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2" y="6964"/>
                    <a:pt x="9148" y="6985"/>
                    <a:pt x="9203" y="7040"/>
                  </a:cubicBezTo>
                  <a:cubicBezTo>
                    <a:pt x="9514" y="7247"/>
                    <a:pt x="9629" y="7357"/>
                    <a:pt x="9826" y="7553"/>
                  </a:cubicBezTo>
                  <a:lnTo>
                    <a:pt x="9826" y="7553"/>
                  </a:lnTo>
                  <a:lnTo>
                    <a:pt x="9973" y="7920"/>
                  </a:lnTo>
                  <a:cubicBezTo>
                    <a:pt x="10126" y="8073"/>
                    <a:pt x="10226" y="8226"/>
                    <a:pt x="10309" y="8417"/>
                  </a:cubicBezTo>
                  <a:lnTo>
                    <a:pt x="10309"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299" y="11401"/>
                    <a:pt x="10294" y="11433"/>
                  </a:cubicBezTo>
                  <a:lnTo>
                    <a:pt x="10294" y="11433"/>
                  </a:lnTo>
                  <a:cubicBezTo>
                    <a:pt x="10264" y="11504"/>
                    <a:pt x="10235" y="11572"/>
                    <a:pt x="10205" y="11633"/>
                  </a:cubicBezTo>
                  <a:lnTo>
                    <a:pt x="10205"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2" y="13477"/>
                    <a:pt x="7825" y="13509"/>
                  </a:cubicBezTo>
                  <a:lnTo>
                    <a:pt x="7825" y="13509"/>
                  </a:lnTo>
                  <a:cubicBezTo>
                    <a:pt x="7883" y="13502"/>
                    <a:pt x="7925" y="13498"/>
                    <a:pt x="7937" y="13498"/>
                  </a:cubicBezTo>
                  <a:cubicBezTo>
                    <a:pt x="7954" y="13498"/>
                    <a:pt x="7912" y="13506"/>
                    <a:pt x="7773" y="13529"/>
                  </a:cubicBezTo>
                  <a:lnTo>
                    <a:pt x="7663" y="13529"/>
                  </a:lnTo>
                  <a:cubicBezTo>
                    <a:pt x="7724" y="13529"/>
                    <a:pt x="7776" y="13521"/>
                    <a:pt x="7825" y="13509"/>
                  </a:cubicBezTo>
                  <a:lnTo>
                    <a:pt x="7825" y="13509"/>
                  </a:lnTo>
                  <a:cubicBezTo>
                    <a:pt x="7775"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1" y="20371"/>
                  </a:cubicBezTo>
                  <a:cubicBezTo>
                    <a:pt x="8189" y="20371"/>
                    <a:pt x="9446" y="20173"/>
                    <a:pt x="10633"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8" name="Google Shape;1638;p39"/>
            <p:cNvSpPr/>
            <p:nvPr/>
          </p:nvSpPr>
          <p:spPr>
            <a:xfrm>
              <a:off x="3958475"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3" y="10295"/>
                  </a:moveTo>
                  <a:cubicBezTo>
                    <a:pt x="9567" y="10314"/>
                    <a:pt x="9569" y="10332"/>
                    <a:pt x="9569" y="10348"/>
                  </a:cubicBezTo>
                  <a:cubicBezTo>
                    <a:pt x="9569" y="10348"/>
                    <a:pt x="9567" y="10328"/>
                    <a:pt x="9563" y="10295"/>
                  </a:cubicBezTo>
                  <a:close/>
                  <a:moveTo>
                    <a:pt x="9349" y="11997"/>
                  </a:moveTo>
                  <a:cubicBezTo>
                    <a:pt x="9349" y="12068"/>
                    <a:pt x="9215" y="12317"/>
                    <a:pt x="9204" y="12317"/>
                  </a:cubicBezTo>
                  <a:cubicBezTo>
                    <a:pt x="9197" y="12317"/>
                    <a:pt x="9230" y="12236"/>
                    <a:pt x="9349" y="11997"/>
                  </a:cubicBezTo>
                  <a:close/>
                  <a:moveTo>
                    <a:pt x="8579" y="13097"/>
                  </a:moveTo>
                  <a:cubicBezTo>
                    <a:pt x="8557" y="13120"/>
                    <a:pt x="8530" y="13142"/>
                    <a:pt x="8501" y="13164"/>
                  </a:cubicBezTo>
                  <a:lnTo>
                    <a:pt x="8501" y="13164"/>
                  </a:lnTo>
                  <a:cubicBezTo>
                    <a:pt x="8548" y="13125"/>
                    <a:pt x="8579" y="13097"/>
                    <a:pt x="8579" y="13097"/>
                  </a:cubicBezTo>
                  <a:close/>
                  <a:moveTo>
                    <a:pt x="5627" y="0"/>
                  </a:moveTo>
                  <a:cubicBezTo>
                    <a:pt x="4704" y="0"/>
                    <a:pt x="3775" y="110"/>
                    <a:pt x="2860" y="339"/>
                  </a:cubicBezTo>
                  <a:cubicBezTo>
                    <a:pt x="990" y="889"/>
                    <a:pt x="0" y="2758"/>
                    <a:pt x="440" y="4628"/>
                  </a:cubicBezTo>
                  <a:cubicBezTo>
                    <a:pt x="894" y="6078"/>
                    <a:pt x="2243" y="7080"/>
                    <a:pt x="3689" y="7080"/>
                  </a:cubicBezTo>
                  <a:cubicBezTo>
                    <a:pt x="3997" y="7080"/>
                    <a:pt x="4310" y="7035"/>
                    <a:pt x="4620" y="6938"/>
                  </a:cubicBezTo>
                  <a:lnTo>
                    <a:pt x="5280" y="6828"/>
                  </a:lnTo>
                  <a:lnTo>
                    <a:pt x="6380" y="6828"/>
                  </a:lnTo>
                  <a:cubicBezTo>
                    <a:pt x="6600" y="6828"/>
                    <a:pt x="6917" y="6926"/>
                    <a:pt x="6779" y="6926"/>
                  </a:cubicBezTo>
                  <a:cubicBezTo>
                    <a:pt x="6710" y="6926"/>
                    <a:pt x="6526"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79" y="8038"/>
                  </a:cubicBezTo>
                  <a:lnTo>
                    <a:pt x="8690" y="8148"/>
                  </a:lnTo>
                  <a:lnTo>
                    <a:pt x="8690" y="8148"/>
                  </a:lnTo>
                  <a:cubicBezTo>
                    <a:pt x="8800" y="8258"/>
                    <a:pt x="9019" y="8698"/>
                    <a:pt x="9129" y="8918"/>
                  </a:cubicBezTo>
                  <a:cubicBezTo>
                    <a:pt x="9230" y="9018"/>
                    <a:pt x="9239" y="9210"/>
                    <a:pt x="9323" y="9326"/>
                  </a:cubicBezTo>
                  <a:lnTo>
                    <a:pt x="9323" y="9326"/>
                  </a:lnTo>
                  <a:cubicBezTo>
                    <a:pt x="9399" y="9521"/>
                    <a:pt x="9459" y="9744"/>
                    <a:pt x="9459" y="9908"/>
                  </a:cubicBezTo>
                  <a:lnTo>
                    <a:pt x="9459" y="10018"/>
                  </a:lnTo>
                  <a:cubicBezTo>
                    <a:pt x="9459" y="10348"/>
                    <a:pt x="9459" y="10678"/>
                    <a:pt x="9459" y="11008"/>
                  </a:cubicBezTo>
                  <a:cubicBezTo>
                    <a:pt x="9459" y="11118"/>
                    <a:pt x="9459" y="11228"/>
                    <a:pt x="9459" y="11447"/>
                  </a:cubicBezTo>
                  <a:cubicBezTo>
                    <a:pt x="9459" y="11447"/>
                    <a:pt x="9546" y="10752"/>
                    <a:pt x="9566" y="10752"/>
                  </a:cubicBezTo>
                  <a:cubicBezTo>
                    <a:pt x="9568" y="10752"/>
                    <a:pt x="9569" y="10763"/>
                    <a:pt x="9569" y="10788"/>
                  </a:cubicBezTo>
                  <a:cubicBezTo>
                    <a:pt x="9569" y="10898"/>
                    <a:pt x="9569" y="11008"/>
                    <a:pt x="9569" y="11118"/>
                  </a:cubicBezTo>
                  <a:cubicBezTo>
                    <a:pt x="9482" y="11292"/>
                    <a:pt x="9464" y="11535"/>
                    <a:pt x="9406" y="11793"/>
                  </a:cubicBezTo>
                  <a:lnTo>
                    <a:pt x="9406" y="11793"/>
                  </a:lnTo>
                  <a:cubicBezTo>
                    <a:pt x="9362" y="11894"/>
                    <a:pt x="9289" y="12058"/>
                    <a:pt x="9239" y="12107"/>
                  </a:cubicBezTo>
                  <a:cubicBezTo>
                    <a:pt x="9147" y="12200"/>
                    <a:pt x="8820" y="12605"/>
                    <a:pt x="8719" y="12862"/>
                  </a:cubicBezTo>
                  <a:lnTo>
                    <a:pt x="8719" y="12862"/>
                  </a:lnTo>
                  <a:cubicBezTo>
                    <a:pt x="8631" y="12976"/>
                    <a:pt x="8527" y="13124"/>
                    <a:pt x="8360" y="13207"/>
                  </a:cubicBezTo>
                  <a:lnTo>
                    <a:pt x="8250" y="13317"/>
                  </a:lnTo>
                  <a:cubicBezTo>
                    <a:pt x="8215" y="13352"/>
                    <a:pt x="8188" y="13380"/>
                    <a:pt x="8167" y="13401"/>
                  </a:cubicBezTo>
                  <a:lnTo>
                    <a:pt x="8167" y="13401"/>
                  </a:lnTo>
                  <a:cubicBezTo>
                    <a:pt x="8157" y="13410"/>
                    <a:pt x="8148" y="13419"/>
                    <a:pt x="8140" y="13427"/>
                  </a:cubicBezTo>
                  <a:cubicBezTo>
                    <a:pt x="7700" y="13647"/>
                    <a:pt x="7370" y="13867"/>
                    <a:pt x="6930" y="13977"/>
                  </a:cubicBezTo>
                  <a:cubicBezTo>
                    <a:pt x="6160" y="14417"/>
                    <a:pt x="5610" y="15187"/>
                    <a:pt x="5390" y="16067"/>
                  </a:cubicBezTo>
                  <a:cubicBezTo>
                    <a:pt x="5170" y="16947"/>
                    <a:pt x="5280" y="17937"/>
                    <a:pt x="5720" y="18707"/>
                  </a:cubicBezTo>
                  <a:cubicBezTo>
                    <a:pt x="6160" y="19477"/>
                    <a:pt x="6930" y="20027"/>
                    <a:pt x="7810" y="20357"/>
                  </a:cubicBezTo>
                  <a:cubicBezTo>
                    <a:pt x="8017" y="20383"/>
                    <a:pt x="8225" y="20396"/>
                    <a:pt x="8433" y="20396"/>
                  </a:cubicBezTo>
                  <a:cubicBezTo>
                    <a:pt x="9105" y="20396"/>
                    <a:pt x="9777" y="20253"/>
                    <a:pt x="10449" y="19917"/>
                  </a:cubicBezTo>
                  <a:lnTo>
                    <a:pt x="10339" y="19917"/>
                  </a:lnTo>
                  <a:cubicBezTo>
                    <a:pt x="14079" y="18267"/>
                    <a:pt x="16389" y="14527"/>
                    <a:pt x="16389" y="10458"/>
                  </a:cubicBezTo>
                  <a:cubicBezTo>
                    <a:pt x="16389"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9" name="Google Shape;1639;p39"/>
            <p:cNvSpPr/>
            <p:nvPr/>
          </p:nvSpPr>
          <p:spPr>
            <a:xfrm>
              <a:off x="3266450" y="3047200"/>
              <a:ext cx="452825" cy="509275"/>
            </a:xfrm>
            <a:custGeom>
              <a:avLst/>
              <a:gdLst/>
              <a:ahLst/>
              <a:cxnLst/>
              <a:rect l="l" t="t" r="r" b="b"/>
              <a:pathLst>
                <a:path w="18113" h="20371" extrusionOk="0">
                  <a:moveTo>
                    <a:pt x="9715" y="7338"/>
                  </a:moveTo>
                  <a:cubicBezTo>
                    <a:pt x="9719" y="7338"/>
                    <a:pt x="9731" y="7348"/>
                    <a:pt x="9753" y="7370"/>
                  </a:cubicBezTo>
                  <a:lnTo>
                    <a:pt x="9794" y="7471"/>
                  </a:lnTo>
                  <a:lnTo>
                    <a:pt x="9794" y="7471"/>
                  </a:lnTo>
                  <a:cubicBezTo>
                    <a:pt x="9741" y="7394"/>
                    <a:pt x="9705" y="7338"/>
                    <a:pt x="9715" y="7338"/>
                  </a:cubicBezTo>
                  <a:close/>
                  <a:moveTo>
                    <a:pt x="10469" y="9003"/>
                  </a:moveTo>
                  <a:cubicBezTo>
                    <a:pt x="10483" y="9086"/>
                    <a:pt x="10513" y="9222"/>
                    <a:pt x="10566" y="9428"/>
                  </a:cubicBezTo>
                  <a:lnTo>
                    <a:pt x="10566" y="9428"/>
                  </a:lnTo>
                  <a:cubicBezTo>
                    <a:pt x="10530" y="9258"/>
                    <a:pt x="10509" y="9105"/>
                    <a:pt x="10469" y="9003"/>
                  </a:cubicBezTo>
                  <a:close/>
                  <a:moveTo>
                    <a:pt x="10566" y="9428"/>
                  </a:moveTo>
                  <a:cubicBezTo>
                    <a:pt x="10584" y="9509"/>
                    <a:pt x="10605" y="9594"/>
                    <a:pt x="10633" y="9680"/>
                  </a:cubicBezTo>
                  <a:cubicBezTo>
                    <a:pt x="10608" y="9586"/>
                    <a:pt x="10585" y="9502"/>
                    <a:pt x="10566" y="9428"/>
                  </a:cubicBezTo>
                  <a:close/>
                  <a:moveTo>
                    <a:pt x="10283" y="11480"/>
                  </a:moveTo>
                  <a:cubicBezTo>
                    <a:pt x="10266" y="11539"/>
                    <a:pt x="10239" y="11588"/>
                    <a:pt x="10207" y="11632"/>
                  </a:cubicBezTo>
                  <a:lnTo>
                    <a:pt x="10207" y="11632"/>
                  </a:lnTo>
                  <a:cubicBezTo>
                    <a:pt x="10223" y="11601"/>
                    <a:pt x="10251" y="11544"/>
                    <a:pt x="10283" y="11480"/>
                  </a:cubicBezTo>
                  <a:close/>
                  <a:moveTo>
                    <a:pt x="9778" y="1"/>
                  </a:moveTo>
                  <a:cubicBezTo>
                    <a:pt x="9472" y="1"/>
                    <a:pt x="9167" y="37"/>
                    <a:pt x="8873" y="111"/>
                  </a:cubicBezTo>
                  <a:cubicBezTo>
                    <a:pt x="7993" y="331"/>
                    <a:pt x="7334" y="881"/>
                    <a:pt x="6784" y="1651"/>
                  </a:cubicBezTo>
                  <a:cubicBezTo>
                    <a:pt x="6014" y="3190"/>
                    <a:pt x="6344" y="5610"/>
                    <a:pt x="8103" y="6380"/>
                  </a:cubicBezTo>
                  <a:lnTo>
                    <a:pt x="7993" y="6380"/>
                  </a:lnTo>
                  <a:cubicBezTo>
                    <a:pt x="8323" y="6490"/>
                    <a:pt x="8653" y="6710"/>
                    <a:pt x="8983" y="6820"/>
                  </a:cubicBezTo>
                  <a:lnTo>
                    <a:pt x="9313" y="7040"/>
                  </a:lnTo>
                  <a:cubicBezTo>
                    <a:pt x="9478" y="7177"/>
                    <a:pt x="9533" y="7226"/>
                    <a:pt x="9528" y="7226"/>
                  </a:cubicBezTo>
                  <a:cubicBezTo>
                    <a:pt x="9516" y="7226"/>
                    <a:pt x="9177" y="6964"/>
                    <a:pt x="9143" y="6964"/>
                  </a:cubicBezTo>
                  <a:cubicBezTo>
                    <a:pt x="9133" y="6964"/>
                    <a:pt x="9148" y="6985"/>
                    <a:pt x="9203" y="7040"/>
                  </a:cubicBezTo>
                  <a:cubicBezTo>
                    <a:pt x="9514" y="7247"/>
                    <a:pt x="9630" y="7357"/>
                    <a:pt x="9827" y="7553"/>
                  </a:cubicBezTo>
                  <a:lnTo>
                    <a:pt x="9827" y="7553"/>
                  </a:lnTo>
                  <a:lnTo>
                    <a:pt x="9973" y="7920"/>
                  </a:lnTo>
                  <a:cubicBezTo>
                    <a:pt x="10126" y="8073"/>
                    <a:pt x="10226" y="8226"/>
                    <a:pt x="10310" y="8417"/>
                  </a:cubicBezTo>
                  <a:lnTo>
                    <a:pt x="10310" y="8417"/>
                  </a:lnTo>
                  <a:cubicBezTo>
                    <a:pt x="10334" y="8536"/>
                    <a:pt x="10413" y="8723"/>
                    <a:pt x="10413" y="8910"/>
                  </a:cubicBezTo>
                  <a:cubicBezTo>
                    <a:pt x="10436" y="8932"/>
                    <a:pt x="10454" y="8964"/>
                    <a:pt x="10469" y="9003"/>
                  </a:cubicBezTo>
                  <a:lnTo>
                    <a:pt x="10469" y="9003"/>
                  </a:lnTo>
                  <a:cubicBezTo>
                    <a:pt x="10456" y="8927"/>
                    <a:pt x="10456" y="8895"/>
                    <a:pt x="10466" y="8895"/>
                  </a:cubicBez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5" y="11504"/>
                    <a:pt x="10235" y="11572"/>
                    <a:pt x="10206" y="11633"/>
                  </a:cubicBezTo>
                  <a:lnTo>
                    <a:pt x="10206" y="11633"/>
                  </a:lnTo>
                  <a:cubicBezTo>
                    <a:pt x="10170" y="11683"/>
                    <a:pt x="10126" y="11726"/>
                    <a:pt x="10083" y="11769"/>
                  </a:cubicBezTo>
                  <a:cubicBezTo>
                    <a:pt x="10011"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2" y="13354"/>
                  </a:cubicBezTo>
                  <a:cubicBezTo>
                    <a:pt x="8394" y="13354"/>
                    <a:pt x="8412" y="13351"/>
                    <a:pt x="8434" y="13345"/>
                  </a:cubicBezTo>
                  <a:lnTo>
                    <a:pt x="8434" y="13345"/>
                  </a:lnTo>
                  <a:cubicBezTo>
                    <a:pt x="8369" y="13386"/>
                    <a:pt x="8299" y="13419"/>
                    <a:pt x="8213" y="13419"/>
                  </a:cubicBezTo>
                  <a:cubicBezTo>
                    <a:pt x="8054" y="13419"/>
                    <a:pt x="7953" y="13477"/>
                    <a:pt x="7826" y="13509"/>
                  </a:cubicBezTo>
                  <a:lnTo>
                    <a:pt x="7826" y="13509"/>
                  </a:lnTo>
                  <a:cubicBezTo>
                    <a:pt x="7883" y="13502"/>
                    <a:pt x="7926" y="13498"/>
                    <a:pt x="7938"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4" y="13529"/>
                  </a:lnTo>
                  <a:cubicBezTo>
                    <a:pt x="6674" y="13419"/>
                    <a:pt x="6014" y="13419"/>
                    <a:pt x="5904" y="13419"/>
                  </a:cubicBezTo>
                  <a:cubicBezTo>
                    <a:pt x="5537" y="13318"/>
                    <a:pt x="5188" y="13272"/>
                    <a:pt x="4859" y="13272"/>
                  </a:cubicBezTo>
                  <a:cubicBezTo>
                    <a:pt x="1236" y="13272"/>
                    <a:pt x="1" y="18910"/>
                    <a:pt x="4034" y="20019"/>
                  </a:cubicBezTo>
                  <a:cubicBezTo>
                    <a:pt x="4985" y="20256"/>
                    <a:pt x="5956" y="20371"/>
                    <a:pt x="6921" y="20371"/>
                  </a:cubicBezTo>
                  <a:cubicBezTo>
                    <a:pt x="8189" y="20371"/>
                    <a:pt x="9447" y="20173"/>
                    <a:pt x="10633" y="19799"/>
                  </a:cubicBezTo>
                  <a:cubicBezTo>
                    <a:pt x="12723" y="19029"/>
                    <a:pt x="14483" y="17709"/>
                    <a:pt x="15693" y="15839"/>
                  </a:cubicBezTo>
                  <a:cubicBezTo>
                    <a:pt x="17892" y="12539"/>
                    <a:pt x="18112" y="8360"/>
                    <a:pt x="16353" y="4950"/>
                  </a:cubicBezTo>
                  <a:cubicBezTo>
                    <a:pt x="15363"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0" name="Google Shape;1640;p39"/>
            <p:cNvSpPr/>
            <p:nvPr/>
          </p:nvSpPr>
          <p:spPr>
            <a:xfrm>
              <a:off x="2627600" y="3047000"/>
              <a:ext cx="412500" cy="509925"/>
            </a:xfrm>
            <a:custGeom>
              <a:avLst/>
              <a:gdLst/>
              <a:ahLst/>
              <a:cxnLst/>
              <a:rect l="l" t="t" r="r" b="b"/>
              <a:pathLst>
                <a:path w="16500" h="20397" extrusionOk="0">
                  <a:moveTo>
                    <a:pt x="8758" y="8138"/>
                  </a:moveTo>
                  <a:lnTo>
                    <a:pt x="8758" y="8138"/>
                  </a:lnTo>
                  <a:cubicBezTo>
                    <a:pt x="8772" y="8144"/>
                    <a:pt x="8786" y="8148"/>
                    <a:pt x="8800" y="8148"/>
                  </a:cubicBezTo>
                  <a:cubicBezTo>
                    <a:pt x="8800" y="8162"/>
                    <a:pt x="8806" y="8183"/>
                    <a:pt x="8816" y="8208"/>
                  </a:cubicBezTo>
                  <a:lnTo>
                    <a:pt x="8816" y="8208"/>
                  </a:lnTo>
                  <a:cubicBezTo>
                    <a:pt x="8797" y="8184"/>
                    <a:pt x="8777" y="8161"/>
                    <a:pt x="8758" y="8138"/>
                  </a:cubicBezTo>
                  <a:close/>
                  <a:moveTo>
                    <a:pt x="9179" y="8695"/>
                  </a:moveTo>
                  <a:cubicBezTo>
                    <a:pt x="9182" y="8695"/>
                    <a:pt x="9200" y="8728"/>
                    <a:pt x="9240" y="8808"/>
                  </a:cubicBezTo>
                  <a:lnTo>
                    <a:pt x="9308" y="9011"/>
                  </a:lnTo>
                  <a:lnTo>
                    <a:pt x="9308" y="9011"/>
                  </a:lnTo>
                  <a:cubicBezTo>
                    <a:pt x="9238" y="8851"/>
                    <a:pt x="9172" y="8695"/>
                    <a:pt x="9179" y="8695"/>
                  </a:cubicBezTo>
                  <a:close/>
                  <a:moveTo>
                    <a:pt x="9460" y="11997"/>
                  </a:moveTo>
                  <a:cubicBezTo>
                    <a:pt x="9460" y="12068"/>
                    <a:pt x="9370" y="12317"/>
                    <a:pt x="9363" y="12317"/>
                  </a:cubicBezTo>
                  <a:cubicBezTo>
                    <a:pt x="9358" y="12317"/>
                    <a:pt x="9380" y="12236"/>
                    <a:pt x="9460" y="11997"/>
                  </a:cubicBezTo>
                  <a:close/>
                  <a:moveTo>
                    <a:pt x="8690" y="13097"/>
                  </a:moveTo>
                  <a:lnTo>
                    <a:pt x="8690" y="13097"/>
                  </a:lnTo>
                  <a:cubicBezTo>
                    <a:pt x="8668" y="13120"/>
                    <a:pt x="8645" y="13142"/>
                    <a:pt x="8622" y="13164"/>
                  </a:cubicBezTo>
                  <a:lnTo>
                    <a:pt x="8622" y="13164"/>
                  </a:lnTo>
                  <a:cubicBezTo>
                    <a:pt x="8662" y="13126"/>
                    <a:pt x="8689" y="13099"/>
                    <a:pt x="8690" y="13097"/>
                  </a:cubicBezTo>
                  <a:close/>
                  <a:moveTo>
                    <a:pt x="8603" y="13183"/>
                  </a:moveTo>
                  <a:cubicBezTo>
                    <a:pt x="8595" y="13192"/>
                    <a:pt x="8588" y="13200"/>
                    <a:pt x="8580" y="13207"/>
                  </a:cubicBezTo>
                  <a:lnTo>
                    <a:pt x="8576" y="13210"/>
                  </a:lnTo>
                  <a:lnTo>
                    <a:pt x="8576" y="13210"/>
                  </a:lnTo>
                  <a:cubicBezTo>
                    <a:pt x="8585" y="13201"/>
                    <a:pt x="8594" y="13192"/>
                    <a:pt x="8603" y="13183"/>
                  </a:cubicBezTo>
                  <a:close/>
                  <a:moveTo>
                    <a:pt x="5658" y="0"/>
                  </a:moveTo>
                  <a:cubicBezTo>
                    <a:pt x="4717" y="0"/>
                    <a:pt x="3776" y="110"/>
                    <a:pt x="2861" y="339"/>
                  </a:cubicBezTo>
                  <a:cubicBezTo>
                    <a:pt x="1101" y="889"/>
                    <a:pt x="1" y="2758"/>
                    <a:pt x="551" y="4628"/>
                  </a:cubicBezTo>
                  <a:cubicBezTo>
                    <a:pt x="1004" y="6078"/>
                    <a:pt x="2354" y="7080"/>
                    <a:pt x="3799" y="7080"/>
                  </a:cubicBezTo>
                  <a:cubicBezTo>
                    <a:pt x="4108" y="7080"/>
                    <a:pt x="4421" y="7035"/>
                    <a:pt x="4730" y="6938"/>
                  </a:cubicBezTo>
                  <a:lnTo>
                    <a:pt x="5390" y="6828"/>
                  </a:lnTo>
                  <a:lnTo>
                    <a:pt x="6380" y="6828"/>
                  </a:lnTo>
                  <a:cubicBezTo>
                    <a:pt x="6600" y="6828"/>
                    <a:pt x="6967" y="6926"/>
                    <a:pt x="6828" y="6926"/>
                  </a:cubicBezTo>
                  <a:cubicBezTo>
                    <a:pt x="6759" y="6926"/>
                    <a:pt x="6564" y="6901"/>
                    <a:pt x="6160" y="6828"/>
                  </a:cubicBezTo>
                  <a:lnTo>
                    <a:pt x="6160" y="6828"/>
                  </a:lnTo>
                  <a:lnTo>
                    <a:pt x="6600" y="6938"/>
                  </a:lnTo>
                  <a:cubicBezTo>
                    <a:pt x="6898" y="7013"/>
                    <a:pt x="7146" y="7087"/>
                    <a:pt x="7378" y="7162"/>
                  </a:cubicBezTo>
                  <a:lnTo>
                    <a:pt x="7378" y="7162"/>
                  </a:lnTo>
                  <a:lnTo>
                    <a:pt x="7810" y="7378"/>
                  </a:lnTo>
                  <a:lnTo>
                    <a:pt x="8140" y="7598"/>
                  </a:lnTo>
                  <a:lnTo>
                    <a:pt x="8150" y="7603"/>
                  </a:lnTo>
                  <a:lnTo>
                    <a:pt x="8150" y="7603"/>
                  </a:lnTo>
                  <a:cubicBezTo>
                    <a:pt x="8389" y="7822"/>
                    <a:pt x="8485" y="7847"/>
                    <a:pt x="8580" y="8038"/>
                  </a:cubicBezTo>
                  <a:lnTo>
                    <a:pt x="8890" y="8347"/>
                  </a:lnTo>
                  <a:lnTo>
                    <a:pt x="8890" y="8347"/>
                  </a:lnTo>
                  <a:cubicBezTo>
                    <a:pt x="8996" y="8527"/>
                    <a:pt x="9167" y="8771"/>
                    <a:pt x="9240" y="8918"/>
                  </a:cubicBezTo>
                  <a:cubicBezTo>
                    <a:pt x="9240" y="8991"/>
                    <a:pt x="9289" y="9114"/>
                    <a:pt x="9354" y="9220"/>
                  </a:cubicBezTo>
                  <a:lnTo>
                    <a:pt x="9354" y="9220"/>
                  </a:lnTo>
                  <a:cubicBezTo>
                    <a:pt x="9376" y="9434"/>
                    <a:pt x="9473" y="9714"/>
                    <a:pt x="9570" y="9908"/>
                  </a:cubicBezTo>
                  <a:cubicBezTo>
                    <a:pt x="9570" y="9943"/>
                    <a:pt x="9570" y="9980"/>
                    <a:pt x="9570" y="10018"/>
                  </a:cubicBezTo>
                  <a:cubicBezTo>
                    <a:pt x="9680" y="10348"/>
                    <a:pt x="9680" y="10678"/>
                    <a:pt x="9570" y="11008"/>
                  </a:cubicBezTo>
                  <a:cubicBezTo>
                    <a:pt x="9570" y="11118"/>
                    <a:pt x="9570" y="11228"/>
                    <a:pt x="9570" y="11447"/>
                  </a:cubicBezTo>
                  <a:cubicBezTo>
                    <a:pt x="9570" y="11447"/>
                    <a:pt x="9639" y="11173"/>
                    <a:pt x="9680" y="10969"/>
                  </a:cubicBezTo>
                  <a:lnTo>
                    <a:pt x="9680" y="10969"/>
                  </a:lnTo>
                  <a:cubicBezTo>
                    <a:pt x="9680" y="11019"/>
                    <a:pt x="9680" y="11068"/>
                    <a:pt x="9680" y="11118"/>
                  </a:cubicBezTo>
                  <a:cubicBezTo>
                    <a:pt x="9680" y="11315"/>
                    <a:pt x="9592" y="11600"/>
                    <a:pt x="9494" y="11894"/>
                  </a:cubicBezTo>
                  <a:lnTo>
                    <a:pt x="9494" y="11894"/>
                  </a:lnTo>
                  <a:cubicBezTo>
                    <a:pt x="9443" y="11981"/>
                    <a:pt x="9385" y="12072"/>
                    <a:pt x="9350" y="12107"/>
                  </a:cubicBezTo>
                  <a:cubicBezTo>
                    <a:pt x="9350" y="12209"/>
                    <a:pt x="8883" y="12683"/>
                    <a:pt x="8810" y="12929"/>
                  </a:cubicBezTo>
                  <a:lnTo>
                    <a:pt x="8810" y="12929"/>
                  </a:lnTo>
                  <a:cubicBezTo>
                    <a:pt x="8727" y="13017"/>
                    <a:pt x="8665" y="13112"/>
                    <a:pt x="8605" y="13180"/>
                  </a:cubicBezTo>
                  <a:lnTo>
                    <a:pt x="8605" y="13180"/>
                  </a:lnTo>
                  <a:cubicBezTo>
                    <a:pt x="8594" y="13191"/>
                    <a:pt x="8583" y="13201"/>
                    <a:pt x="8571" y="13212"/>
                  </a:cubicBezTo>
                  <a:lnTo>
                    <a:pt x="8571" y="13212"/>
                  </a:lnTo>
                  <a:lnTo>
                    <a:pt x="8360" y="13317"/>
                  </a:lnTo>
                  <a:cubicBezTo>
                    <a:pt x="8334" y="13352"/>
                    <a:pt x="8314" y="13380"/>
                    <a:pt x="8300" y="13401"/>
                  </a:cubicBezTo>
                  <a:lnTo>
                    <a:pt x="8300" y="13401"/>
                  </a:lnTo>
                  <a:cubicBezTo>
                    <a:pt x="8284" y="13410"/>
                    <a:pt x="8267" y="13419"/>
                    <a:pt x="8250" y="13427"/>
                  </a:cubicBezTo>
                  <a:cubicBezTo>
                    <a:pt x="7920" y="13647"/>
                    <a:pt x="7480" y="13867"/>
                    <a:pt x="7040" y="13977"/>
                  </a:cubicBezTo>
                  <a:cubicBezTo>
                    <a:pt x="6270" y="14417"/>
                    <a:pt x="5720" y="15187"/>
                    <a:pt x="5500" y="16067"/>
                  </a:cubicBezTo>
                  <a:cubicBezTo>
                    <a:pt x="5280" y="16947"/>
                    <a:pt x="5390" y="17937"/>
                    <a:pt x="5830" y="18707"/>
                  </a:cubicBezTo>
                  <a:cubicBezTo>
                    <a:pt x="6270" y="19477"/>
                    <a:pt x="7040" y="20027"/>
                    <a:pt x="7920" y="20357"/>
                  </a:cubicBezTo>
                  <a:cubicBezTo>
                    <a:pt x="8128" y="20383"/>
                    <a:pt x="8336" y="20396"/>
                    <a:pt x="8542" y="20396"/>
                  </a:cubicBezTo>
                  <a:cubicBezTo>
                    <a:pt x="9209" y="20396"/>
                    <a:pt x="9862" y="20253"/>
                    <a:pt x="10450" y="19917"/>
                  </a:cubicBezTo>
                  <a:cubicBezTo>
                    <a:pt x="14079" y="18267"/>
                    <a:pt x="16499" y="14527"/>
                    <a:pt x="16499" y="10458"/>
                  </a:cubicBezTo>
                  <a:cubicBezTo>
                    <a:pt x="16389" y="6498"/>
                    <a:pt x="14299" y="2978"/>
                    <a:pt x="10780" y="1109"/>
                  </a:cubicBezTo>
                  <a:cubicBezTo>
                    <a:pt x="9199" y="390"/>
                    <a:pt x="7430" y="0"/>
                    <a:pt x="56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1" name="Google Shape;1641;p39"/>
            <p:cNvSpPr/>
            <p:nvPr/>
          </p:nvSpPr>
          <p:spPr>
            <a:xfrm>
              <a:off x="1935600"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6" y="7693"/>
                  </a:moveTo>
                  <a:lnTo>
                    <a:pt x="10083" y="7810"/>
                  </a:lnTo>
                  <a:cubicBezTo>
                    <a:pt x="10115" y="7858"/>
                    <a:pt x="10126" y="7878"/>
                    <a:pt x="10122" y="7878"/>
                  </a:cubicBezTo>
                  <a:cubicBezTo>
                    <a:pt x="10114" y="7878"/>
                    <a:pt x="10045" y="7794"/>
                    <a:pt x="9966"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cubicBezTo>
                    <a:pt x="10266" y="11539"/>
                    <a:pt x="10239"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4" y="11504"/>
                    <a:pt x="10235" y="11572"/>
                    <a:pt x="10206" y="11633"/>
                  </a:cubicBezTo>
                  <a:lnTo>
                    <a:pt x="10206"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3" y="13477"/>
                    <a:pt x="7825" y="13509"/>
                  </a:cubicBezTo>
                  <a:lnTo>
                    <a:pt x="7825" y="13509"/>
                  </a:lnTo>
                  <a:cubicBezTo>
                    <a:pt x="7883" y="13502"/>
                    <a:pt x="7925" y="13498"/>
                    <a:pt x="7937" y="13498"/>
                  </a:cubicBezTo>
                  <a:cubicBezTo>
                    <a:pt x="7954" y="13498"/>
                    <a:pt x="7913" y="13506"/>
                    <a:pt x="7773" y="13529"/>
                  </a:cubicBezTo>
                  <a:lnTo>
                    <a:pt x="7663" y="13529"/>
                  </a:lnTo>
                  <a:cubicBezTo>
                    <a:pt x="7724" y="13529"/>
                    <a:pt x="7777" y="13521"/>
                    <a:pt x="7825" y="13509"/>
                  </a:cubicBezTo>
                  <a:lnTo>
                    <a:pt x="7825" y="13509"/>
                  </a:lnTo>
                  <a:cubicBezTo>
                    <a:pt x="7775" y="13514"/>
                    <a:pt x="7713" y="13522"/>
                    <a:pt x="7649" y="13529"/>
                  </a:cubicBezTo>
                  <a:lnTo>
                    <a:pt x="6673" y="13529"/>
                  </a:lnTo>
                  <a:cubicBezTo>
                    <a:pt x="6673" y="13419"/>
                    <a:pt x="6013" y="13419"/>
                    <a:pt x="5903" y="13419"/>
                  </a:cubicBezTo>
                  <a:cubicBezTo>
                    <a:pt x="5537" y="13318"/>
                    <a:pt x="5188" y="13272"/>
                    <a:pt x="4858" y="13272"/>
                  </a:cubicBezTo>
                  <a:cubicBezTo>
                    <a:pt x="1236" y="13272"/>
                    <a:pt x="1" y="18910"/>
                    <a:pt x="4033" y="20019"/>
                  </a:cubicBezTo>
                  <a:cubicBezTo>
                    <a:pt x="4984" y="20256"/>
                    <a:pt x="5956" y="20371"/>
                    <a:pt x="6921" y="20371"/>
                  </a:cubicBezTo>
                  <a:cubicBezTo>
                    <a:pt x="8189" y="20371"/>
                    <a:pt x="9446" y="20173"/>
                    <a:pt x="10633" y="19799"/>
                  </a:cubicBezTo>
                  <a:cubicBezTo>
                    <a:pt x="12723" y="19029"/>
                    <a:pt x="14482" y="17709"/>
                    <a:pt x="15692" y="15839"/>
                  </a:cubicBezTo>
                  <a:cubicBezTo>
                    <a:pt x="17892" y="12539"/>
                    <a:pt x="18112" y="8360"/>
                    <a:pt x="16352" y="4950"/>
                  </a:cubicBezTo>
                  <a:cubicBezTo>
                    <a:pt x="15362" y="286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2" name="Google Shape;1642;p39"/>
            <p:cNvSpPr/>
            <p:nvPr/>
          </p:nvSpPr>
          <p:spPr>
            <a:xfrm>
              <a:off x="1294000" y="3047000"/>
              <a:ext cx="412475" cy="508925"/>
            </a:xfrm>
            <a:custGeom>
              <a:avLst/>
              <a:gdLst/>
              <a:ahLst/>
              <a:cxnLst/>
              <a:rect l="l" t="t" r="r" b="b"/>
              <a:pathLst>
                <a:path w="16499" h="20357" extrusionOk="0">
                  <a:moveTo>
                    <a:pt x="9460" y="11887"/>
                  </a:moveTo>
                  <a:cubicBezTo>
                    <a:pt x="9460" y="12021"/>
                    <a:pt x="9378" y="12236"/>
                    <a:pt x="9364" y="12236"/>
                  </a:cubicBezTo>
                  <a:cubicBezTo>
                    <a:pt x="9355" y="12236"/>
                    <a:pt x="9373" y="12146"/>
                    <a:pt x="9460" y="11887"/>
                  </a:cubicBezTo>
                  <a:close/>
                  <a:moveTo>
                    <a:pt x="5737" y="0"/>
                  </a:moveTo>
                  <a:cubicBezTo>
                    <a:pt x="4814" y="0"/>
                    <a:pt x="3885" y="110"/>
                    <a:pt x="2970" y="339"/>
                  </a:cubicBezTo>
                  <a:cubicBezTo>
                    <a:pt x="1100" y="889"/>
                    <a:pt x="1" y="2758"/>
                    <a:pt x="551" y="4518"/>
                  </a:cubicBezTo>
                  <a:cubicBezTo>
                    <a:pt x="1013" y="6091"/>
                    <a:pt x="2332" y="7042"/>
                    <a:pt x="3853" y="7042"/>
                  </a:cubicBezTo>
                  <a:cubicBezTo>
                    <a:pt x="4139" y="7042"/>
                    <a:pt x="4433" y="7008"/>
                    <a:pt x="4730" y="6938"/>
                  </a:cubicBezTo>
                  <a:lnTo>
                    <a:pt x="5390" y="6828"/>
                  </a:lnTo>
                  <a:lnTo>
                    <a:pt x="6380" y="6828"/>
                  </a:lnTo>
                  <a:cubicBezTo>
                    <a:pt x="6600" y="6828"/>
                    <a:pt x="6967" y="6877"/>
                    <a:pt x="6828" y="6877"/>
                  </a:cubicBezTo>
                  <a:cubicBezTo>
                    <a:pt x="6759" y="6877"/>
                    <a:pt x="6563" y="6865"/>
                    <a:pt x="6160" y="6828"/>
                  </a:cubicBezTo>
                  <a:lnTo>
                    <a:pt x="6160" y="6828"/>
                  </a:lnTo>
                  <a:lnTo>
                    <a:pt x="6600" y="6938"/>
                  </a:lnTo>
                  <a:cubicBezTo>
                    <a:pt x="6843" y="6938"/>
                    <a:pt x="7145" y="6998"/>
                    <a:pt x="7420" y="7073"/>
                  </a:cubicBezTo>
                  <a:lnTo>
                    <a:pt x="7420" y="7073"/>
                  </a:lnTo>
                  <a:lnTo>
                    <a:pt x="7810" y="7268"/>
                  </a:lnTo>
                  <a:lnTo>
                    <a:pt x="8140" y="7488"/>
                  </a:lnTo>
                  <a:lnTo>
                    <a:pt x="8150" y="7493"/>
                  </a:lnTo>
                  <a:lnTo>
                    <a:pt x="8150" y="7493"/>
                  </a:lnTo>
                  <a:cubicBezTo>
                    <a:pt x="8389" y="7712"/>
                    <a:pt x="8484" y="7737"/>
                    <a:pt x="8580" y="7928"/>
                  </a:cubicBezTo>
                  <a:lnTo>
                    <a:pt x="8800" y="8148"/>
                  </a:lnTo>
                  <a:lnTo>
                    <a:pt x="8800" y="8148"/>
                  </a:lnTo>
                  <a:cubicBezTo>
                    <a:pt x="8800" y="8148"/>
                    <a:pt x="9130" y="8588"/>
                    <a:pt x="9240" y="8808"/>
                  </a:cubicBezTo>
                  <a:lnTo>
                    <a:pt x="9240" y="8808"/>
                  </a:lnTo>
                  <a:cubicBezTo>
                    <a:pt x="9240" y="8808"/>
                    <a:pt x="9240" y="8808"/>
                    <a:pt x="9240" y="8808"/>
                  </a:cubicBezTo>
                  <a:lnTo>
                    <a:pt x="9240" y="8808"/>
                  </a:lnTo>
                  <a:cubicBezTo>
                    <a:pt x="9240" y="8954"/>
                    <a:pt x="9288" y="9052"/>
                    <a:pt x="9353" y="9133"/>
                  </a:cubicBezTo>
                  <a:lnTo>
                    <a:pt x="9353" y="9133"/>
                  </a:lnTo>
                  <a:cubicBezTo>
                    <a:pt x="9370" y="9362"/>
                    <a:pt x="9441" y="9543"/>
                    <a:pt x="9521" y="9767"/>
                  </a:cubicBezTo>
                  <a:lnTo>
                    <a:pt x="9521" y="9767"/>
                  </a:lnTo>
                  <a:cubicBezTo>
                    <a:pt x="9520" y="9717"/>
                    <a:pt x="9522" y="9685"/>
                    <a:pt x="9529" y="9685"/>
                  </a:cubicBezTo>
                  <a:cubicBezTo>
                    <a:pt x="9537" y="9685"/>
                    <a:pt x="9550" y="9718"/>
                    <a:pt x="9570" y="9798"/>
                  </a:cubicBezTo>
                  <a:lnTo>
                    <a:pt x="9570" y="9908"/>
                  </a:lnTo>
                  <a:cubicBezTo>
                    <a:pt x="9553" y="9859"/>
                    <a:pt x="9537" y="9812"/>
                    <a:pt x="9521" y="9767"/>
                  </a:cubicBezTo>
                  <a:lnTo>
                    <a:pt x="9521" y="9767"/>
                  </a:lnTo>
                  <a:cubicBezTo>
                    <a:pt x="9525" y="9945"/>
                    <a:pt x="9570" y="10348"/>
                    <a:pt x="9570" y="10348"/>
                  </a:cubicBezTo>
                  <a:cubicBezTo>
                    <a:pt x="9570" y="10524"/>
                    <a:pt x="9570" y="10689"/>
                    <a:pt x="9570" y="10898"/>
                  </a:cubicBezTo>
                  <a:cubicBezTo>
                    <a:pt x="9570" y="11118"/>
                    <a:pt x="9570" y="11228"/>
                    <a:pt x="9570" y="11338"/>
                  </a:cubicBezTo>
                  <a:cubicBezTo>
                    <a:pt x="9570" y="11338"/>
                    <a:pt x="9638" y="11098"/>
                    <a:pt x="9680" y="10924"/>
                  </a:cubicBezTo>
                  <a:lnTo>
                    <a:pt x="9680" y="10924"/>
                  </a:lnTo>
                  <a:cubicBezTo>
                    <a:pt x="9680" y="10950"/>
                    <a:pt x="9680" y="10979"/>
                    <a:pt x="9680" y="11008"/>
                  </a:cubicBezTo>
                  <a:cubicBezTo>
                    <a:pt x="9680" y="11256"/>
                    <a:pt x="9617" y="11505"/>
                    <a:pt x="9539" y="11707"/>
                  </a:cubicBezTo>
                  <a:lnTo>
                    <a:pt x="9539" y="11707"/>
                  </a:lnTo>
                  <a:cubicBezTo>
                    <a:pt x="9480" y="11809"/>
                    <a:pt x="9396" y="11951"/>
                    <a:pt x="9350" y="11997"/>
                  </a:cubicBezTo>
                  <a:cubicBezTo>
                    <a:pt x="9350" y="12087"/>
                    <a:pt x="8982" y="12545"/>
                    <a:pt x="8848" y="12829"/>
                  </a:cubicBezTo>
                  <a:lnTo>
                    <a:pt x="8848" y="12829"/>
                  </a:lnTo>
                  <a:cubicBezTo>
                    <a:pt x="8755" y="12922"/>
                    <a:pt x="8649" y="13028"/>
                    <a:pt x="8470" y="13207"/>
                  </a:cubicBezTo>
                  <a:lnTo>
                    <a:pt x="8404" y="13273"/>
                  </a:lnTo>
                  <a:lnTo>
                    <a:pt x="8404" y="13273"/>
                  </a:lnTo>
                  <a:cubicBezTo>
                    <a:pt x="8345" y="13303"/>
                    <a:pt x="8290" y="13317"/>
                    <a:pt x="8250" y="13317"/>
                  </a:cubicBezTo>
                  <a:cubicBezTo>
                    <a:pt x="7810" y="13647"/>
                    <a:pt x="7480" y="13757"/>
                    <a:pt x="7040" y="13977"/>
                  </a:cubicBezTo>
                  <a:cubicBezTo>
                    <a:pt x="6270" y="14417"/>
                    <a:pt x="5720" y="15187"/>
                    <a:pt x="5500" y="16067"/>
                  </a:cubicBezTo>
                  <a:cubicBezTo>
                    <a:pt x="5280" y="16947"/>
                    <a:pt x="5390" y="17827"/>
                    <a:pt x="5830" y="18707"/>
                  </a:cubicBezTo>
                  <a:cubicBezTo>
                    <a:pt x="6270" y="19477"/>
                    <a:pt x="7040" y="20027"/>
                    <a:pt x="7920" y="20247"/>
                  </a:cubicBezTo>
                  <a:cubicBezTo>
                    <a:pt x="8213" y="20320"/>
                    <a:pt x="8506" y="20357"/>
                    <a:pt x="8800" y="20357"/>
                  </a:cubicBezTo>
                  <a:cubicBezTo>
                    <a:pt x="9386" y="20357"/>
                    <a:pt x="9973" y="20210"/>
                    <a:pt x="10559" y="19917"/>
                  </a:cubicBezTo>
                  <a:lnTo>
                    <a:pt x="10449" y="19917"/>
                  </a:lnTo>
                  <a:cubicBezTo>
                    <a:pt x="14189" y="18267"/>
                    <a:pt x="16499" y="14527"/>
                    <a:pt x="16499" y="10458"/>
                  </a:cubicBezTo>
                  <a:cubicBezTo>
                    <a:pt x="16499" y="6498"/>
                    <a:pt x="14299" y="2978"/>
                    <a:pt x="10779" y="1109"/>
                  </a:cubicBezTo>
                  <a:cubicBezTo>
                    <a:pt x="9199" y="390"/>
                    <a:pt x="7477" y="0"/>
                    <a:pt x="57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3" name="Google Shape;1643;p39"/>
            <p:cNvSpPr/>
            <p:nvPr/>
          </p:nvSpPr>
          <p:spPr>
            <a:xfrm>
              <a:off x="604750" y="3047200"/>
              <a:ext cx="452800" cy="509275"/>
            </a:xfrm>
            <a:custGeom>
              <a:avLst/>
              <a:gdLst/>
              <a:ahLst/>
              <a:cxnLst/>
              <a:rect l="l" t="t" r="r" b="b"/>
              <a:pathLst>
                <a:path w="18112" h="20371" extrusionOk="0">
                  <a:moveTo>
                    <a:pt x="9714" y="7338"/>
                  </a:moveTo>
                  <a:cubicBezTo>
                    <a:pt x="9718" y="7338"/>
                    <a:pt x="9730" y="7348"/>
                    <a:pt x="9752" y="7370"/>
                  </a:cubicBezTo>
                  <a:lnTo>
                    <a:pt x="9787" y="7457"/>
                  </a:lnTo>
                  <a:lnTo>
                    <a:pt x="9787" y="7457"/>
                  </a:lnTo>
                  <a:cubicBezTo>
                    <a:pt x="9737" y="7388"/>
                    <a:pt x="9705" y="7338"/>
                    <a:pt x="9714" y="7338"/>
                  </a:cubicBezTo>
                  <a:close/>
                  <a:moveTo>
                    <a:pt x="9965" y="7693"/>
                  </a:moveTo>
                  <a:lnTo>
                    <a:pt x="10082" y="7810"/>
                  </a:lnTo>
                  <a:cubicBezTo>
                    <a:pt x="10114" y="7858"/>
                    <a:pt x="10125" y="7878"/>
                    <a:pt x="10122" y="7878"/>
                  </a:cubicBezTo>
                  <a:cubicBezTo>
                    <a:pt x="10114" y="7878"/>
                    <a:pt x="10045" y="7794"/>
                    <a:pt x="9965" y="7693"/>
                  </a:cubicBezTo>
                  <a:close/>
                  <a:moveTo>
                    <a:pt x="10468" y="9003"/>
                  </a:moveTo>
                  <a:cubicBezTo>
                    <a:pt x="10482" y="9086"/>
                    <a:pt x="10512" y="9222"/>
                    <a:pt x="10565" y="9428"/>
                  </a:cubicBezTo>
                  <a:lnTo>
                    <a:pt x="10565" y="9428"/>
                  </a:lnTo>
                  <a:cubicBezTo>
                    <a:pt x="10529" y="9258"/>
                    <a:pt x="10508" y="9105"/>
                    <a:pt x="10468" y="9003"/>
                  </a:cubicBezTo>
                  <a:close/>
                  <a:moveTo>
                    <a:pt x="10565" y="9428"/>
                  </a:moveTo>
                  <a:cubicBezTo>
                    <a:pt x="10583" y="9509"/>
                    <a:pt x="10604" y="9594"/>
                    <a:pt x="10632" y="9680"/>
                  </a:cubicBezTo>
                  <a:cubicBezTo>
                    <a:pt x="10607" y="9586"/>
                    <a:pt x="10585" y="9502"/>
                    <a:pt x="10565" y="9428"/>
                  </a:cubicBezTo>
                  <a:close/>
                  <a:moveTo>
                    <a:pt x="10282" y="11480"/>
                  </a:moveTo>
                  <a:cubicBezTo>
                    <a:pt x="10265" y="11539"/>
                    <a:pt x="10238" y="11588"/>
                    <a:pt x="10206" y="11632"/>
                  </a:cubicBezTo>
                  <a:lnTo>
                    <a:pt x="10206" y="11632"/>
                  </a:lnTo>
                  <a:cubicBezTo>
                    <a:pt x="10222" y="11601"/>
                    <a:pt x="10250" y="11544"/>
                    <a:pt x="10282" y="11480"/>
                  </a:cubicBezTo>
                  <a:close/>
                  <a:moveTo>
                    <a:pt x="9777" y="1"/>
                  </a:moveTo>
                  <a:cubicBezTo>
                    <a:pt x="9471"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2" y="7040"/>
                  </a:lnTo>
                  <a:cubicBezTo>
                    <a:pt x="9477" y="7177"/>
                    <a:pt x="9532" y="7226"/>
                    <a:pt x="9527" y="7226"/>
                  </a:cubicBezTo>
                  <a:cubicBezTo>
                    <a:pt x="9515" y="7226"/>
                    <a:pt x="9176" y="6964"/>
                    <a:pt x="9142" y="6964"/>
                  </a:cubicBezTo>
                  <a:cubicBezTo>
                    <a:pt x="9132" y="6964"/>
                    <a:pt x="9148" y="6985"/>
                    <a:pt x="9202" y="7040"/>
                  </a:cubicBezTo>
                  <a:cubicBezTo>
                    <a:pt x="9514" y="7247"/>
                    <a:pt x="9629" y="7357"/>
                    <a:pt x="9826" y="7553"/>
                  </a:cubicBezTo>
                  <a:lnTo>
                    <a:pt x="9826" y="7553"/>
                  </a:lnTo>
                  <a:lnTo>
                    <a:pt x="9972" y="7920"/>
                  </a:lnTo>
                  <a:cubicBezTo>
                    <a:pt x="10126" y="8073"/>
                    <a:pt x="10225" y="8226"/>
                    <a:pt x="10309" y="8417"/>
                  </a:cubicBezTo>
                  <a:lnTo>
                    <a:pt x="10309" y="8417"/>
                  </a:lnTo>
                  <a:cubicBezTo>
                    <a:pt x="10333" y="8536"/>
                    <a:pt x="10412" y="8723"/>
                    <a:pt x="10412" y="8910"/>
                  </a:cubicBezTo>
                  <a:cubicBezTo>
                    <a:pt x="10435" y="8932"/>
                    <a:pt x="10453" y="8964"/>
                    <a:pt x="10468" y="9003"/>
                  </a:cubicBezTo>
                  <a:lnTo>
                    <a:pt x="10468" y="9003"/>
                  </a:lnTo>
                  <a:cubicBezTo>
                    <a:pt x="10455" y="8927"/>
                    <a:pt x="10456" y="8895"/>
                    <a:pt x="10465" y="8895"/>
                  </a:cubicBezTo>
                  <a:cubicBezTo>
                    <a:pt x="10489" y="8895"/>
                    <a:pt x="10576" y="9123"/>
                    <a:pt x="10632" y="9350"/>
                  </a:cubicBezTo>
                  <a:cubicBezTo>
                    <a:pt x="10742" y="9680"/>
                    <a:pt x="10632" y="9680"/>
                    <a:pt x="10632" y="9790"/>
                  </a:cubicBezTo>
                  <a:lnTo>
                    <a:pt x="10632" y="10292"/>
                  </a:lnTo>
                  <a:lnTo>
                    <a:pt x="10632" y="10292"/>
                  </a:lnTo>
                  <a:cubicBezTo>
                    <a:pt x="10603" y="10479"/>
                    <a:pt x="10563" y="10729"/>
                    <a:pt x="10522" y="10890"/>
                  </a:cubicBezTo>
                  <a:cubicBezTo>
                    <a:pt x="10467" y="11000"/>
                    <a:pt x="10412" y="11137"/>
                    <a:pt x="10357" y="11275"/>
                  </a:cubicBezTo>
                  <a:lnTo>
                    <a:pt x="10357" y="11275"/>
                  </a:lnTo>
                  <a:lnTo>
                    <a:pt x="10302" y="11330"/>
                  </a:lnTo>
                  <a:cubicBezTo>
                    <a:pt x="10302" y="11367"/>
                    <a:pt x="10299" y="11401"/>
                    <a:pt x="10293" y="11433"/>
                  </a:cubicBezTo>
                  <a:lnTo>
                    <a:pt x="10293" y="11433"/>
                  </a:lnTo>
                  <a:cubicBezTo>
                    <a:pt x="10264" y="11504"/>
                    <a:pt x="10235" y="11572"/>
                    <a:pt x="10205" y="11633"/>
                  </a:cubicBezTo>
                  <a:lnTo>
                    <a:pt x="10205" y="11633"/>
                  </a:lnTo>
                  <a:cubicBezTo>
                    <a:pt x="10169" y="11683"/>
                    <a:pt x="10126" y="11726"/>
                    <a:pt x="10082" y="11769"/>
                  </a:cubicBezTo>
                  <a:cubicBezTo>
                    <a:pt x="10010" y="11987"/>
                    <a:pt x="9650" y="12397"/>
                    <a:pt x="9666" y="12397"/>
                  </a:cubicBezTo>
                  <a:cubicBezTo>
                    <a:pt x="9675" y="12397"/>
                    <a:pt x="9783" y="12288"/>
                    <a:pt x="10082" y="11989"/>
                  </a:cubicBezTo>
                  <a:lnTo>
                    <a:pt x="10082" y="11989"/>
                  </a:lnTo>
                  <a:cubicBezTo>
                    <a:pt x="9972" y="12209"/>
                    <a:pt x="9752" y="12429"/>
                    <a:pt x="9532" y="12649"/>
                  </a:cubicBezTo>
                  <a:lnTo>
                    <a:pt x="9422" y="12759"/>
                  </a:lnTo>
                  <a:lnTo>
                    <a:pt x="9422" y="12759"/>
                  </a:lnTo>
                  <a:cubicBezTo>
                    <a:pt x="9093" y="12979"/>
                    <a:pt x="8873" y="13089"/>
                    <a:pt x="8543" y="13199"/>
                  </a:cubicBezTo>
                  <a:cubicBezTo>
                    <a:pt x="8370" y="13314"/>
                    <a:pt x="8340" y="13354"/>
                    <a:pt x="8381" y="13354"/>
                  </a:cubicBezTo>
                  <a:cubicBezTo>
                    <a:pt x="8393" y="13354"/>
                    <a:pt x="8411" y="13351"/>
                    <a:pt x="8433" y="13345"/>
                  </a:cubicBezTo>
                  <a:lnTo>
                    <a:pt x="8433" y="13345"/>
                  </a:lnTo>
                  <a:cubicBezTo>
                    <a:pt x="8368" y="13386"/>
                    <a:pt x="8299" y="13419"/>
                    <a:pt x="8213" y="13419"/>
                  </a:cubicBezTo>
                  <a:cubicBezTo>
                    <a:pt x="8054" y="13419"/>
                    <a:pt x="7952" y="13477"/>
                    <a:pt x="7825" y="13509"/>
                  </a:cubicBezTo>
                  <a:lnTo>
                    <a:pt x="7825" y="13509"/>
                  </a:lnTo>
                  <a:cubicBezTo>
                    <a:pt x="7882" y="13502"/>
                    <a:pt x="7925" y="13498"/>
                    <a:pt x="7937" y="13498"/>
                  </a:cubicBezTo>
                  <a:cubicBezTo>
                    <a:pt x="7953" y="13498"/>
                    <a:pt x="7912" y="13506"/>
                    <a:pt x="7773" y="13529"/>
                  </a:cubicBezTo>
                  <a:lnTo>
                    <a:pt x="7663" y="13529"/>
                  </a:lnTo>
                  <a:cubicBezTo>
                    <a:pt x="7724" y="13529"/>
                    <a:pt x="7776" y="13521"/>
                    <a:pt x="7825" y="13509"/>
                  </a:cubicBezTo>
                  <a:lnTo>
                    <a:pt x="7825" y="13509"/>
                  </a:lnTo>
                  <a:cubicBezTo>
                    <a:pt x="7774"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0" y="20371"/>
                  </a:cubicBezTo>
                  <a:cubicBezTo>
                    <a:pt x="8188" y="20371"/>
                    <a:pt x="9446" y="20173"/>
                    <a:pt x="10632"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4" name="Google Shape;1644;p39"/>
            <p:cNvSpPr/>
            <p:nvPr/>
          </p:nvSpPr>
          <p:spPr>
            <a:xfrm>
              <a:off x="306850" y="3530150"/>
              <a:ext cx="409725" cy="509950"/>
            </a:xfrm>
            <a:custGeom>
              <a:avLst/>
              <a:gdLst/>
              <a:ahLst/>
              <a:cxnLst/>
              <a:rect l="l" t="t" r="r" b="b"/>
              <a:pathLst>
                <a:path w="16389" h="20398" extrusionOk="0">
                  <a:moveTo>
                    <a:pt x="7817" y="7236"/>
                  </a:moveTo>
                  <a:cubicBezTo>
                    <a:pt x="7765" y="7274"/>
                    <a:pt x="7722" y="7300"/>
                    <a:pt x="7700" y="7300"/>
                  </a:cubicBezTo>
                  <a:cubicBezTo>
                    <a:pt x="7743" y="7278"/>
                    <a:pt x="7781" y="7257"/>
                    <a:pt x="7817" y="7236"/>
                  </a:cubicBezTo>
                  <a:close/>
                  <a:moveTo>
                    <a:pt x="7186" y="8080"/>
                  </a:moveTo>
                  <a:cubicBezTo>
                    <a:pt x="7174" y="8080"/>
                    <a:pt x="7040" y="8330"/>
                    <a:pt x="7040" y="8400"/>
                  </a:cubicBezTo>
                  <a:cubicBezTo>
                    <a:pt x="7159" y="8161"/>
                    <a:pt x="7192" y="8080"/>
                    <a:pt x="7186" y="8080"/>
                  </a:cubicBezTo>
                  <a:close/>
                  <a:moveTo>
                    <a:pt x="6846" y="9552"/>
                  </a:moveTo>
                  <a:cubicBezTo>
                    <a:pt x="6836" y="9608"/>
                    <a:pt x="6828" y="9645"/>
                    <a:pt x="6824" y="9645"/>
                  </a:cubicBezTo>
                  <a:cubicBezTo>
                    <a:pt x="6821" y="9645"/>
                    <a:pt x="6820" y="9634"/>
                    <a:pt x="6820" y="9610"/>
                  </a:cubicBezTo>
                  <a:cubicBezTo>
                    <a:pt x="6831" y="9589"/>
                    <a:pt x="6839" y="9570"/>
                    <a:pt x="6846" y="9552"/>
                  </a:cubicBezTo>
                  <a:close/>
                  <a:moveTo>
                    <a:pt x="7428" y="11947"/>
                  </a:moveTo>
                  <a:cubicBezTo>
                    <a:pt x="7431" y="11947"/>
                    <a:pt x="7472" y="12001"/>
                    <a:pt x="7525" y="12075"/>
                  </a:cubicBezTo>
                  <a:lnTo>
                    <a:pt x="7525" y="12075"/>
                  </a:lnTo>
                  <a:lnTo>
                    <a:pt x="7480" y="12029"/>
                  </a:lnTo>
                  <a:cubicBezTo>
                    <a:pt x="7441" y="11971"/>
                    <a:pt x="7426" y="11947"/>
                    <a:pt x="7428" y="11947"/>
                  </a:cubicBezTo>
                  <a:close/>
                  <a:moveTo>
                    <a:pt x="9610" y="13471"/>
                  </a:moveTo>
                  <a:cubicBezTo>
                    <a:pt x="9680" y="13471"/>
                    <a:pt x="9863" y="13496"/>
                    <a:pt x="10230" y="13569"/>
                  </a:cubicBezTo>
                  <a:lnTo>
                    <a:pt x="10010" y="13569"/>
                  </a:lnTo>
                  <a:cubicBezTo>
                    <a:pt x="9790" y="13569"/>
                    <a:pt x="9472" y="13471"/>
                    <a:pt x="9610" y="13471"/>
                  </a:cubicBezTo>
                  <a:close/>
                  <a:moveTo>
                    <a:pt x="8067" y="1"/>
                  </a:moveTo>
                  <a:cubicBezTo>
                    <a:pt x="7394" y="1"/>
                    <a:pt x="6722" y="145"/>
                    <a:pt x="6050" y="481"/>
                  </a:cubicBezTo>
                  <a:cubicBezTo>
                    <a:pt x="2310" y="2130"/>
                    <a:pt x="1" y="5870"/>
                    <a:pt x="1" y="9940"/>
                  </a:cubicBezTo>
                  <a:cubicBezTo>
                    <a:pt x="1" y="13899"/>
                    <a:pt x="2200" y="17419"/>
                    <a:pt x="5720" y="19289"/>
                  </a:cubicBezTo>
                  <a:cubicBezTo>
                    <a:pt x="7301" y="20007"/>
                    <a:pt x="9023" y="20397"/>
                    <a:pt x="10762" y="20397"/>
                  </a:cubicBezTo>
                  <a:cubicBezTo>
                    <a:pt x="11686" y="20397"/>
                    <a:pt x="12614" y="20287"/>
                    <a:pt x="13529" y="20059"/>
                  </a:cubicBezTo>
                  <a:cubicBezTo>
                    <a:pt x="15399" y="19509"/>
                    <a:pt x="16389" y="17639"/>
                    <a:pt x="15949" y="15769"/>
                  </a:cubicBezTo>
                  <a:cubicBezTo>
                    <a:pt x="15481" y="14272"/>
                    <a:pt x="14058" y="13252"/>
                    <a:pt x="12492" y="13252"/>
                  </a:cubicBezTo>
                  <a:cubicBezTo>
                    <a:pt x="12218" y="13252"/>
                    <a:pt x="11938" y="13284"/>
                    <a:pt x="11659" y="13349"/>
                  </a:cubicBezTo>
                  <a:lnTo>
                    <a:pt x="11110" y="13569"/>
                  </a:lnTo>
                  <a:lnTo>
                    <a:pt x="10230" y="13569"/>
                  </a:lnTo>
                  <a:lnTo>
                    <a:pt x="9790" y="13459"/>
                  </a:lnTo>
                  <a:cubicBezTo>
                    <a:pt x="9570" y="13386"/>
                    <a:pt x="9350" y="13313"/>
                    <a:pt x="9130" y="13239"/>
                  </a:cubicBezTo>
                  <a:lnTo>
                    <a:pt x="9130" y="13239"/>
                  </a:lnTo>
                  <a:lnTo>
                    <a:pt x="8690" y="13019"/>
                  </a:lnTo>
                  <a:lnTo>
                    <a:pt x="8470" y="12909"/>
                  </a:lnTo>
                  <a:lnTo>
                    <a:pt x="8470" y="12909"/>
                  </a:lnTo>
                  <a:cubicBezTo>
                    <a:pt x="8470" y="12909"/>
                    <a:pt x="8470" y="12909"/>
                    <a:pt x="8470" y="12909"/>
                  </a:cubicBezTo>
                  <a:cubicBezTo>
                    <a:pt x="8030" y="12579"/>
                    <a:pt x="8030" y="12579"/>
                    <a:pt x="7810" y="12359"/>
                  </a:cubicBezTo>
                  <a:lnTo>
                    <a:pt x="7700" y="12249"/>
                  </a:lnTo>
                  <a:lnTo>
                    <a:pt x="7700" y="12249"/>
                  </a:lnTo>
                  <a:cubicBezTo>
                    <a:pt x="7700" y="12249"/>
                    <a:pt x="7700" y="12249"/>
                    <a:pt x="7700" y="12249"/>
                  </a:cubicBezTo>
                  <a:cubicBezTo>
                    <a:pt x="7590" y="12139"/>
                    <a:pt x="7370" y="11699"/>
                    <a:pt x="7260" y="11479"/>
                  </a:cubicBezTo>
                  <a:cubicBezTo>
                    <a:pt x="7258" y="11478"/>
                    <a:pt x="7257" y="11476"/>
                    <a:pt x="7255" y="11475"/>
                  </a:cubicBezTo>
                  <a:lnTo>
                    <a:pt x="7255" y="11475"/>
                  </a:lnTo>
                  <a:cubicBezTo>
                    <a:pt x="7247" y="11403"/>
                    <a:pt x="7222" y="11331"/>
                    <a:pt x="7150" y="11259"/>
                  </a:cubicBezTo>
                  <a:lnTo>
                    <a:pt x="7150" y="11259"/>
                  </a:lnTo>
                  <a:cubicBezTo>
                    <a:pt x="7127" y="11192"/>
                    <a:pt x="7105" y="11124"/>
                    <a:pt x="7067" y="11071"/>
                  </a:cubicBezTo>
                  <a:lnTo>
                    <a:pt x="7067" y="11071"/>
                  </a:lnTo>
                  <a:cubicBezTo>
                    <a:pt x="6991" y="10877"/>
                    <a:pt x="6930" y="10653"/>
                    <a:pt x="6930" y="10490"/>
                  </a:cubicBezTo>
                  <a:cubicBezTo>
                    <a:pt x="6930" y="10426"/>
                    <a:pt x="6930" y="10380"/>
                    <a:pt x="6930" y="10380"/>
                  </a:cubicBezTo>
                  <a:cubicBezTo>
                    <a:pt x="6930" y="10050"/>
                    <a:pt x="6930" y="9720"/>
                    <a:pt x="6930" y="9390"/>
                  </a:cubicBezTo>
                  <a:lnTo>
                    <a:pt x="6930" y="8950"/>
                  </a:lnTo>
                  <a:cubicBezTo>
                    <a:pt x="6930" y="8950"/>
                    <a:pt x="6896" y="9219"/>
                    <a:pt x="6866" y="9422"/>
                  </a:cubicBezTo>
                  <a:lnTo>
                    <a:pt x="6866" y="9422"/>
                  </a:lnTo>
                  <a:cubicBezTo>
                    <a:pt x="6856" y="9370"/>
                    <a:pt x="6820" y="9343"/>
                    <a:pt x="6820" y="9280"/>
                  </a:cubicBezTo>
                  <a:cubicBezTo>
                    <a:pt x="6930" y="9060"/>
                    <a:pt x="6930" y="8730"/>
                    <a:pt x="7040" y="8400"/>
                  </a:cubicBezTo>
                  <a:lnTo>
                    <a:pt x="7040" y="8400"/>
                  </a:lnTo>
                  <a:cubicBezTo>
                    <a:pt x="6969" y="8614"/>
                    <a:pt x="6944" y="8689"/>
                    <a:pt x="6942" y="8689"/>
                  </a:cubicBezTo>
                  <a:cubicBezTo>
                    <a:pt x="6940" y="8689"/>
                    <a:pt x="7040" y="8364"/>
                    <a:pt x="7040" y="8290"/>
                  </a:cubicBezTo>
                  <a:cubicBezTo>
                    <a:pt x="7040" y="8236"/>
                    <a:pt x="7196" y="8053"/>
                    <a:pt x="7343" y="7866"/>
                  </a:cubicBezTo>
                  <a:lnTo>
                    <a:pt x="7343" y="7866"/>
                  </a:lnTo>
                  <a:cubicBezTo>
                    <a:pt x="7351" y="7862"/>
                    <a:pt x="7360" y="7856"/>
                    <a:pt x="7370" y="7850"/>
                  </a:cubicBezTo>
                  <a:cubicBezTo>
                    <a:pt x="7370" y="7843"/>
                    <a:pt x="7370" y="7837"/>
                    <a:pt x="7371" y="7831"/>
                  </a:cubicBezTo>
                  <a:lnTo>
                    <a:pt x="7371" y="7831"/>
                  </a:lnTo>
                  <a:cubicBezTo>
                    <a:pt x="7455" y="7723"/>
                    <a:pt x="7533" y="7617"/>
                    <a:pt x="7573" y="7537"/>
                  </a:cubicBezTo>
                  <a:lnTo>
                    <a:pt x="7573" y="7537"/>
                  </a:lnTo>
                  <a:cubicBezTo>
                    <a:pt x="7688" y="7422"/>
                    <a:pt x="7836" y="7274"/>
                    <a:pt x="7920" y="7190"/>
                  </a:cubicBezTo>
                  <a:lnTo>
                    <a:pt x="7975" y="7135"/>
                  </a:lnTo>
                  <a:lnTo>
                    <a:pt x="7975" y="7135"/>
                  </a:lnTo>
                  <a:cubicBezTo>
                    <a:pt x="8057" y="7080"/>
                    <a:pt x="8140" y="7025"/>
                    <a:pt x="8250" y="6970"/>
                  </a:cubicBezTo>
                  <a:cubicBezTo>
                    <a:pt x="8580" y="6750"/>
                    <a:pt x="9020" y="6530"/>
                    <a:pt x="9350" y="6310"/>
                  </a:cubicBezTo>
                  <a:cubicBezTo>
                    <a:pt x="10230" y="5980"/>
                    <a:pt x="10890" y="5210"/>
                    <a:pt x="11110" y="4330"/>
                  </a:cubicBezTo>
                  <a:cubicBezTo>
                    <a:pt x="11659" y="2460"/>
                    <a:pt x="10560" y="591"/>
                    <a:pt x="8690" y="41"/>
                  </a:cubicBezTo>
                  <a:cubicBezTo>
                    <a:pt x="8482" y="15"/>
                    <a:pt x="8274" y="1"/>
                    <a:pt x="80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5" name="Google Shape;1645;p39"/>
            <p:cNvSpPr/>
            <p:nvPr/>
          </p:nvSpPr>
          <p:spPr>
            <a:xfrm>
              <a:off x="922800" y="3530600"/>
              <a:ext cx="485200" cy="509275"/>
            </a:xfrm>
            <a:custGeom>
              <a:avLst/>
              <a:gdLst/>
              <a:ahLst/>
              <a:cxnLst/>
              <a:rect l="l" t="t" r="r" b="b"/>
              <a:pathLst>
                <a:path w="19408" h="20371" extrusionOk="0">
                  <a:moveTo>
                    <a:pt x="10118" y="7460"/>
                  </a:moveTo>
                  <a:cubicBezTo>
                    <a:pt x="10000" y="7542"/>
                    <a:pt x="9875" y="7628"/>
                    <a:pt x="9864" y="7628"/>
                  </a:cubicBezTo>
                  <a:cubicBezTo>
                    <a:pt x="9856" y="7628"/>
                    <a:pt x="9895" y="7593"/>
                    <a:pt x="10009" y="7502"/>
                  </a:cubicBezTo>
                  <a:cubicBezTo>
                    <a:pt x="10047" y="7489"/>
                    <a:pt x="10083" y="7475"/>
                    <a:pt x="10118" y="7460"/>
                  </a:cubicBezTo>
                  <a:close/>
                  <a:moveTo>
                    <a:pt x="8925" y="9135"/>
                  </a:moveTo>
                  <a:cubicBezTo>
                    <a:pt x="8904" y="9190"/>
                    <a:pt x="8889" y="9226"/>
                    <a:pt x="8887" y="9226"/>
                  </a:cubicBezTo>
                  <a:cubicBezTo>
                    <a:pt x="8885" y="9226"/>
                    <a:pt x="8892" y="9204"/>
                    <a:pt x="8909" y="9152"/>
                  </a:cubicBezTo>
                  <a:cubicBezTo>
                    <a:pt x="8915" y="9146"/>
                    <a:pt x="8920" y="9141"/>
                    <a:pt x="8925" y="9135"/>
                  </a:cubicBezTo>
                  <a:close/>
                  <a:moveTo>
                    <a:pt x="8799" y="10692"/>
                  </a:moveTo>
                  <a:lnTo>
                    <a:pt x="8799" y="10692"/>
                  </a:lnTo>
                  <a:cubicBezTo>
                    <a:pt x="8846" y="10846"/>
                    <a:pt x="8881" y="10971"/>
                    <a:pt x="8908" y="11069"/>
                  </a:cubicBezTo>
                  <a:lnTo>
                    <a:pt x="8908" y="11069"/>
                  </a:lnTo>
                  <a:cubicBezTo>
                    <a:pt x="8881" y="10934"/>
                    <a:pt x="8853" y="10800"/>
                    <a:pt x="8799"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1" y="11623"/>
                  </a:moveTo>
                  <a:lnTo>
                    <a:pt x="9001" y="11623"/>
                  </a:lnTo>
                  <a:cubicBezTo>
                    <a:pt x="9003" y="11623"/>
                    <a:pt x="9020" y="11669"/>
                    <a:pt x="9044" y="11733"/>
                  </a:cubicBezTo>
                  <a:lnTo>
                    <a:pt x="9044" y="11733"/>
                  </a:lnTo>
                  <a:cubicBezTo>
                    <a:pt x="9036" y="11715"/>
                    <a:pt x="9028" y="11698"/>
                    <a:pt x="9019" y="11681"/>
                  </a:cubicBezTo>
                  <a:cubicBezTo>
                    <a:pt x="9006" y="11641"/>
                    <a:pt x="9000" y="11623"/>
                    <a:pt x="9001" y="11623"/>
                  </a:cubicBezTo>
                  <a:close/>
                  <a:moveTo>
                    <a:pt x="9127" y="11962"/>
                  </a:moveTo>
                  <a:lnTo>
                    <a:pt x="9127" y="11962"/>
                  </a:lnTo>
                  <a:cubicBezTo>
                    <a:pt x="9165" y="12068"/>
                    <a:pt x="9195" y="12157"/>
                    <a:pt x="9191" y="12157"/>
                  </a:cubicBezTo>
                  <a:cubicBezTo>
                    <a:pt x="9189" y="12157"/>
                    <a:pt x="9171" y="12116"/>
                    <a:pt x="9129" y="12011"/>
                  </a:cubicBezTo>
                  <a:cubicBezTo>
                    <a:pt x="9129" y="11994"/>
                    <a:pt x="9129" y="11978"/>
                    <a:pt x="9127" y="11962"/>
                  </a:cubicBezTo>
                  <a:close/>
                  <a:moveTo>
                    <a:pt x="12511" y="1"/>
                  </a:moveTo>
                  <a:cubicBezTo>
                    <a:pt x="11243" y="1"/>
                    <a:pt x="9986" y="198"/>
                    <a:pt x="8799" y="573"/>
                  </a:cubicBezTo>
                  <a:cubicBezTo>
                    <a:pt x="2750" y="2772"/>
                    <a:pt x="0" y="9812"/>
                    <a:pt x="2970" y="15421"/>
                  </a:cubicBezTo>
                  <a:cubicBezTo>
                    <a:pt x="4070" y="17511"/>
                    <a:pt x="5830" y="19051"/>
                    <a:pt x="7919" y="19931"/>
                  </a:cubicBezTo>
                  <a:cubicBezTo>
                    <a:pt x="8433" y="20224"/>
                    <a:pt x="8995" y="20370"/>
                    <a:pt x="9606" y="20370"/>
                  </a:cubicBezTo>
                  <a:cubicBezTo>
                    <a:pt x="9911"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69" y="12671"/>
                  </a:cubicBezTo>
                  <a:lnTo>
                    <a:pt x="9477" y="12488"/>
                  </a:lnTo>
                  <a:lnTo>
                    <a:pt x="9459" y="12451"/>
                  </a:lnTo>
                  <a:cubicBezTo>
                    <a:pt x="9304" y="12296"/>
                    <a:pt x="9204" y="12086"/>
                    <a:pt x="9119" y="11899"/>
                  </a:cubicBezTo>
                  <a:lnTo>
                    <a:pt x="9119" y="11899"/>
                  </a:lnTo>
                  <a:cubicBezTo>
                    <a:pt x="9092" y="11747"/>
                    <a:pt x="9019" y="11641"/>
                    <a:pt x="9019" y="11461"/>
                  </a:cubicBezTo>
                  <a:cubicBezTo>
                    <a:pt x="9000" y="11422"/>
                    <a:pt x="8983" y="11380"/>
                    <a:pt x="8970" y="11335"/>
                  </a:cubicBezTo>
                  <a:lnTo>
                    <a:pt x="8970" y="11335"/>
                  </a:lnTo>
                  <a:cubicBezTo>
                    <a:pt x="8976" y="11376"/>
                    <a:pt x="8974" y="11393"/>
                    <a:pt x="8967" y="11393"/>
                  </a:cubicBezTo>
                  <a:cubicBezTo>
                    <a:pt x="8943" y="11393"/>
                    <a:pt x="8856" y="11193"/>
                    <a:pt x="8799" y="11021"/>
                  </a:cubicBezTo>
                  <a:cubicBezTo>
                    <a:pt x="8689" y="10692"/>
                    <a:pt x="8799" y="10692"/>
                    <a:pt x="8799" y="10472"/>
                  </a:cubicBezTo>
                  <a:lnTo>
                    <a:pt x="8799" y="10025"/>
                  </a:lnTo>
                  <a:lnTo>
                    <a:pt x="8799" y="10025"/>
                  </a:lnTo>
                  <a:cubicBezTo>
                    <a:pt x="8829" y="9841"/>
                    <a:pt x="8869" y="9602"/>
                    <a:pt x="8909" y="9482"/>
                  </a:cubicBezTo>
                  <a:cubicBezTo>
                    <a:pt x="9005" y="9193"/>
                    <a:pt x="9101" y="8989"/>
                    <a:pt x="9124" y="8722"/>
                  </a:cubicBezTo>
                  <a:lnTo>
                    <a:pt x="9124" y="8722"/>
                  </a:lnTo>
                  <a:lnTo>
                    <a:pt x="9239" y="8492"/>
                  </a:lnTo>
                  <a:cubicBezTo>
                    <a:pt x="9379" y="8282"/>
                    <a:pt x="9741" y="7894"/>
                    <a:pt x="9732" y="7894"/>
                  </a:cubicBezTo>
                  <a:cubicBezTo>
                    <a:pt x="9727" y="7894"/>
                    <a:pt x="9600" y="8021"/>
                    <a:pt x="9239" y="8382"/>
                  </a:cubicBezTo>
                  <a:cubicBezTo>
                    <a:pt x="9459" y="8162"/>
                    <a:pt x="9679" y="7942"/>
                    <a:pt x="9899" y="7722"/>
                  </a:cubicBezTo>
                  <a:lnTo>
                    <a:pt x="10197" y="7424"/>
                  </a:lnTo>
                  <a:lnTo>
                    <a:pt x="10197" y="7424"/>
                  </a:lnTo>
                  <a:cubicBezTo>
                    <a:pt x="10347" y="7350"/>
                    <a:pt x="10479" y="7259"/>
                    <a:pt x="10624" y="7180"/>
                  </a:cubicBezTo>
                  <a:lnTo>
                    <a:pt x="10624" y="7180"/>
                  </a:lnTo>
                  <a:cubicBezTo>
                    <a:pt x="10637" y="7178"/>
                    <a:pt x="10652" y="7175"/>
                    <a:pt x="10669" y="7172"/>
                  </a:cubicBezTo>
                  <a:lnTo>
                    <a:pt x="11219" y="6952"/>
                  </a:lnTo>
                  <a:lnTo>
                    <a:pt x="11575" y="6863"/>
                  </a:lnTo>
                  <a:lnTo>
                    <a:pt x="11575" y="6863"/>
                  </a:lnTo>
                  <a:cubicBezTo>
                    <a:pt x="11512" y="6869"/>
                    <a:pt x="11463" y="6874"/>
                    <a:pt x="11441" y="6874"/>
                  </a:cubicBezTo>
                  <a:cubicBezTo>
                    <a:pt x="11410" y="6874"/>
                    <a:pt x="11433" y="6865"/>
                    <a:pt x="11549" y="6842"/>
                  </a:cubicBezTo>
                  <a:lnTo>
                    <a:pt x="11659" y="6842"/>
                  </a:lnTo>
                  <a:lnTo>
                    <a:pt x="11575" y="6863"/>
                  </a:lnTo>
                  <a:lnTo>
                    <a:pt x="11575" y="6863"/>
                  </a:lnTo>
                  <a:cubicBezTo>
                    <a:pt x="11632" y="6857"/>
                    <a:pt x="11700" y="6850"/>
                    <a:pt x="11769" y="6842"/>
                  </a:cubicBezTo>
                  <a:lnTo>
                    <a:pt x="12759" y="6842"/>
                  </a:lnTo>
                  <a:cubicBezTo>
                    <a:pt x="12979" y="6842"/>
                    <a:pt x="13309" y="6952"/>
                    <a:pt x="13529" y="6952"/>
                  </a:cubicBezTo>
                  <a:cubicBezTo>
                    <a:pt x="13920" y="7069"/>
                    <a:pt x="14290" y="7123"/>
                    <a:pt x="14639" y="7123"/>
                  </a:cubicBezTo>
                  <a:cubicBezTo>
                    <a:pt x="18211" y="7123"/>
                    <a:pt x="19407" y="1455"/>
                    <a:pt x="15399" y="353"/>
                  </a:cubicBezTo>
                  <a:cubicBezTo>
                    <a:pt x="14448" y="115"/>
                    <a:pt x="13476"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6" name="Google Shape;1646;p39"/>
            <p:cNvSpPr/>
            <p:nvPr/>
          </p:nvSpPr>
          <p:spPr>
            <a:xfrm>
              <a:off x="1634975" y="3530125"/>
              <a:ext cx="412475" cy="509975"/>
            </a:xfrm>
            <a:custGeom>
              <a:avLst/>
              <a:gdLst/>
              <a:ahLst/>
              <a:cxnLst/>
              <a:rect l="l" t="t" r="r" b="b"/>
              <a:pathLst>
                <a:path w="16499" h="20399" extrusionOk="0">
                  <a:moveTo>
                    <a:pt x="7932" y="7234"/>
                  </a:moveTo>
                  <a:lnTo>
                    <a:pt x="7932" y="7234"/>
                  </a:lnTo>
                  <a:cubicBezTo>
                    <a:pt x="7877" y="7274"/>
                    <a:pt x="7832" y="7301"/>
                    <a:pt x="7809" y="7301"/>
                  </a:cubicBezTo>
                  <a:cubicBezTo>
                    <a:pt x="7854" y="7279"/>
                    <a:pt x="7894" y="7256"/>
                    <a:pt x="7932" y="7234"/>
                  </a:cubicBezTo>
                  <a:close/>
                  <a:moveTo>
                    <a:pt x="6962" y="10385"/>
                  </a:moveTo>
                  <a:cubicBezTo>
                    <a:pt x="6967" y="10441"/>
                    <a:pt x="6971" y="10498"/>
                    <a:pt x="6974" y="10547"/>
                  </a:cubicBezTo>
                  <a:lnTo>
                    <a:pt x="6974" y="10547"/>
                  </a:lnTo>
                  <a:cubicBezTo>
                    <a:pt x="7028" y="10470"/>
                    <a:pt x="7024" y="10401"/>
                    <a:pt x="6962" y="10385"/>
                  </a:cubicBezTo>
                  <a:close/>
                  <a:moveTo>
                    <a:pt x="7259" y="11353"/>
                  </a:moveTo>
                  <a:cubicBezTo>
                    <a:pt x="7259" y="11395"/>
                    <a:pt x="7259" y="11438"/>
                    <a:pt x="7259" y="11480"/>
                  </a:cubicBezTo>
                  <a:cubicBezTo>
                    <a:pt x="7278" y="11500"/>
                    <a:pt x="7298" y="11520"/>
                    <a:pt x="7316" y="11542"/>
                  </a:cubicBezTo>
                  <a:lnTo>
                    <a:pt x="7316" y="11542"/>
                  </a:lnTo>
                  <a:cubicBezTo>
                    <a:pt x="7302" y="11488"/>
                    <a:pt x="7281" y="11420"/>
                    <a:pt x="7259" y="11353"/>
                  </a:cubicBezTo>
                  <a:close/>
                  <a:moveTo>
                    <a:pt x="7691" y="12200"/>
                  </a:moveTo>
                  <a:cubicBezTo>
                    <a:pt x="7708" y="12220"/>
                    <a:pt x="7725" y="12240"/>
                    <a:pt x="7741" y="12260"/>
                  </a:cubicBezTo>
                  <a:lnTo>
                    <a:pt x="7741" y="12260"/>
                  </a:lnTo>
                  <a:cubicBezTo>
                    <a:pt x="7728" y="12254"/>
                    <a:pt x="7713" y="12250"/>
                    <a:pt x="7699" y="12250"/>
                  </a:cubicBezTo>
                  <a:cubicBezTo>
                    <a:pt x="7699" y="12238"/>
                    <a:pt x="7696" y="12220"/>
                    <a:pt x="7691" y="12200"/>
                  </a:cubicBezTo>
                  <a:close/>
                  <a:moveTo>
                    <a:pt x="9671" y="13472"/>
                  </a:moveTo>
                  <a:cubicBezTo>
                    <a:pt x="9740" y="13472"/>
                    <a:pt x="9936" y="13497"/>
                    <a:pt x="10339" y="13570"/>
                  </a:cubicBezTo>
                  <a:lnTo>
                    <a:pt x="10119" y="13570"/>
                  </a:lnTo>
                  <a:cubicBezTo>
                    <a:pt x="9899" y="13570"/>
                    <a:pt x="9532" y="13472"/>
                    <a:pt x="9671" y="13472"/>
                  </a:cubicBezTo>
                  <a:close/>
                  <a:moveTo>
                    <a:pt x="11549" y="13538"/>
                  </a:moveTo>
                  <a:cubicBezTo>
                    <a:pt x="11551" y="13538"/>
                    <a:pt x="11492" y="13547"/>
                    <a:pt x="11329" y="13570"/>
                  </a:cubicBezTo>
                  <a:lnTo>
                    <a:pt x="11301" y="13570"/>
                  </a:lnTo>
                  <a:cubicBezTo>
                    <a:pt x="11428" y="13554"/>
                    <a:pt x="11546" y="13538"/>
                    <a:pt x="11549" y="13538"/>
                  </a:cubicBezTo>
                  <a:close/>
                  <a:moveTo>
                    <a:pt x="8029" y="0"/>
                  </a:moveTo>
                  <a:cubicBezTo>
                    <a:pt x="7369" y="0"/>
                    <a:pt x="6709" y="124"/>
                    <a:pt x="6050" y="372"/>
                  </a:cubicBezTo>
                  <a:lnTo>
                    <a:pt x="6159" y="482"/>
                  </a:lnTo>
                  <a:cubicBezTo>
                    <a:pt x="2420" y="2131"/>
                    <a:pt x="0" y="5871"/>
                    <a:pt x="110" y="9941"/>
                  </a:cubicBezTo>
                  <a:cubicBezTo>
                    <a:pt x="110" y="13900"/>
                    <a:pt x="2310" y="17420"/>
                    <a:pt x="5720" y="19290"/>
                  </a:cubicBezTo>
                  <a:cubicBezTo>
                    <a:pt x="7372" y="20008"/>
                    <a:pt x="9119" y="20398"/>
                    <a:pt x="10867" y="20398"/>
                  </a:cubicBezTo>
                  <a:cubicBezTo>
                    <a:pt x="11795" y="20398"/>
                    <a:pt x="12724" y="20288"/>
                    <a:pt x="13639" y="20060"/>
                  </a:cubicBezTo>
                  <a:cubicBezTo>
                    <a:pt x="15399" y="19510"/>
                    <a:pt x="16498" y="17640"/>
                    <a:pt x="16058" y="15770"/>
                  </a:cubicBezTo>
                  <a:cubicBezTo>
                    <a:pt x="15591" y="14273"/>
                    <a:pt x="14167" y="13253"/>
                    <a:pt x="12602" y="13253"/>
                  </a:cubicBezTo>
                  <a:cubicBezTo>
                    <a:pt x="12327" y="13253"/>
                    <a:pt x="12048" y="13285"/>
                    <a:pt x="11769" y="13350"/>
                  </a:cubicBezTo>
                  <a:lnTo>
                    <a:pt x="11109" y="13570"/>
                  </a:lnTo>
                  <a:lnTo>
                    <a:pt x="10339" y="13570"/>
                  </a:lnTo>
                  <a:lnTo>
                    <a:pt x="9899" y="13460"/>
                  </a:lnTo>
                  <a:cubicBezTo>
                    <a:pt x="9629" y="13370"/>
                    <a:pt x="9359" y="13280"/>
                    <a:pt x="9029" y="13190"/>
                  </a:cubicBezTo>
                  <a:lnTo>
                    <a:pt x="9029" y="13190"/>
                  </a:lnTo>
                  <a:lnTo>
                    <a:pt x="8689" y="13020"/>
                  </a:lnTo>
                  <a:lnTo>
                    <a:pt x="8359" y="12800"/>
                  </a:lnTo>
                  <a:lnTo>
                    <a:pt x="8359" y="12800"/>
                  </a:lnTo>
                  <a:cubicBezTo>
                    <a:pt x="8136" y="12577"/>
                    <a:pt x="8112" y="12553"/>
                    <a:pt x="7919" y="12360"/>
                  </a:cubicBezTo>
                  <a:lnTo>
                    <a:pt x="7653" y="12094"/>
                  </a:lnTo>
                  <a:lnTo>
                    <a:pt x="7653" y="12094"/>
                  </a:lnTo>
                  <a:cubicBezTo>
                    <a:pt x="7586" y="11935"/>
                    <a:pt x="7455" y="11704"/>
                    <a:pt x="7316" y="11542"/>
                  </a:cubicBezTo>
                  <a:lnTo>
                    <a:pt x="7316" y="11542"/>
                  </a:lnTo>
                  <a:cubicBezTo>
                    <a:pt x="7335" y="11614"/>
                    <a:pt x="7342" y="11664"/>
                    <a:pt x="7326" y="11664"/>
                  </a:cubicBezTo>
                  <a:cubicBezTo>
                    <a:pt x="7315" y="11664"/>
                    <a:pt x="7294" y="11643"/>
                    <a:pt x="7259" y="11590"/>
                  </a:cubicBezTo>
                  <a:cubicBezTo>
                    <a:pt x="7259" y="11554"/>
                    <a:pt x="7259" y="11517"/>
                    <a:pt x="7259" y="11480"/>
                  </a:cubicBezTo>
                  <a:cubicBezTo>
                    <a:pt x="7259" y="11370"/>
                    <a:pt x="7149" y="11150"/>
                    <a:pt x="7149" y="11040"/>
                  </a:cubicBezTo>
                  <a:lnTo>
                    <a:pt x="7149" y="11040"/>
                  </a:lnTo>
                  <a:cubicBezTo>
                    <a:pt x="7149" y="11041"/>
                    <a:pt x="7208" y="11197"/>
                    <a:pt x="7259" y="11353"/>
                  </a:cubicBezTo>
                  <a:lnTo>
                    <a:pt x="7259" y="11353"/>
                  </a:lnTo>
                  <a:cubicBezTo>
                    <a:pt x="7259" y="11322"/>
                    <a:pt x="7259" y="11291"/>
                    <a:pt x="7259" y="11260"/>
                  </a:cubicBezTo>
                  <a:cubicBezTo>
                    <a:pt x="7165" y="11072"/>
                    <a:pt x="7071" y="10803"/>
                    <a:pt x="6977" y="10591"/>
                  </a:cubicBezTo>
                  <a:lnTo>
                    <a:pt x="6977" y="10591"/>
                  </a:lnTo>
                  <a:cubicBezTo>
                    <a:pt x="6980" y="10663"/>
                    <a:pt x="6979" y="10713"/>
                    <a:pt x="6970" y="10713"/>
                  </a:cubicBezTo>
                  <a:cubicBezTo>
                    <a:pt x="6962" y="10713"/>
                    <a:pt x="6949" y="10681"/>
                    <a:pt x="6929" y="10601"/>
                  </a:cubicBezTo>
                  <a:cubicBezTo>
                    <a:pt x="6942" y="10588"/>
                    <a:pt x="6954" y="10575"/>
                    <a:pt x="6964" y="10562"/>
                  </a:cubicBezTo>
                  <a:lnTo>
                    <a:pt x="6964" y="10562"/>
                  </a:lnTo>
                  <a:cubicBezTo>
                    <a:pt x="6968" y="10572"/>
                    <a:pt x="6972" y="10581"/>
                    <a:pt x="6977" y="10591"/>
                  </a:cubicBezTo>
                  <a:lnTo>
                    <a:pt x="6977" y="10591"/>
                  </a:lnTo>
                  <a:cubicBezTo>
                    <a:pt x="6976" y="10577"/>
                    <a:pt x="6975" y="10563"/>
                    <a:pt x="6974" y="10547"/>
                  </a:cubicBezTo>
                  <a:lnTo>
                    <a:pt x="6974" y="10547"/>
                  </a:lnTo>
                  <a:cubicBezTo>
                    <a:pt x="6971" y="10552"/>
                    <a:pt x="6967" y="10557"/>
                    <a:pt x="6964" y="10562"/>
                  </a:cubicBezTo>
                  <a:lnTo>
                    <a:pt x="6964" y="10562"/>
                  </a:lnTo>
                  <a:cubicBezTo>
                    <a:pt x="6952" y="10537"/>
                    <a:pt x="6941" y="10513"/>
                    <a:pt x="6929" y="10491"/>
                  </a:cubicBezTo>
                  <a:lnTo>
                    <a:pt x="6929" y="10381"/>
                  </a:lnTo>
                  <a:cubicBezTo>
                    <a:pt x="6942" y="10381"/>
                    <a:pt x="6953" y="10382"/>
                    <a:pt x="6962" y="10385"/>
                  </a:cubicBezTo>
                  <a:lnTo>
                    <a:pt x="6962" y="10385"/>
                  </a:lnTo>
                  <a:cubicBezTo>
                    <a:pt x="6948" y="10218"/>
                    <a:pt x="6929" y="10051"/>
                    <a:pt x="6929" y="10051"/>
                  </a:cubicBezTo>
                  <a:lnTo>
                    <a:pt x="6929" y="9611"/>
                  </a:lnTo>
                  <a:cubicBezTo>
                    <a:pt x="6929" y="9391"/>
                    <a:pt x="6929" y="9391"/>
                    <a:pt x="6929" y="9281"/>
                  </a:cubicBezTo>
                  <a:cubicBezTo>
                    <a:pt x="6929" y="9061"/>
                    <a:pt x="7039" y="8731"/>
                    <a:pt x="7149" y="8401"/>
                  </a:cubicBezTo>
                  <a:lnTo>
                    <a:pt x="7149" y="8401"/>
                  </a:lnTo>
                  <a:cubicBezTo>
                    <a:pt x="7042" y="8615"/>
                    <a:pt x="7005" y="8690"/>
                    <a:pt x="7003" y="8690"/>
                  </a:cubicBezTo>
                  <a:cubicBezTo>
                    <a:pt x="6999" y="8690"/>
                    <a:pt x="7149" y="8365"/>
                    <a:pt x="7149" y="8291"/>
                  </a:cubicBezTo>
                  <a:cubicBezTo>
                    <a:pt x="7158" y="8282"/>
                    <a:pt x="7169" y="8271"/>
                    <a:pt x="7182" y="8256"/>
                  </a:cubicBezTo>
                  <a:lnTo>
                    <a:pt x="7182" y="8256"/>
                  </a:lnTo>
                  <a:cubicBezTo>
                    <a:pt x="7164" y="8315"/>
                    <a:pt x="7149" y="8372"/>
                    <a:pt x="7149" y="8401"/>
                  </a:cubicBezTo>
                  <a:cubicBezTo>
                    <a:pt x="7173" y="8331"/>
                    <a:pt x="7191" y="8275"/>
                    <a:pt x="7205" y="8231"/>
                  </a:cubicBezTo>
                  <a:lnTo>
                    <a:pt x="7205" y="8231"/>
                  </a:lnTo>
                  <a:cubicBezTo>
                    <a:pt x="7197" y="8240"/>
                    <a:pt x="7189" y="8249"/>
                    <a:pt x="7182" y="8256"/>
                  </a:cubicBezTo>
                  <a:lnTo>
                    <a:pt x="7182" y="8256"/>
                  </a:lnTo>
                  <a:cubicBezTo>
                    <a:pt x="7208" y="8170"/>
                    <a:pt x="7242" y="8081"/>
                    <a:pt x="7247" y="8081"/>
                  </a:cubicBezTo>
                  <a:cubicBezTo>
                    <a:pt x="7250" y="8081"/>
                    <a:pt x="7240" y="8122"/>
                    <a:pt x="7205" y="8231"/>
                  </a:cubicBezTo>
                  <a:lnTo>
                    <a:pt x="7205" y="8231"/>
                  </a:lnTo>
                  <a:cubicBezTo>
                    <a:pt x="7381" y="8033"/>
                    <a:pt x="7809" y="7508"/>
                    <a:pt x="7809" y="7411"/>
                  </a:cubicBezTo>
                  <a:lnTo>
                    <a:pt x="7809" y="7411"/>
                  </a:lnTo>
                  <a:lnTo>
                    <a:pt x="8029" y="7191"/>
                  </a:lnTo>
                  <a:lnTo>
                    <a:pt x="8249" y="7081"/>
                  </a:lnTo>
                  <a:cubicBezTo>
                    <a:pt x="8275" y="7046"/>
                    <a:pt x="8295" y="7019"/>
                    <a:pt x="8309" y="6997"/>
                  </a:cubicBezTo>
                  <a:lnTo>
                    <a:pt x="8309" y="6997"/>
                  </a:lnTo>
                  <a:cubicBezTo>
                    <a:pt x="8325" y="6988"/>
                    <a:pt x="8342" y="6980"/>
                    <a:pt x="8359" y="6971"/>
                  </a:cubicBezTo>
                  <a:cubicBezTo>
                    <a:pt x="8689" y="6751"/>
                    <a:pt x="9129" y="6531"/>
                    <a:pt x="9569" y="6311"/>
                  </a:cubicBezTo>
                  <a:cubicBezTo>
                    <a:pt x="10339" y="5871"/>
                    <a:pt x="10889" y="5211"/>
                    <a:pt x="11109" y="4331"/>
                  </a:cubicBezTo>
                  <a:cubicBezTo>
                    <a:pt x="11659" y="2461"/>
                    <a:pt x="10559" y="592"/>
                    <a:pt x="8689" y="42"/>
                  </a:cubicBezTo>
                  <a:cubicBezTo>
                    <a:pt x="8469" y="14"/>
                    <a:pt x="8249" y="0"/>
                    <a:pt x="80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7" name="Google Shape;1647;p39"/>
            <p:cNvSpPr/>
            <p:nvPr/>
          </p:nvSpPr>
          <p:spPr>
            <a:xfrm>
              <a:off x="2253650" y="3530600"/>
              <a:ext cx="485200" cy="509275"/>
            </a:xfrm>
            <a:custGeom>
              <a:avLst/>
              <a:gdLst/>
              <a:ahLst/>
              <a:cxnLst/>
              <a:rect l="l" t="t" r="r" b="b"/>
              <a:pathLst>
                <a:path w="19408" h="20371" extrusionOk="0">
                  <a:moveTo>
                    <a:pt x="10118" y="7460"/>
                  </a:moveTo>
                  <a:cubicBezTo>
                    <a:pt x="10001" y="7542"/>
                    <a:pt x="9876" y="7628"/>
                    <a:pt x="9864" y="7628"/>
                  </a:cubicBezTo>
                  <a:cubicBezTo>
                    <a:pt x="9857" y="7628"/>
                    <a:pt x="9895" y="7593"/>
                    <a:pt x="10009" y="7502"/>
                  </a:cubicBezTo>
                  <a:cubicBezTo>
                    <a:pt x="10047" y="7489"/>
                    <a:pt x="10083" y="7475"/>
                    <a:pt x="10118" y="7460"/>
                  </a:cubicBezTo>
                  <a:close/>
                  <a:moveTo>
                    <a:pt x="8926" y="9135"/>
                  </a:moveTo>
                  <a:cubicBezTo>
                    <a:pt x="8904" y="9190"/>
                    <a:pt x="8889" y="9226"/>
                    <a:pt x="8887" y="9226"/>
                  </a:cubicBezTo>
                  <a:cubicBezTo>
                    <a:pt x="8886" y="9226"/>
                    <a:pt x="8892" y="9204"/>
                    <a:pt x="8910" y="9152"/>
                  </a:cubicBezTo>
                  <a:cubicBezTo>
                    <a:pt x="8915" y="9146"/>
                    <a:pt x="8921" y="9141"/>
                    <a:pt x="8926" y="9135"/>
                  </a:cubicBezTo>
                  <a:close/>
                  <a:moveTo>
                    <a:pt x="8800" y="10692"/>
                  </a:moveTo>
                  <a:cubicBezTo>
                    <a:pt x="8846" y="10846"/>
                    <a:pt x="8882" y="10971"/>
                    <a:pt x="8908" y="11069"/>
                  </a:cubicBezTo>
                  <a:lnTo>
                    <a:pt x="8908" y="11069"/>
                  </a:lnTo>
                  <a:cubicBezTo>
                    <a:pt x="8881" y="10934"/>
                    <a:pt x="8854" y="10800"/>
                    <a:pt x="8800"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2" y="11623"/>
                  </a:moveTo>
                  <a:cubicBezTo>
                    <a:pt x="9003" y="11623"/>
                    <a:pt x="9021" y="11669"/>
                    <a:pt x="9045" y="11733"/>
                  </a:cubicBezTo>
                  <a:lnTo>
                    <a:pt x="9045" y="11733"/>
                  </a:lnTo>
                  <a:cubicBezTo>
                    <a:pt x="9036" y="11715"/>
                    <a:pt x="9028" y="11698"/>
                    <a:pt x="9020" y="11681"/>
                  </a:cubicBezTo>
                  <a:cubicBezTo>
                    <a:pt x="9006" y="11641"/>
                    <a:pt x="9001" y="11623"/>
                    <a:pt x="9002" y="11623"/>
                  </a:cubicBezTo>
                  <a:close/>
                  <a:moveTo>
                    <a:pt x="9128" y="11962"/>
                  </a:moveTo>
                  <a:cubicBezTo>
                    <a:pt x="9165" y="12068"/>
                    <a:pt x="9195" y="12157"/>
                    <a:pt x="9192" y="12157"/>
                  </a:cubicBezTo>
                  <a:cubicBezTo>
                    <a:pt x="9189" y="12157"/>
                    <a:pt x="9171" y="12116"/>
                    <a:pt x="9130" y="12011"/>
                  </a:cubicBezTo>
                  <a:cubicBezTo>
                    <a:pt x="9130" y="11994"/>
                    <a:pt x="9129" y="11978"/>
                    <a:pt x="9128" y="11962"/>
                  </a:cubicBezTo>
                  <a:close/>
                  <a:moveTo>
                    <a:pt x="12511" y="1"/>
                  </a:moveTo>
                  <a:cubicBezTo>
                    <a:pt x="11244" y="1"/>
                    <a:pt x="9986" y="198"/>
                    <a:pt x="8800" y="573"/>
                  </a:cubicBezTo>
                  <a:cubicBezTo>
                    <a:pt x="2750" y="2772"/>
                    <a:pt x="1" y="9812"/>
                    <a:pt x="2970" y="15421"/>
                  </a:cubicBezTo>
                  <a:cubicBezTo>
                    <a:pt x="4070" y="17511"/>
                    <a:pt x="5830" y="19051"/>
                    <a:pt x="7920" y="19931"/>
                  </a:cubicBezTo>
                  <a:cubicBezTo>
                    <a:pt x="8433" y="20224"/>
                    <a:pt x="8995" y="20370"/>
                    <a:pt x="9606" y="20370"/>
                  </a:cubicBezTo>
                  <a:cubicBezTo>
                    <a:pt x="9912"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70" y="12671"/>
                  </a:cubicBezTo>
                  <a:lnTo>
                    <a:pt x="9478" y="12488"/>
                  </a:lnTo>
                  <a:lnTo>
                    <a:pt x="9478" y="12488"/>
                  </a:lnTo>
                  <a:lnTo>
                    <a:pt x="9460" y="12451"/>
                  </a:lnTo>
                  <a:cubicBezTo>
                    <a:pt x="9304" y="12296"/>
                    <a:pt x="9204" y="12086"/>
                    <a:pt x="9120" y="11899"/>
                  </a:cubicBezTo>
                  <a:lnTo>
                    <a:pt x="9120" y="11899"/>
                  </a:lnTo>
                  <a:cubicBezTo>
                    <a:pt x="9093" y="11747"/>
                    <a:pt x="9020" y="11641"/>
                    <a:pt x="9020" y="11461"/>
                  </a:cubicBezTo>
                  <a:cubicBezTo>
                    <a:pt x="9000" y="11422"/>
                    <a:pt x="8984" y="11380"/>
                    <a:pt x="8970" y="11335"/>
                  </a:cubicBezTo>
                  <a:lnTo>
                    <a:pt x="8970" y="11335"/>
                  </a:lnTo>
                  <a:cubicBezTo>
                    <a:pt x="8976" y="11376"/>
                    <a:pt x="8975" y="11393"/>
                    <a:pt x="8967" y="11393"/>
                  </a:cubicBezTo>
                  <a:cubicBezTo>
                    <a:pt x="8943" y="11393"/>
                    <a:pt x="8857" y="11193"/>
                    <a:pt x="8800" y="11021"/>
                  </a:cubicBezTo>
                  <a:cubicBezTo>
                    <a:pt x="8690" y="10692"/>
                    <a:pt x="8800" y="10692"/>
                    <a:pt x="8800" y="10472"/>
                  </a:cubicBezTo>
                  <a:lnTo>
                    <a:pt x="8800" y="10025"/>
                  </a:lnTo>
                  <a:lnTo>
                    <a:pt x="8800" y="10025"/>
                  </a:lnTo>
                  <a:cubicBezTo>
                    <a:pt x="8829" y="9841"/>
                    <a:pt x="8869" y="9602"/>
                    <a:pt x="8910" y="9482"/>
                  </a:cubicBezTo>
                  <a:cubicBezTo>
                    <a:pt x="9006" y="9193"/>
                    <a:pt x="9102" y="8989"/>
                    <a:pt x="9125" y="8722"/>
                  </a:cubicBezTo>
                  <a:lnTo>
                    <a:pt x="9125" y="8722"/>
                  </a:lnTo>
                  <a:lnTo>
                    <a:pt x="9240" y="8492"/>
                  </a:lnTo>
                  <a:cubicBezTo>
                    <a:pt x="9379" y="8282"/>
                    <a:pt x="9742" y="7894"/>
                    <a:pt x="9732" y="7894"/>
                  </a:cubicBezTo>
                  <a:lnTo>
                    <a:pt x="9732" y="7894"/>
                  </a:lnTo>
                  <a:cubicBezTo>
                    <a:pt x="9727" y="7894"/>
                    <a:pt x="9600" y="8021"/>
                    <a:pt x="9240" y="8382"/>
                  </a:cubicBezTo>
                  <a:cubicBezTo>
                    <a:pt x="9460" y="8162"/>
                    <a:pt x="9680" y="7942"/>
                    <a:pt x="9900" y="7722"/>
                  </a:cubicBezTo>
                  <a:lnTo>
                    <a:pt x="10198" y="7424"/>
                  </a:lnTo>
                  <a:lnTo>
                    <a:pt x="10198" y="7424"/>
                  </a:lnTo>
                  <a:cubicBezTo>
                    <a:pt x="10347" y="7350"/>
                    <a:pt x="10480" y="7259"/>
                    <a:pt x="10624" y="7180"/>
                  </a:cubicBezTo>
                  <a:lnTo>
                    <a:pt x="10624" y="7180"/>
                  </a:lnTo>
                  <a:cubicBezTo>
                    <a:pt x="10638" y="7178"/>
                    <a:pt x="10653" y="7175"/>
                    <a:pt x="10669" y="7172"/>
                  </a:cubicBezTo>
                  <a:lnTo>
                    <a:pt x="11219" y="6952"/>
                  </a:lnTo>
                  <a:lnTo>
                    <a:pt x="11575" y="6863"/>
                  </a:lnTo>
                  <a:lnTo>
                    <a:pt x="11575" y="6863"/>
                  </a:lnTo>
                  <a:cubicBezTo>
                    <a:pt x="11513" y="6869"/>
                    <a:pt x="11463" y="6874"/>
                    <a:pt x="11441" y="6874"/>
                  </a:cubicBezTo>
                  <a:cubicBezTo>
                    <a:pt x="11410" y="6874"/>
                    <a:pt x="11433" y="6865"/>
                    <a:pt x="11549" y="6842"/>
                  </a:cubicBezTo>
                  <a:lnTo>
                    <a:pt x="11659" y="6842"/>
                  </a:lnTo>
                  <a:lnTo>
                    <a:pt x="11575" y="6863"/>
                  </a:lnTo>
                  <a:lnTo>
                    <a:pt x="11575" y="6863"/>
                  </a:lnTo>
                  <a:cubicBezTo>
                    <a:pt x="11632" y="6857"/>
                    <a:pt x="11701" y="6850"/>
                    <a:pt x="11769" y="6842"/>
                  </a:cubicBezTo>
                  <a:lnTo>
                    <a:pt x="12759" y="6842"/>
                  </a:lnTo>
                  <a:cubicBezTo>
                    <a:pt x="12979" y="6842"/>
                    <a:pt x="13309" y="6952"/>
                    <a:pt x="13529" y="6952"/>
                  </a:cubicBezTo>
                  <a:cubicBezTo>
                    <a:pt x="13920" y="7069"/>
                    <a:pt x="14291" y="7123"/>
                    <a:pt x="14639" y="7123"/>
                  </a:cubicBezTo>
                  <a:cubicBezTo>
                    <a:pt x="18211" y="7123"/>
                    <a:pt x="19408" y="1455"/>
                    <a:pt x="15399" y="353"/>
                  </a:cubicBezTo>
                  <a:cubicBezTo>
                    <a:pt x="14448" y="115"/>
                    <a:pt x="13477"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8" name="Google Shape;1648;p39"/>
            <p:cNvSpPr/>
            <p:nvPr/>
          </p:nvSpPr>
          <p:spPr>
            <a:xfrm>
              <a:off x="2968575" y="35301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1"/>
                  </a:moveTo>
                  <a:cubicBezTo>
                    <a:pt x="7192" y="8081"/>
                    <a:pt x="7159" y="8162"/>
                    <a:pt x="7040" y="8401"/>
                  </a:cubicBezTo>
                  <a:cubicBezTo>
                    <a:pt x="7040" y="8331"/>
                    <a:pt x="7174" y="8081"/>
                    <a:pt x="7186" y="8081"/>
                  </a:cubicBezTo>
                  <a:close/>
                  <a:moveTo>
                    <a:pt x="6846" y="9553"/>
                  </a:moveTo>
                  <a:cubicBezTo>
                    <a:pt x="6836" y="9609"/>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2"/>
                  </a:moveTo>
                  <a:cubicBezTo>
                    <a:pt x="9680" y="13472"/>
                    <a:pt x="9863" y="13497"/>
                    <a:pt x="10229" y="13570"/>
                  </a:cubicBezTo>
                  <a:lnTo>
                    <a:pt x="10009" y="13570"/>
                  </a:lnTo>
                  <a:cubicBezTo>
                    <a:pt x="9790" y="13570"/>
                    <a:pt x="9472" y="13472"/>
                    <a:pt x="9610" y="13472"/>
                  </a:cubicBezTo>
                  <a:close/>
                  <a:moveTo>
                    <a:pt x="7920" y="0"/>
                  </a:moveTo>
                  <a:cubicBezTo>
                    <a:pt x="7260" y="0"/>
                    <a:pt x="6600" y="124"/>
                    <a:pt x="5940" y="372"/>
                  </a:cubicBezTo>
                  <a:lnTo>
                    <a:pt x="6050" y="482"/>
                  </a:lnTo>
                  <a:cubicBezTo>
                    <a:pt x="2310" y="2131"/>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9130" y="13240"/>
                  </a:ln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6" y="11404"/>
                    <a:pt x="7222" y="11332"/>
                    <a:pt x="7150" y="11260"/>
                  </a:cubicBezTo>
                  <a:lnTo>
                    <a:pt x="7150" y="11260"/>
                  </a:lnTo>
                  <a:cubicBezTo>
                    <a:pt x="7127" y="11193"/>
                    <a:pt x="7105" y="11125"/>
                    <a:pt x="7067" y="11072"/>
                  </a:cubicBezTo>
                  <a:lnTo>
                    <a:pt x="7067"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07" y="9106"/>
                    <a:pt x="6925" y="8863"/>
                    <a:pt x="6983" y="8606"/>
                  </a:cubicBezTo>
                  <a:lnTo>
                    <a:pt x="6983" y="8606"/>
                  </a:lnTo>
                  <a:cubicBezTo>
                    <a:pt x="7027" y="8504"/>
                    <a:pt x="7100" y="8341"/>
                    <a:pt x="7150" y="8291"/>
                  </a:cubicBezTo>
                  <a:cubicBezTo>
                    <a:pt x="7150" y="8217"/>
                    <a:pt x="7394" y="7900"/>
                    <a:pt x="7557" y="7663"/>
                  </a:cubicBezTo>
                  <a:lnTo>
                    <a:pt x="7557" y="7663"/>
                  </a:lnTo>
                  <a:cubicBezTo>
                    <a:pt x="7567" y="7654"/>
                    <a:pt x="7578" y="7643"/>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0"/>
                    <a:pt x="79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9" name="Google Shape;1649;p39"/>
            <p:cNvSpPr/>
            <p:nvPr/>
          </p:nvSpPr>
          <p:spPr>
            <a:xfrm>
              <a:off x="3587250" y="3530600"/>
              <a:ext cx="482475" cy="509275"/>
            </a:xfrm>
            <a:custGeom>
              <a:avLst/>
              <a:gdLst/>
              <a:ahLst/>
              <a:cxnLst/>
              <a:rect l="l" t="t" r="r" b="b"/>
              <a:pathLst>
                <a:path w="19299" h="20371" extrusionOk="0">
                  <a:moveTo>
                    <a:pt x="8892" y="11623"/>
                  </a:moveTo>
                  <a:cubicBezTo>
                    <a:pt x="8894" y="11623"/>
                    <a:pt x="8911" y="11669"/>
                    <a:pt x="8935" y="11733"/>
                  </a:cubicBezTo>
                  <a:lnTo>
                    <a:pt x="8935" y="11733"/>
                  </a:lnTo>
                  <a:cubicBezTo>
                    <a:pt x="8927" y="11715"/>
                    <a:pt x="8918" y="11698"/>
                    <a:pt x="8910" y="11681"/>
                  </a:cubicBezTo>
                  <a:cubicBezTo>
                    <a:pt x="8896" y="11641"/>
                    <a:pt x="8891" y="11623"/>
                    <a:pt x="8892" y="11623"/>
                  </a:cubicBezTo>
                  <a:close/>
                  <a:moveTo>
                    <a:pt x="9018" y="11962"/>
                  </a:moveTo>
                  <a:lnTo>
                    <a:pt x="9018" y="11962"/>
                  </a:lnTo>
                  <a:cubicBezTo>
                    <a:pt x="9056"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1" y="2772"/>
                    <a:pt x="1" y="9812"/>
                    <a:pt x="2971" y="15421"/>
                  </a:cubicBezTo>
                  <a:cubicBezTo>
                    <a:pt x="4071" y="17511"/>
                    <a:pt x="5720" y="19051"/>
                    <a:pt x="7810" y="19931"/>
                  </a:cubicBezTo>
                  <a:cubicBezTo>
                    <a:pt x="8323" y="20224"/>
                    <a:pt x="8934" y="20370"/>
                    <a:pt x="9545" y="20370"/>
                  </a:cubicBezTo>
                  <a:cubicBezTo>
                    <a:pt x="9851" y="20370"/>
                    <a:pt x="10157" y="20334"/>
                    <a:pt x="10450" y="20261"/>
                  </a:cubicBezTo>
                  <a:cubicBezTo>
                    <a:pt x="11330" y="20041"/>
                    <a:pt x="12100" y="19491"/>
                    <a:pt x="12540" y="18721"/>
                  </a:cubicBezTo>
                  <a:cubicBezTo>
                    <a:pt x="13310" y="17291"/>
                    <a:pt x="13090" y="14761"/>
                    <a:pt x="11330" y="13991"/>
                  </a:cubicBezTo>
                  <a:lnTo>
                    <a:pt x="11440" y="13991"/>
                  </a:lnTo>
                  <a:cubicBezTo>
                    <a:pt x="11000" y="13771"/>
                    <a:pt x="10670" y="13661"/>
                    <a:pt x="10340" y="13441"/>
                  </a:cubicBezTo>
                  <a:lnTo>
                    <a:pt x="10010" y="13221"/>
                  </a:lnTo>
                  <a:lnTo>
                    <a:pt x="10010" y="13221"/>
                  </a:lnTo>
                  <a:cubicBezTo>
                    <a:pt x="9762" y="12973"/>
                    <a:pt x="9653" y="12865"/>
                    <a:pt x="9460" y="12671"/>
                  </a:cubicBezTo>
                  <a:lnTo>
                    <a:pt x="9350" y="12451"/>
                  </a:lnTo>
                  <a:cubicBezTo>
                    <a:pt x="9195" y="12296"/>
                    <a:pt x="9094" y="12086"/>
                    <a:pt x="9010" y="11899"/>
                  </a:cubicBezTo>
                  <a:lnTo>
                    <a:pt x="9010" y="11899"/>
                  </a:lnTo>
                  <a:cubicBezTo>
                    <a:pt x="8983" y="11747"/>
                    <a:pt x="8910" y="11641"/>
                    <a:pt x="8910" y="11461"/>
                  </a:cubicBezTo>
                  <a:cubicBezTo>
                    <a:pt x="8894" y="11430"/>
                    <a:pt x="8881" y="11397"/>
                    <a:pt x="8869" y="11362"/>
                  </a:cubicBezTo>
                  <a:lnTo>
                    <a:pt x="8869" y="11362"/>
                  </a:lnTo>
                  <a:cubicBezTo>
                    <a:pt x="8873" y="11384"/>
                    <a:pt x="8873" y="11393"/>
                    <a:pt x="8870" y="11393"/>
                  </a:cubicBezTo>
                  <a:cubicBezTo>
                    <a:pt x="8861" y="11393"/>
                    <a:pt x="8815" y="11243"/>
                    <a:pt x="8803" y="11091"/>
                  </a:cubicBezTo>
                  <a:lnTo>
                    <a:pt x="8803" y="11091"/>
                  </a:lnTo>
                  <a:cubicBezTo>
                    <a:pt x="8822" y="11185"/>
                    <a:pt x="8841" y="11278"/>
                    <a:pt x="8869" y="11362"/>
                  </a:cubicBezTo>
                  <a:lnTo>
                    <a:pt x="8869" y="11362"/>
                  </a:lnTo>
                  <a:cubicBezTo>
                    <a:pt x="8862" y="11319"/>
                    <a:pt x="8843" y="11232"/>
                    <a:pt x="8802" y="11082"/>
                  </a:cubicBezTo>
                  <a:lnTo>
                    <a:pt x="8802" y="11082"/>
                  </a:lnTo>
                  <a:cubicBezTo>
                    <a:pt x="8802" y="11085"/>
                    <a:pt x="8803" y="11088"/>
                    <a:pt x="8803" y="11091"/>
                  </a:cubicBezTo>
                  <a:lnTo>
                    <a:pt x="8803" y="11091"/>
                  </a:lnTo>
                  <a:cubicBezTo>
                    <a:pt x="8801" y="11082"/>
                    <a:pt x="8799" y="11074"/>
                    <a:pt x="8798" y="11065"/>
                  </a:cubicBezTo>
                  <a:lnTo>
                    <a:pt x="8798" y="11065"/>
                  </a:lnTo>
                  <a:cubicBezTo>
                    <a:pt x="8799" y="11071"/>
                    <a:pt x="8801" y="11076"/>
                    <a:pt x="8802" y="11082"/>
                  </a:cubicBezTo>
                  <a:lnTo>
                    <a:pt x="8802" y="11082"/>
                  </a:lnTo>
                  <a:cubicBezTo>
                    <a:pt x="8801" y="11061"/>
                    <a:pt x="8800" y="11041"/>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20" y="8371"/>
                    <a:pt x="9460" y="8191"/>
                    <a:pt x="9561" y="8060"/>
                  </a:cubicBezTo>
                  <a:lnTo>
                    <a:pt x="9561" y="8060"/>
                  </a:lnTo>
                  <a:cubicBezTo>
                    <a:pt x="9674" y="7948"/>
                    <a:pt x="9787" y="7835"/>
                    <a:pt x="9900" y="7722"/>
                  </a:cubicBezTo>
                  <a:lnTo>
                    <a:pt x="10230" y="7392"/>
                  </a:lnTo>
                  <a:cubicBezTo>
                    <a:pt x="10240" y="7382"/>
                    <a:pt x="10249" y="7373"/>
                    <a:pt x="10256" y="7365"/>
                  </a:cubicBezTo>
                  <a:lnTo>
                    <a:pt x="10256" y="7365"/>
                  </a:lnTo>
                  <a:cubicBezTo>
                    <a:pt x="10355" y="7307"/>
                    <a:pt x="10458" y="7243"/>
                    <a:pt x="10556" y="7186"/>
                  </a:cubicBezTo>
                  <a:lnTo>
                    <a:pt x="10556" y="7186"/>
                  </a:lnTo>
                  <a:cubicBezTo>
                    <a:pt x="10583" y="7185"/>
                    <a:pt x="10621" y="7180"/>
                    <a:pt x="10670" y="7172"/>
                  </a:cubicBezTo>
                  <a:lnTo>
                    <a:pt x="11110" y="6952"/>
                  </a:lnTo>
                  <a:lnTo>
                    <a:pt x="11538" y="6866"/>
                  </a:lnTo>
                  <a:lnTo>
                    <a:pt x="11538" y="6866"/>
                  </a:lnTo>
                  <a:cubicBezTo>
                    <a:pt x="11493" y="6871"/>
                    <a:pt x="11458" y="6874"/>
                    <a:pt x="11441" y="6874"/>
                  </a:cubicBezTo>
                  <a:cubicBezTo>
                    <a:pt x="11411" y="6874"/>
                    <a:pt x="11434" y="6865"/>
                    <a:pt x="11550" y="6842"/>
                  </a:cubicBezTo>
                  <a:lnTo>
                    <a:pt x="11660" y="6842"/>
                  </a:lnTo>
                  <a:lnTo>
                    <a:pt x="11538" y="6866"/>
                  </a:lnTo>
                  <a:lnTo>
                    <a:pt x="11538" y="6866"/>
                  </a:lnTo>
                  <a:cubicBezTo>
                    <a:pt x="11599" y="6860"/>
                    <a:pt x="11678" y="6851"/>
                    <a:pt x="11756" y="6842"/>
                  </a:cubicBezTo>
                  <a:lnTo>
                    <a:pt x="12650" y="6842"/>
                  </a:lnTo>
                  <a:cubicBezTo>
                    <a:pt x="12980" y="6842"/>
                    <a:pt x="13200" y="6952"/>
                    <a:pt x="13530" y="6952"/>
                  </a:cubicBezTo>
                  <a:cubicBezTo>
                    <a:pt x="13920" y="7069"/>
                    <a:pt x="14290" y="7123"/>
                    <a:pt x="14637" y="7123"/>
                  </a:cubicBezTo>
                  <a:cubicBezTo>
                    <a:pt x="18193" y="7123"/>
                    <a:pt x="19298" y="1455"/>
                    <a:pt x="15289" y="353"/>
                  </a:cubicBezTo>
                  <a:cubicBezTo>
                    <a:pt x="14339"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0" name="Google Shape;1650;p39"/>
            <p:cNvSpPr/>
            <p:nvPr/>
          </p:nvSpPr>
          <p:spPr>
            <a:xfrm>
              <a:off x="4299425" y="3530125"/>
              <a:ext cx="409750" cy="509975"/>
            </a:xfrm>
            <a:custGeom>
              <a:avLst/>
              <a:gdLst/>
              <a:ahLst/>
              <a:cxnLst/>
              <a:rect l="l" t="t" r="r" b="b"/>
              <a:pathLst>
                <a:path w="16390" h="20399" extrusionOk="0">
                  <a:moveTo>
                    <a:pt x="7818" y="7237"/>
                  </a:moveTo>
                  <a:cubicBezTo>
                    <a:pt x="7765" y="7275"/>
                    <a:pt x="7722" y="7301"/>
                    <a:pt x="7700" y="7301"/>
                  </a:cubicBezTo>
                  <a:cubicBezTo>
                    <a:pt x="7743" y="7279"/>
                    <a:pt x="7782" y="7258"/>
                    <a:pt x="7818" y="7237"/>
                  </a:cubicBezTo>
                  <a:close/>
                  <a:moveTo>
                    <a:pt x="7186" y="8081"/>
                  </a:moveTo>
                  <a:cubicBezTo>
                    <a:pt x="7174" y="8081"/>
                    <a:pt x="7040" y="8331"/>
                    <a:pt x="7040" y="8401"/>
                  </a:cubicBezTo>
                  <a:cubicBezTo>
                    <a:pt x="7160" y="8162"/>
                    <a:pt x="7193" y="8081"/>
                    <a:pt x="7186" y="8081"/>
                  </a:cubicBezTo>
                  <a:close/>
                  <a:moveTo>
                    <a:pt x="6846" y="9553"/>
                  </a:moveTo>
                  <a:cubicBezTo>
                    <a:pt x="6836" y="9609"/>
                    <a:pt x="6828" y="9646"/>
                    <a:pt x="6824" y="9646"/>
                  </a:cubicBezTo>
                  <a:cubicBezTo>
                    <a:pt x="6822" y="9646"/>
                    <a:pt x="6820" y="9635"/>
                    <a:pt x="6820" y="9611"/>
                  </a:cubicBezTo>
                  <a:cubicBezTo>
                    <a:pt x="6831" y="9590"/>
                    <a:pt x="6839" y="9571"/>
                    <a:pt x="6846" y="9553"/>
                  </a:cubicBezTo>
                  <a:close/>
                  <a:moveTo>
                    <a:pt x="7428" y="11948"/>
                  </a:moveTo>
                  <a:cubicBezTo>
                    <a:pt x="7431" y="11948"/>
                    <a:pt x="7472" y="12002"/>
                    <a:pt x="7526" y="12076"/>
                  </a:cubicBezTo>
                  <a:lnTo>
                    <a:pt x="7526" y="12076"/>
                  </a:lnTo>
                  <a:lnTo>
                    <a:pt x="7480" y="12030"/>
                  </a:lnTo>
                  <a:cubicBezTo>
                    <a:pt x="7441" y="11972"/>
                    <a:pt x="7427" y="11948"/>
                    <a:pt x="7428" y="11948"/>
                  </a:cubicBezTo>
                  <a:close/>
                  <a:moveTo>
                    <a:pt x="9611" y="13472"/>
                  </a:moveTo>
                  <a:cubicBezTo>
                    <a:pt x="9680" y="13472"/>
                    <a:pt x="9863" y="13497"/>
                    <a:pt x="10230" y="13570"/>
                  </a:cubicBezTo>
                  <a:lnTo>
                    <a:pt x="10010" y="13570"/>
                  </a:lnTo>
                  <a:cubicBezTo>
                    <a:pt x="9790" y="13570"/>
                    <a:pt x="9472" y="13472"/>
                    <a:pt x="9611" y="13472"/>
                  </a:cubicBezTo>
                  <a:close/>
                  <a:moveTo>
                    <a:pt x="7905"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30"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23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160" y="11380"/>
                    <a:pt x="7151" y="11189"/>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7"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37"/>
                    <a:pt x="7196" y="8054"/>
                    <a:pt x="7343" y="7867"/>
                  </a:cubicBezTo>
                  <a:lnTo>
                    <a:pt x="7343" y="7867"/>
                  </a:lnTo>
                  <a:cubicBezTo>
                    <a:pt x="7352" y="7863"/>
                    <a:pt x="7360" y="7857"/>
                    <a:pt x="7370" y="7851"/>
                  </a:cubicBezTo>
                  <a:cubicBezTo>
                    <a:pt x="7370" y="7844"/>
                    <a:pt x="7371" y="7838"/>
                    <a:pt x="7371" y="7832"/>
                  </a:cubicBezTo>
                  <a:lnTo>
                    <a:pt x="7371" y="7832"/>
                  </a:lnTo>
                  <a:cubicBezTo>
                    <a:pt x="7455" y="7724"/>
                    <a:pt x="7533" y="7618"/>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1" name="Google Shape;1651;p39"/>
            <p:cNvSpPr/>
            <p:nvPr/>
          </p:nvSpPr>
          <p:spPr>
            <a:xfrm>
              <a:off x="4918125" y="3530600"/>
              <a:ext cx="482450" cy="509275"/>
            </a:xfrm>
            <a:custGeom>
              <a:avLst/>
              <a:gdLst/>
              <a:ahLst/>
              <a:cxnLst/>
              <a:rect l="l" t="t" r="r" b="b"/>
              <a:pathLst>
                <a:path w="19298" h="20371" extrusionOk="0">
                  <a:moveTo>
                    <a:pt x="8892" y="11623"/>
                  </a:moveTo>
                  <a:lnTo>
                    <a:pt x="8892" y="11623"/>
                  </a:lnTo>
                  <a:cubicBezTo>
                    <a:pt x="8893" y="11623"/>
                    <a:pt x="8911" y="11669"/>
                    <a:pt x="8935" y="11733"/>
                  </a:cubicBezTo>
                  <a:lnTo>
                    <a:pt x="8935" y="11733"/>
                  </a:lnTo>
                  <a:cubicBezTo>
                    <a:pt x="8926" y="11715"/>
                    <a:pt x="8918" y="11698"/>
                    <a:pt x="8909" y="11681"/>
                  </a:cubicBezTo>
                  <a:cubicBezTo>
                    <a:pt x="8896" y="11641"/>
                    <a:pt x="8891" y="11623"/>
                    <a:pt x="8892" y="11623"/>
                  </a:cubicBezTo>
                  <a:close/>
                  <a:moveTo>
                    <a:pt x="9018" y="11962"/>
                  </a:moveTo>
                  <a:lnTo>
                    <a:pt x="9018" y="11962"/>
                  </a:lnTo>
                  <a:cubicBezTo>
                    <a:pt x="9055" y="12068"/>
                    <a:pt x="9085" y="12157"/>
                    <a:pt x="9082" y="12157"/>
                  </a:cubicBezTo>
                  <a:cubicBezTo>
                    <a:pt x="9079" y="12157"/>
                    <a:pt x="9061" y="12116"/>
                    <a:pt x="9019" y="12011"/>
                  </a:cubicBezTo>
                  <a:cubicBezTo>
                    <a:pt x="9019" y="11994"/>
                    <a:pt x="9019" y="11978"/>
                    <a:pt x="9018" y="11962"/>
                  </a:cubicBezTo>
                  <a:close/>
                  <a:moveTo>
                    <a:pt x="12436" y="1"/>
                  </a:moveTo>
                  <a:cubicBezTo>
                    <a:pt x="11187" y="1"/>
                    <a:pt x="9938" y="198"/>
                    <a:pt x="8689" y="573"/>
                  </a:cubicBezTo>
                  <a:cubicBezTo>
                    <a:pt x="2640" y="2772"/>
                    <a:pt x="0" y="9812"/>
                    <a:pt x="2970" y="15421"/>
                  </a:cubicBezTo>
                  <a:cubicBezTo>
                    <a:pt x="4070" y="17511"/>
                    <a:pt x="5720" y="19051"/>
                    <a:pt x="7810" y="19931"/>
                  </a:cubicBezTo>
                  <a:cubicBezTo>
                    <a:pt x="8323" y="20224"/>
                    <a:pt x="8934" y="20370"/>
                    <a:pt x="9545" y="20370"/>
                  </a:cubicBezTo>
                  <a:cubicBezTo>
                    <a:pt x="9850" y="20370"/>
                    <a:pt x="10156" y="20334"/>
                    <a:pt x="10449" y="20261"/>
                  </a:cubicBezTo>
                  <a:cubicBezTo>
                    <a:pt x="11329" y="20041"/>
                    <a:pt x="12099" y="19491"/>
                    <a:pt x="12539" y="18721"/>
                  </a:cubicBezTo>
                  <a:cubicBezTo>
                    <a:pt x="13309" y="17291"/>
                    <a:pt x="13089" y="14761"/>
                    <a:pt x="11329" y="13991"/>
                  </a:cubicBezTo>
                  <a:lnTo>
                    <a:pt x="11439" y="13991"/>
                  </a:lnTo>
                  <a:cubicBezTo>
                    <a:pt x="10999" y="13771"/>
                    <a:pt x="10669" y="13661"/>
                    <a:pt x="10339" y="13441"/>
                  </a:cubicBezTo>
                  <a:lnTo>
                    <a:pt x="10009" y="13221"/>
                  </a:lnTo>
                  <a:lnTo>
                    <a:pt x="10009" y="13221"/>
                  </a:lnTo>
                  <a:cubicBezTo>
                    <a:pt x="9761" y="12973"/>
                    <a:pt x="9653" y="12865"/>
                    <a:pt x="9459" y="12671"/>
                  </a:cubicBezTo>
                  <a:lnTo>
                    <a:pt x="9459" y="12671"/>
                  </a:lnTo>
                  <a:lnTo>
                    <a:pt x="9349" y="12451"/>
                  </a:lnTo>
                  <a:cubicBezTo>
                    <a:pt x="9194" y="12296"/>
                    <a:pt x="9094" y="12086"/>
                    <a:pt x="9009" y="11899"/>
                  </a:cubicBezTo>
                  <a:lnTo>
                    <a:pt x="9009" y="11899"/>
                  </a:lnTo>
                  <a:cubicBezTo>
                    <a:pt x="8982" y="11747"/>
                    <a:pt x="8909" y="11641"/>
                    <a:pt x="8909" y="11461"/>
                  </a:cubicBezTo>
                  <a:cubicBezTo>
                    <a:pt x="8894" y="11430"/>
                    <a:pt x="8880" y="11397"/>
                    <a:pt x="8869" y="11362"/>
                  </a:cubicBezTo>
                  <a:lnTo>
                    <a:pt x="8869" y="11362"/>
                  </a:lnTo>
                  <a:cubicBezTo>
                    <a:pt x="8872" y="11384"/>
                    <a:pt x="8872" y="11393"/>
                    <a:pt x="8870" y="11393"/>
                  </a:cubicBezTo>
                  <a:cubicBezTo>
                    <a:pt x="8860" y="11393"/>
                    <a:pt x="8814" y="11243"/>
                    <a:pt x="8802" y="11091"/>
                  </a:cubicBezTo>
                  <a:lnTo>
                    <a:pt x="8802" y="11091"/>
                  </a:lnTo>
                  <a:cubicBezTo>
                    <a:pt x="8821" y="11185"/>
                    <a:pt x="8840" y="11278"/>
                    <a:pt x="8869" y="11362"/>
                  </a:cubicBezTo>
                  <a:lnTo>
                    <a:pt x="8869" y="11362"/>
                  </a:lnTo>
                  <a:cubicBezTo>
                    <a:pt x="8862" y="11319"/>
                    <a:pt x="8842" y="11232"/>
                    <a:pt x="8802" y="11082"/>
                  </a:cubicBezTo>
                  <a:lnTo>
                    <a:pt x="8802" y="11082"/>
                  </a:lnTo>
                  <a:cubicBezTo>
                    <a:pt x="8802" y="11085"/>
                    <a:pt x="8802" y="11088"/>
                    <a:pt x="8802" y="11091"/>
                  </a:cubicBezTo>
                  <a:lnTo>
                    <a:pt x="8802" y="11091"/>
                  </a:lnTo>
                  <a:cubicBezTo>
                    <a:pt x="8801" y="11082"/>
                    <a:pt x="8799" y="11074"/>
                    <a:pt x="8797" y="11065"/>
                  </a:cubicBezTo>
                  <a:lnTo>
                    <a:pt x="8797" y="11065"/>
                  </a:lnTo>
                  <a:cubicBezTo>
                    <a:pt x="8799" y="11071"/>
                    <a:pt x="8800" y="11076"/>
                    <a:pt x="8802" y="11082"/>
                  </a:cubicBezTo>
                  <a:lnTo>
                    <a:pt x="8802" y="11082"/>
                  </a:lnTo>
                  <a:cubicBezTo>
                    <a:pt x="8800" y="11061"/>
                    <a:pt x="8799" y="11041"/>
                    <a:pt x="8799" y="11021"/>
                  </a:cubicBezTo>
                  <a:cubicBezTo>
                    <a:pt x="8689" y="10692"/>
                    <a:pt x="8799" y="10692"/>
                    <a:pt x="8799" y="10472"/>
                  </a:cubicBezTo>
                  <a:lnTo>
                    <a:pt x="8799" y="9592"/>
                  </a:lnTo>
                  <a:cubicBezTo>
                    <a:pt x="8797" y="9618"/>
                    <a:pt x="8795" y="9643"/>
                    <a:pt x="8794" y="9667"/>
                  </a:cubicBezTo>
                  <a:lnTo>
                    <a:pt x="8794" y="9667"/>
                  </a:lnTo>
                  <a:cubicBezTo>
                    <a:pt x="8797" y="9594"/>
                    <a:pt x="8799" y="9529"/>
                    <a:pt x="8799" y="9482"/>
                  </a:cubicBezTo>
                  <a:cubicBezTo>
                    <a:pt x="8854" y="9317"/>
                    <a:pt x="8909" y="9179"/>
                    <a:pt x="8964" y="9042"/>
                  </a:cubicBezTo>
                  <a:lnTo>
                    <a:pt x="8964" y="9042"/>
                  </a:lnTo>
                  <a:cubicBezTo>
                    <a:pt x="8992" y="9014"/>
                    <a:pt x="9019" y="8987"/>
                    <a:pt x="9019" y="8932"/>
                  </a:cubicBezTo>
                  <a:lnTo>
                    <a:pt x="9239" y="8492"/>
                  </a:lnTo>
                  <a:cubicBezTo>
                    <a:pt x="9320" y="8371"/>
                    <a:pt x="9459" y="8191"/>
                    <a:pt x="9561" y="8060"/>
                  </a:cubicBezTo>
                  <a:lnTo>
                    <a:pt x="9561" y="8060"/>
                  </a:lnTo>
                  <a:cubicBezTo>
                    <a:pt x="9674" y="7948"/>
                    <a:pt x="9786" y="7835"/>
                    <a:pt x="9899" y="7722"/>
                  </a:cubicBezTo>
                  <a:lnTo>
                    <a:pt x="10229" y="7392"/>
                  </a:lnTo>
                  <a:cubicBezTo>
                    <a:pt x="10239" y="7382"/>
                    <a:pt x="10248" y="7373"/>
                    <a:pt x="10256" y="7365"/>
                  </a:cubicBezTo>
                  <a:lnTo>
                    <a:pt x="10256" y="7365"/>
                  </a:lnTo>
                  <a:cubicBezTo>
                    <a:pt x="10354" y="7307"/>
                    <a:pt x="10457" y="7243"/>
                    <a:pt x="10555" y="7186"/>
                  </a:cubicBezTo>
                  <a:lnTo>
                    <a:pt x="10555" y="7186"/>
                  </a:lnTo>
                  <a:cubicBezTo>
                    <a:pt x="10583" y="7185"/>
                    <a:pt x="10620" y="7180"/>
                    <a:pt x="10669" y="7172"/>
                  </a:cubicBezTo>
                  <a:lnTo>
                    <a:pt x="11109" y="6952"/>
                  </a:lnTo>
                  <a:lnTo>
                    <a:pt x="11537" y="6866"/>
                  </a:lnTo>
                  <a:lnTo>
                    <a:pt x="11537" y="6866"/>
                  </a:lnTo>
                  <a:cubicBezTo>
                    <a:pt x="11492" y="6871"/>
                    <a:pt x="11457" y="6874"/>
                    <a:pt x="11440" y="6874"/>
                  </a:cubicBezTo>
                  <a:cubicBezTo>
                    <a:pt x="11410" y="6874"/>
                    <a:pt x="11433" y="6865"/>
                    <a:pt x="11549" y="6842"/>
                  </a:cubicBezTo>
                  <a:lnTo>
                    <a:pt x="11659" y="6842"/>
                  </a:lnTo>
                  <a:lnTo>
                    <a:pt x="11537" y="6866"/>
                  </a:lnTo>
                  <a:lnTo>
                    <a:pt x="11537" y="6866"/>
                  </a:lnTo>
                  <a:cubicBezTo>
                    <a:pt x="11598" y="6860"/>
                    <a:pt x="11677" y="6851"/>
                    <a:pt x="11755" y="6842"/>
                  </a:cubicBezTo>
                  <a:lnTo>
                    <a:pt x="12649" y="6842"/>
                  </a:lnTo>
                  <a:cubicBezTo>
                    <a:pt x="12979" y="6842"/>
                    <a:pt x="13199" y="6952"/>
                    <a:pt x="13529" y="6952"/>
                  </a:cubicBezTo>
                  <a:cubicBezTo>
                    <a:pt x="13920" y="7069"/>
                    <a:pt x="14290" y="7123"/>
                    <a:pt x="14637" y="7123"/>
                  </a:cubicBezTo>
                  <a:cubicBezTo>
                    <a:pt x="18193" y="7123"/>
                    <a:pt x="19297" y="1455"/>
                    <a:pt x="15289" y="353"/>
                  </a:cubicBezTo>
                  <a:cubicBezTo>
                    <a:pt x="14338" y="115"/>
                    <a:pt x="13387" y="1"/>
                    <a:pt x="12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2" name="Google Shape;1652;p39"/>
            <p:cNvSpPr/>
            <p:nvPr/>
          </p:nvSpPr>
          <p:spPr>
            <a:xfrm>
              <a:off x="5630300" y="3530125"/>
              <a:ext cx="409725" cy="509975"/>
            </a:xfrm>
            <a:custGeom>
              <a:avLst/>
              <a:gdLst/>
              <a:ahLst/>
              <a:cxnLst/>
              <a:rect l="l" t="t" r="r" b="b"/>
              <a:pathLst>
                <a:path w="16389" h="20399" extrusionOk="0">
                  <a:moveTo>
                    <a:pt x="7822" y="7234"/>
                  </a:moveTo>
                  <a:cubicBezTo>
                    <a:pt x="7767" y="7274"/>
                    <a:pt x="7722" y="7301"/>
                    <a:pt x="7700" y="7301"/>
                  </a:cubicBezTo>
                  <a:cubicBezTo>
                    <a:pt x="7744" y="7279"/>
                    <a:pt x="7785" y="7256"/>
                    <a:pt x="7822" y="7234"/>
                  </a:cubicBezTo>
                  <a:close/>
                  <a:moveTo>
                    <a:pt x="7185" y="8081"/>
                  </a:moveTo>
                  <a:cubicBezTo>
                    <a:pt x="7174" y="8081"/>
                    <a:pt x="7040" y="8331"/>
                    <a:pt x="7040" y="8401"/>
                  </a:cubicBezTo>
                  <a:cubicBezTo>
                    <a:pt x="7159" y="8162"/>
                    <a:pt x="7192" y="8081"/>
                    <a:pt x="7185" y="8081"/>
                  </a:cubicBezTo>
                  <a:close/>
                  <a:moveTo>
                    <a:pt x="6845" y="9553"/>
                  </a:moveTo>
                  <a:lnTo>
                    <a:pt x="6845" y="9553"/>
                  </a:lnTo>
                  <a:cubicBezTo>
                    <a:pt x="6836" y="9609"/>
                    <a:pt x="6828" y="9646"/>
                    <a:pt x="6823" y="9646"/>
                  </a:cubicBezTo>
                  <a:cubicBezTo>
                    <a:pt x="6821" y="9646"/>
                    <a:pt x="6820" y="9635"/>
                    <a:pt x="6820" y="9611"/>
                  </a:cubicBezTo>
                  <a:cubicBezTo>
                    <a:pt x="6830" y="9590"/>
                    <a:pt x="6839" y="9571"/>
                    <a:pt x="6845"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43" y="13472"/>
                  </a:moveTo>
                  <a:cubicBezTo>
                    <a:pt x="9728" y="13472"/>
                    <a:pt x="9936" y="13497"/>
                    <a:pt x="10339" y="13570"/>
                  </a:cubicBezTo>
                  <a:lnTo>
                    <a:pt x="10009" y="13570"/>
                  </a:lnTo>
                  <a:cubicBezTo>
                    <a:pt x="9789" y="13570"/>
                    <a:pt x="9472" y="13472"/>
                    <a:pt x="9643" y="13472"/>
                  </a:cubicBezTo>
                  <a:close/>
                  <a:moveTo>
                    <a:pt x="7904" y="0"/>
                  </a:moveTo>
                  <a:cubicBezTo>
                    <a:pt x="7218" y="0"/>
                    <a:pt x="6517" y="124"/>
                    <a:pt x="5940" y="372"/>
                  </a:cubicBezTo>
                  <a:lnTo>
                    <a:pt x="6050" y="482"/>
                  </a:lnTo>
                  <a:cubicBezTo>
                    <a:pt x="2310" y="2131"/>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9129" y="13240"/>
                  </a:ln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6" y="11477"/>
                    <a:pt x="7255" y="11476"/>
                  </a:cubicBezTo>
                  <a:lnTo>
                    <a:pt x="7255" y="11476"/>
                  </a:lnTo>
                  <a:cubicBezTo>
                    <a:pt x="7246" y="11404"/>
                    <a:pt x="7221" y="11332"/>
                    <a:pt x="7150" y="11260"/>
                  </a:cubicBezTo>
                  <a:lnTo>
                    <a:pt x="7150" y="11260"/>
                  </a:lnTo>
                  <a:cubicBezTo>
                    <a:pt x="7127" y="11193"/>
                    <a:pt x="7104" y="11125"/>
                    <a:pt x="7066" y="11072"/>
                  </a:cubicBezTo>
                  <a:lnTo>
                    <a:pt x="7066"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237"/>
                    <a:pt x="7195" y="8054"/>
                    <a:pt x="7343" y="7867"/>
                  </a:cubicBezTo>
                  <a:lnTo>
                    <a:pt x="7343" y="7867"/>
                  </a:lnTo>
                  <a:cubicBezTo>
                    <a:pt x="7351" y="7863"/>
                    <a:pt x="7360" y="7857"/>
                    <a:pt x="7370" y="7851"/>
                  </a:cubicBezTo>
                  <a:cubicBezTo>
                    <a:pt x="7370" y="7844"/>
                    <a:pt x="7370" y="7838"/>
                    <a:pt x="7371" y="7832"/>
                  </a:cubicBezTo>
                  <a:lnTo>
                    <a:pt x="7371" y="7832"/>
                  </a:lnTo>
                  <a:cubicBezTo>
                    <a:pt x="7455" y="7724"/>
                    <a:pt x="7532" y="7618"/>
                    <a:pt x="7573" y="7538"/>
                  </a:cubicBezTo>
                  <a:lnTo>
                    <a:pt x="7573" y="7538"/>
                  </a:lnTo>
                  <a:cubicBezTo>
                    <a:pt x="7687" y="7423"/>
                    <a:pt x="7835" y="7275"/>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3" name="Google Shape;1653;p39"/>
            <p:cNvSpPr/>
            <p:nvPr/>
          </p:nvSpPr>
          <p:spPr>
            <a:xfrm>
              <a:off x="6248975" y="3530600"/>
              <a:ext cx="482450" cy="509275"/>
            </a:xfrm>
            <a:custGeom>
              <a:avLst/>
              <a:gdLst/>
              <a:ahLst/>
              <a:cxnLst/>
              <a:rect l="l" t="t" r="r" b="b"/>
              <a:pathLst>
                <a:path w="19298" h="20371" extrusionOk="0">
                  <a:moveTo>
                    <a:pt x="9018" y="11962"/>
                  </a:moveTo>
                  <a:lnTo>
                    <a:pt x="9018" y="11962"/>
                  </a:lnTo>
                  <a:cubicBezTo>
                    <a:pt x="9055"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0" y="2772"/>
                    <a:pt x="1" y="9812"/>
                    <a:pt x="2970" y="15421"/>
                  </a:cubicBezTo>
                  <a:cubicBezTo>
                    <a:pt x="4070" y="17511"/>
                    <a:pt x="5720" y="19051"/>
                    <a:pt x="7810" y="19931"/>
                  </a:cubicBezTo>
                  <a:cubicBezTo>
                    <a:pt x="8323" y="20224"/>
                    <a:pt x="8934" y="20370"/>
                    <a:pt x="9545" y="20370"/>
                  </a:cubicBezTo>
                  <a:cubicBezTo>
                    <a:pt x="9851" y="20370"/>
                    <a:pt x="10156" y="20334"/>
                    <a:pt x="10450" y="20261"/>
                  </a:cubicBezTo>
                  <a:cubicBezTo>
                    <a:pt x="11330" y="20041"/>
                    <a:pt x="12099" y="19491"/>
                    <a:pt x="12539" y="18721"/>
                  </a:cubicBezTo>
                  <a:cubicBezTo>
                    <a:pt x="13309" y="17291"/>
                    <a:pt x="13089" y="14761"/>
                    <a:pt x="11330" y="13991"/>
                  </a:cubicBezTo>
                  <a:cubicBezTo>
                    <a:pt x="11000" y="13771"/>
                    <a:pt x="10670" y="13661"/>
                    <a:pt x="10340" y="13441"/>
                  </a:cubicBezTo>
                  <a:lnTo>
                    <a:pt x="10010" y="13221"/>
                  </a:lnTo>
                  <a:lnTo>
                    <a:pt x="10010" y="13221"/>
                  </a:lnTo>
                  <a:cubicBezTo>
                    <a:pt x="9762" y="12973"/>
                    <a:pt x="9653" y="12865"/>
                    <a:pt x="9460" y="12671"/>
                  </a:cubicBezTo>
                  <a:lnTo>
                    <a:pt x="9460" y="12671"/>
                  </a:lnTo>
                  <a:lnTo>
                    <a:pt x="9350" y="12451"/>
                  </a:lnTo>
                  <a:cubicBezTo>
                    <a:pt x="9194" y="12295"/>
                    <a:pt x="9093" y="12084"/>
                    <a:pt x="9009" y="11896"/>
                  </a:cubicBezTo>
                  <a:lnTo>
                    <a:pt x="9009" y="11896"/>
                  </a:lnTo>
                  <a:cubicBezTo>
                    <a:pt x="8990" y="11805"/>
                    <a:pt x="8950" y="11730"/>
                    <a:pt x="8902" y="11646"/>
                  </a:cubicBezTo>
                  <a:lnTo>
                    <a:pt x="8902" y="11646"/>
                  </a:lnTo>
                  <a:cubicBezTo>
                    <a:pt x="8910" y="11666"/>
                    <a:pt x="8921" y="11696"/>
                    <a:pt x="8935" y="11733"/>
                  </a:cubicBezTo>
                  <a:lnTo>
                    <a:pt x="8935" y="11733"/>
                  </a:lnTo>
                  <a:cubicBezTo>
                    <a:pt x="8927" y="11715"/>
                    <a:pt x="8918" y="11698"/>
                    <a:pt x="8910" y="11681"/>
                  </a:cubicBezTo>
                  <a:cubicBezTo>
                    <a:pt x="8902" y="11657"/>
                    <a:pt x="8897" y="11642"/>
                    <a:pt x="8894" y="11633"/>
                  </a:cubicBezTo>
                  <a:lnTo>
                    <a:pt x="8894" y="11633"/>
                  </a:lnTo>
                  <a:cubicBezTo>
                    <a:pt x="8897" y="11637"/>
                    <a:pt x="8899" y="11642"/>
                    <a:pt x="8902" y="11646"/>
                  </a:cubicBezTo>
                  <a:lnTo>
                    <a:pt x="8902" y="11646"/>
                  </a:lnTo>
                  <a:cubicBezTo>
                    <a:pt x="8896" y="11632"/>
                    <a:pt x="8893" y="11623"/>
                    <a:pt x="8892" y="11623"/>
                  </a:cubicBezTo>
                  <a:lnTo>
                    <a:pt x="8892" y="11623"/>
                  </a:lnTo>
                  <a:cubicBezTo>
                    <a:pt x="8892" y="11623"/>
                    <a:pt x="8892" y="11626"/>
                    <a:pt x="8894" y="11633"/>
                  </a:cubicBezTo>
                  <a:lnTo>
                    <a:pt x="8894" y="11633"/>
                  </a:lnTo>
                  <a:cubicBezTo>
                    <a:pt x="8865" y="11581"/>
                    <a:pt x="8832" y="11526"/>
                    <a:pt x="8800" y="11461"/>
                  </a:cubicBezTo>
                  <a:cubicBezTo>
                    <a:pt x="8800" y="11395"/>
                    <a:pt x="8800" y="11318"/>
                    <a:pt x="8797" y="11237"/>
                  </a:cubicBezTo>
                  <a:lnTo>
                    <a:pt x="8797" y="11237"/>
                  </a:lnTo>
                  <a:cubicBezTo>
                    <a:pt x="8818" y="11349"/>
                    <a:pt x="8826" y="11393"/>
                    <a:pt x="8827" y="11393"/>
                  </a:cubicBezTo>
                  <a:cubicBezTo>
                    <a:pt x="8829" y="11393"/>
                    <a:pt x="8800" y="11193"/>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80" y="8282"/>
                    <a:pt x="9697" y="7894"/>
                    <a:pt x="9684" y="7894"/>
                  </a:cubicBezTo>
                  <a:lnTo>
                    <a:pt x="9684" y="7894"/>
                  </a:lnTo>
                  <a:cubicBezTo>
                    <a:pt x="9678" y="7894"/>
                    <a:pt x="9599" y="7979"/>
                    <a:pt x="9396" y="8207"/>
                  </a:cubicBezTo>
                  <a:lnTo>
                    <a:pt x="9396" y="8207"/>
                  </a:lnTo>
                  <a:cubicBezTo>
                    <a:pt x="9526" y="8045"/>
                    <a:pt x="9628" y="7883"/>
                    <a:pt x="9790" y="7722"/>
                  </a:cubicBezTo>
                  <a:lnTo>
                    <a:pt x="10230" y="7392"/>
                  </a:lnTo>
                  <a:cubicBezTo>
                    <a:pt x="10240" y="7382"/>
                    <a:pt x="10249" y="7373"/>
                    <a:pt x="10256" y="7365"/>
                  </a:cubicBezTo>
                  <a:lnTo>
                    <a:pt x="10256" y="7365"/>
                  </a:lnTo>
                  <a:cubicBezTo>
                    <a:pt x="10378" y="7293"/>
                    <a:pt x="10508" y="7213"/>
                    <a:pt x="10625" y="7146"/>
                  </a:cubicBezTo>
                  <a:lnTo>
                    <a:pt x="10625" y="7146"/>
                  </a:lnTo>
                  <a:lnTo>
                    <a:pt x="11110" y="6952"/>
                  </a:lnTo>
                  <a:lnTo>
                    <a:pt x="11571" y="6860"/>
                  </a:lnTo>
                  <a:lnTo>
                    <a:pt x="11571" y="6860"/>
                  </a:lnTo>
                  <a:cubicBezTo>
                    <a:pt x="11503" y="6868"/>
                    <a:pt x="11448" y="6874"/>
                    <a:pt x="11429" y="6874"/>
                  </a:cubicBezTo>
                  <a:cubicBezTo>
                    <a:pt x="11406" y="6874"/>
                    <a:pt x="11433" y="6865"/>
                    <a:pt x="11550" y="6842"/>
                  </a:cubicBezTo>
                  <a:lnTo>
                    <a:pt x="11660" y="6842"/>
                  </a:lnTo>
                  <a:lnTo>
                    <a:pt x="11571" y="6860"/>
                  </a:lnTo>
                  <a:lnTo>
                    <a:pt x="11571" y="6860"/>
                  </a:lnTo>
                  <a:cubicBezTo>
                    <a:pt x="11615" y="6854"/>
                    <a:pt x="11665" y="6848"/>
                    <a:pt x="11715" y="6842"/>
                  </a:cubicBezTo>
                  <a:lnTo>
                    <a:pt x="12649" y="6842"/>
                  </a:lnTo>
                  <a:cubicBezTo>
                    <a:pt x="12979" y="6842"/>
                    <a:pt x="13199" y="6952"/>
                    <a:pt x="13419" y="6952"/>
                  </a:cubicBezTo>
                  <a:cubicBezTo>
                    <a:pt x="13820" y="7069"/>
                    <a:pt x="14199" y="7123"/>
                    <a:pt x="14554" y="7123"/>
                  </a:cubicBezTo>
                  <a:cubicBezTo>
                    <a:pt x="18193" y="7123"/>
                    <a:pt x="19298" y="1455"/>
                    <a:pt x="15289" y="353"/>
                  </a:cubicBezTo>
                  <a:cubicBezTo>
                    <a:pt x="14338"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4" name="Google Shape;1654;p39"/>
            <p:cNvSpPr/>
            <p:nvPr/>
          </p:nvSpPr>
          <p:spPr>
            <a:xfrm>
              <a:off x="6961150" y="35301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1"/>
                  </a:moveTo>
                  <a:cubicBezTo>
                    <a:pt x="7174" y="8081"/>
                    <a:pt x="7040" y="8331"/>
                    <a:pt x="7040" y="8401"/>
                  </a:cubicBezTo>
                  <a:cubicBezTo>
                    <a:pt x="7160" y="8162"/>
                    <a:pt x="7192" y="8081"/>
                    <a:pt x="7186" y="8081"/>
                  </a:cubicBezTo>
                  <a:close/>
                  <a:moveTo>
                    <a:pt x="6846" y="9553"/>
                  </a:moveTo>
                  <a:cubicBezTo>
                    <a:pt x="6836" y="9609"/>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2"/>
                  </a:moveTo>
                  <a:cubicBezTo>
                    <a:pt x="9729" y="13472"/>
                    <a:pt x="9936" y="13497"/>
                    <a:pt x="10340" y="13570"/>
                  </a:cubicBezTo>
                  <a:lnTo>
                    <a:pt x="10010" y="13570"/>
                  </a:lnTo>
                  <a:cubicBezTo>
                    <a:pt x="9790" y="13570"/>
                    <a:pt x="9472" y="13472"/>
                    <a:pt x="9643" y="13472"/>
                  </a:cubicBezTo>
                  <a:close/>
                  <a:moveTo>
                    <a:pt x="7904"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7" y="11404"/>
                    <a:pt x="7222" y="11332"/>
                    <a:pt x="7150" y="11260"/>
                  </a:cubicBezTo>
                  <a:lnTo>
                    <a:pt x="7150" y="11260"/>
                  </a:lnTo>
                  <a:cubicBezTo>
                    <a:pt x="7127" y="11193"/>
                    <a:pt x="7105" y="11125"/>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5" name="Google Shape;1655;p39"/>
            <p:cNvSpPr/>
            <p:nvPr/>
          </p:nvSpPr>
          <p:spPr>
            <a:xfrm>
              <a:off x="238125" y="1559625"/>
              <a:ext cx="409725" cy="509600"/>
            </a:xfrm>
            <a:custGeom>
              <a:avLst/>
              <a:gdLst/>
              <a:ahLst/>
              <a:cxnLst/>
              <a:rect l="l" t="t" r="r" b="b"/>
              <a:pathLst>
                <a:path w="16389" h="20384" extrusionOk="0">
                  <a:moveTo>
                    <a:pt x="8094" y="7019"/>
                  </a:moveTo>
                  <a:lnTo>
                    <a:pt x="8094" y="7019"/>
                  </a:lnTo>
                  <a:cubicBezTo>
                    <a:pt x="8030" y="7061"/>
                    <a:pt x="7973" y="7107"/>
                    <a:pt x="7913" y="7161"/>
                  </a:cubicBezTo>
                  <a:lnTo>
                    <a:pt x="7913" y="7161"/>
                  </a:lnTo>
                  <a:cubicBezTo>
                    <a:pt x="7907" y="7172"/>
                    <a:pt x="7901" y="7183"/>
                    <a:pt x="7895" y="7194"/>
                  </a:cubicBezTo>
                  <a:lnTo>
                    <a:pt x="7895" y="7194"/>
                  </a:lnTo>
                  <a:cubicBezTo>
                    <a:pt x="7965" y="7132"/>
                    <a:pt x="8039" y="7068"/>
                    <a:pt x="8094" y="7019"/>
                  </a:cubicBezTo>
                  <a:close/>
                  <a:moveTo>
                    <a:pt x="7039" y="8469"/>
                  </a:moveTo>
                  <a:lnTo>
                    <a:pt x="7039" y="8469"/>
                  </a:lnTo>
                  <a:cubicBezTo>
                    <a:pt x="7006" y="8536"/>
                    <a:pt x="6983" y="8612"/>
                    <a:pt x="6964" y="8695"/>
                  </a:cubicBezTo>
                  <a:lnTo>
                    <a:pt x="6964" y="8695"/>
                  </a:lnTo>
                  <a:cubicBezTo>
                    <a:pt x="6979" y="8650"/>
                    <a:pt x="7003" y="8577"/>
                    <a:pt x="7039" y="8469"/>
                  </a:cubicBezTo>
                  <a:close/>
                  <a:moveTo>
                    <a:pt x="8202" y="12821"/>
                  </a:moveTo>
                  <a:cubicBezTo>
                    <a:pt x="8221" y="12837"/>
                    <a:pt x="8242" y="12853"/>
                    <a:pt x="8263" y="12869"/>
                  </a:cubicBezTo>
                  <a:lnTo>
                    <a:pt x="8263" y="12869"/>
                  </a:lnTo>
                  <a:cubicBezTo>
                    <a:pt x="8258" y="12869"/>
                    <a:pt x="8254" y="12869"/>
                    <a:pt x="8249" y="12869"/>
                  </a:cubicBezTo>
                  <a:lnTo>
                    <a:pt x="8202" y="12821"/>
                  </a:lnTo>
                  <a:close/>
                  <a:moveTo>
                    <a:pt x="8671" y="13146"/>
                  </a:moveTo>
                  <a:cubicBezTo>
                    <a:pt x="8676" y="13146"/>
                    <a:pt x="8813" y="13197"/>
                    <a:pt x="8954" y="13250"/>
                  </a:cubicBezTo>
                  <a:lnTo>
                    <a:pt x="8954" y="13250"/>
                  </a:lnTo>
                  <a:cubicBezTo>
                    <a:pt x="8902" y="13233"/>
                    <a:pt x="8851" y="13216"/>
                    <a:pt x="8799" y="13199"/>
                  </a:cubicBezTo>
                  <a:cubicBezTo>
                    <a:pt x="8704" y="13161"/>
                    <a:pt x="8668" y="13146"/>
                    <a:pt x="8671" y="13146"/>
                  </a:cubicBezTo>
                  <a:close/>
                  <a:moveTo>
                    <a:pt x="7675" y="0"/>
                  </a:moveTo>
                  <a:cubicBezTo>
                    <a:pt x="7064" y="0"/>
                    <a:pt x="6453"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5" y="13349"/>
                    <a:pt x="11659" y="13419"/>
                  </a:cubicBezTo>
                  <a:cubicBezTo>
                    <a:pt x="11549" y="13419"/>
                    <a:pt x="11329" y="13529"/>
                    <a:pt x="11109" y="13529"/>
                  </a:cubicBezTo>
                  <a:lnTo>
                    <a:pt x="10229" y="13529"/>
                  </a:lnTo>
                  <a:cubicBezTo>
                    <a:pt x="10152" y="13521"/>
                    <a:pt x="10084" y="13514"/>
                    <a:pt x="10022" y="13509"/>
                  </a:cubicBezTo>
                  <a:lnTo>
                    <a:pt x="10022" y="13509"/>
                  </a:lnTo>
                  <a:cubicBezTo>
                    <a:pt x="10105" y="13529"/>
                    <a:pt x="10167" y="13529"/>
                    <a:pt x="10229" y="13529"/>
                  </a:cubicBezTo>
                  <a:lnTo>
                    <a:pt x="10009" y="13529"/>
                  </a:lnTo>
                  <a:cubicBezTo>
                    <a:pt x="9789" y="13529"/>
                    <a:pt x="9471" y="13480"/>
                    <a:pt x="9610" y="13480"/>
                  </a:cubicBezTo>
                  <a:cubicBezTo>
                    <a:pt x="9665" y="13480"/>
                    <a:pt x="9791" y="13487"/>
                    <a:pt x="10022" y="13509"/>
                  </a:cubicBezTo>
                  <a:lnTo>
                    <a:pt x="10022" y="13509"/>
                  </a:lnTo>
                  <a:cubicBezTo>
                    <a:pt x="9959" y="13493"/>
                    <a:pt x="9885" y="13466"/>
                    <a:pt x="9789" y="13419"/>
                  </a:cubicBezTo>
                  <a:cubicBezTo>
                    <a:pt x="9562" y="13419"/>
                    <a:pt x="9336" y="13367"/>
                    <a:pt x="9109" y="13298"/>
                  </a:cubicBezTo>
                  <a:lnTo>
                    <a:pt x="9109" y="13298"/>
                  </a:lnTo>
                  <a:lnTo>
                    <a:pt x="8689" y="13089"/>
                  </a:lnTo>
                  <a:cubicBezTo>
                    <a:pt x="8602" y="13001"/>
                    <a:pt x="8514" y="12914"/>
                    <a:pt x="8372" y="12882"/>
                  </a:cubicBezTo>
                  <a:lnTo>
                    <a:pt x="8372" y="12882"/>
                  </a:lnTo>
                  <a:cubicBezTo>
                    <a:pt x="8028" y="12538"/>
                    <a:pt x="8012" y="12530"/>
                    <a:pt x="7809" y="12429"/>
                  </a:cubicBezTo>
                  <a:lnTo>
                    <a:pt x="7738" y="12334"/>
                  </a:lnTo>
                  <a:lnTo>
                    <a:pt x="7738" y="12334"/>
                  </a:lnTo>
                  <a:cubicBezTo>
                    <a:pt x="7717" y="12297"/>
                    <a:pt x="7699" y="12253"/>
                    <a:pt x="7699" y="12209"/>
                  </a:cubicBezTo>
                  <a:cubicBezTo>
                    <a:pt x="7589" y="12209"/>
                    <a:pt x="7369" y="11769"/>
                    <a:pt x="7259" y="11549"/>
                  </a:cubicBezTo>
                  <a:cubicBezTo>
                    <a:pt x="7259" y="11549"/>
                    <a:pt x="7259" y="11458"/>
                    <a:pt x="7177" y="11359"/>
                  </a:cubicBezTo>
                  <a:lnTo>
                    <a:pt x="7177" y="11359"/>
                  </a:lnTo>
                  <a:cubicBezTo>
                    <a:pt x="7150" y="11290"/>
                    <a:pt x="7130" y="11234"/>
                    <a:pt x="7099" y="11184"/>
                  </a:cubicBezTo>
                  <a:lnTo>
                    <a:pt x="7099" y="11184"/>
                  </a:lnTo>
                  <a:cubicBezTo>
                    <a:pt x="7008" y="10929"/>
                    <a:pt x="6929" y="10728"/>
                    <a:pt x="6929" y="10449"/>
                  </a:cubicBezTo>
                  <a:cubicBezTo>
                    <a:pt x="6929" y="10415"/>
                    <a:pt x="6929" y="10377"/>
                    <a:pt x="6929" y="10339"/>
                  </a:cubicBezTo>
                  <a:cubicBezTo>
                    <a:pt x="6929" y="10009"/>
                    <a:pt x="6929" y="9789"/>
                    <a:pt x="6929" y="9459"/>
                  </a:cubicBezTo>
                  <a:lnTo>
                    <a:pt x="6929" y="9019"/>
                  </a:lnTo>
                  <a:cubicBezTo>
                    <a:pt x="6929" y="9019"/>
                    <a:pt x="6851" y="9643"/>
                    <a:pt x="6827" y="9643"/>
                  </a:cubicBezTo>
                  <a:cubicBezTo>
                    <a:pt x="6822" y="9643"/>
                    <a:pt x="6819" y="9621"/>
                    <a:pt x="6819" y="9569"/>
                  </a:cubicBezTo>
                  <a:cubicBezTo>
                    <a:pt x="6929" y="9349"/>
                    <a:pt x="6819" y="9459"/>
                    <a:pt x="6819" y="9349"/>
                  </a:cubicBezTo>
                  <a:cubicBezTo>
                    <a:pt x="6896" y="9119"/>
                    <a:pt x="6919" y="8888"/>
                    <a:pt x="6964" y="8695"/>
                  </a:cubicBezTo>
                  <a:lnTo>
                    <a:pt x="6964" y="8695"/>
                  </a:lnTo>
                  <a:cubicBezTo>
                    <a:pt x="6949" y="8740"/>
                    <a:pt x="6942" y="8758"/>
                    <a:pt x="6942" y="8758"/>
                  </a:cubicBezTo>
                  <a:cubicBezTo>
                    <a:pt x="6939" y="8758"/>
                    <a:pt x="7039" y="8433"/>
                    <a:pt x="7039" y="8359"/>
                  </a:cubicBezTo>
                  <a:cubicBezTo>
                    <a:pt x="7039" y="8306"/>
                    <a:pt x="7078" y="8233"/>
                    <a:pt x="7135" y="8150"/>
                  </a:cubicBezTo>
                  <a:lnTo>
                    <a:pt x="7135" y="8150"/>
                  </a:lnTo>
                  <a:cubicBezTo>
                    <a:pt x="7093" y="8238"/>
                    <a:pt x="7039" y="8380"/>
                    <a:pt x="7039"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cubicBezTo>
                    <a:pt x="7185" y="8073"/>
                    <a:pt x="7186" y="8075"/>
                    <a:pt x="7186" y="8081"/>
                  </a:cubicBezTo>
                  <a:lnTo>
                    <a:pt x="7186" y="8081"/>
                  </a:lnTo>
                  <a:cubicBezTo>
                    <a:pt x="7330" y="7889"/>
                    <a:pt x="7536" y="7661"/>
                    <a:pt x="7589" y="7497"/>
                  </a:cubicBezTo>
                  <a:lnTo>
                    <a:pt x="7589" y="7497"/>
                  </a:lnTo>
                  <a:cubicBezTo>
                    <a:pt x="7690" y="7420"/>
                    <a:pt x="7813" y="7329"/>
                    <a:pt x="7895" y="7194"/>
                  </a:cubicBezTo>
                  <a:lnTo>
                    <a:pt x="7895" y="7194"/>
                  </a:lnTo>
                  <a:cubicBezTo>
                    <a:pt x="7810" y="7268"/>
                    <a:pt x="7731" y="7337"/>
                    <a:pt x="7699" y="7369"/>
                  </a:cubicBezTo>
                  <a:cubicBezTo>
                    <a:pt x="7782" y="7286"/>
                    <a:pt x="7849" y="7219"/>
                    <a:pt x="7913" y="7161"/>
                  </a:cubicBezTo>
                  <a:lnTo>
                    <a:pt x="7913" y="7161"/>
                  </a:lnTo>
                  <a:cubicBezTo>
                    <a:pt x="7915" y="7157"/>
                    <a:pt x="7917" y="7153"/>
                    <a:pt x="7919" y="7149"/>
                  </a:cubicBezTo>
                  <a:lnTo>
                    <a:pt x="8029" y="7039"/>
                  </a:lnTo>
                  <a:cubicBezTo>
                    <a:pt x="8128" y="6965"/>
                    <a:pt x="8172" y="6935"/>
                    <a:pt x="8178" y="6935"/>
                  </a:cubicBezTo>
                  <a:cubicBezTo>
                    <a:pt x="8185" y="6935"/>
                    <a:pt x="8149" y="6969"/>
                    <a:pt x="8094" y="7019"/>
                  </a:cubicBezTo>
                  <a:lnTo>
                    <a:pt x="8094" y="7019"/>
                  </a:lnTo>
                  <a:cubicBezTo>
                    <a:pt x="8140"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0"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6" name="Google Shape;1656;p39"/>
            <p:cNvSpPr/>
            <p:nvPr/>
          </p:nvSpPr>
          <p:spPr>
            <a:xfrm>
              <a:off x="884300" y="1559050"/>
              <a:ext cx="455550" cy="509275"/>
            </a:xfrm>
            <a:custGeom>
              <a:avLst/>
              <a:gdLst/>
              <a:ahLst/>
              <a:cxnLst/>
              <a:rect l="l" t="t" r="r" b="b"/>
              <a:pathLst>
                <a:path w="18222" h="20371" extrusionOk="0">
                  <a:moveTo>
                    <a:pt x="11549" y="6842"/>
                  </a:moveTo>
                  <a:cubicBezTo>
                    <a:pt x="11634" y="6842"/>
                    <a:pt x="11736" y="6859"/>
                    <a:pt x="11842" y="6879"/>
                  </a:cubicBezTo>
                  <a:lnTo>
                    <a:pt x="11842" y="6879"/>
                  </a:lnTo>
                  <a:cubicBezTo>
                    <a:pt x="11698" y="6859"/>
                    <a:pt x="11549" y="6842"/>
                    <a:pt x="11549" y="6842"/>
                  </a:cubicBezTo>
                  <a:close/>
                  <a:moveTo>
                    <a:pt x="7749" y="9143"/>
                  </a:moveTo>
                  <a:cubicBezTo>
                    <a:pt x="7716" y="9219"/>
                    <a:pt x="7689" y="9275"/>
                    <a:pt x="7680" y="9275"/>
                  </a:cubicBezTo>
                  <a:cubicBezTo>
                    <a:pt x="7673" y="9275"/>
                    <a:pt x="7677" y="9240"/>
                    <a:pt x="7699" y="9152"/>
                  </a:cubicBezTo>
                  <a:cubicBezTo>
                    <a:pt x="7719" y="9152"/>
                    <a:pt x="7736" y="9148"/>
                    <a:pt x="7749" y="9143"/>
                  </a:cubicBezTo>
                  <a:close/>
                  <a:moveTo>
                    <a:pt x="7589" y="10692"/>
                  </a:moveTo>
                  <a:cubicBezTo>
                    <a:pt x="7615" y="10785"/>
                    <a:pt x="7637" y="10869"/>
                    <a:pt x="7657" y="10944"/>
                  </a:cubicBezTo>
                  <a:lnTo>
                    <a:pt x="7657" y="10944"/>
                  </a:lnTo>
                  <a:cubicBezTo>
                    <a:pt x="7639" y="10862"/>
                    <a:pt x="7618" y="10777"/>
                    <a:pt x="7589" y="10692"/>
                  </a:cubicBezTo>
                  <a:close/>
                  <a:moveTo>
                    <a:pt x="7657" y="10944"/>
                  </a:moveTo>
                  <a:cubicBezTo>
                    <a:pt x="7693" y="11113"/>
                    <a:pt x="7714" y="11266"/>
                    <a:pt x="7754" y="11369"/>
                  </a:cubicBezTo>
                  <a:lnTo>
                    <a:pt x="7754" y="11369"/>
                  </a:lnTo>
                  <a:cubicBezTo>
                    <a:pt x="7740" y="11285"/>
                    <a:pt x="7709" y="11149"/>
                    <a:pt x="7657" y="10944"/>
                  </a:cubicBezTo>
                  <a:close/>
                  <a:moveTo>
                    <a:pt x="8429" y="12900"/>
                  </a:moveTo>
                  <a:lnTo>
                    <a:pt x="8429" y="12900"/>
                  </a:lnTo>
                  <a:cubicBezTo>
                    <a:pt x="8481" y="12977"/>
                    <a:pt x="8518" y="13034"/>
                    <a:pt x="8508" y="13034"/>
                  </a:cubicBezTo>
                  <a:cubicBezTo>
                    <a:pt x="8504" y="13034"/>
                    <a:pt x="8492" y="13024"/>
                    <a:pt x="8469" y="13002"/>
                  </a:cubicBezTo>
                  <a:lnTo>
                    <a:pt x="8429" y="12900"/>
                  </a:lnTo>
                  <a:close/>
                  <a:moveTo>
                    <a:pt x="11301" y="1"/>
                  </a:moveTo>
                  <a:cubicBezTo>
                    <a:pt x="10033" y="1"/>
                    <a:pt x="8776" y="198"/>
                    <a:pt x="7589" y="573"/>
                  </a:cubicBezTo>
                  <a:cubicBezTo>
                    <a:pt x="5500" y="1343"/>
                    <a:pt x="3740" y="2773"/>
                    <a:pt x="2420" y="4533"/>
                  </a:cubicBezTo>
                  <a:cubicBezTo>
                    <a:pt x="220" y="7832"/>
                    <a:pt x="0" y="12012"/>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2"/>
                  </a:cubicBezTo>
                  <a:lnTo>
                    <a:pt x="10339" y="13992"/>
                  </a:lnTo>
                  <a:cubicBezTo>
                    <a:pt x="9899" y="13882"/>
                    <a:pt x="9569" y="13772"/>
                    <a:pt x="9239" y="13552"/>
                  </a:cubicBezTo>
                  <a:lnTo>
                    <a:pt x="8909" y="13222"/>
                  </a:lnTo>
                  <a:cubicBezTo>
                    <a:pt x="8792" y="13143"/>
                    <a:pt x="8730" y="13107"/>
                    <a:pt x="8706" y="13098"/>
                  </a:cubicBezTo>
                  <a:lnTo>
                    <a:pt x="8706" y="13098"/>
                  </a:lnTo>
                  <a:cubicBezTo>
                    <a:pt x="8583" y="12987"/>
                    <a:pt x="8491" y="12869"/>
                    <a:pt x="8359" y="12672"/>
                  </a:cubicBezTo>
                  <a:lnTo>
                    <a:pt x="8323" y="12635"/>
                  </a:lnTo>
                  <a:lnTo>
                    <a:pt x="8323" y="12635"/>
                  </a:lnTo>
                  <a:lnTo>
                    <a:pt x="8249" y="12452"/>
                  </a:lnTo>
                  <a:cubicBezTo>
                    <a:pt x="8096" y="12299"/>
                    <a:pt x="7996" y="12145"/>
                    <a:pt x="7913" y="11955"/>
                  </a:cubicBezTo>
                  <a:lnTo>
                    <a:pt x="7913" y="11955"/>
                  </a:lnTo>
                  <a:cubicBezTo>
                    <a:pt x="7889" y="11836"/>
                    <a:pt x="7809" y="11649"/>
                    <a:pt x="7809" y="11462"/>
                  </a:cubicBezTo>
                  <a:cubicBezTo>
                    <a:pt x="7787" y="11439"/>
                    <a:pt x="7769" y="11408"/>
                    <a:pt x="7754" y="11369"/>
                  </a:cubicBezTo>
                  <a:lnTo>
                    <a:pt x="7754" y="11369"/>
                  </a:lnTo>
                  <a:cubicBezTo>
                    <a:pt x="7767" y="11444"/>
                    <a:pt x="7766" y="11476"/>
                    <a:pt x="7757" y="11476"/>
                  </a:cubicBezTo>
                  <a:cubicBezTo>
                    <a:pt x="7732" y="11476"/>
                    <a:pt x="7646" y="11249"/>
                    <a:pt x="7589" y="11022"/>
                  </a:cubicBezTo>
                  <a:cubicBezTo>
                    <a:pt x="7480" y="10692"/>
                    <a:pt x="7589" y="10692"/>
                    <a:pt x="7589" y="10582"/>
                  </a:cubicBezTo>
                  <a:lnTo>
                    <a:pt x="7589" y="10079"/>
                  </a:lnTo>
                  <a:lnTo>
                    <a:pt x="7589" y="10079"/>
                  </a:lnTo>
                  <a:cubicBezTo>
                    <a:pt x="7619" y="9892"/>
                    <a:pt x="7659" y="9643"/>
                    <a:pt x="7699" y="9482"/>
                  </a:cubicBezTo>
                  <a:cubicBezTo>
                    <a:pt x="7789" y="9302"/>
                    <a:pt x="7879" y="9049"/>
                    <a:pt x="7909" y="8843"/>
                  </a:cubicBezTo>
                  <a:lnTo>
                    <a:pt x="7909" y="8843"/>
                  </a:lnTo>
                  <a:lnTo>
                    <a:pt x="8029" y="8602"/>
                  </a:lnTo>
                  <a:cubicBezTo>
                    <a:pt x="8175" y="8384"/>
                    <a:pt x="8560" y="7975"/>
                    <a:pt x="8520" y="7975"/>
                  </a:cubicBezTo>
                  <a:cubicBezTo>
                    <a:pt x="8499" y="7975"/>
                    <a:pt x="8366" y="8083"/>
                    <a:pt x="8029" y="8382"/>
                  </a:cubicBezTo>
                  <a:cubicBezTo>
                    <a:pt x="8249" y="8162"/>
                    <a:pt x="8469" y="7942"/>
                    <a:pt x="8689" y="7722"/>
                  </a:cubicBezTo>
                  <a:lnTo>
                    <a:pt x="8799" y="7612"/>
                  </a:lnTo>
                  <a:lnTo>
                    <a:pt x="8799" y="7612"/>
                  </a:lnTo>
                  <a:cubicBezTo>
                    <a:pt x="9129" y="7392"/>
                    <a:pt x="9349" y="7282"/>
                    <a:pt x="9679" y="7172"/>
                  </a:cubicBezTo>
                  <a:cubicBezTo>
                    <a:pt x="9715" y="7149"/>
                    <a:pt x="9744" y="7128"/>
                    <a:pt x="9768" y="7110"/>
                  </a:cubicBezTo>
                  <a:lnTo>
                    <a:pt x="9768" y="7110"/>
                  </a:lnTo>
                  <a:lnTo>
                    <a:pt x="10009" y="7062"/>
                  </a:lnTo>
                  <a:lnTo>
                    <a:pt x="10449" y="6952"/>
                  </a:lnTo>
                  <a:lnTo>
                    <a:pt x="10779" y="6952"/>
                  </a:lnTo>
                  <a:cubicBezTo>
                    <a:pt x="10880" y="6912"/>
                    <a:pt x="10911" y="6886"/>
                    <a:pt x="10897" y="6871"/>
                  </a:cubicBezTo>
                  <a:lnTo>
                    <a:pt x="10897" y="6871"/>
                  </a:lnTo>
                  <a:cubicBezTo>
                    <a:pt x="10926" y="6870"/>
                    <a:pt x="10956" y="6870"/>
                    <a:pt x="10985" y="6870"/>
                  </a:cubicBezTo>
                  <a:cubicBezTo>
                    <a:pt x="11192" y="6870"/>
                    <a:pt x="11384" y="6897"/>
                    <a:pt x="11549" y="6952"/>
                  </a:cubicBezTo>
                  <a:lnTo>
                    <a:pt x="11879" y="6952"/>
                  </a:lnTo>
                  <a:cubicBezTo>
                    <a:pt x="12075"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39"/>
            <p:cNvSpPr/>
            <p:nvPr/>
          </p:nvSpPr>
          <p:spPr>
            <a:xfrm>
              <a:off x="1566225" y="1559625"/>
              <a:ext cx="412475" cy="509600"/>
            </a:xfrm>
            <a:custGeom>
              <a:avLst/>
              <a:gdLst/>
              <a:ahLst/>
              <a:cxnLst/>
              <a:rect l="l" t="t" r="r" b="b"/>
              <a:pathLst>
                <a:path w="16499" h="20384" extrusionOk="0">
                  <a:moveTo>
                    <a:pt x="6966" y="10380"/>
                  </a:moveTo>
                  <a:cubicBezTo>
                    <a:pt x="6971" y="10441"/>
                    <a:pt x="6975" y="10500"/>
                    <a:pt x="6977" y="10550"/>
                  </a:cubicBezTo>
                  <a:lnTo>
                    <a:pt x="6977" y="10550"/>
                  </a:lnTo>
                  <a:cubicBezTo>
                    <a:pt x="7027" y="10525"/>
                    <a:pt x="7024" y="10456"/>
                    <a:pt x="6966" y="10380"/>
                  </a:cubicBezTo>
                  <a:close/>
                  <a:moveTo>
                    <a:pt x="8042" y="12683"/>
                  </a:moveTo>
                  <a:lnTo>
                    <a:pt x="8042" y="12683"/>
                  </a:lnTo>
                  <a:cubicBezTo>
                    <a:pt x="8044" y="12683"/>
                    <a:pt x="8100" y="12723"/>
                    <a:pt x="8176" y="12777"/>
                  </a:cubicBezTo>
                  <a:lnTo>
                    <a:pt x="8176" y="12777"/>
                  </a:lnTo>
                  <a:lnTo>
                    <a:pt x="8140" y="12759"/>
                  </a:lnTo>
                  <a:cubicBezTo>
                    <a:pt x="8068" y="12705"/>
                    <a:pt x="8040" y="12683"/>
                    <a:pt x="8042" y="12683"/>
                  </a:cubicBezTo>
                  <a:close/>
                  <a:moveTo>
                    <a:pt x="8710" y="13146"/>
                  </a:moveTo>
                  <a:cubicBezTo>
                    <a:pt x="8729" y="13146"/>
                    <a:pt x="8861" y="13196"/>
                    <a:pt x="8992" y="13248"/>
                  </a:cubicBezTo>
                  <a:lnTo>
                    <a:pt x="8992" y="13248"/>
                  </a:lnTo>
                  <a:cubicBezTo>
                    <a:pt x="8930" y="13232"/>
                    <a:pt x="8866" y="13215"/>
                    <a:pt x="8800" y="13199"/>
                  </a:cubicBezTo>
                  <a:cubicBezTo>
                    <a:pt x="8724" y="13161"/>
                    <a:pt x="8700" y="13146"/>
                    <a:pt x="8710" y="13146"/>
                  </a:cubicBezTo>
                  <a:close/>
                  <a:moveTo>
                    <a:pt x="9077" y="13282"/>
                  </a:moveTo>
                  <a:cubicBezTo>
                    <a:pt x="9182" y="13325"/>
                    <a:pt x="9269" y="13362"/>
                    <a:pt x="9266" y="13362"/>
                  </a:cubicBezTo>
                  <a:cubicBezTo>
                    <a:pt x="9264" y="13362"/>
                    <a:pt x="9224" y="13347"/>
                    <a:pt x="9129" y="13309"/>
                  </a:cubicBezTo>
                  <a:lnTo>
                    <a:pt x="9077" y="13282"/>
                  </a:lnTo>
                  <a:close/>
                  <a:moveTo>
                    <a:pt x="11549" y="13497"/>
                  </a:moveTo>
                  <a:cubicBezTo>
                    <a:pt x="11551" y="13497"/>
                    <a:pt x="11492" y="13505"/>
                    <a:pt x="11329" y="13529"/>
                  </a:cubicBezTo>
                  <a:lnTo>
                    <a:pt x="11302" y="13529"/>
                  </a:lnTo>
                  <a:cubicBezTo>
                    <a:pt x="11429" y="13513"/>
                    <a:pt x="11547" y="13497"/>
                    <a:pt x="11549" y="13497"/>
                  </a:cubicBezTo>
                  <a:close/>
                  <a:moveTo>
                    <a:pt x="8005" y="0"/>
                  </a:moveTo>
                  <a:cubicBezTo>
                    <a:pt x="7394" y="0"/>
                    <a:pt x="6783" y="147"/>
                    <a:pt x="6270" y="440"/>
                  </a:cubicBezTo>
                  <a:lnTo>
                    <a:pt x="6160" y="440"/>
                  </a:lnTo>
                  <a:cubicBezTo>
                    <a:pt x="2420" y="2090"/>
                    <a:pt x="0" y="5829"/>
                    <a:pt x="110" y="9899"/>
                  </a:cubicBezTo>
                  <a:cubicBezTo>
                    <a:pt x="110" y="13859"/>
                    <a:pt x="2310" y="17488"/>
                    <a:pt x="5720" y="19248"/>
                  </a:cubicBezTo>
                  <a:cubicBezTo>
                    <a:pt x="7322" y="20014"/>
                    <a:pt x="9013" y="20383"/>
                    <a:pt x="10708" y="20383"/>
                  </a:cubicBezTo>
                  <a:cubicBezTo>
                    <a:pt x="11689" y="20383"/>
                    <a:pt x="12671" y="20260"/>
                    <a:pt x="13639" y="20018"/>
                  </a:cubicBezTo>
                  <a:cubicBezTo>
                    <a:pt x="15399" y="19578"/>
                    <a:pt x="16499" y="17598"/>
                    <a:pt x="16059" y="15838"/>
                  </a:cubicBezTo>
                  <a:cubicBezTo>
                    <a:pt x="15596" y="14265"/>
                    <a:pt x="14199" y="13315"/>
                    <a:pt x="12654" y="13315"/>
                  </a:cubicBezTo>
                  <a:cubicBezTo>
                    <a:pt x="12363" y="13315"/>
                    <a:pt x="12066" y="13349"/>
                    <a:pt x="11769" y="13419"/>
                  </a:cubicBezTo>
                  <a:cubicBezTo>
                    <a:pt x="11549" y="13419"/>
                    <a:pt x="11329" y="13529"/>
                    <a:pt x="11109" y="13529"/>
                  </a:cubicBezTo>
                  <a:lnTo>
                    <a:pt x="10339" y="13529"/>
                  </a:lnTo>
                  <a:cubicBezTo>
                    <a:pt x="10237" y="13519"/>
                    <a:pt x="10149" y="13512"/>
                    <a:pt x="10072" y="13505"/>
                  </a:cubicBezTo>
                  <a:lnTo>
                    <a:pt x="10072" y="13505"/>
                  </a:lnTo>
                  <a:cubicBezTo>
                    <a:pt x="10169" y="13529"/>
                    <a:pt x="10274" y="13529"/>
                    <a:pt x="10339" y="13529"/>
                  </a:cubicBezTo>
                  <a:lnTo>
                    <a:pt x="10119" y="13529"/>
                  </a:lnTo>
                  <a:cubicBezTo>
                    <a:pt x="9899" y="13529"/>
                    <a:pt x="9533" y="13480"/>
                    <a:pt x="9671" y="13480"/>
                  </a:cubicBezTo>
                  <a:cubicBezTo>
                    <a:pt x="9723" y="13480"/>
                    <a:pt x="9845" y="13487"/>
                    <a:pt x="10072" y="13505"/>
                  </a:cubicBezTo>
                  <a:lnTo>
                    <a:pt x="10072" y="13505"/>
                  </a:lnTo>
                  <a:cubicBezTo>
                    <a:pt x="10006" y="13489"/>
                    <a:pt x="9944" y="13463"/>
                    <a:pt x="9899" y="13419"/>
                  </a:cubicBezTo>
                  <a:cubicBezTo>
                    <a:pt x="9629" y="13419"/>
                    <a:pt x="9358" y="13345"/>
                    <a:pt x="9027" y="13257"/>
                  </a:cubicBezTo>
                  <a:lnTo>
                    <a:pt x="9027" y="13257"/>
                  </a:lnTo>
                  <a:lnTo>
                    <a:pt x="8690" y="13089"/>
                  </a:lnTo>
                  <a:cubicBezTo>
                    <a:pt x="8589" y="12988"/>
                    <a:pt x="8489" y="12888"/>
                    <a:pt x="8389" y="12871"/>
                  </a:cubicBezTo>
                  <a:lnTo>
                    <a:pt x="8389" y="12871"/>
                  </a:lnTo>
                  <a:cubicBezTo>
                    <a:pt x="8138" y="12538"/>
                    <a:pt x="8120" y="12529"/>
                    <a:pt x="7920" y="12429"/>
                  </a:cubicBezTo>
                  <a:lnTo>
                    <a:pt x="7590" y="11989"/>
                  </a:lnTo>
                  <a:cubicBezTo>
                    <a:pt x="7583" y="11984"/>
                    <a:pt x="7577" y="11981"/>
                    <a:pt x="7572" y="11977"/>
                  </a:cubicBezTo>
                  <a:lnTo>
                    <a:pt x="7572" y="11977"/>
                  </a:lnTo>
                  <a:cubicBezTo>
                    <a:pt x="7505" y="11864"/>
                    <a:pt x="7418" y="11730"/>
                    <a:pt x="7327" y="11622"/>
                  </a:cubicBezTo>
                  <a:lnTo>
                    <a:pt x="7327" y="11622"/>
                  </a:lnTo>
                  <a:cubicBezTo>
                    <a:pt x="7335" y="11653"/>
                    <a:pt x="7338" y="11672"/>
                    <a:pt x="7333" y="11672"/>
                  </a:cubicBezTo>
                  <a:cubicBezTo>
                    <a:pt x="7326" y="11672"/>
                    <a:pt x="7304" y="11637"/>
                    <a:pt x="7260" y="11549"/>
                  </a:cubicBezTo>
                  <a:lnTo>
                    <a:pt x="7260" y="11549"/>
                  </a:lnTo>
                  <a:cubicBezTo>
                    <a:pt x="7282" y="11571"/>
                    <a:pt x="7305" y="11596"/>
                    <a:pt x="7327" y="11622"/>
                  </a:cubicBezTo>
                  <a:lnTo>
                    <a:pt x="7327" y="11622"/>
                  </a:lnTo>
                  <a:cubicBezTo>
                    <a:pt x="7314" y="11574"/>
                    <a:pt x="7288" y="11495"/>
                    <a:pt x="7260" y="11413"/>
                  </a:cubicBezTo>
                  <a:lnTo>
                    <a:pt x="7260" y="11413"/>
                  </a:lnTo>
                  <a:cubicBezTo>
                    <a:pt x="7260" y="11489"/>
                    <a:pt x="7260" y="11549"/>
                    <a:pt x="7260" y="11549"/>
                  </a:cubicBezTo>
                  <a:cubicBezTo>
                    <a:pt x="7260" y="11329"/>
                    <a:pt x="7150" y="11219"/>
                    <a:pt x="7150" y="11109"/>
                  </a:cubicBezTo>
                  <a:lnTo>
                    <a:pt x="7150" y="11109"/>
                  </a:lnTo>
                  <a:cubicBezTo>
                    <a:pt x="7150" y="11109"/>
                    <a:pt x="7208" y="11265"/>
                    <a:pt x="7260" y="11413"/>
                  </a:cubicBezTo>
                  <a:lnTo>
                    <a:pt x="7260" y="11413"/>
                  </a:lnTo>
                  <a:cubicBezTo>
                    <a:pt x="7260" y="11386"/>
                    <a:pt x="7260" y="11358"/>
                    <a:pt x="7260" y="11329"/>
                  </a:cubicBezTo>
                  <a:cubicBezTo>
                    <a:pt x="7166" y="11047"/>
                    <a:pt x="7072" y="10846"/>
                    <a:pt x="6978" y="10588"/>
                  </a:cubicBezTo>
                  <a:lnTo>
                    <a:pt x="6978" y="10588"/>
                  </a:lnTo>
                  <a:cubicBezTo>
                    <a:pt x="6979" y="10639"/>
                    <a:pt x="6977" y="10672"/>
                    <a:pt x="6970" y="10672"/>
                  </a:cubicBezTo>
                  <a:cubicBezTo>
                    <a:pt x="6962" y="10672"/>
                    <a:pt x="6950" y="10639"/>
                    <a:pt x="6930" y="10559"/>
                  </a:cubicBezTo>
                  <a:cubicBezTo>
                    <a:pt x="6944" y="10559"/>
                    <a:pt x="6956" y="10557"/>
                    <a:pt x="6966" y="10554"/>
                  </a:cubicBezTo>
                  <a:lnTo>
                    <a:pt x="6966" y="10554"/>
                  </a:lnTo>
                  <a:cubicBezTo>
                    <a:pt x="6970" y="10565"/>
                    <a:pt x="6974" y="10577"/>
                    <a:pt x="6978" y="10588"/>
                  </a:cubicBezTo>
                  <a:lnTo>
                    <a:pt x="6978" y="10588"/>
                  </a:lnTo>
                  <a:cubicBezTo>
                    <a:pt x="6978" y="10576"/>
                    <a:pt x="6978" y="10563"/>
                    <a:pt x="6977" y="10550"/>
                  </a:cubicBezTo>
                  <a:lnTo>
                    <a:pt x="6977" y="10550"/>
                  </a:lnTo>
                  <a:cubicBezTo>
                    <a:pt x="6974" y="10551"/>
                    <a:pt x="6970" y="10553"/>
                    <a:pt x="6966" y="10554"/>
                  </a:cubicBezTo>
                  <a:lnTo>
                    <a:pt x="6966" y="10554"/>
                  </a:lnTo>
                  <a:cubicBezTo>
                    <a:pt x="6954" y="10520"/>
                    <a:pt x="6942" y="10485"/>
                    <a:pt x="6930" y="10449"/>
                  </a:cubicBezTo>
                  <a:lnTo>
                    <a:pt x="6930" y="10339"/>
                  </a:lnTo>
                  <a:cubicBezTo>
                    <a:pt x="6943" y="10353"/>
                    <a:pt x="6955" y="10366"/>
                    <a:pt x="6966" y="10380"/>
                  </a:cubicBezTo>
                  <a:lnTo>
                    <a:pt x="6966" y="10380"/>
                  </a:lnTo>
                  <a:cubicBezTo>
                    <a:pt x="6951" y="10202"/>
                    <a:pt x="6930" y="10009"/>
                    <a:pt x="6930" y="10009"/>
                  </a:cubicBezTo>
                  <a:lnTo>
                    <a:pt x="6930" y="9569"/>
                  </a:lnTo>
                  <a:cubicBezTo>
                    <a:pt x="6930" y="9349"/>
                    <a:pt x="6930" y="9459"/>
                    <a:pt x="6930" y="9349"/>
                  </a:cubicBezTo>
                  <a:cubicBezTo>
                    <a:pt x="6930" y="9019"/>
                    <a:pt x="7040" y="8689"/>
                    <a:pt x="7150" y="8469"/>
                  </a:cubicBezTo>
                  <a:lnTo>
                    <a:pt x="7150" y="8469"/>
                  </a:lnTo>
                  <a:cubicBezTo>
                    <a:pt x="7043" y="8683"/>
                    <a:pt x="7005" y="8758"/>
                    <a:pt x="7003" y="8758"/>
                  </a:cubicBezTo>
                  <a:cubicBezTo>
                    <a:pt x="6999" y="8758"/>
                    <a:pt x="7150" y="8433"/>
                    <a:pt x="7150" y="8359"/>
                  </a:cubicBezTo>
                  <a:cubicBezTo>
                    <a:pt x="7155" y="8349"/>
                    <a:pt x="7161" y="8338"/>
                    <a:pt x="7167" y="8327"/>
                  </a:cubicBezTo>
                  <a:lnTo>
                    <a:pt x="7167" y="8327"/>
                  </a:lnTo>
                  <a:cubicBezTo>
                    <a:pt x="7157" y="8379"/>
                    <a:pt x="7150" y="8429"/>
                    <a:pt x="7150" y="8469"/>
                  </a:cubicBezTo>
                  <a:cubicBezTo>
                    <a:pt x="7173" y="8389"/>
                    <a:pt x="7191" y="8323"/>
                    <a:pt x="7205" y="8269"/>
                  </a:cubicBezTo>
                  <a:lnTo>
                    <a:pt x="7205" y="8269"/>
                  </a:lnTo>
                  <a:cubicBezTo>
                    <a:pt x="7191" y="8290"/>
                    <a:pt x="7178" y="8309"/>
                    <a:pt x="7167" y="8327"/>
                  </a:cubicBezTo>
                  <a:lnTo>
                    <a:pt x="7167" y="8327"/>
                  </a:lnTo>
                  <a:cubicBezTo>
                    <a:pt x="7193" y="8203"/>
                    <a:pt x="7237" y="8073"/>
                    <a:pt x="7246" y="8073"/>
                  </a:cubicBezTo>
                  <a:cubicBezTo>
                    <a:pt x="7252" y="8073"/>
                    <a:pt x="7243" y="8126"/>
                    <a:pt x="7205" y="8269"/>
                  </a:cubicBezTo>
                  <a:lnTo>
                    <a:pt x="7205" y="8269"/>
                  </a:lnTo>
                  <a:cubicBezTo>
                    <a:pt x="7355" y="8052"/>
                    <a:pt x="7690" y="7691"/>
                    <a:pt x="7784" y="7470"/>
                  </a:cubicBezTo>
                  <a:lnTo>
                    <a:pt x="7784" y="7470"/>
                  </a:lnTo>
                  <a:cubicBezTo>
                    <a:pt x="7875" y="7398"/>
                    <a:pt x="7942" y="7314"/>
                    <a:pt x="8006" y="7196"/>
                  </a:cubicBezTo>
                  <a:lnTo>
                    <a:pt x="8006" y="7196"/>
                  </a:lnTo>
                  <a:cubicBezTo>
                    <a:pt x="7919" y="7269"/>
                    <a:pt x="7841" y="7337"/>
                    <a:pt x="7810" y="7369"/>
                  </a:cubicBezTo>
                  <a:cubicBezTo>
                    <a:pt x="7893" y="7286"/>
                    <a:pt x="7960" y="7219"/>
                    <a:pt x="8024" y="7161"/>
                  </a:cubicBezTo>
                  <a:lnTo>
                    <a:pt x="8024" y="7161"/>
                  </a:lnTo>
                  <a:cubicBezTo>
                    <a:pt x="8026" y="7157"/>
                    <a:pt x="8028" y="7153"/>
                    <a:pt x="8030" y="7149"/>
                  </a:cubicBezTo>
                  <a:lnTo>
                    <a:pt x="8046" y="7141"/>
                  </a:lnTo>
                  <a:lnTo>
                    <a:pt x="8046" y="7141"/>
                  </a:lnTo>
                  <a:cubicBezTo>
                    <a:pt x="8039" y="7148"/>
                    <a:pt x="8031" y="7154"/>
                    <a:pt x="8024" y="7161"/>
                  </a:cubicBezTo>
                  <a:lnTo>
                    <a:pt x="8024" y="7161"/>
                  </a:lnTo>
                  <a:cubicBezTo>
                    <a:pt x="8018" y="7173"/>
                    <a:pt x="8012" y="7184"/>
                    <a:pt x="8006" y="7196"/>
                  </a:cubicBezTo>
                  <a:lnTo>
                    <a:pt x="8006" y="7196"/>
                  </a:lnTo>
                  <a:cubicBezTo>
                    <a:pt x="8039" y="7167"/>
                    <a:pt x="8073" y="7138"/>
                    <a:pt x="8107" y="7111"/>
                  </a:cubicBezTo>
                  <a:lnTo>
                    <a:pt x="8107" y="7111"/>
                  </a:lnTo>
                  <a:lnTo>
                    <a:pt x="8046" y="7141"/>
                  </a:lnTo>
                  <a:lnTo>
                    <a:pt x="8046" y="7141"/>
                  </a:lnTo>
                  <a:cubicBezTo>
                    <a:pt x="8123" y="7073"/>
                    <a:pt x="8196" y="7019"/>
                    <a:pt x="8287" y="6968"/>
                  </a:cubicBezTo>
                  <a:lnTo>
                    <a:pt x="8287" y="6968"/>
                  </a:lnTo>
                  <a:cubicBezTo>
                    <a:pt x="8243" y="7000"/>
                    <a:pt x="8177" y="7053"/>
                    <a:pt x="8107" y="7111"/>
                  </a:cubicBezTo>
                  <a:lnTo>
                    <a:pt x="8107" y="7111"/>
                  </a:lnTo>
                  <a:lnTo>
                    <a:pt x="8250" y="7039"/>
                  </a:lnTo>
                  <a:cubicBezTo>
                    <a:pt x="8309" y="6980"/>
                    <a:pt x="8336" y="6949"/>
                    <a:pt x="8340" y="6939"/>
                  </a:cubicBezTo>
                  <a:lnTo>
                    <a:pt x="8340" y="6939"/>
                  </a:lnTo>
                  <a:cubicBezTo>
                    <a:pt x="8347" y="6936"/>
                    <a:pt x="8353" y="6932"/>
                    <a:pt x="8360" y="6929"/>
                  </a:cubicBezTo>
                  <a:cubicBezTo>
                    <a:pt x="8690" y="6709"/>
                    <a:pt x="9129" y="6489"/>
                    <a:pt x="9569" y="6379"/>
                  </a:cubicBezTo>
                  <a:cubicBezTo>
                    <a:pt x="10339" y="5939"/>
                    <a:pt x="10889" y="5169"/>
                    <a:pt x="11109" y="4290"/>
                  </a:cubicBezTo>
                  <a:cubicBezTo>
                    <a:pt x="11659" y="2530"/>
                    <a:pt x="10669" y="660"/>
                    <a:pt x="8909" y="110"/>
                  </a:cubicBezTo>
                  <a:cubicBezTo>
                    <a:pt x="8616" y="37"/>
                    <a:pt x="8311" y="0"/>
                    <a:pt x="8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58" name="Google Shape;1658;p39"/>
            <p:cNvSpPr/>
            <p:nvPr/>
          </p:nvSpPr>
          <p:spPr>
            <a:xfrm>
              <a:off x="2215150" y="1559050"/>
              <a:ext cx="455575" cy="509275"/>
            </a:xfrm>
            <a:custGeom>
              <a:avLst/>
              <a:gdLst/>
              <a:ahLst/>
              <a:cxnLst/>
              <a:rect l="l" t="t" r="r" b="b"/>
              <a:pathLst>
                <a:path w="18223" h="20371" extrusionOk="0">
                  <a:moveTo>
                    <a:pt x="11549" y="6842"/>
                  </a:moveTo>
                  <a:cubicBezTo>
                    <a:pt x="11635" y="6842"/>
                    <a:pt x="11737" y="6859"/>
                    <a:pt x="11842" y="6879"/>
                  </a:cubicBezTo>
                  <a:lnTo>
                    <a:pt x="11842" y="6879"/>
                  </a:lnTo>
                  <a:cubicBezTo>
                    <a:pt x="11699" y="6859"/>
                    <a:pt x="11549" y="6842"/>
                    <a:pt x="11549" y="6842"/>
                  </a:cubicBezTo>
                  <a:close/>
                  <a:moveTo>
                    <a:pt x="7749" y="9143"/>
                  </a:moveTo>
                  <a:lnTo>
                    <a:pt x="7749" y="9143"/>
                  </a:lnTo>
                  <a:cubicBezTo>
                    <a:pt x="7716" y="9219"/>
                    <a:pt x="7689" y="9275"/>
                    <a:pt x="7681" y="9275"/>
                  </a:cubicBezTo>
                  <a:cubicBezTo>
                    <a:pt x="7673" y="9275"/>
                    <a:pt x="7678" y="9240"/>
                    <a:pt x="7700" y="9152"/>
                  </a:cubicBezTo>
                  <a:cubicBezTo>
                    <a:pt x="7720" y="9152"/>
                    <a:pt x="7736" y="9148"/>
                    <a:pt x="7749" y="9143"/>
                  </a:cubicBezTo>
                  <a:close/>
                  <a:moveTo>
                    <a:pt x="7590" y="10692"/>
                  </a:moveTo>
                  <a:lnTo>
                    <a:pt x="7590" y="10692"/>
                  </a:lnTo>
                  <a:cubicBezTo>
                    <a:pt x="7615" y="10785"/>
                    <a:pt x="7638" y="10869"/>
                    <a:pt x="7657" y="10944"/>
                  </a:cubicBezTo>
                  <a:lnTo>
                    <a:pt x="7657" y="10944"/>
                  </a:lnTo>
                  <a:cubicBezTo>
                    <a:pt x="7639" y="10862"/>
                    <a:pt x="7618" y="10777"/>
                    <a:pt x="7590" y="10692"/>
                  </a:cubicBezTo>
                  <a:close/>
                  <a:moveTo>
                    <a:pt x="7657" y="10944"/>
                  </a:moveTo>
                  <a:lnTo>
                    <a:pt x="7657" y="10944"/>
                  </a:lnTo>
                  <a:cubicBezTo>
                    <a:pt x="7693" y="11113"/>
                    <a:pt x="7714" y="11266"/>
                    <a:pt x="7754" y="11369"/>
                  </a:cubicBezTo>
                  <a:lnTo>
                    <a:pt x="7754" y="11369"/>
                  </a:lnTo>
                  <a:cubicBezTo>
                    <a:pt x="7740" y="11285"/>
                    <a:pt x="7710" y="11149"/>
                    <a:pt x="7657" y="10944"/>
                  </a:cubicBezTo>
                  <a:close/>
                  <a:moveTo>
                    <a:pt x="8429" y="12900"/>
                  </a:moveTo>
                  <a:cubicBezTo>
                    <a:pt x="8482" y="12977"/>
                    <a:pt x="8518" y="13034"/>
                    <a:pt x="8508" y="13034"/>
                  </a:cubicBezTo>
                  <a:cubicBezTo>
                    <a:pt x="8504" y="13034"/>
                    <a:pt x="8492" y="13024"/>
                    <a:pt x="8470" y="13002"/>
                  </a:cubicBezTo>
                  <a:lnTo>
                    <a:pt x="8429" y="12900"/>
                  </a:lnTo>
                  <a:close/>
                  <a:moveTo>
                    <a:pt x="11302" y="1"/>
                  </a:moveTo>
                  <a:cubicBezTo>
                    <a:pt x="10034" y="1"/>
                    <a:pt x="8776" y="198"/>
                    <a:pt x="7590" y="573"/>
                  </a:cubicBezTo>
                  <a:cubicBezTo>
                    <a:pt x="5500" y="1343"/>
                    <a:pt x="3740" y="2773"/>
                    <a:pt x="2420" y="4533"/>
                  </a:cubicBezTo>
                  <a:cubicBezTo>
                    <a:pt x="221" y="7832"/>
                    <a:pt x="1" y="12012"/>
                    <a:pt x="1761" y="15421"/>
                  </a:cubicBezTo>
                  <a:cubicBezTo>
                    <a:pt x="2860" y="17511"/>
                    <a:pt x="4620" y="19051"/>
                    <a:pt x="6710" y="19931"/>
                  </a:cubicBezTo>
                  <a:cubicBezTo>
                    <a:pt x="7223" y="20224"/>
                    <a:pt x="7785" y="20371"/>
                    <a:pt x="8396" y="20371"/>
                  </a:cubicBezTo>
                  <a:cubicBezTo>
                    <a:pt x="8702" y="20371"/>
                    <a:pt x="9020" y="20334"/>
                    <a:pt x="9350" y="20261"/>
                  </a:cubicBezTo>
                  <a:cubicBezTo>
                    <a:pt x="10120" y="20041"/>
                    <a:pt x="10890" y="19491"/>
                    <a:pt x="11330" y="18721"/>
                  </a:cubicBezTo>
                  <a:cubicBezTo>
                    <a:pt x="12099" y="17291"/>
                    <a:pt x="11879" y="14761"/>
                    <a:pt x="10120" y="13992"/>
                  </a:cubicBezTo>
                  <a:lnTo>
                    <a:pt x="10340" y="13992"/>
                  </a:lnTo>
                  <a:cubicBezTo>
                    <a:pt x="9900" y="13882"/>
                    <a:pt x="9570" y="13772"/>
                    <a:pt x="9240" y="13552"/>
                  </a:cubicBezTo>
                  <a:lnTo>
                    <a:pt x="8910" y="13222"/>
                  </a:lnTo>
                  <a:cubicBezTo>
                    <a:pt x="8792" y="13143"/>
                    <a:pt x="8731" y="13107"/>
                    <a:pt x="8707" y="13098"/>
                  </a:cubicBezTo>
                  <a:lnTo>
                    <a:pt x="8707" y="13098"/>
                  </a:lnTo>
                  <a:cubicBezTo>
                    <a:pt x="8583" y="12987"/>
                    <a:pt x="8491" y="12869"/>
                    <a:pt x="8360" y="12672"/>
                  </a:cubicBezTo>
                  <a:lnTo>
                    <a:pt x="8323" y="12635"/>
                  </a:lnTo>
                  <a:lnTo>
                    <a:pt x="8323" y="12635"/>
                  </a:lnTo>
                  <a:lnTo>
                    <a:pt x="8250" y="12452"/>
                  </a:lnTo>
                  <a:cubicBezTo>
                    <a:pt x="8097" y="12299"/>
                    <a:pt x="7997" y="12145"/>
                    <a:pt x="7913" y="11955"/>
                  </a:cubicBezTo>
                  <a:lnTo>
                    <a:pt x="7913" y="11955"/>
                  </a:lnTo>
                  <a:cubicBezTo>
                    <a:pt x="7889" y="11836"/>
                    <a:pt x="7810" y="11649"/>
                    <a:pt x="7810" y="11462"/>
                  </a:cubicBezTo>
                  <a:cubicBezTo>
                    <a:pt x="7787" y="11439"/>
                    <a:pt x="7770" y="11408"/>
                    <a:pt x="7754" y="11369"/>
                  </a:cubicBezTo>
                  <a:lnTo>
                    <a:pt x="7754" y="11369"/>
                  </a:lnTo>
                  <a:cubicBezTo>
                    <a:pt x="7767" y="11444"/>
                    <a:pt x="7767" y="11476"/>
                    <a:pt x="7757" y="11476"/>
                  </a:cubicBezTo>
                  <a:cubicBezTo>
                    <a:pt x="7733" y="11476"/>
                    <a:pt x="7647" y="11249"/>
                    <a:pt x="7590" y="11022"/>
                  </a:cubicBezTo>
                  <a:cubicBezTo>
                    <a:pt x="7480" y="10692"/>
                    <a:pt x="7590" y="10692"/>
                    <a:pt x="7590" y="10582"/>
                  </a:cubicBezTo>
                  <a:lnTo>
                    <a:pt x="7590" y="10079"/>
                  </a:lnTo>
                  <a:lnTo>
                    <a:pt x="7590" y="10079"/>
                  </a:lnTo>
                  <a:cubicBezTo>
                    <a:pt x="7619" y="9892"/>
                    <a:pt x="7660" y="9643"/>
                    <a:pt x="7700" y="9482"/>
                  </a:cubicBezTo>
                  <a:cubicBezTo>
                    <a:pt x="7790" y="9302"/>
                    <a:pt x="7880" y="9049"/>
                    <a:pt x="7909" y="8843"/>
                  </a:cubicBezTo>
                  <a:lnTo>
                    <a:pt x="7909" y="8843"/>
                  </a:lnTo>
                  <a:lnTo>
                    <a:pt x="8030" y="8602"/>
                  </a:lnTo>
                  <a:cubicBezTo>
                    <a:pt x="8175" y="8384"/>
                    <a:pt x="8560" y="7975"/>
                    <a:pt x="8520" y="7975"/>
                  </a:cubicBezTo>
                  <a:cubicBezTo>
                    <a:pt x="8499" y="7975"/>
                    <a:pt x="8366" y="8083"/>
                    <a:pt x="8030" y="8382"/>
                  </a:cubicBezTo>
                  <a:cubicBezTo>
                    <a:pt x="8250" y="8162"/>
                    <a:pt x="8470" y="7942"/>
                    <a:pt x="8690" y="7722"/>
                  </a:cubicBezTo>
                  <a:lnTo>
                    <a:pt x="8800" y="7612"/>
                  </a:lnTo>
                  <a:cubicBezTo>
                    <a:pt x="9130" y="7392"/>
                    <a:pt x="9350" y="7282"/>
                    <a:pt x="9680" y="7172"/>
                  </a:cubicBezTo>
                  <a:cubicBezTo>
                    <a:pt x="9715" y="7149"/>
                    <a:pt x="9745" y="7128"/>
                    <a:pt x="9769" y="7110"/>
                  </a:cubicBezTo>
                  <a:lnTo>
                    <a:pt x="9769" y="7110"/>
                  </a:lnTo>
                  <a:lnTo>
                    <a:pt x="10010" y="7062"/>
                  </a:lnTo>
                  <a:lnTo>
                    <a:pt x="10450" y="6952"/>
                  </a:lnTo>
                  <a:lnTo>
                    <a:pt x="10780" y="6952"/>
                  </a:lnTo>
                  <a:cubicBezTo>
                    <a:pt x="10881" y="6912"/>
                    <a:pt x="10911" y="6886"/>
                    <a:pt x="10897" y="6871"/>
                  </a:cubicBezTo>
                  <a:lnTo>
                    <a:pt x="10897" y="6871"/>
                  </a:lnTo>
                  <a:cubicBezTo>
                    <a:pt x="10927" y="6870"/>
                    <a:pt x="10956" y="6870"/>
                    <a:pt x="10986" y="6870"/>
                  </a:cubicBezTo>
                  <a:cubicBezTo>
                    <a:pt x="11192" y="6870"/>
                    <a:pt x="11385" y="6897"/>
                    <a:pt x="11549" y="6952"/>
                  </a:cubicBezTo>
                  <a:lnTo>
                    <a:pt x="11879" y="6952"/>
                  </a:lnTo>
                  <a:cubicBezTo>
                    <a:pt x="12076"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9" name="Google Shape;1659;p39"/>
            <p:cNvSpPr/>
            <p:nvPr/>
          </p:nvSpPr>
          <p:spPr>
            <a:xfrm>
              <a:off x="2899825" y="1559625"/>
              <a:ext cx="409750" cy="509600"/>
            </a:xfrm>
            <a:custGeom>
              <a:avLst/>
              <a:gdLst/>
              <a:ahLst/>
              <a:cxnLst/>
              <a:rect l="l" t="t" r="r" b="b"/>
              <a:pathLst>
                <a:path w="16390" h="20384" extrusionOk="0">
                  <a:moveTo>
                    <a:pt x="8276" y="6935"/>
                  </a:moveTo>
                  <a:cubicBezTo>
                    <a:pt x="8274" y="6935"/>
                    <a:pt x="8215" y="6979"/>
                    <a:pt x="8140" y="7039"/>
                  </a:cubicBezTo>
                  <a:lnTo>
                    <a:pt x="8140" y="7039"/>
                  </a:lnTo>
                  <a:cubicBezTo>
                    <a:pt x="8239" y="6965"/>
                    <a:pt x="8277" y="6935"/>
                    <a:pt x="8276" y="6935"/>
                  </a:cubicBezTo>
                  <a:close/>
                  <a:moveTo>
                    <a:pt x="7184" y="8073"/>
                  </a:moveTo>
                  <a:cubicBezTo>
                    <a:pt x="7196" y="8073"/>
                    <a:pt x="7167" y="8174"/>
                    <a:pt x="7040" y="8469"/>
                  </a:cubicBezTo>
                  <a:cubicBezTo>
                    <a:pt x="7040" y="8334"/>
                    <a:pt x="7165" y="8073"/>
                    <a:pt x="7184" y="8073"/>
                  </a:cubicBezTo>
                  <a:close/>
                  <a:moveTo>
                    <a:pt x="7040" y="8469"/>
                  </a:moveTo>
                  <a:cubicBezTo>
                    <a:pt x="7003" y="8581"/>
                    <a:pt x="6978" y="8655"/>
                    <a:pt x="6963" y="8700"/>
                  </a:cubicBezTo>
                  <a:lnTo>
                    <a:pt x="6963" y="8700"/>
                  </a:lnTo>
                  <a:cubicBezTo>
                    <a:pt x="6983" y="8615"/>
                    <a:pt x="7006" y="8537"/>
                    <a:pt x="7040" y="8469"/>
                  </a:cubicBezTo>
                  <a:close/>
                  <a:moveTo>
                    <a:pt x="8672" y="13146"/>
                  </a:moveTo>
                  <a:cubicBezTo>
                    <a:pt x="8677" y="13146"/>
                    <a:pt x="8814" y="13197"/>
                    <a:pt x="8955" y="13250"/>
                  </a:cubicBezTo>
                  <a:lnTo>
                    <a:pt x="8955" y="13250"/>
                  </a:lnTo>
                  <a:cubicBezTo>
                    <a:pt x="8903" y="13233"/>
                    <a:pt x="8852" y="13216"/>
                    <a:pt x="8800" y="13199"/>
                  </a:cubicBezTo>
                  <a:cubicBezTo>
                    <a:pt x="8705" y="13161"/>
                    <a:pt x="8669" y="13146"/>
                    <a:pt x="8672" y="13146"/>
                  </a:cubicBezTo>
                  <a:close/>
                  <a:moveTo>
                    <a:pt x="7700" y="0"/>
                  </a:moveTo>
                  <a:cubicBezTo>
                    <a:pt x="7113" y="0"/>
                    <a:pt x="6527" y="147"/>
                    <a:pt x="5940" y="440"/>
                  </a:cubicBezTo>
                  <a:lnTo>
                    <a:pt x="6050" y="440"/>
                  </a:lnTo>
                  <a:cubicBezTo>
                    <a:pt x="2311" y="2090"/>
                    <a:pt x="1" y="5829"/>
                    <a:pt x="1" y="9899"/>
                  </a:cubicBezTo>
                  <a:cubicBezTo>
                    <a:pt x="1" y="13859"/>
                    <a:pt x="2201" y="17488"/>
                    <a:pt x="5720" y="19248"/>
                  </a:cubicBezTo>
                  <a:cubicBezTo>
                    <a:pt x="7253" y="20014"/>
                    <a:pt x="8918" y="20383"/>
                    <a:pt x="10604" y="20383"/>
                  </a:cubicBezTo>
                  <a:cubicBezTo>
                    <a:pt x="11579" y="20383"/>
                    <a:pt x="12562" y="20260"/>
                    <a:pt x="13529" y="20018"/>
                  </a:cubicBezTo>
                  <a:cubicBezTo>
                    <a:pt x="15399" y="19578"/>
                    <a:pt x="16389" y="17598"/>
                    <a:pt x="15949" y="15838"/>
                  </a:cubicBezTo>
                  <a:cubicBezTo>
                    <a:pt x="15486" y="14265"/>
                    <a:pt x="14090" y="13315"/>
                    <a:pt x="12544" y="13315"/>
                  </a:cubicBezTo>
                  <a:cubicBezTo>
                    <a:pt x="12253" y="13315"/>
                    <a:pt x="11956" y="13349"/>
                    <a:pt x="11660" y="13419"/>
                  </a:cubicBezTo>
                  <a:cubicBezTo>
                    <a:pt x="11550" y="13419"/>
                    <a:pt x="11330" y="13529"/>
                    <a:pt x="11110" y="13529"/>
                  </a:cubicBezTo>
                  <a:lnTo>
                    <a:pt x="10230" y="13529"/>
                  </a:lnTo>
                  <a:cubicBezTo>
                    <a:pt x="10153" y="13521"/>
                    <a:pt x="10084" y="13514"/>
                    <a:pt x="10023" y="13509"/>
                  </a:cubicBezTo>
                  <a:lnTo>
                    <a:pt x="10023" y="13509"/>
                  </a:lnTo>
                  <a:cubicBezTo>
                    <a:pt x="10105" y="13529"/>
                    <a:pt x="10168" y="13529"/>
                    <a:pt x="10230" y="13529"/>
                  </a:cubicBezTo>
                  <a:lnTo>
                    <a:pt x="10010" y="13529"/>
                  </a:lnTo>
                  <a:cubicBezTo>
                    <a:pt x="9790" y="13529"/>
                    <a:pt x="9472" y="13480"/>
                    <a:pt x="9611" y="13480"/>
                  </a:cubicBezTo>
                  <a:cubicBezTo>
                    <a:pt x="9665" y="13480"/>
                    <a:pt x="9791" y="13487"/>
                    <a:pt x="10023" y="13509"/>
                  </a:cubicBezTo>
                  <a:lnTo>
                    <a:pt x="10023" y="13509"/>
                  </a:lnTo>
                  <a:cubicBezTo>
                    <a:pt x="9960" y="13493"/>
                    <a:pt x="9885" y="13466"/>
                    <a:pt x="9790" y="13419"/>
                  </a:cubicBezTo>
                  <a:cubicBezTo>
                    <a:pt x="9563" y="13419"/>
                    <a:pt x="9336" y="13367"/>
                    <a:pt x="9110" y="13298"/>
                  </a:cubicBezTo>
                  <a:lnTo>
                    <a:pt x="9110"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8"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1" y="9137"/>
                    <a:pt x="6916" y="8925"/>
                    <a:pt x="6954" y="8743"/>
                  </a:cubicBezTo>
                  <a:lnTo>
                    <a:pt x="6954" y="8743"/>
                  </a:lnTo>
                  <a:cubicBezTo>
                    <a:pt x="6984" y="8676"/>
                    <a:pt x="7086" y="8424"/>
                    <a:pt x="7150" y="8359"/>
                  </a:cubicBezTo>
                  <a:cubicBezTo>
                    <a:pt x="7150" y="8184"/>
                    <a:pt x="7500" y="7798"/>
                    <a:pt x="7642" y="7537"/>
                  </a:cubicBezTo>
                  <a:lnTo>
                    <a:pt x="7642" y="7537"/>
                  </a:lnTo>
                  <a:cubicBezTo>
                    <a:pt x="7737" y="7442"/>
                    <a:pt x="7844" y="7335"/>
                    <a:pt x="8030" y="7149"/>
                  </a:cubicBezTo>
                  <a:lnTo>
                    <a:pt x="8140" y="7039"/>
                  </a:lnTo>
                  <a:lnTo>
                    <a:pt x="8140" y="7039"/>
                  </a:lnTo>
                  <a:cubicBezTo>
                    <a:pt x="8041" y="7119"/>
                    <a:pt x="7913" y="7226"/>
                    <a:pt x="7850" y="7301"/>
                  </a:cubicBezTo>
                  <a:lnTo>
                    <a:pt x="7850" y="7301"/>
                  </a:lnTo>
                  <a:cubicBezTo>
                    <a:pt x="7967" y="7125"/>
                    <a:pt x="8152" y="7027"/>
                    <a:pt x="8250" y="6929"/>
                  </a:cubicBezTo>
                  <a:cubicBezTo>
                    <a:pt x="8690" y="6709"/>
                    <a:pt x="9020" y="6489"/>
                    <a:pt x="9460" y="6379"/>
                  </a:cubicBezTo>
                  <a:cubicBezTo>
                    <a:pt x="10230" y="5939"/>
                    <a:pt x="10780" y="5169"/>
                    <a:pt x="11000" y="4290"/>
                  </a:cubicBezTo>
                  <a:cubicBezTo>
                    <a:pt x="11550" y="2530"/>
                    <a:pt x="10450" y="550"/>
                    <a:pt x="8580" y="110"/>
                  </a:cubicBezTo>
                  <a:cubicBezTo>
                    <a:pt x="8287" y="37"/>
                    <a:pt x="7993" y="0"/>
                    <a:pt x="77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0" name="Google Shape;1660;p39"/>
            <p:cNvSpPr/>
            <p:nvPr/>
          </p:nvSpPr>
          <p:spPr>
            <a:xfrm>
              <a:off x="3548775" y="1559050"/>
              <a:ext cx="452800" cy="511950"/>
            </a:xfrm>
            <a:custGeom>
              <a:avLst/>
              <a:gdLst/>
              <a:ahLst/>
              <a:cxnLst/>
              <a:rect l="l" t="t" r="r" b="b"/>
              <a:pathLst>
                <a:path w="18112" h="20478" extrusionOk="0">
                  <a:moveTo>
                    <a:pt x="11439" y="6842"/>
                  </a:moveTo>
                  <a:cubicBezTo>
                    <a:pt x="11542" y="6842"/>
                    <a:pt x="11635" y="6853"/>
                    <a:pt x="11723" y="6868"/>
                  </a:cubicBezTo>
                  <a:lnTo>
                    <a:pt x="11723" y="6868"/>
                  </a:lnTo>
                  <a:cubicBezTo>
                    <a:pt x="11594" y="6853"/>
                    <a:pt x="11473" y="6842"/>
                    <a:pt x="11439" y="6842"/>
                  </a:cubicBezTo>
                  <a:close/>
                  <a:moveTo>
                    <a:pt x="8319" y="12900"/>
                  </a:moveTo>
                  <a:lnTo>
                    <a:pt x="8319" y="12900"/>
                  </a:lnTo>
                  <a:cubicBezTo>
                    <a:pt x="8371" y="12977"/>
                    <a:pt x="8408" y="13034"/>
                    <a:pt x="8398" y="13034"/>
                  </a:cubicBezTo>
                  <a:cubicBezTo>
                    <a:pt x="8394" y="13034"/>
                    <a:pt x="8382" y="13024"/>
                    <a:pt x="8359" y="13002"/>
                  </a:cubicBezTo>
                  <a:lnTo>
                    <a:pt x="8319" y="12900"/>
                  </a:lnTo>
                  <a:close/>
                  <a:moveTo>
                    <a:pt x="11226" y="1"/>
                  </a:moveTo>
                  <a:cubicBezTo>
                    <a:pt x="9977" y="1"/>
                    <a:pt x="8728" y="198"/>
                    <a:pt x="7479" y="573"/>
                  </a:cubicBezTo>
                  <a:cubicBezTo>
                    <a:pt x="5500" y="1343"/>
                    <a:pt x="3630" y="2773"/>
                    <a:pt x="2420" y="4533"/>
                  </a:cubicBezTo>
                  <a:cubicBezTo>
                    <a:pt x="220" y="7832"/>
                    <a:pt x="0" y="12012"/>
                    <a:pt x="1760" y="15421"/>
                  </a:cubicBezTo>
                  <a:cubicBezTo>
                    <a:pt x="2860" y="17511"/>
                    <a:pt x="4510" y="19051"/>
                    <a:pt x="6599" y="19931"/>
                  </a:cubicBezTo>
                  <a:cubicBezTo>
                    <a:pt x="7201" y="20307"/>
                    <a:pt x="7802" y="20477"/>
                    <a:pt x="8438" y="20477"/>
                  </a:cubicBezTo>
                  <a:cubicBezTo>
                    <a:pt x="8733" y="20477"/>
                    <a:pt x="9036" y="20440"/>
                    <a:pt x="9349" y="20371"/>
                  </a:cubicBezTo>
                  <a:cubicBezTo>
                    <a:pt x="10119" y="20151"/>
                    <a:pt x="10889" y="19491"/>
                    <a:pt x="11329" y="18721"/>
                  </a:cubicBezTo>
                  <a:cubicBezTo>
                    <a:pt x="12209" y="17291"/>
                    <a:pt x="11879" y="14871"/>
                    <a:pt x="10119" y="14102"/>
                  </a:cubicBezTo>
                  <a:lnTo>
                    <a:pt x="10229" y="13992"/>
                  </a:lnTo>
                  <a:cubicBezTo>
                    <a:pt x="9789" y="13882"/>
                    <a:pt x="9459" y="13772"/>
                    <a:pt x="9129" y="13552"/>
                  </a:cubicBezTo>
                  <a:lnTo>
                    <a:pt x="8799" y="13222"/>
                  </a:lnTo>
                  <a:cubicBezTo>
                    <a:pt x="8682" y="13143"/>
                    <a:pt x="8620" y="13107"/>
                    <a:pt x="8596" y="13098"/>
                  </a:cubicBezTo>
                  <a:lnTo>
                    <a:pt x="8596" y="13098"/>
                  </a:lnTo>
                  <a:cubicBezTo>
                    <a:pt x="8473" y="12987"/>
                    <a:pt x="8381" y="12869"/>
                    <a:pt x="8249" y="12672"/>
                  </a:cubicBezTo>
                  <a:lnTo>
                    <a:pt x="8213" y="12635"/>
                  </a:lnTo>
                  <a:lnTo>
                    <a:pt x="8139" y="12452"/>
                  </a:lnTo>
                  <a:cubicBezTo>
                    <a:pt x="7986" y="12299"/>
                    <a:pt x="7886" y="12145"/>
                    <a:pt x="7803" y="11955"/>
                  </a:cubicBezTo>
                  <a:lnTo>
                    <a:pt x="7803" y="11955"/>
                  </a:lnTo>
                  <a:cubicBezTo>
                    <a:pt x="7779" y="11836"/>
                    <a:pt x="7699" y="11649"/>
                    <a:pt x="7699" y="11462"/>
                  </a:cubicBezTo>
                  <a:cubicBezTo>
                    <a:pt x="7679" y="11442"/>
                    <a:pt x="7663" y="11414"/>
                    <a:pt x="7649" y="11381"/>
                  </a:cubicBezTo>
                  <a:lnTo>
                    <a:pt x="7649" y="11381"/>
                  </a:lnTo>
                  <a:cubicBezTo>
                    <a:pt x="7661" y="11448"/>
                    <a:pt x="7663" y="11476"/>
                    <a:pt x="7659" y="11476"/>
                  </a:cubicBezTo>
                  <a:cubicBezTo>
                    <a:pt x="7651" y="11476"/>
                    <a:pt x="7621" y="11367"/>
                    <a:pt x="7603" y="11223"/>
                  </a:cubicBezTo>
                  <a:lnTo>
                    <a:pt x="7603" y="11223"/>
                  </a:lnTo>
                  <a:cubicBezTo>
                    <a:pt x="7616" y="11284"/>
                    <a:pt x="7630" y="11338"/>
                    <a:pt x="7649" y="11381"/>
                  </a:cubicBezTo>
                  <a:lnTo>
                    <a:pt x="7649" y="11381"/>
                  </a:lnTo>
                  <a:cubicBezTo>
                    <a:pt x="7639" y="11326"/>
                    <a:pt x="7621" y="11245"/>
                    <a:pt x="7593" y="11131"/>
                  </a:cubicBezTo>
                  <a:lnTo>
                    <a:pt x="7593" y="11131"/>
                  </a:lnTo>
                  <a:cubicBezTo>
                    <a:pt x="7596" y="11163"/>
                    <a:pt x="7599" y="11194"/>
                    <a:pt x="7603" y="11223"/>
                  </a:cubicBezTo>
                  <a:lnTo>
                    <a:pt x="7603" y="11223"/>
                  </a:lnTo>
                  <a:cubicBezTo>
                    <a:pt x="7584" y="11141"/>
                    <a:pt x="7568" y="11045"/>
                    <a:pt x="7546" y="10943"/>
                  </a:cubicBezTo>
                  <a:lnTo>
                    <a:pt x="7546" y="10943"/>
                  </a:lnTo>
                  <a:cubicBezTo>
                    <a:pt x="7564" y="11014"/>
                    <a:pt x="7580" y="11076"/>
                    <a:pt x="7593" y="11131"/>
                  </a:cubicBezTo>
                  <a:lnTo>
                    <a:pt x="7593" y="11131"/>
                  </a:lnTo>
                  <a:cubicBezTo>
                    <a:pt x="7591" y="11095"/>
                    <a:pt x="7589" y="11059"/>
                    <a:pt x="7589" y="11022"/>
                  </a:cubicBezTo>
                  <a:cubicBezTo>
                    <a:pt x="7479" y="10692"/>
                    <a:pt x="7589" y="10692"/>
                    <a:pt x="7589" y="10582"/>
                  </a:cubicBezTo>
                  <a:lnTo>
                    <a:pt x="7589" y="9702"/>
                  </a:lnTo>
                  <a:cubicBezTo>
                    <a:pt x="7583" y="9773"/>
                    <a:pt x="7578" y="9836"/>
                    <a:pt x="7573" y="9894"/>
                  </a:cubicBezTo>
                  <a:lnTo>
                    <a:pt x="7573" y="9894"/>
                  </a:lnTo>
                  <a:cubicBezTo>
                    <a:pt x="7582" y="9748"/>
                    <a:pt x="7589" y="9594"/>
                    <a:pt x="7589" y="9482"/>
                  </a:cubicBezTo>
                  <a:cubicBezTo>
                    <a:pt x="7644" y="9372"/>
                    <a:pt x="7699" y="9235"/>
                    <a:pt x="7754" y="9097"/>
                  </a:cubicBezTo>
                  <a:lnTo>
                    <a:pt x="7754" y="9097"/>
                  </a:lnTo>
                  <a:cubicBezTo>
                    <a:pt x="7782" y="9070"/>
                    <a:pt x="7809" y="9042"/>
                    <a:pt x="7809" y="9042"/>
                  </a:cubicBezTo>
                  <a:lnTo>
                    <a:pt x="8029" y="8602"/>
                  </a:lnTo>
                  <a:cubicBezTo>
                    <a:pt x="8174" y="8384"/>
                    <a:pt x="8511" y="7975"/>
                    <a:pt x="8471" y="7975"/>
                  </a:cubicBezTo>
                  <a:cubicBezTo>
                    <a:pt x="8449" y="7975"/>
                    <a:pt x="8328" y="8083"/>
                    <a:pt x="8029" y="8382"/>
                  </a:cubicBezTo>
                  <a:cubicBezTo>
                    <a:pt x="8249" y="8162"/>
                    <a:pt x="8469" y="7942"/>
                    <a:pt x="8689" y="7722"/>
                  </a:cubicBezTo>
                  <a:lnTo>
                    <a:pt x="8799" y="7612"/>
                  </a:lnTo>
                  <a:cubicBezTo>
                    <a:pt x="9019" y="7392"/>
                    <a:pt x="9349" y="7282"/>
                    <a:pt x="9569" y="7172"/>
                  </a:cubicBezTo>
                  <a:cubicBezTo>
                    <a:pt x="9593" y="7156"/>
                    <a:pt x="9614" y="7142"/>
                    <a:pt x="9632" y="7129"/>
                  </a:cubicBezTo>
                  <a:lnTo>
                    <a:pt x="9632" y="7129"/>
                  </a:lnTo>
                  <a:lnTo>
                    <a:pt x="9899" y="7062"/>
                  </a:lnTo>
                  <a:lnTo>
                    <a:pt x="10449" y="6952"/>
                  </a:lnTo>
                  <a:lnTo>
                    <a:pt x="10669" y="6952"/>
                  </a:lnTo>
                  <a:cubicBezTo>
                    <a:pt x="10787" y="6913"/>
                    <a:pt x="10835" y="6888"/>
                    <a:pt x="10837" y="6873"/>
                  </a:cubicBezTo>
                  <a:lnTo>
                    <a:pt x="10837" y="6873"/>
                  </a:lnTo>
                  <a:cubicBezTo>
                    <a:pt x="10872" y="6871"/>
                    <a:pt x="10908" y="6870"/>
                    <a:pt x="10944" y="6870"/>
                  </a:cubicBezTo>
                  <a:cubicBezTo>
                    <a:pt x="11136" y="6870"/>
                    <a:pt x="11329" y="6897"/>
                    <a:pt x="11549" y="6952"/>
                  </a:cubicBezTo>
                  <a:lnTo>
                    <a:pt x="11879" y="6952"/>
                  </a:lnTo>
                  <a:cubicBezTo>
                    <a:pt x="12033" y="6952"/>
                    <a:pt x="12097" y="6946"/>
                    <a:pt x="12103" y="6937"/>
                  </a:cubicBezTo>
                  <a:lnTo>
                    <a:pt x="12103" y="6937"/>
                  </a:lnTo>
                  <a:cubicBezTo>
                    <a:pt x="12171" y="6946"/>
                    <a:pt x="12242" y="6952"/>
                    <a:pt x="12319" y="6952"/>
                  </a:cubicBezTo>
                  <a:cubicBezTo>
                    <a:pt x="12685" y="7053"/>
                    <a:pt x="13034" y="7100"/>
                    <a:pt x="13362" y="7100"/>
                  </a:cubicBezTo>
                  <a:cubicBezTo>
                    <a:pt x="16969" y="7100"/>
                    <a:pt x="18112" y="1462"/>
                    <a:pt x="14079" y="353"/>
                  </a:cubicBezTo>
                  <a:cubicBezTo>
                    <a:pt x="13128" y="115"/>
                    <a:pt x="12177" y="1"/>
                    <a:pt x="112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1" name="Google Shape;1661;p39"/>
            <p:cNvSpPr/>
            <p:nvPr/>
          </p:nvSpPr>
          <p:spPr>
            <a:xfrm>
              <a:off x="4230700" y="1559625"/>
              <a:ext cx="409725" cy="509600"/>
            </a:xfrm>
            <a:custGeom>
              <a:avLst/>
              <a:gdLst/>
              <a:ahLst/>
              <a:cxnLst/>
              <a:rect l="l" t="t" r="r" b="b"/>
              <a:pathLst>
                <a:path w="16389" h="20384" extrusionOk="0">
                  <a:moveTo>
                    <a:pt x="8094" y="7019"/>
                  </a:moveTo>
                  <a:lnTo>
                    <a:pt x="8094" y="7019"/>
                  </a:lnTo>
                  <a:cubicBezTo>
                    <a:pt x="7963" y="7105"/>
                    <a:pt x="7861" y="7207"/>
                    <a:pt x="7699" y="7369"/>
                  </a:cubicBezTo>
                  <a:cubicBezTo>
                    <a:pt x="7758" y="7311"/>
                    <a:pt x="7972" y="7127"/>
                    <a:pt x="8094" y="7019"/>
                  </a:cubicBezTo>
                  <a:close/>
                  <a:moveTo>
                    <a:pt x="7040" y="8469"/>
                  </a:moveTo>
                  <a:lnTo>
                    <a:pt x="7040" y="8469"/>
                  </a:lnTo>
                  <a:cubicBezTo>
                    <a:pt x="7006" y="8536"/>
                    <a:pt x="6983" y="8612"/>
                    <a:pt x="6964" y="8695"/>
                  </a:cubicBezTo>
                  <a:lnTo>
                    <a:pt x="6964" y="8695"/>
                  </a:lnTo>
                  <a:cubicBezTo>
                    <a:pt x="6979" y="8650"/>
                    <a:pt x="7003" y="8577"/>
                    <a:pt x="7040" y="8469"/>
                  </a:cubicBezTo>
                  <a:close/>
                  <a:moveTo>
                    <a:pt x="8671" y="13146"/>
                  </a:moveTo>
                  <a:cubicBezTo>
                    <a:pt x="8676" y="13146"/>
                    <a:pt x="8814" y="13197"/>
                    <a:pt x="8954" y="13250"/>
                  </a:cubicBezTo>
                  <a:lnTo>
                    <a:pt x="8954" y="13250"/>
                  </a:lnTo>
                  <a:cubicBezTo>
                    <a:pt x="8903" y="13233"/>
                    <a:pt x="8851" y="13216"/>
                    <a:pt x="8799" y="13199"/>
                  </a:cubicBezTo>
                  <a:cubicBezTo>
                    <a:pt x="8704" y="13161"/>
                    <a:pt x="8668" y="13146"/>
                    <a:pt x="8671" y="13146"/>
                  </a:cubicBezTo>
                  <a:close/>
                  <a:moveTo>
                    <a:pt x="7675" y="0"/>
                  </a:moveTo>
                  <a:cubicBezTo>
                    <a:pt x="7064" y="0"/>
                    <a:pt x="6453" y="147"/>
                    <a:pt x="5940" y="440"/>
                  </a:cubicBezTo>
                  <a:lnTo>
                    <a:pt x="6050" y="440"/>
                  </a:lnTo>
                  <a:cubicBezTo>
                    <a:pt x="2310" y="2090"/>
                    <a:pt x="0" y="5829"/>
                    <a:pt x="0" y="9899"/>
                  </a:cubicBezTo>
                  <a:cubicBezTo>
                    <a:pt x="0" y="13859"/>
                    <a:pt x="2200" y="17488"/>
                    <a:pt x="5720" y="19248"/>
                  </a:cubicBezTo>
                  <a:cubicBezTo>
                    <a:pt x="7252" y="20014"/>
                    <a:pt x="8917" y="20383"/>
                    <a:pt x="10603" y="20383"/>
                  </a:cubicBezTo>
                  <a:cubicBezTo>
                    <a:pt x="11579" y="20383"/>
                    <a:pt x="12561" y="20260"/>
                    <a:pt x="13529" y="20018"/>
                  </a:cubicBezTo>
                  <a:cubicBezTo>
                    <a:pt x="15399" y="19578"/>
                    <a:pt x="16389" y="17598"/>
                    <a:pt x="15949" y="15838"/>
                  </a:cubicBezTo>
                  <a:cubicBezTo>
                    <a:pt x="15486" y="14265"/>
                    <a:pt x="14089" y="13315"/>
                    <a:pt x="12544" y="13315"/>
                  </a:cubicBezTo>
                  <a:cubicBezTo>
                    <a:pt x="12252" y="13315"/>
                    <a:pt x="11956" y="13349"/>
                    <a:pt x="11659" y="13419"/>
                  </a:cubicBezTo>
                  <a:cubicBezTo>
                    <a:pt x="11549" y="13419"/>
                    <a:pt x="11329" y="13529"/>
                    <a:pt x="11109" y="13529"/>
                  </a:cubicBezTo>
                  <a:lnTo>
                    <a:pt x="10229" y="13529"/>
                  </a:lnTo>
                  <a:cubicBezTo>
                    <a:pt x="10153" y="13521"/>
                    <a:pt x="10084" y="13514"/>
                    <a:pt x="10023" y="13509"/>
                  </a:cubicBezTo>
                  <a:lnTo>
                    <a:pt x="10023" y="13509"/>
                  </a:lnTo>
                  <a:cubicBezTo>
                    <a:pt x="10105" y="13529"/>
                    <a:pt x="10167" y="13529"/>
                    <a:pt x="10229" y="13529"/>
                  </a:cubicBezTo>
                  <a:lnTo>
                    <a:pt x="10009" y="13529"/>
                  </a:lnTo>
                  <a:cubicBezTo>
                    <a:pt x="9789" y="13529"/>
                    <a:pt x="9471" y="13480"/>
                    <a:pt x="9610" y="13480"/>
                  </a:cubicBezTo>
                  <a:cubicBezTo>
                    <a:pt x="9665" y="13480"/>
                    <a:pt x="9791" y="13487"/>
                    <a:pt x="10023" y="13509"/>
                  </a:cubicBezTo>
                  <a:lnTo>
                    <a:pt x="10023" y="13509"/>
                  </a:lnTo>
                  <a:cubicBezTo>
                    <a:pt x="9960" y="13493"/>
                    <a:pt x="9885" y="13466"/>
                    <a:pt x="9789" y="13419"/>
                  </a:cubicBezTo>
                  <a:cubicBezTo>
                    <a:pt x="9562" y="13419"/>
                    <a:pt x="9336" y="13367"/>
                    <a:pt x="9109" y="13298"/>
                  </a:cubicBezTo>
                  <a:lnTo>
                    <a:pt x="9109" y="13298"/>
                  </a:lnTo>
                  <a:lnTo>
                    <a:pt x="8689" y="13089"/>
                  </a:lnTo>
                  <a:cubicBezTo>
                    <a:pt x="8579" y="12979"/>
                    <a:pt x="8469" y="12869"/>
                    <a:pt x="8359" y="12869"/>
                  </a:cubicBezTo>
                  <a:lnTo>
                    <a:pt x="8359" y="12869"/>
                  </a:lnTo>
                  <a:lnTo>
                    <a:pt x="8359" y="12869"/>
                  </a:lnTo>
                  <a:cubicBezTo>
                    <a:pt x="8028" y="12538"/>
                    <a:pt x="8009" y="12529"/>
                    <a:pt x="7809" y="12429"/>
                  </a:cubicBezTo>
                  <a:lnTo>
                    <a:pt x="7738" y="12334"/>
                  </a:lnTo>
                  <a:lnTo>
                    <a:pt x="7738" y="12334"/>
                  </a:lnTo>
                  <a:cubicBezTo>
                    <a:pt x="7717" y="12297"/>
                    <a:pt x="7699" y="12253"/>
                    <a:pt x="7699" y="12209"/>
                  </a:cubicBezTo>
                  <a:cubicBezTo>
                    <a:pt x="7589" y="12209"/>
                    <a:pt x="7369" y="11769"/>
                    <a:pt x="7259" y="11549"/>
                  </a:cubicBezTo>
                  <a:cubicBezTo>
                    <a:pt x="7174" y="11378"/>
                    <a:pt x="7155" y="11273"/>
                    <a:pt x="7099" y="11184"/>
                  </a:cubicBezTo>
                  <a:lnTo>
                    <a:pt x="7099" y="11184"/>
                  </a:lnTo>
                  <a:cubicBezTo>
                    <a:pt x="7008" y="10929"/>
                    <a:pt x="6930" y="10728"/>
                    <a:pt x="6930" y="10449"/>
                  </a:cubicBezTo>
                  <a:cubicBezTo>
                    <a:pt x="6930" y="10415"/>
                    <a:pt x="6930" y="10377"/>
                    <a:pt x="6930" y="10339"/>
                  </a:cubicBezTo>
                  <a:lnTo>
                    <a:pt x="6930" y="9459"/>
                  </a:lnTo>
                  <a:lnTo>
                    <a:pt x="6930" y="9019"/>
                  </a:lnTo>
                  <a:cubicBezTo>
                    <a:pt x="6930" y="9019"/>
                    <a:pt x="6852" y="9643"/>
                    <a:pt x="6827" y="9643"/>
                  </a:cubicBezTo>
                  <a:cubicBezTo>
                    <a:pt x="6822" y="9643"/>
                    <a:pt x="6820" y="9621"/>
                    <a:pt x="6820" y="9569"/>
                  </a:cubicBezTo>
                  <a:cubicBezTo>
                    <a:pt x="6930" y="9349"/>
                    <a:pt x="6820" y="9459"/>
                    <a:pt x="6820" y="9349"/>
                  </a:cubicBezTo>
                  <a:cubicBezTo>
                    <a:pt x="6896" y="9119"/>
                    <a:pt x="6919" y="8888"/>
                    <a:pt x="6964" y="8695"/>
                  </a:cubicBezTo>
                  <a:lnTo>
                    <a:pt x="6964" y="8695"/>
                  </a:lnTo>
                  <a:cubicBezTo>
                    <a:pt x="6949" y="8740"/>
                    <a:pt x="6942" y="8758"/>
                    <a:pt x="6942" y="8758"/>
                  </a:cubicBezTo>
                  <a:cubicBezTo>
                    <a:pt x="6939" y="8758"/>
                    <a:pt x="7040" y="8433"/>
                    <a:pt x="7040" y="8359"/>
                  </a:cubicBezTo>
                  <a:cubicBezTo>
                    <a:pt x="7040" y="8306"/>
                    <a:pt x="7078" y="8233"/>
                    <a:pt x="7135" y="8150"/>
                  </a:cubicBezTo>
                  <a:lnTo>
                    <a:pt x="7135" y="8150"/>
                  </a:lnTo>
                  <a:cubicBezTo>
                    <a:pt x="7093" y="8238"/>
                    <a:pt x="7040" y="8380"/>
                    <a:pt x="7040"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lnTo>
                    <a:pt x="7184" y="8073"/>
                  </a:lnTo>
                  <a:cubicBezTo>
                    <a:pt x="7186" y="8073"/>
                    <a:pt x="7186" y="8075"/>
                    <a:pt x="7186" y="8081"/>
                  </a:cubicBezTo>
                  <a:lnTo>
                    <a:pt x="7186" y="8081"/>
                  </a:lnTo>
                  <a:cubicBezTo>
                    <a:pt x="7338" y="7879"/>
                    <a:pt x="7557" y="7638"/>
                    <a:pt x="7596" y="7473"/>
                  </a:cubicBezTo>
                  <a:lnTo>
                    <a:pt x="7596" y="7473"/>
                  </a:lnTo>
                  <a:lnTo>
                    <a:pt x="7919" y="7149"/>
                  </a:lnTo>
                  <a:lnTo>
                    <a:pt x="8029" y="7039"/>
                  </a:lnTo>
                  <a:cubicBezTo>
                    <a:pt x="8129" y="6965"/>
                    <a:pt x="8172" y="6935"/>
                    <a:pt x="8178" y="6935"/>
                  </a:cubicBezTo>
                  <a:lnTo>
                    <a:pt x="8178" y="6935"/>
                  </a:lnTo>
                  <a:cubicBezTo>
                    <a:pt x="8185" y="6935"/>
                    <a:pt x="8149" y="6969"/>
                    <a:pt x="8094" y="7019"/>
                  </a:cubicBezTo>
                  <a:lnTo>
                    <a:pt x="8094" y="7019"/>
                  </a:lnTo>
                  <a:cubicBezTo>
                    <a:pt x="8141"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1" y="0"/>
                    <a:pt x="767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39"/>
            <p:cNvSpPr/>
            <p:nvPr/>
          </p:nvSpPr>
          <p:spPr>
            <a:xfrm>
              <a:off x="4879625" y="1559050"/>
              <a:ext cx="452800" cy="509275"/>
            </a:xfrm>
            <a:custGeom>
              <a:avLst/>
              <a:gdLst/>
              <a:ahLst/>
              <a:cxnLst/>
              <a:rect l="l" t="t" r="r" b="b"/>
              <a:pathLst>
                <a:path w="18112" h="20371" extrusionOk="0">
                  <a:moveTo>
                    <a:pt x="11439" y="6842"/>
                  </a:moveTo>
                  <a:cubicBezTo>
                    <a:pt x="11543" y="6842"/>
                    <a:pt x="11635" y="6853"/>
                    <a:pt x="11723" y="6868"/>
                  </a:cubicBezTo>
                  <a:lnTo>
                    <a:pt x="11723" y="6868"/>
                  </a:lnTo>
                  <a:cubicBezTo>
                    <a:pt x="11594" y="6853"/>
                    <a:pt x="11474" y="6842"/>
                    <a:pt x="11439" y="6842"/>
                  </a:cubicBezTo>
                  <a:close/>
                  <a:moveTo>
                    <a:pt x="8319" y="12900"/>
                  </a:moveTo>
                  <a:cubicBezTo>
                    <a:pt x="8372" y="12977"/>
                    <a:pt x="8408" y="13034"/>
                    <a:pt x="8398" y="13034"/>
                  </a:cubicBezTo>
                  <a:cubicBezTo>
                    <a:pt x="8394" y="13034"/>
                    <a:pt x="8382" y="13024"/>
                    <a:pt x="8360" y="13002"/>
                  </a:cubicBezTo>
                  <a:lnTo>
                    <a:pt x="8319" y="12900"/>
                  </a:lnTo>
                  <a:close/>
                  <a:moveTo>
                    <a:pt x="11227" y="1"/>
                  </a:moveTo>
                  <a:cubicBezTo>
                    <a:pt x="9978" y="1"/>
                    <a:pt x="8729" y="198"/>
                    <a:pt x="7480" y="573"/>
                  </a:cubicBezTo>
                  <a:cubicBezTo>
                    <a:pt x="5500" y="1343"/>
                    <a:pt x="3630" y="2773"/>
                    <a:pt x="2420" y="4533"/>
                  </a:cubicBezTo>
                  <a:cubicBezTo>
                    <a:pt x="220" y="7832"/>
                    <a:pt x="1" y="12012"/>
                    <a:pt x="1760" y="15421"/>
                  </a:cubicBezTo>
                  <a:cubicBezTo>
                    <a:pt x="2860" y="17511"/>
                    <a:pt x="4510" y="19051"/>
                    <a:pt x="6600" y="19931"/>
                  </a:cubicBezTo>
                  <a:cubicBezTo>
                    <a:pt x="7113" y="20224"/>
                    <a:pt x="7724" y="20371"/>
                    <a:pt x="8335" y="20371"/>
                  </a:cubicBezTo>
                  <a:cubicBezTo>
                    <a:pt x="8641" y="20371"/>
                    <a:pt x="8946" y="20334"/>
                    <a:pt x="9240" y="20261"/>
                  </a:cubicBezTo>
                  <a:cubicBezTo>
                    <a:pt x="10119" y="20041"/>
                    <a:pt x="10889" y="19491"/>
                    <a:pt x="11329" y="18721"/>
                  </a:cubicBezTo>
                  <a:cubicBezTo>
                    <a:pt x="12099" y="17291"/>
                    <a:pt x="11879" y="14761"/>
                    <a:pt x="10119" y="13992"/>
                  </a:cubicBezTo>
                  <a:lnTo>
                    <a:pt x="10229" y="13992"/>
                  </a:lnTo>
                  <a:cubicBezTo>
                    <a:pt x="9789" y="13882"/>
                    <a:pt x="9460" y="13772"/>
                    <a:pt x="9130" y="13552"/>
                  </a:cubicBezTo>
                  <a:lnTo>
                    <a:pt x="8800" y="13222"/>
                  </a:lnTo>
                  <a:cubicBezTo>
                    <a:pt x="8682" y="13143"/>
                    <a:pt x="8620" y="13107"/>
                    <a:pt x="8596" y="13098"/>
                  </a:cubicBezTo>
                  <a:lnTo>
                    <a:pt x="8596" y="13098"/>
                  </a:lnTo>
                  <a:cubicBezTo>
                    <a:pt x="8473" y="12987"/>
                    <a:pt x="8381" y="12869"/>
                    <a:pt x="8250" y="12672"/>
                  </a:cubicBezTo>
                  <a:lnTo>
                    <a:pt x="8213" y="12635"/>
                  </a:lnTo>
                  <a:lnTo>
                    <a:pt x="8140" y="12452"/>
                  </a:lnTo>
                  <a:cubicBezTo>
                    <a:pt x="7986" y="12299"/>
                    <a:pt x="7887" y="12145"/>
                    <a:pt x="7803" y="11955"/>
                  </a:cubicBezTo>
                  <a:lnTo>
                    <a:pt x="7803" y="11955"/>
                  </a:lnTo>
                  <a:cubicBezTo>
                    <a:pt x="7779" y="11836"/>
                    <a:pt x="7700" y="11649"/>
                    <a:pt x="7700" y="11462"/>
                  </a:cubicBezTo>
                  <a:cubicBezTo>
                    <a:pt x="7680" y="11442"/>
                    <a:pt x="7663" y="11414"/>
                    <a:pt x="7649" y="11381"/>
                  </a:cubicBezTo>
                  <a:lnTo>
                    <a:pt x="7649" y="11381"/>
                  </a:lnTo>
                  <a:cubicBezTo>
                    <a:pt x="7662" y="11448"/>
                    <a:pt x="7664" y="11476"/>
                    <a:pt x="7660" y="11476"/>
                  </a:cubicBezTo>
                  <a:cubicBezTo>
                    <a:pt x="7652" y="11476"/>
                    <a:pt x="7621" y="11367"/>
                    <a:pt x="7603" y="11223"/>
                  </a:cubicBezTo>
                  <a:lnTo>
                    <a:pt x="7603" y="11223"/>
                  </a:lnTo>
                  <a:cubicBezTo>
                    <a:pt x="7617" y="11284"/>
                    <a:pt x="7631" y="11338"/>
                    <a:pt x="7649" y="11381"/>
                  </a:cubicBezTo>
                  <a:lnTo>
                    <a:pt x="7649" y="11381"/>
                  </a:lnTo>
                  <a:cubicBezTo>
                    <a:pt x="7639" y="11326"/>
                    <a:pt x="7621" y="11245"/>
                    <a:pt x="7594" y="11131"/>
                  </a:cubicBezTo>
                  <a:lnTo>
                    <a:pt x="7594" y="11131"/>
                  </a:lnTo>
                  <a:cubicBezTo>
                    <a:pt x="7596" y="11163"/>
                    <a:pt x="7599" y="11194"/>
                    <a:pt x="7603" y="11223"/>
                  </a:cubicBezTo>
                  <a:lnTo>
                    <a:pt x="7603" y="11223"/>
                  </a:lnTo>
                  <a:cubicBezTo>
                    <a:pt x="7585" y="11141"/>
                    <a:pt x="7568" y="11045"/>
                    <a:pt x="7547" y="10943"/>
                  </a:cubicBezTo>
                  <a:lnTo>
                    <a:pt x="7547" y="10943"/>
                  </a:lnTo>
                  <a:cubicBezTo>
                    <a:pt x="7565" y="11014"/>
                    <a:pt x="7581" y="11076"/>
                    <a:pt x="7594" y="11131"/>
                  </a:cubicBezTo>
                  <a:lnTo>
                    <a:pt x="7594" y="11131"/>
                  </a:lnTo>
                  <a:cubicBezTo>
                    <a:pt x="7591" y="11095"/>
                    <a:pt x="7590" y="1105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2" y="9070"/>
                    <a:pt x="7810" y="9042"/>
                    <a:pt x="7810" y="9042"/>
                  </a:cubicBezTo>
                  <a:lnTo>
                    <a:pt x="8030" y="8602"/>
                  </a:lnTo>
                  <a:cubicBezTo>
                    <a:pt x="8175" y="8384"/>
                    <a:pt x="8512" y="7975"/>
                    <a:pt x="8471" y="7975"/>
                  </a:cubicBezTo>
                  <a:cubicBezTo>
                    <a:pt x="8450" y="7975"/>
                    <a:pt x="8329" y="8083"/>
                    <a:pt x="8030" y="8382"/>
                  </a:cubicBezTo>
                  <a:cubicBezTo>
                    <a:pt x="8250" y="8162"/>
                    <a:pt x="8470" y="7942"/>
                    <a:pt x="8690" y="7722"/>
                  </a:cubicBezTo>
                  <a:lnTo>
                    <a:pt x="8800" y="7612"/>
                  </a:lnTo>
                  <a:cubicBezTo>
                    <a:pt x="9020" y="7392"/>
                    <a:pt x="9350" y="7282"/>
                    <a:pt x="9570" y="7172"/>
                  </a:cubicBezTo>
                  <a:cubicBezTo>
                    <a:pt x="9593" y="7156"/>
                    <a:pt x="9614" y="7142"/>
                    <a:pt x="9633" y="7129"/>
                  </a:cubicBezTo>
                  <a:lnTo>
                    <a:pt x="9633" y="7129"/>
                  </a:lnTo>
                  <a:lnTo>
                    <a:pt x="9899" y="7062"/>
                  </a:lnTo>
                  <a:lnTo>
                    <a:pt x="10449" y="6952"/>
                  </a:lnTo>
                  <a:lnTo>
                    <a:pt x="10669" y="6952"/>
                  </a:lnTo>
                  <a:cubicBezTo>
                    <a:pt x="10788" y="6913"/>
                    <a:pt x="10835" y="6888"/>
                    <a:pt x="10837" y="6873"/>
                  </a:cubicBezTo>
                  <a:lnTo>
                    <a:pt x="10837" y="6873"/>
                  </a:lnTo>
                  <a:cubicBezTo>
                    <a:pt x="10873" y="6871"/>
                    <a:pt x="10909" y="6870"/>
                    <a:pt x="10944" y="6870"/>
                  </a:cubicBezTo>
                  <a:cubicBezTo>
                    <a:pt x="11137" y="6870"/>
                    <a:pt x="11329" y="6897"/>
                    <a:pt x="11549" y="6952"/>
                  </a:cubicBezTo>
                  <a:lnTo>
                    <a:pt x="11879" y="6952"/>
                  </a:lnTo>
                  <a:cubicBezTo>
                    <a:pt x="12033" y="6952"/>
                    <a:pt x="12097" y="6946"/>
                    <a:pt x="12104" y="6937"/>
                  </a:cubicBezTo>
                  <a:lnTo>
                    <a:pt x="12104" y="6937"/>
                  </a:lnTo>
                  <a:cubicBezTo>
                    <a:pt x="12172" y="6946"/>
                    <a:pt x="12242" y="6952"/>
                    <a:pt x="12319" y="6952"/>
                  </a:cubicBezTo>
                  <a:cubicBezTo>
                    <a:pt x="12686" y="7053"/>
                    <a:pt x="13034" y="7100"/>
                    <a:pt x="13362" y="7100"/>
                  </a:cubicBezTo>
                  <a:cubicBezTo>
                    <a:pt x="16969" y="7100"/>
                    <a:pt x="18112" y="1462"/>
                    <a:pt x="14079" y="353"/>
                  </a:cubicBezTo>
                  <a:cubicBezTo>
                    <a:pt x="13128" y="115"/>
                    <a:pt x="12177" y="1"/>
                    <a:pt x="112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3" name="Google Shape;1663;p39"/>
            <p:cNvSpPr/>
            <p:nvPr/>
          </p:nvSpPr>
          <p:spPr>
            <a:xfrm>
              <a:off x="5561550" y="1559625"/>
              <a:ext cx="409725" cy="509600"/>
            </a:xfrm>
            <a:custGeom>
              <a:avLst/>
              <a:gdLst/>
              <a:ahLst/>
              <a:cxnLst/>
              <a:rect l="l" t="t" r="r" b="b"/>
              <a:pathLst>
                <a:path w="16389" h="20384" extrusionOk="0">
                  <a:moveTo>
                    <a:pt x="7040" y="8469"/>
                  </a:moveTo>
                  <a:cubicBezTo>
                    <a:pt x="7007" y="8536"/>
                    <a:pt x="6984" y="8612"/>
                    <a:pt x="6964" y="8695"/>
                  </a:cubicBezTo>
                  <a:lnTo>
                    <a:pt x="6964" y="8695"/>
                  </a:lnTo>
                  <a:cubicBezTo>
                    <a:pt x="6980" y="8650"/>
                    <a:pt x="7004" y="8577"/>
                    <a:pt x="7040" y="8469"/>
                  </a:cubicBezTo>
                  <a:close/>
                  <a:moveTo>
                    <a:pt x="8672" y="13146"/>
                  </a:moveTo>
                  <a:cubicBezTo>
                    <a:pt x="8677" y="13146"/>
                    <a:pt x="8814" y="13197"/>
                    <a:pt x="8955" y="13250"/>
                  </a:cubicBezTo>
                  <a:lnTo>
                    <a:pt x="8955" y="13250"/>
                  </a:lnTo>
                  <a:cubicBezTo>
                    <a:pt x="8903" y="13233"/>
                    <a:pt x="8851" y="13216"/>
                    <a:pt x="8800" y="13199"/>
                  </a:cubicBezTo>
                  <a:cubicBezTo>
                    <a:pt x="8705" y="13161"/>
                    <a:pt x="8669" y="13146"/>
                    <a:pt x="8672" y="13146"/>
                  </a:cubicBezTo>
                  <a:close/>
                  <a:moveTo>
                    <a:pt x="7675" y="0"/>
                  </a:moveTo>
                  <a:cubicBezTo>
                    <a:pt x="7064" y="0"/>
                    <a:pt x="6453" y="147"/>
                    <a:pt x="5940" y="440"/>
                  </a:cubicBezTo>
                  <a:lnTo>
                    <a:pt x="6050" y="440"/>
                  </a:lnTo>
                  <a:cubicBezTo>
                    <a:pt x="2310" y="2090"/>
                    <a:pt x="1" y="5829"/>
                    <a:pt x="1" y="9899"/>
                  </a:cubicBezTo>
                  <a:cubicBezTo>
                    <a:pt x="1" y="13859"/>
                    <a:pt x="2200" y="17488"/>
                    <a:pt x="5720" y="19248"/>
                  </a:cubicBezTo>
                  <a:cubicBezTo>
                    <a:pt x="7253" y="20014"/>
                    <a:pt x="8918" y="20383"/>
                    <a:pt x="10603" y="20383"/>
                  </a:cubicBezTo>
                  <a:cubicBezTo>
                    <a:pt x="11579" y="20383"/>
                    <a:pt x="12562" y="20260"/>
                    <a:pt x="13529" y="20018"/>
                  </a:cubicBezTo>
                  <a:cubicBezTo>
                    <a:pt x="15399" y="19578"/>
                    <a:pt x="16389" y="17598"/>
                    <a:pt x="15949" y="15838"/>
                  </a:cubicBezTo>
                  <a:cubicBezTo>
                    <a:pt x="15486" y="14265"/>
                    <a:pt x="14089" y="13315"/>
                    <a:pt x="12544" y="13315"/>
                  </a:cubicBezTo>
                  <a:cubicBezTo>
                    <a:pt x="12253" y="13315"/>
                    <a:pt x="11956" y="13349"/>
                    <a:pt x="11659" y="13419"/>
                  </a:cubicBezTo>
                  <a:cubicBezTo>
                    <a:pt x="11549" y="13419"/>
                    <a:pt x="11329" y="13529"/>
                    <a:pt x="11109" y="13529"/>
                  </a:cubicBezTo>
                  <a:lnTo>
                    <a:pt x="10340" y="13529"/>
                  </a:lnTo>
                  <a:cubicBezTo>
                    <a:pt x="10202" y="13516"/>
                    <a:pt x="10087" y="13506"/>
                    <a:pt x="9992" y="13499"/>
                  </a:cubicBezTo>
                  <a:lnTo>
                    <a:pt x="9992" y="13499"/>
                  </a:lnTo>
                  <a:cubicBezTo>
                    <a:pt x="10102" y="13529"/>
                    <a:pt x="10198" y="13529"/>
                    <a:pt x="10340" y="13529"/>
                  </a:cubicBezTo>
                  <a:lnTo>
                    <a:pt x="10010" y="13529"/>
                  </a:lnTo>
                  <a:cubicBezTo>
                    <a:pt x="9790" y="13529"/>
                    <a:pt x="9472" y="13480"/>
                    <a:pt x="9643" y="13480"/>
                  </a:cubicBezTo>
                  <a:cubicBezTo>
                    <a:pt x="9699" y="13480"/>
                    <a:pt x="9809" y="13485"/>
                    <a:pt x="9992" y="13499"/>
                  </a:cubicBezTo>
                  <a:lnTo>
                    <a:pt x="9992" y="13499"/>
                  </a:lnTo>
                  <a:cubicBezTo>
                    <a:pt x="9932" y="13483"/>
                    <a:pt x="9868" y="13458"/>
                    <a:pt x="9790" y="13419"/>
                  </a:cubicBezTo>
                  <a:cubicBezTo>
                    <a:pt x="9563" y="13419"/>
                    <a:pt x="9336" y="13367"/>
                    <a:pt x="9109" y="13298"/>
                  </a:cubicBezTo>
                  <a:lnTo>
                    <a:pt x="9109"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7"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7" y="9119"/>
                    <a:pt x="6920" y="8888"/>
                    <a:pt x="6964" y="8695"/>
                  </a:cubicBezTo>
                  <a:lnTo>
                    <a:pt x="6964" y="8695"/>
                  </a:lnTo>
                  <a:cubicBezTo>
                    <a:pt x="6949" y="8740"/>
                    <a:pt x="6943" y="8758"/>
                    <a:pt x="6942" y="8758"/>
                  </a:cubicBezTo>
                  <a:cubicBezTo>
                    <a:pt x="6940" y="8758"/>
                    <a:pt x="7040" y="8433"/>
                    <a:pt x="7040" y="8359"/>
                  </a:cubicBezTo>
                  <a:cubicBezTo>
                    <a:pt x="7040" y="8306"/>
                    <a:pt x="7079" y="8233"/>
                    <a:pt x="7136" y="8150"/>
                  </a:cubicBezTo>
                  <a:lnTo>
                    <a:pt x="7136" y="8150"/>
                  </a:lnTo>
                  <a:cubicBezTo>
                    <a:pt x="7094" y="8238"/>
                    <a:pt x="7040" y="8380"/>
                    <a:pt x="7040" y="8469"/>
                  </a:cubicBezTo>
                  <a:cubicBezTo>
                    <a:pt x="7146" y="8220"/>
                    <a:pt x="7184" y="8109"/>
                    <a:pt x="7186" y="8081"/>
                  </a:cubicBezTo>
                  <a:lnTo>
                    <a:pt x="7186" y="8081"/>
                  </a:lnTo>
                  <a:cubicBezTo>
                    <a:pt x="7169" y="8104"/>
                    <a:pt x="7152" y="8128"/>
                    <a:pt x="7136" y="8150"/>
                  </a:cubicBezTo>
                  <a:lnTo>
                    <a:pt x="7136" y="8150"/>
                  </a:lnTo>
                  <a:cubicBezTo>
                    <a:pt x="7158" y="8104"/>
                    <a:pt x="7178" y="8073"/>
                    <a:pt x="7184" y="8073"/>
                  </a:cubicBezTo>
                  <a:lnTo>
                    <a:pt x="7184" y="8073"/>
                  </a:lnTo>
                  <a:cubicBezTo>
                    <a:pt x="7186" y="8073"/>
                    <a:pt x="7187" y="8075"/>
                    <a:pt x="7186" y="8081"/>
                  </a:cubicBezTo>
                  <a:lnTo>
                    <a:pt x="7186" y="8081"/>
                  </a:lnTo>
                  <a:cubicBezTo>
                    <a:pt x="7331" y="7889"/>
                    <a:pt x="7536" y="7661"/>
                    <a:pt x="7589" y="7497"/>
                  </a:cubicBezTo>
                  <a:lnTo>
                    <a:pt x="7589" y="7497"/>
                  </a:lnTo>
                  <a:cubicBezTo>
                    <a:pt x="7689" y="7421"/>
                    <a:pt x="7811" y="7331"/>
                    <a:pt x="7892" y="7198"/>
                  </a:cubicBezTo>
                  <a:lnTo>
                    <a:pt x="7892" y="7198"/>
                  </a:lnTo>
                  <a:cubicBezTo>
                    <a:pt x="7807" y="7271"/>
                    <a:pt x="7731" y="7338"/>
                    <a:pt x="7700" y="7369"/>
                  </a:cubicBezTo>
                  <a:cubicBezTo>
                    <a:pt x="7783" y="7286"/>
                    <a:pt x="7850" y="7219"/>
                    <a:pt x="7914" y="7161"/>
                  </a:cubicBezTo>
                  <a:lnTo>
                    <a:pt x="7914" y="7161"/>
                  </a:lnTo>
                  <a:cubicBezTo>
                    <a:pt x="7916" y="7157"/>
                    <a:pt x="7918" y="7153"/>
                    <a:pt x="7920" y="7149"/>
                  </a:cubicBezTo>
                  <a:lnTo>
                    <a:pt x="7936" y="7141"/>
                  </a:lnTo>
                  <a:lnTo>
                    <a:pt x="7936" y="7141"/>
                  </a:lnTo>
                  <a:cubicBezTo>
                    <a:pt x="7929" y="7148"/>
                    <a:pt x="7921" y="7154"/>
                    <a:pt x="7914" y="7161"/>
                  </a:cubicBezTo>
                  <a:lnTo>
                    <a:pt x="7914" y="7161"/>
                  </a:lnTo>
                  <a:cubicBezTo>
                    <a:pt x="7907" y="7174"/>
                    <a:pt x="7900" y="7186"/>
                    <a:pt x="7892" y="7198"/>
                  </a:cubicBezTo>
                  <a:lnTo>
                    <a:pt x="7892" y="7198"/>
                  </a:lnTo>
                  <a:cubicBezTo>
                    <a:pt x="7927" y="7169"/>
                    <a:pt x="7962" y="7139"/>
                    <a:pt x="7997" y="7111"/>
                  </a:cubicBezTo>
                  <a:lnTo>
                    <a:pt x="7997" y="7111"/>
                  </a:lnTo>
                  <a:lnTo>
                    <a:pt x="7936" y="7141"/>
                  </a:lnTo>
                  <a:lnTo>
                    <a:pt x="7936" y="7141"/>
                  </a:lnTo>
                  <a:cubicBezTo>
                    <a:pt x="8013" y="7073"/>
                    <a:pt x="8086" y="7019"/>
                    <a:pt x="8177" y="6968"/>
                  </a:cubicBezTo>
                  <a:lnTo>
                    <a:pt x="8177" y="6968"/>
                  </a:lnTo>
                  <a:cubicBezTo>
                    <a:pt x="8133" y="7000"/>
                    <a:pt x="8067" y="7053"/>
                    <a:pt x="7997" y="7111"/>
                  </a:cubicBezTo>
                  <a:lnTo>
                    <a:pt x="7997" y="7111"/>
                  </a:lnTo>
                  <a:lnTo>
                    <a:pt x="8140" y="7039"/>
                  </a:lnTo>
                  <a:cubicBezTo>
                    <a:pt x="8199" y="6980"/>
                    <a:pt x="8226" y="6949"/>
                    <a:pt x="8231" y="6939"/>
                  </a:cubicBezTo>
                  <a:lnTo>
                    <a:pt x="8231" y="6939"/>
                  </a:lnTo>
                  <a:cubicBezTo>
                    <a:pt x="8237" y="6936"/>
                    <a:pt x="8243" y="6932"/>
                    <a:pt x="8250" y="6929"/>
                  </a:cubicBezTo>
                  <a:cubicBezTo>
                    <a:pt x="8580" y="6709"/>
                    <a:pt x="9020" y="6489"/>
                    <a:pt x="9350" y="6379"/>
                  </a:cubicBezTo>
                  <a:cubicBezTo>
                    <a:pt x="10120" y="5939"/>
                    <a:pt x="10780" y="5169"/>
                    <a:pt x="10999" y="4290"/>
                  </a:cubicBezTo>
                  <a:cubicBezTo>
                    <a:pt x="11439" y="2530"/>
                    <a:pt x="10450" y="550"/>
                    <a:pt x="8580" y="110"/>
                  </a:cubicBezTo>
                  <a:cubicBezTo>
                    <a:pt x="8286" y="37"/>
                    <a:pt x="7981"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4" name="Google Shape;1664;p39"/>
            <p:cNvSpPr/>
            <p:nvPr/>
          </p:nvSpPr>
          <p:spPr>
            <a:xfrm>
              <a:off x="6210475" y="1559050"/>
              <a:ext cx="452825" cy="509275"/>
            </a:xfrm>
            <a:custGeom>
              <a:avLst/>
              <a:gdLst/>
              <a:ahLst/>
              <a:cxnLst/>
              <a:rect l="l" t="t" r="r" b="b"/>
              <a:pathLst>
                <a:path w="18113" h="20371" extrusionOk="0">
                  <a:moveTo>
                    <a:pt x="11440" y="6842"/>
                  </a:moveTo>
                  <a:cubicBezTo>
                    <a:pt x="11562" y="6842"/>
                    <a:pt x="11668" y="6857"/>
                    <a:pt x="11766" y="6876"/>
                  </a:cubicBezTo>
                  <a:lnTo>
                    <a:pt x="11766" y="6876"/>
                  </a:lnTo>
                  <a:cubicBezTo>
                    <a:pt x="11626" y="6857"/>
                    <a:pt x="11480" y="6842"/>
                    <a:pt x="11440" y="6842"/>
                  </a:cubicBezTo>
                  <a:close/>
                  <a:moveTo>
                    <a:pt x="8320" y="12900"/>
                  </a:moveTo>
                  <a:cubicBezTo>
                    <a:pt x="8372" y="12977"/>
                    <a:pt x="8408" y="13034"/>
                    <a:pt x="8399" y="13034"/>
                  </a:cubicBezTo>
                  <a:cubicBezTo>
                    <a:pt x="8395" y="13034"/>
                    <a:pt x="8382" y="13024"/>
                    <a:pt x="8360" y="13002"/>
                  </a:cubicBezTo>
                  <a:lnTo>
                    <a:pt x="8320" y="12900"/>
                  </a:lnTo>
                  <a:close/>
                  <a:moveTo>
                    <a:pt x="11227" y="1"/>
                  </a:moveTo>
                  <a:cubicBezTo>
                    <a:pt x="9978" y="1"/>
                    <a:pt x="8729" y="198"/>
                    <a:pt x="7480" y="573"/>
                  </a:cubicBezTo>
                  <a:cubicBezTo>
                    <a:pt x="5500" y="1343"/>
                    <a:pt x="3631" y="2773"/>
                    <a:pt x="2421" y="4533"/>
                  </a:cubicBezTo>
                  <a:cubicBezTo>
                    <a:pt x="221" y="7832"/>
                    <a:pt x="1" y="12012"/>
                    <a:pt x="1761" y="15421"/>
                  </a:cubicBezTo>
                  <a:cubicBezTo>
                    <a:pt x="2861" y="17511"/>
                    <a:pt x="4510" y="19051"/>
                    <a:pt x="6600" y="19931"/>
                  </a:cubicBezTo>
                  <a:cubicBezTo>
                    <a:pt x="7114" y="20224"/>
                    <a:pt x="7725" y="20371"/>
                    <a:pt x="8336" y="20371"/>
                  </a:cubicBezTo>
                  <a:cubicBezTo>
                    <a:pt x="8641" y="20371"/>
                    <a:pt x="8947" y="20334"/>
                    <a:pt x="9240" y="20261"/>
                  </a:cubicBezTo>
                  <a:cubicBezTo>
                    <a:pt x="10120" y="20041"/>
                    <a:pt x="10890" y="19491"/>
                    <a:pt x="11330" y="18721"/>
                  </a:cubicBezTo>
                  <a:cubicBezTo>
                    <a:pt x="12100" y="17291"/>
                    <a:pt x="11880" y="14761"/>
                    <a:pt x="10120" y="13992"/>
                  </a:cubicBezTo>
                  <a:cubicBezTo>
                    <a:pt x="9790" y="13882"/>
                    <a:pt x="9460" y="13772"/>
                    <a:pt x="9130" y="13552"/>
                  </a:cubicBezTo>
                  <a:lnTo>
                    <a:pt x="8800" y="13222"/>
                  </a:lnTo>
                  <a:cubicBezTo>
                    <a:pt x="8683" y="13143"/>
                    <a:pt x="8621" y="13107"/>
                    <a:pt x="8597" y="13098"/>
                  </a:cubicBezTo>
                  <a:lnTo>
                    <a:pt x="8597" y="13098"/>
                  </a:lnTo>
                  <a:cubicBezTo>
                    <a:pt x="8474" y="12987"/>
                    <a:pt x="8381" y="12869"/>
                    <a:pt x="8250" y="12672"/>
                  </a:cubicBezTo>
                  <a:lnTo>
                    <a:pt x="8213" y="12635"/>
                  </a:lnTo>
                  <a:lnTo>
                    <a:pt x="8140" y="12452"/>
                  </a:lnTo>
                  <a:cubicBezTo>
                    <a:pt x="7986" y="12298"/>
                    <a:pt x="7886" y="12144"/>
                    <a:pt x="7803" y="11953"/>
                  </a:cubicBezTo>
                  <a:lnTo>
                    <a:pt x="7803" y="11953"/>
                  </a:lnTo>
                  <a:cubicBezTo>
                    <a:pt x="7788" y="11886"/>
                    <a:pt x="7751" y="11797"/>
                    <a:pt x="7706" y="11698"/>
                  </a:cubicBezTo>
                  <a:lnTo>
                    <a:pt x="7706" y="11698"/>
                  </a:lnTo>
                  <a:cubicBezTo>
                    <a:pt x="7704" y="11693"/>
                    <a:pt x="7702" y="11687"/>
                    <a:pt x="7700" y="11682"/>
                  </a:cubicBezTo>
                  <a:cubicBezTo>
                    <a:pt x="7694" y="11669"/>
                    <a:pt x="7689" y="11661"/>
                    <a:pt x="7687" y="11658"/>
                  </a:cubicBezTo>
                  <a:lnTo>
                    <a:pt x="7687" y="11658"/>
                  </a:lnTo>
                  <a:cubicBezTo>
                    <a:pt x="7656" y="11594"/>
                    <a:pt x="7623" y="11528"/>
                    <a:pt x="7590" y="11462"/>
                  </a:cubicBezTo>
                  <a:cubicBezTo>
                    <a:pt x="7590" y="11426"/>
                    <a:pt x="7590" y="11368"/>
                    <a:pt x="7586" y="11294"/>
                  </a:cubicBezTo>
                  <a:lnTo>
                    <a:pt x="7586" y="11294"/>
                  </a:lnTo>
                  <a:cubicBezTo>
                    <a:pt x="7608" y="11424"/>
                    <a:pt x="7617" y="11476"/>
                    <a:pt x="7618" y="11476"/>
                  </a:cubicBezTo>
                  <a:cubicBezTo>
                    <a:pt x="7619" y="11476"/>
                    <a:pt x="7590" y="1124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3" y="9070"/>
                    <a:pt x="7810" y="9042"/>
                    <a:pt x="7810" y="9042"/>
                  </a:cubicBezTo>
                  <a:lnTo>
                    <a:pt x="8030" y="8602"/>
                  </a:lnTo>
                  <a:cubicBezTo>
                    <a:pt x="8175" y="8384"/>
                    <a:pt x="8512" y="7975"/>
                    <a:pt x="8471" y="7975"/>
                  </a:cubicBezTo>
                  <a:cubicBezTo>
                    <a:pt x="8450" y="7975"/>
                    <a:pt x="8329" y="8083"/>
                    <a:pt x="8030" y="8382"/>
                  </a:cubicBezTo>
                  <a:cubicBezTo>
                    <a:pt x="8250" y="8162"/>
                    <a:pt x="8360" y="7942"/>
                    <a:pt x="8580" y="7722"/>
                  </a:cubicBezTo>
                  <a:lnTo>
                    <a:pt x="8630" y="7685"/>
                  </a:lnTo>
                  <a:lnTo>
                    <a:pt x="8630" y="7685"/>
                  </a:lnTo>
                  <a:cubicBezTo>
                    <a:pt x="8660" y="7678"/>
                    <a:pt x="8714" y="7655"/>
                    <a:pt x="8800" y="7612"/>
                  </a:cubicBezTo>
                  <a:cubicBezTo>
                    <a:pt x="9020" y="7392"/>
                    <a:pt x="9350" y="7282"/>
                    <a:pt x="9570" y="7172"/>
                  </a:cubicBezTo>
                  <a:cubicBezTo>
                    <a:pt x="9605" y="7149"/>
                    <a:pt x="9635" y="7128"/>
                    <a:pt x="9659" y="7110"/>
                  </a:cubicBezTo>
                  <a:lnTo>
                    <a:pt x="9659" y="7110"/>
                  </a:lnTo>
                  <a:lnTo>
                    <a:pt x="9900" y="7062"/>
                  </a:lnTo>
                  <a:lnTo>
                    <a:pt x="10450" y="6952"/>
                  </a:lnTo>
                  <a:lnTo>
                    <a:pt x="10670" y="6952"/>
                  </a:lnTo>
                  <a:cubicBezTo>
                    <a:pt x="10763" y="6915"/>
                    <a:pt x="10799" y="6890"/>
                    <a:pt x="10798" y="6875"/>
                  </a:cubicBezTo>
                  <a:lnTo>
                    <a:pt x="10798" y="6875"/>
                  </a:lnTo>
                  <a:cubicBezTo>
                    <a:pt x="10847" y="6872"/>
                    <a:pt x="10896" y="6870"/>
                    <a:pt x="10945" y="6870"/>
                  </a:cubicBezTo>
                  <a:cubicBezTo>
                    <a:pt x="11137" y="6870"/>
                    <a:pt x="11330" y="6897"/>
                    <a:pt x="11550" y="6952"/>
                  </a:cubicBezTo>
                  <a:lnTo>
                    <a:pt x="11880" y="6952"/>
                  </a:lnTo>
                  <a:cubicBezTo>
                    <a:pt x="12004" y="6952"/>
                    <a:pt x="12055" y="6947"/>
                    <a:pt x="12059" y="6938"/>
                  </a:cubicBezTo>
                  <a:lnTo>
                    <a:pt x="12059" y="6938"/>
                  </a:lnTo>
                  <a:cubicBezTo>
                    <a:pt x="12110" y="6947"/>
                    <a:pt x="12160" y="6952"/>
                    <a:pt x="12210" y="6952"/>
                  </a:cubicBezTo>
                  <a:cubicBezTo>
                    <a:pt x="12585" y="7053"/>
                    <a:pt x="12942" y="7100"/>
                    <a:pt x="13278" y="7100"/>
                  </a:cubicBezTo>
                  <a:cubicBezTo>
                    <a:pt x="16970" y="7100"/>
                    <a:pt x="18112" y="1462"/>
                    <a:pt x="14079" y="353"/>
                  </a:cubicBezTo>
                  <a:cubicBezTo>
                    <a:pt x="13129" y="115"/>
                    <a:pt x="12178" y="1"/>
                    <a:pt x="1122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5" name="Google Shape;1665;p39"/>
            <p:cNvSpPr/>
            <p:nvPr/>
          </p:nvSpPr>
          <p:spPr>
            <a:xfrm>
              <a:off x="6892425" y="1559625"/>
              <a:ext cx="409725" cy="509600"/>
            </a:xfrm>
            <a:custGeom>
              <a:avLst/>
              <a:gdLst/>
              <a:ahLst/>
              <a:cxnLst/>
              <a:rect l="l" t="t" r="r" b="b"/>
              <a:pathLst>
                <a:path w="16389" h="20384" extrusionOk="0">
                  <a:moveTo>
                    <a:pt x="6924" y="9061"/>
                  </a:moveTo>
                  <a:cubicBezTo>
                    <a:pt x="6914" y="9142"/>
                    <a:pt x="6890" y="9323"/>
                    <a:pt x="6868" y="9474"/>
                  </a:cubicBezTo>
                  <a:lnTo>
                    <a:pt x="6868" y="9474"/>
                  </a:lnTo>
                  <a:cubicBezTo>
                    <a:pt x="6869" y="9397"/>
                    <a:pt x="6819" y="9423"/>
                    <a:pt x="6819" y="9349"/>
                  </a:cubicBezTo>
                  <a:cubicBezTo>
                    <a:pt x="6854" y="9244"/>
                    <a:pt x="6889" y="9151"/>
                    <a:pt x="6924" y="9061"/>
                  </a:cubicBezTo>
                  <a:close/>
                  <a:moveTo>
                    <a:pt x="6856" y="9553"/>
                  </a:moveTo>
                  <a:cubicBezTo>
                    <a:pt x="6842" y="9646"/>
                    <a:pt x="6829" y="9714"/>
                    <a:pt x="6823" y="9714"/>
                  </a:cubicBezTo>
                  <a:cubicBezTo>
                    <a:pt x="6821" y="9714"/>
                    <a:pt x="6819" y="9703"/>
                    <a:pt x="6819" y="9679"/>
                  </a:cubicBezTo>
                  <a:cubicBezTo>
                    <a:pt x="6837" y="9627"/>
                    <a:pt x="6849" y="9585"/>
                    <a:pt x="6856" y="9553"/>
                  </a:cubicBezTo>
                  <a:close/>
                  <a:moveTo>
                    <a:pt x="7747" y="12336"/>
                  </a:moveTo>
                  <a:lnTo>
                    <a:pt x="7747" y="12336"/>
                  </a:lnTo>
                  <a:cubicBezTo>
                    <a:pt x="7838" y="12444"/>
                    <a:pt x="7919" y="12539"/>
                    <a:pt x="7919" y="12539"/>
                  </a:cubicBezTo>
                  <a:cubicBezTo>
                    <a:pt x="7888" y="12508"/>
                    <a:pt x="7853" y="12473"/>
                    <a:pt x="7809" y="12429"/>
                  </a:cubicBezTo>
                  <a:lnTo>
                    <a:pt x="7747" y="12336"/>
                  </a:lnTo>
                  <a:close/>
                  <a:moveTo>
                    <a:pt x="7699" y="0"/>
                  </a:moveTo>
                  <a:cubicBezTo>
                    <a:pt x="7113" y="0"/>
                    <a:pt x="6526"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6" y="13349"/>
                    <a:pt x="11659" y="13419"/>
                  </a:cubicBezTo>
                  <a:cubicBezTo>
                    <a:pt x="11439" y="13419"/>
                    <a:pt x="11219" y="13529"/>
                    <a:pt x="10999" y="13529"/>
                  </a:cubicBezTo>
                  <a:cubicBezTo>
                    <a:pt x="10883" y="13552"/>
                    <a:pt x="10860" y="13560"/>
                    <a:pt x="10889" y="13560"/>
                  </a:cubicBezTo>
                  <a:cubicBezTo>
                    <a:pt x="10968" y="13560"/>
                    <a:pt x="11433" y="13497"/>
                    <a:pt x="11439" y="13497"/>
                  </a:cubicBezTo>
                  <a:lnTo>
                    <a:pt x="11439" y="13497"/>
                  </a:lnTo>
                  <a:cubicBezTo>
                    <a:pt x="11441" y="13497"/>
                    <a:pt x="11382" y="13505"/>
                    <a:pt x="11219" y="13529"/>
                  </a:cubicBezTo>
                  <a:cubicBezTo>
                    <a:pt x="10999" y="13584"/>
                    <a:pt x="10806" y="13611"/>
                    <a:pt x="10614" y="13611"/>
                  </a:cubicBezTo>
                  <a:cubicBezTo>
                    <a:pt x="10421" y="13611"/>
                    <a:pt x="10229" y="13584"/>
                    <a:pt x="10009" y="13529"/>
                  </a:cubicBezTo>
                  <a:lnTo>
                    <a:pt x="9789" y="13529"/>
                  </a:lnTo>
                  <a:cubicBezTo>
                    <a:pt x="9775" y="13524"/>
                    <a:pt x="9760" y="13519"/>
                    <a:pt x="9746" y="13514"/>
                  </a:cubicBezTo>
                  <a:lnTo>
                    <a:pt x="9746" y="13514"/>
                  </a:lnTo>
                  <a:cubicBezTo>
                    <a:pt x="9833" y="13522"/>
                    <a:pt x="9930" y="13529"/>
                    <a:pt x="10009" y="13529"/>
                  </a:cubicBezTo>
                  <a:lnTo>
                    <a:pt x="10229" y="13529"/>
                  </a:lnTo>
                  <a:cubicBezTo>
                    <a:pt x="9940" y="13502"/>
                    <a:pt x="9758" y="13489"/>
                    <a:pt x="9652" y="13483"/>
                  </a:cubicBezTo>
                  <a:lnTo>
                    <a:pt x="9652" y="13483"/>
                  </a:lnTo>
                  <a:cubicBezTo>
                    <a:pt x="9683" y="13493"/>
                    <a:pt x="9715" y="13504"/>
                    <a:pt x="9746" y="13514"/>
                  </a:cubicBezTo>
                  <a:lnTo>
                    <a:pt x="9746" y="13514"/>
                  </a:lnTo>
                  <a:cubicBezTo>
                    <a:pt x="9591" y="13500"/>
                    <a:pt x="9472" y="13480"/>
                    <a:pt x="9561" y="13480"/>
                  </a:cubicBezTo>
                  <a:cubicBezTo>
                    <a:pt x="9581" y="13480"/>
                    <a:pt x="9610" y="13481"/>
                    <a:pt x="9652" y="13483"/>
                  </a:cubicBezTo>
                  <a:lnTo>
                    <a:pt x="9652" y="13483"/>
                  </a:lnTo>
                  <a:cubicBezTo>
                    <a:pt x="9404" y="13400"/>
                    <a:pt x="9157" y="13318"/>
                    <a:pt x="8909" y="13235"/>
                  </a:cubicBezTo>
                  <a:lnTo>
                    <a:pt x="8909" y="13235"/>
                  </a:lnTo>
                  <a:lnTo>
                    <a:pt x="8689" y="13089"/>
                  </a:lnTo>
                  <a:cubicBezTo>
                    <a:pt x="8508" y="12998"/>
                    <a:pt x="8402" y="12982"/>
                    <a:pt x="8309" y="12918"/>
                  </a:cubicBezTo>
                  <a:lnTo>
                    <a:pt x="8309" y="12918"/>
                  </a:lnTo>
                  <a:cubicBezTo>
                    <a:pt x="8397" y="12992"/>
                    <a:pt x="8470" y="13054"/>
                    <a:pt x="8465" y="13054"/>
                  </a:cubicBezTo>
                  <a:cubicBezTo>
                    <a:pt x="8462" y="13054"/>
                    <a:pt x="8431" y="13032"/>
                    <a:pt x="8359" y="12979"/>
                  </a:cubicBezTo>
                  <a:cubicBezTo>
                    <a:pt x="8318" y="12937"/>
                    <a:pt x="8281" y="12901"/>
                    <a:pt x="8249" y="12869"/>
                  </a:cubicBezTo>
                  <a:lnTo>
                    <a:pt x="8249" y="12869"/>
                  </a:lnTo>
                  <a:cubicBezTo>
                    <a:pt x="8269" y="12888"/>
                    <a:pt x="8289" y="12904"/>
                    <a:pt x="8309" y="12918"/>
                  </a:cubicBezTo>
                  <a:lnTo>
                    <a:pt x="8309" y="12918"/>
                  </a:lnTo>
                  <a:cubicBezTo>
                    <a:pt x="8289" y="12902"/>
                    <a:pt x="8269" y="12885"/>
                    <a:pt x="8249" y="12869"/>
                  </a:cubicBezTo>
                  <a:lnTo>
                    <a:pt x="8249" y="12869"/>
                  </a:lnTo>
                  <a:cubicBezTo>
                    <a:pt x="8077" y="12696"/>
                    <a:pt x="8023" y="12642"/>
                    <a:pt x="7919" y="12539"/>
                  </a:cubicBezTo>
                  <a:cubicBezTo>
                    <a:pt x="7919" y="12429"/>
                    <a:pt x="7699" y="12319"/>
                    <a:pt x="7699" y="12209"/>
                  </a:cubicBezTo>
                  <a:cubicBezTo>
                    <a:pt x="7699" y="12209"/>
                    <a:pt x="7369" y="11769"/>
                    <a:pt x="7259" y="11549"/>
                  </a:cubicBezTo>
                  <a:cubicBezTo>
                    <a:pt x="7259" y="11361"/>
                    <a:pt x="7179" y="11253"/>
                    <a:pt x="7087" y="11157"/>
                  </a:cubicBezTo>
                  <a:lnTo>
                    <a:pt x="7087" y="11157"/>
                  </a:lnTo>
                  <a:cubicBezTo>
                    <a:pt x="7033" y="10954"/>
                    <a:pt x="7014" y="10702"/>
                    <a:pt x="6929" y="10449"/>
                  </a:cubicBezTo>
                  <a:lnTo>
                    <a:pt x="6929" y="9459"/>
                  </a:lnTo>
                  <a:lnTo>
                    <a:pt x="6929" y="9048"/>
                  </a:lnTo>
                  <a:lnTo>
                    <a:pt x="6929" y="9048"/>
                  </a:lnTo>
                  <a:cubicBezTo>
                    <a:pt x="7003" y="8860"/>
                    <a:pt x="7076" y="8689"/>
                    <a:pt x="7149" y="8469"/>
                  </a:cubicBezTo>
                  <a:lnTo>
                    <a:pt x="7149" y="8469"/>
                  </a:lnTo>
                  <a:cubicBezTo>
                    <a:pt x="7042" y="8683"/>
                    <a:pt x="7005" y="8758"/>
                    <a:pt x="7003" y="8758"/>
                  </a:cubicBezTo>
                  <a:cubicBezTo>
                    <a:pt x="6999" y="8758"/>
                    <a:pt x="7149" y="8433"/>
                    <a:pt x="7149" y="8359"/>
                  </a:cubicBezTo>
                  <a:cubicBezTo>
                    <a:pt x="7149" y="8343"/>
                    <a:pt x="7161" y="8314"/>
                    <a:pt x="7182" y="8277"/>
                  </a:cubicBezTo>
                  <a:lnTo>
                    <a:pt x="7182" y="8277"/>
                  </a:lnTo>
                  <a:cubicBezTo>
                    <a:pt x="7164" y="8341"/>
                    <a:pt x="7149" y="8412"/>
                    <a:pt x="7149" y="8469"/>
                  </a:cubicBezTo>
                  <a:cubicBezTo>
                    <a:pt x="7195" y="8333"/>
                    <a:pt x="7222" y="8243"/>
                    <a:pt x="7235" y="8189"/>
                  </a:cubicBezTo>
                  <a:lnTo>
                    <a:pt x="7235" y="8189"/>
                  </a:lnTo>
                  <a:cubicBezTo>
                    <a:pt x="7214" y="8222"/>
                    <a:pt x="7196" y="8252"/>
                    <a:pt x="7182" y="8277"/>
                  </a:cubicBezTo>
                  <a:lnTo>
                    <a:pt x="7182" y="8277"/>
                  </a:lnTo>
                  <a:cubicBezTo>
                    <a:pt x="7206" y="8191"/>
                    <a:pt x="7237" y="8121"/>
                    <a:pt x="7245" y="8121"/>
                  </a:cubicBezTo>
                  <a:lnTo>
                    <a:pt x="7245" y="8121"/>
                  </a:lnTo>
                  <a:cubicBezTo>
                    <a:pt x="7249" y="8121"/>
                    <a:pt x="7247" y="8141"/>
                    <a:pt x="7235" y="8189"/>
                  </a:cubicBezTo>
                  <a:lnTo>
                    <a:pt x="7235" y="8189"/>
                  </a:lnTo>
                  <a:cubicBezTo>
                    <a:pt x="7352" y="8006"/>
                    <a:pt x="7558" y="7725"/>
                    <a:pt x="7651" y="7527"/>
                  </a:cubicBezTo>
                  <a:lnTo>
                    <a:pt x="7651" y="7527"/>
                  </a:lnTo>
                  <a:lnTo>
                    <a:pt x="7919" y="7259"/>
                  </a:lnTo>
                  <a:lnTo>
                    <a:pt x="8139" y="7149"/>
                  </a:lnTo>
                  <a:cubicBezTo>
                    <a:pt x="8174" y="7103"/>
                    <a:pt x="8198" y="7067"/>
                    <a:pt x="8212" y="7041"/>
                  </a:cubicBezTo>
                  <a:lnTo>
                    <a:pt x="8212" y="7041"/>
                  </a:lnTo>
                  <a:cubicBezTo>
                    <a:pt x="8224" y="7040"/>
                    <a:pt x="8237" y="7039"/>
                    <a:pt x="8249" y="7039"/>
                  </a:cubicBezTo>
                  <a:cubicBezTo>
                    <a:pt x="8579" y="6819"/>
                    <a:pt x="9019" y="6599"/>
                    <a:pt x="9459" y="6379"/>
                  </a:cubicBezTo>
                  <a:cubicBezTo>
                    <a:pt x="10229" y="5939"/>
                    <a:pt x="10779" y="5169"/>
                    <a:pt x="10999" y="4400"/>
                  </a:cubicBezTo>
                  <a:cubicBezTo>
                    <a:pt x="11549" y="2530"/>
                    <a:pt x="10449" y="660"/>
                    <a:pt x="8579" y="110"/>
                  </a:cubicBezTo>
                  <a:cubicBezTo>
                    <a:pt x="8286" y="37"/>
                    <a:pt x="7993" y="0"/>
                    <a:pt x="76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6" name="Google Shape;1666;p39"/>
            <p:cNvSpPr/>
            <p:nvPr/>
          </p:nvSpPr>
          <p:spPr>
            <a:xfrm>
              <a:off x="6551450" y="2043350"/>
              <a:ext cx="409725" cy="509975"/>
            </a:xfrm>
            <a:custGeom>
              <a:avLst/>
              <a:gdLst/>
              <a:ahLst/>
              <a:cxnLst/>
              <a:rect l="l" t="t" r="r" b="b"/>
              <a:pathLst>
                <a:path w="16389" h="20399" extrusionOk="0">
                  <a:moveTo>
                    <a:pt x="8864" y="8323"/>
                  </a:moveTo>
                  <a:lnTo>
                    <a:pt x="8910" y="8368"/>
                  </a:lnTo>
                  <a:cubicBezTo>
                    <a:pt x="8948" y="8426"/>
                    <a:pt x="8963" y="8450"/>
                    <a:pt x="8961" y="8450"/>
                  </a:cubicBezTo>
                  <a:cubicBezTo>
                    <a:pt x="8959" y="8450"/>
                    <a:pt x="8918" y="8396"/>
                    <a:pt x="8864" y="8323"/>
                  </a:cubicBezTo>
                  <a:close/>
                  <a:moveTo>
                    <a:pt x="9565" y="10309"/>
                  </a:moveTo>
                  <a:cubicBezTo>
                    <a:pt x="9568" y="10333"/>
                    <a:pt x="9569" y="10348"/>
                    <a:pt x="9569" y="10348"/>
                  </a:cubicBezTo>
                  <a:cubicBezTo>
                    <a:pt x="9569" y="10335"/>
                    <a:pt x="9568" y="10322"/>
                    <a:pt x="9565" y="10309"/>
                  </a:cubicBezTo>
                  <a:close/>
                  <a:moveTo>
                    <a:pt x="9676" y="10753"/>
                  </a:moveTo>
                  <a:cubicBezTo>
                    <a:pt x="9678" y="10753"/>
                    <a:pt x="9679" y="10763"/>
                    <a:pt x="9679" y="10788"/>
                  </a:cubicBezTo>
                  <a:cubicBezTo>
                    <a:pt x="9679" y="10898"/>
                    <a:pt x="9679" y="11008"/>
                    <a:pt x="9679" y="11118"/>
                  </a:cubicBezTo>
                  <a:cubicBezTo>
                    <a:pt x="9645" y="11222"/>
                    <a:pt x="9610" y="11316"/>
                    <a:pt x="9575" y="11406"/>
                  </a:cubicBezTo>
                  <a:lnTo>
                    <a:pt x="9575" y="11406"/>
                  </a:lnTo>
                  <a:cubicBezTo>
                    <a:pt x="9594" y="11255"/>
                    <a:pt x="9659" y="10753"/>
                    <a:pt x="9676" y="10753"/>
                  </a:cubicBezTo>
                  <a:close/>
                  <a:moveTo>
                    <a:pt x="8690" y="13098"/>
                  </a:moveTo>
                  <a:cubicBezTo>
                    <a:pt x="8647" y="13119"/>
                    <a:pt x="8608" y="13140"/>
                    <a:pt x="8572" y="13162"/>
                  </a:cubicBezTo>
                  <a:lnTo>
                    <a:pt x="8572" y="13162"/>
                  </a:lnTo>
                  <a:cubicBezTo>
                    <a:pt x="8624" y="13124"/>
                    <a:pt x="8668" y="13098"/>
                    <a:pt x="8690" y="13098"/>
                  </a:cubicBezTo>
                  <a:close/>
                  <a:moveTo>
                    <a:pt x="5627" y="0"/>
                  </a:moveTo>
                  <a:cubicBezTo>
                    <a:pt x="4704" y="0"/>
                    <a:pt x="3775" y="110"/>
                    <a:pt x="2860" y="339"/>
                  </a:cubicBezTo>
                  <a:cubicBezTo>
                    <a:pt x="990" y="889"/>
                    <a:pt x="0" y="2759"/>
                    <a:pt x="440" y="4628"/>
                  </a:cubicBezTo>
                  <a:cubicBezTo>
                    <a:pt x="908" y="6126"/>
                    <a:pt x="2332" y="7145"/>
                    <a:pt x="3830" y="7145"/>
                  </a:cubicBezTo>
                  <a:cubicBezTo>
                    <a:pt x="4092" y="7145"/>
                    <a:pt x="4357" y="7114"/>
                    <a:pt x="4620" y="7048"/>
                  </a:cubicBezTo>
                  <a:lnTo>
                    <a:pt x="5172" y="6864"/>
                  </a:lnTo>
                  <a:lnTo>
                    <a:pt x="5172" y="6864"/>
                  </a:lnTo>
                  <a:cubicBezTo>
                    <a:pt x="5079" y="6872"/>
                    <a:pt x="4981" y="6877"/>
                    <a:pt x="4930" y="6877"/>
                  </a:cubicBezTo>
                  <a:cubicBezTo>
                    <a:pt x="4852" y="6877"/>
                    <a:pt x="4877" y="6865"/>
                    <a:pt x="5170" y="6828"/>
                  </a:cubicBezTo>
                  <a:lnTo>
                    <a:pt x="5280" y="6828"/>
                  </a:lnTo>
                  <a:lnTo>
                    <a:pt x="5172" y="6864"/>
                  </a:lnTo>
                  <a:lnTo>
                    <a:pt x="5172" y="6864"/>
                  </a:lnTo>
                  <a:cubicBezTo>
                    <a:pt x="5356" y="6850"/>
                    <a:pt x="5524" y="6828"/>
                    <a:pt x="5280" y="6828"/>
                  </a:cubicBezTo>
                  <a:lnTo>
                    <a:pt x="6270" y="6828"/>
                  </a:lnTo>
                  <a:cubicBezTo>
                    <a:pt x="6563" y="6828"/>
                    <a:pt x="6905" y="6926"/>
                    <a:pt x="6742" y="6926"/>
                  </a:cubicBezTo>
                  <a:cubicBezTo>
                    <a:pt x="6661" y="6926"/>
                    <a:pt x="6453" y="6902"/>
                    <a:pt x="6050" y="6828"/>
                  </a:cubicBezTo>
                  <a:lnTo>
                    <a:pt x="6050" y="6828"/>
                  </a:lnTo>
                  <a:lnTo>
                    <a:pt x="6600" y="6938"/>
                  </a:lnTo>
                  <a:cubicBezTo>
                    <a:pt x="6820" y="7012"/>
                    <a:pt x="7040" y="7085"/>
                    <a:pt x="7260" y="7158"/>
                  </a:cubicBezTo>
                  <a:lnTo>
                    <a:pt x="7260" y="7158"/>
                  </a:lnTo>
                  <a:lnTo>
                    <a:pt x="7700" y="7378"/>
                  </a:lnTo>
                  <a:lnTo>
                    <a:pt x="8030" y="7598"/>
                  </a:lnTo>
                  <a:lnTo>
                    <a:pt x="8138" y="7652"/>
                  </a:lnTo>
                  <a:lnTo>
                    <a:pt x="8138" y="7652"/>
                  </a:lnTo>
                  <a:cubicBezTo>
                    <a:pt x="8369" y="7827"/>
                    <a:pt x="8404" y="7863"/>
                    <a:pt x="8580" y="8038"/>
                  </a:cubicBezTo>
                  <a:lnTo>
                    <a:pt x="8690" y="8148"/>
                  </a:lnTo>
                  <a:lnTo>
                    <a:pt x="8690" y="8148"/>
                  </a:lnTo>
                  <a:cubicBezTo>
                    <a:pt x="8690" y="8258"/>
                    <a:pt x="9020" y="8698"/>
                    <a:pt x="9130" y="8918"/>
                  </a:cubicBezTo>
                  <a:cubicBezTo>
                    <a:pt x="9216" y="9005"/>
                    <a:pt x="9235" y="9160"/>
                    <a:pt x="9292" y="9275"/>
                  </a:cubicBezTo>
                  <a:lnTo>
                    <a:pt x="9292" y="9275"/>
                  </a:lnTo>
                  <a:cubicBezTo>
                    <a:pt x="9354" y="9480"/>
                    <a:pt x="9371" y="9730"/>
                    <a:pt x="9460" y="9908"/>
                  </a:cubicBezTo>
                  <a:cubicBezTo>
                    <a:pt x="9460" y="10102"/>
                    <a:pt x="9545" y="10210"/>
                    <a:pt x="9565" y="10309"/>
                  </a:cubicBezTo>
                  <a:lnTo>
                    <a:pt x="9565" y="10309"/>
                  </a:lnTo>
                  <a:cubicBezTo>
                    <a:pt x="9550" y="10166"/>
                    <a:pt x="9501" y="9685"/>
                    <a:pt x="9529" y="9685"/>
                  </a:cubicBezTo>
                  <a:lnTo>
                    <a:pt x="9529" y="9685"/>
                  </a:lnTo>
                  <a:cubicBezTo>
                    <a:pt x="9537" y="9685"/>
                    <a:pt x="9550" y="9718"/>
                    <a:pt x="9569" y="9798"/>
                  </a:cubicBezTo>
                  <a:lnTo>
                    <a:pt x="9569" y="10018"/>
                  </a:lnTo>
                  <a:cubicBezTo>
                    <a:pt x="9569" y="10348"/>
                    <a:pt x="9569" y="10678"/>
                    <a:pt x="9569" y="11008"/>
                  </a:cubicBezTo>
                  <a:cubicBezTo>
                    <a:pt x="9569" y="11113"/>
                    <a:pt x="9569" y="11218"/>
                    <a:pt x="9569" y="11419"/>
                  </a:cubicBezTo>
                  <a:lnTo>
                    <a:pt x="9569" y="11419"/>
                  </a:lnTo>
                  <a:cubicBezTo>
                    <a:pt x="9496" y="11607"/>
                    <a:pt x="9423" y="11778"/>
                    <a:pt x="9350" y="11998"/>
                  </a:cubicBezTo>
                  <a:cubicBezTo>
                    <a:pt x="9457" y="11783"/>
                    <a:pt x="9494" y="11708"/>
                    <a:pt x="9496" y="11708"/>
                  </a:cubicBezTo>
                  <a:lnTo>
                    <a:pt x="9496" y="11708"/>
                  </a:lnTo>
                  <a:cubicBezTo>
                    <a:pt x="9500" y="11708"/>
                    <a:pt x="9350" y="12033"/>
                    <a:pt x="9350" y="12108"/>
                  </a:cubicBezTo>
                  <a:cubicBezTo>
                    <a:pt x="9341" y="12116"/>
                    <a:pt x="9331" y="12127"/>
                    <a:pt x="9318" y="12140"/>
                  </a:cubicBezTo>
                  <a:lnTo>
                    <a:pt x="9318" y="12140"/>
                  </a:lnTo>
                  <a:cubicBezTo>
                    <a:pt x="9335" y="12082"/>
                    <a:pt x="9350" y="12026"/>
                    <a:pt x="9350" y="11998"/>
                  </a:cubicBezTo>
                  <a:lnTo>
                    <a:pt x="9350" y="11998"/>
                  </a:lnTo>
                  <a:cubicBezTo>
                    <a:pt x="9327" y="12064"/>
                    <a:pt x="9310" y="12118"/>
                    <a:pt x="9296" y="12162"/>
                  </a:cubicBezTo>
                  <a:lnTo>
                    <a:pt x="9296" y="12162"/>
                  </a:lnTo>
                  <a:cubicBezTo>
                    <a:pt x="9304" y="12154"/>
                    <a:pt x="9311" y="12146"/>
                    <a:pt x="9318" y="12140"/>
                  </a:cubicBezTo>
                  <a:lnTo>
                    <a:pt x="9318" y="12140"/>
                  </a:lnTo>
                  <a:cubicBezTo>
                    <a:pt x="9291" y="12227"/>
                    <a:pt x="9257" y="12317"/>
                    <a:pt x="9252" y="12317"/>
                  </a:cubicBezTo>
                  <a:cubicBezTo>
                    <a:pt x="9249" y="12317"/>
                    <a:pt x="9260" y="12275"/>
                    <a:pt x="9296" y="12162"/>
                  </a:cubicBezTo>
                  <a:lnTo>
                    <a:pt x="9296" y="12162"/>
                  </a:lnTo>
                  <a:cubicBezTo>
                    <a:pt x="9147" y="12314"/>
                    <a:pt x="8817" y="12669"/>
                    <a:pt x="8787" y="12890"/>
                  </a:cubicBezTo>
                  <a:lnTo>
                    <a:pt x="8787" y="12890"/>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720" y="18707"/>
                  </a:cubicBezTo>
                  <a:cubicBezTo>
                    <a:pt x="6270" y="19477"/>
                    <a:pt x="6930" y="20027"/>
                    <a:pt x="7810" y="20357"/>
                  </a:cubicBezTo>
                  <a:cubicBezTo>
                    <a:pt x="8030" y="20384"/>
                    <a:pt x="8257" y="20398"/>
                    <a:pt x="8485" y="20398"/>
                  </a:cubicBezTo>
                  <a:cubicBezTo>
                    <a:pt x="9171" y="20398"/>
                    <a:pt x="9872" y="20274"/>
                    <a:pt x="10449" y="20027"/>
                  </a:cubicBezTo>
                  <a:lnTo>
                    <a:pt x="10339" y="19917"/>
                  </a:lnTo>
                  <a:cubicBezTo>
                    <a:pt x="14079" y="18267"/>
                    <a:pt x="16389" y="14527"/>
                    <a:pt x="16389" y="10458"/>
                  </a:cubicBezTo>
                  <a:cubicBezTo>
                    <a:pt x="16389" y="6498"/>
                    <a:pt x="14189" y="2979"/>
                    <a:pt x="10669" y="1109"/>
                  </a:cubicBezTo>
                  <a:cubicBezTo>
                    <a:pt x="9089" y="390"/>
                    <a:pt x="7367" y="0"/>
                    <a:pt x="562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7" name="Google Shape;1667;p39"/>
            <p:cNvSpPr/>
            <p:nvPr/>
          </p:nvSpPr>
          <p:spPr>
            <a:xfrm>
              <a:off x="5859450" y="2043550"/>
              <a:ext cx="455550" cy="510200"/>
            </a:xfrm>
            <a:custGeom>
              <a:avLst/>
              <a:gdLst/>
              <a:ahLst/>
              <a:cxnLst/>
              <a:rect l="l" t="t" r="r" b="b"/>
              <a:pathLst>
                <a:path w="18222" h="20408" extrusionOk="0">
                  <a:moveTo>
                    <a:pt x="10037" y="7897"/>
                  </a:moveTo>
                  <a:lnTo>
                    <a:pt x="10082" y="7920"/>
                  </a:lnTo>
                  <a:cubicBezTo>
                    <a:pt x="10115" y="7968"/>
                    <a:pt x="10126" y="7988"/>
                    <a:pt x="10122" y="7988"/>
                  </a:cubicBezTo>
                  <a:cubicBezTo>
                    <a:pt x="10116" y="7988"/>
                    <a:pt x="10082"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1" y="9687"/>
                    <a:pt x="10632" y="9790"/>
                  </a:cubicBezTo>
                  <a:cubicBezTo>
                    <a:pt x="10588" y="9628"/>
                    <a:pt x="10554" y="9498"/>
                    <a:pt x="10528" y="9394"/>
                  </a:cubicBezTo>
                  <a:close/>
                  <a:moveTo>
                    <a:pt x="9745" y="12445"/>
                  </a:moveTo>
                  <a:cubicBezTo>
                    <a:pt x="9687" y="12507"/>
                    <a:pt x="9664" y="12533"/>
                    <a:pt x="9666" y="12533"/>
                  </a:cubicBezTo>
                  <a:cubicBezTo>
                    <a:pt x="9667" y="12533"/>
                    <a:pt x="9699" y="12500"/>
                    <a:pt x="9745" y="12445"/>
                  </a:cubicBezTo>
                  <a:close/>
                  <a:moveTo>
                    <a:pt x="9777" y="1"/>
                  </a:moveTo>
                  <a:cubicBezTo>
                    <a:pt x="9471" y="1"/>
                    <a:pt x="9166" y="38"/>
                    <a:pt x="8872" y="111"/>
                  </a:cubicBezTo>
                  <a:cubicBezTo>
                    <a:pt x="7993" y="331"/>
                    <a:pt x="7333" y="881"/>
                    <a:pt x="6893" y="1651"/>
                  </a:cubicBezTo>
                  <a:cubicBezTo>
                    <a:pt x="6013" y="3081"/>
                    <a:pt x="6343" y="5610"/>
                    <a:pt x="8103" y="6380"/>
                  </a:cubicBezTo>
                  <a:lnTo>
                    <a:pt x="7993" y="6490"/>
                  </a:lnTo>
                  <a:cubicBezTo>
                    <a:pt x="8323" y="6600"/>
                    <a:pt x="8652" y="6820"/>
                    <a:pt x="8982" y="6930"/>
                  </a:cubicBezTo>
                  <a:lnTo>
                    <a:pt x="9312" y="7260"/>
                  </a:lnTo>
                  <a:cubicBezTo>
                    <a:pt x="9318" y="7264"/>
                    <a:pt x="9324" y="7268"/>
                    <a:pt x="9329" y="7271"/>
                  </a:cubicBezTo>
                  <a:lnTo>
                    <a:pt x="9329" y="7271"/>
                  </a:lnTo>
                  <a:cubicBezTo>
                    <a:pt x="9565" y="7487"/>
                    <a:pt x="9673" y="7526"/>
                    <a:pt x="9862" y="7810"/>
                  </a:cubicBezTo>
                  <a:lnTo>
                    <a:pt x="9972" y="8030"/>
                  </a:lnTo>
                  <a:cubicBezTo>
                    <a:pt x="10126" y="8183"/>
                    <a:pt x="10225"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2" y="9045"/>
                  </a:cubicBezTo>
                  <a:lnTo>
                    <a:pt x="10462" y="9045"/>
                  </a:lnTo>
                  <a:cubicBezTo>
                    <a:pt x="10483"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2" y="11220"/>
                    <a:pt x="10302" y="11550"/>
                    <a:pt x="10192" y="11770"/>
                  </a:cubicBezTo>
                  <a:cubicBezTo>
                    <a:pt x="10192" y="11770"/>
                    <a:pt x="10329" y="11495"/>
                    <a:pt x="10412" y="11330"/>
                  </a:cubicBezTo>
                  <a:lnTo>
                    <a:pt x="10412" y="11330"/>
                  </a:lnTo>
                  <a:lnTo>
                    <a:pt x="10412" y="11550"/>
                  </a:lnTo>
                  <a:cubicBezTo>
                    <a:pt x="10302" y="11660"/>
                    <a:pt x="10192" y="11770"/>
                    <a:pt x="10082" y="11880"/>
                  </a:cubicBezTo>
                  <a:cubicBezTo>
                    <a:pt x="10033" y="12077"/>
                    <a:pt x="9851" y="12318"/>
                    <a:pt x="9745" y="12445"/>
                  </a:cubicBezTo>
                  <a:lnTo>
                    <a:pt x="9745" y="12445"/>
                  </a:lnTo>
                  <a:cubicBezTo>
                    <a:pt x="9809" y="12377"/>
                    <a:pt x="9916" y="12266"/>
                    <a:pt x="10082" y="12100"/>
                  </a:cubicBezTo>
                  <a:lnTo>
                    <a:pt x="10082" y="12100"/>
                  </a:lnTo>
                  <a:cubicBezTo>
                    <a:pt x="9972" y="12320"/>
                    <a:pt x="9752" y="12540"/>
                    <a:pt x="9532" y="12760"/>
                  </a:cubicBezTo>
                  <a:lnTo>
                    <a:pt x="9422" y="12870"/>
                  </a:lnTo>
                  <a:lnTo>
                    <a:pt x="9422"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5"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8002" y="12650"/>
                    <a:pt x="18221" y="8470"/>
                    <a:pt x="16352" y="4950"/>
                  </a:cubicBezTo>
                  <a:cubicBezTo>
                    <a:pt x="15362" y="2861"/>
                    <a:pt x="13602" y="132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39"/>
            <p:cNvSpPr/>
            <p:nvPr/>
          </p:nvSpPr>
          <p:spPr>
            <a:xfrm>
              <a:off x="5220600" y="2043350"/>
              <a:ext cx="409725" cy="509975"/>
            </a:xfrm>
            <a:custGeom>
              <a:avLst/>
              <a:gdLst/>
              <a:ahLst/>
              <a:cxnLst/>
              <a:rect l="l" t="t" r="r" b="b"/>
              <a:pathLst>
                <a:path w="16389" h="20399" extrusionOk="0">
                  <a:moveTo>
                    <a:pt x="8864" y="8323"/>
                  </a:moveTo>
                  <a:lnTo>
                    <a:pt x="8909" y="8368"/>
                  </a:lnTo>
                  <a:cubicBezTo>
                    <a:pt x="8948" y="8426"/>
                    <a:pt x="8963" y="8450"/>
                    <a:pt x="8961" y="8450"/>
                  </a:cubicBezTo>
                  <a:cubicBezTo>
                    <a:pt x="8958" y="8450"/>
                    <a:pt x="8917" y="8396"/>
                    <a:pt x="8864" y="8323"/>
                  </a:cubicBezTo>
                  <a:close/>
                  <a:moveTo>
                    <a:pt x="9565" y="10309"/>
                  </a:moveTo>
                  <a:cubicBezTo>
                    <a:pt x="9567" y="10333"/>
                    <a:pt x="9569" y="10348"/>
                    <a:pt x="9569" y="10348"/>
                  </a:cubicBezTo>
                  <a:cubicBezTo>
                    <a:pt x="9569" y="10335"/>
                    <a:pt x="9568" y="10322"/>
                    <a:pt x="9565" y="10309"/>
                  </a:cubicBezTo>
                  <a:close/>
                  <a:moveTo>
                    <a:pt x="9675" y="10753"/>
                  </a:moveTo>
                  <a:cubicBezTo>
                    <a:pt x="9678" y="10753"/>
                    <a:pt x="9679" y="10763"/>
                    <a:pt x="9679" y="10788"/>
                  </a:cubicBezTo>
                  <a:cubicBezTo>
                    <a:pt x="9679" y="10898"/>
                    <a:pt x="9679" y="11008"/>
                    <a:pt x="9679" y="11118"/>
                  </a:cubicBezTo>
                  <a:cubicBezTo>
                    <a:pt x="9642" y="11229"/>
                    <a:pt x="9605" y="11327"/>
                    <a:pt x="9572" y="11421"/>
                  </a:cubicBezTo>
                  <a:lnTo>
                    <a:pt x="9572" y="11421"/>
                  </a:lnTo>
                  <a:cubicBezTo>
                    <a:pt x="9589" y="11294"/>
                    <a:pt x="9658" y="10753"/>
                    <a:pt x="9675" y="10753"/>
                  </a:cubicBezTo>
                  <a:close/>
                  <a:moveTo>
                    <a:pt x="9459" y="11998"/>
                  </a:moveTo>
                  <a:lnTo>
                    <a:pt x="9459" y="11998"/>
                  </a:lnTo>
                  <a:cubicBezTo>
                    <a:pt x="9459" y="12068"/>
                    <a:pt x="9325" y="12317"/>
                    <a:pt x="9313" y="12317"/>
                  </a:cubicBezTo>
                  <a:cubicBezTo>
                    <a:pt x="9307" y="12317"/>
                    <a:pt x="9340" y="12237"/>
                    <a:pt x="9459" y="11998"/>
                  </a:cubicBezTo>
                  <a:close/>
                  <a:moveTo>
                    <a:pt x="5627" y="0"/>
                  </a:moveTo>
                  <a:cubicBezTo>
                    <a:pt x="4703" y="0"/>
                    <a:pt x="3775" y="110"/>
                    <a:pt x="2860" y="339"/>
                  </a:cubicBezTo>
                  <a:cubicBezTo>
                    <a:pt x="990" y="889"/>
                    <a:pt x="0" y="2759"/>
                    <a:pt x="440" y="4628"/>
                  </a:cubicBezTo>
                  <a:cubicBezTo>
                    <a:pt x="908" y="6126"/>
                    <a:pt x="2331" y="7145"/>
                    <a:pt x="3897" y="7145"/>
                  </a:cubicBezTo>
                  <a:cubicBezTo>
                    <a:pt x="4172" y="7145"/>
                    <a:pt x="4451" y="7114"/>
                    <a:pt x="4730" y="7048"/>
                  </a:cubicBezTo>
                  <a:lnTo>
                    <a:pt x="5184" y="6866"/>
                  </a:lnTo>
                  <a:lnTo>
                    <a:pt x="5184" y="6866"/>
                  </a:lnTo>
                  <a:cubicBezTo>
                    <a:pt x="5106" y="6873"/>
                    <a:pt x="5025" y="6877"/>
                    <a:pt x="4978" y="6877"/>
                  </a:cubicBezTo>
                  <a:cubicBezTo>
                    <a:pt x="4901" y="6877"/>
                    <a:pt x="4913" y="6865"/>
                    <a:pt x="5170" y="6828"/>
                  </a:cubicBezTo>
                  <a:lnTo>
                    <a:pt x="5280" y="6828"/>
                  </a:lnTo>
                  <a:lnTo>
                    <a:pt x="5184" y="6866"/>
                  </a:lnTo>
                  <a:lnTo>
                    <a:pt x="5184" y="6866"/>
                  </a:lnTo>
                  <a:cubicBezTo>
                    <a:pt x="5364" y="6852"/>
                    <a:pt x="5534" y="6828"/>
                    <a:pt x="5280" y="6828"/>
                  </a:cubicBezTo>
                  <a:lnTo>
                    <a:pt x="6379" y="6828"/>
                  </a:lnTo>
                  <a:cubicBezTo>
                    <a:pt x="6599" y="6828"/>
                    <a:pt x="6917" y="6926"/>
                    <a:pt x="6779" y="6926"/>
                  </a:cubicBezTo>
                  <a:cubicBezTo>
                    <a:pt x="6709" y="6926"/>
                    <a:pt x="6526" y="6902"/>
                    <a:pt x="6159" y="6828"/>
                  </a:cubicBezTo>
                  <a:lnTo>
                    <a:pt x="6159" y="6828"/>
                  </a:lnTo>
                  <a:lnTo>
                    <a:pt x="6599" y="6938"/>
                  </a:lnTo>
                  <a:cubicBezTo>
                    <a:pt x="6819" y="7012"/>
                    <a:pt x="7039" y="7085"/>
                    <a:pt x="7259" y="7158"/>
                  </a:cubicBezTo>
                  <a:lnTo>
                    <a:pt x="7259" y="7158"/>
                  </a:lnTo>
                  <a:lnTo>
                    <a:pt x="7699" y="7378"/>
                  </a:lnTo>
                  <a:lnTo>
                    <a:pt x="7919" y="7488"/>
                  </a:lnTo>
                  <a:lnTo>
                    <a:pt x="7919" y="7488"/>
                  </a:lnTo>
                  <a:cubicBezTo>
                    <a:pt x="8359" y="7818"/>
                    <a:pt x="8359" y="7818"/>
                    <a:pt x="8579" y="8038"/>
                  </a:cubicBezTo>
                  <a:lnTo>
                    <a:pt x="8689" y="8148"/>
                  </a:lnTo>
                  <a:lnTo>
                    <a:pt x="8689" y="8148"/>
                  </a:lnTo>
                  <a:cubicBezTo>
                    <a:pt x="8799" y="8258"/>
                    <a:pt x="9019" y="8698"/>
                    <a:pt x="9129" y="8918"/>
                  </a:cubicBezTo>
                  <a:cubicBezTo>
                    <a:pt x="9229" y="9018"/>
                    <a:pt x="9238" y="9210"/>
                    <a:pt x="9322" y="9326"/>
                  </a:cubicBezTo>
                  <a:lnTo>
                    <a:pt x="9322" y="9326"/>
                  </a:lnTo>
                  <a:cubicBezTo>
                    <a:pt x="9399" y="9521"/>
                    <a:pt x="9459" y="9745"/>
                    <a:pt x="9459" y="9908"/>
                  </a:cubicBezTo>
                  <a:cubicBezTo>
                    <a:pt x="9459" y="10102"/>
                    <a:pt x="9545" y="10210"/>
                    <a:pt x="9565" y="10309"/>
                  </a:cubicBezTo>
                  <a:lnTo>
                    <a:pt x="9565" y="10309"/>
                  </a:lnTo>
                  <a:cubicBezTo>
                    <a:pt x="9550" y="10166"/>
                    <a:pt x="9500" y="9685"/>
                    <a:pt x="9529" y="9685"/>
                  </a:cubicBezTo>
                  <a:lnTo>
                    <a:pt x="9529" y="9685"/>
                  </a:lnTo>
                  <a:cubicBezTo>
                    <a:pt x="9536" y="9685"/>
                    <a:pt x="9549" y="9718"/>
                    <a:pt x="9569" y="9798"/>
                  </a:cubicBezTo>
                  <a:lnTo>
                    <a:pt x="9569" y="10018"/>
                  </a:lnTo>
                  <a:cubicBezTo>
                    <a:pt x="9569" y="10348"/>
                    <a:pt x="9569" y="10678"/>
                    <a:pt x="9569" y="11008"/>
                  </a:cubicBezTo>
                  <a:cubicBezTo>
                    <a:pt x="9569" y="11115"/>
                    <a:pt x="9569" y="11222"/>
                    <a:pt x="9569" y="11431"/>
                  </a:cubicBezTo>
                  <a:lnTo>
                    <a:pt x="9569" y="11431"/>
                  </a:lnTo>
                  <a:cubicBezTo>
                    <a:pt x="9514" y="11589"/>
                    <a:pt x="9472" y="11737"/>
                    <a:pt x="9462" y="11914"/>
                  </a:cubicBezTo>
                  <a:lnTo>
                    <a:pt x="9462" y="11914"/>
                  </a:lnTo>
                  <a:cubicBezTo>
                    <a:pt x="9424" y="11994"/>
                    <a:pt x="9382" y="12075"/>
                    <a:pt x="9349" y="12108"/>
                  </a:cubicBezTo>
                  <a:cubicBezTo>
                    <a:pt x="9259" y="12197"/>
                    <a:pt x="8950" y="12581"/>
                    <a:pt x="8839" y="12838"/>
                  </a:cubicBezTo>
                  <a:lnTo>
                    <a:pt x="8839" y="12838"/>
                  </a:lnTo>
                  <a:lnTo>
                    <a:pt x="8469" y="13208"/>
                  </a:lnTo>
                  <a:lnTo>
                    <a:pt x="8414" y="13263"/>
                  </a:lnTo>
                  <a:lnTo>
                    <a:pt x="8414" y="13263"/>
                  </a:lnTo>
                  <a:cubicBezTo>
                    <a:pt x="8332" y="13318"/>
                    <a:pt x="8249" y="13373"/>
                    <a:pt x="8139" y="13428"/>
                  </a:cubicBezTo>
                  <a:cubicBezTo>
                    <a:pt x="7809" y="13648"/>
                    <a:pt x="7369" y="13867"/>
                    <a:pt x="7039" y="14087"/>
                  </a:cubicBezTo>
                  <a:cubicBezTo>
                    <a:pt x="6269" y="14527"/>
                    <a:pt x="5609" y="15187"/>
                    <a:pt x="5390" y="16067"/>
                  </a:cubicBezTo>
                  <a:cubicBezTo>
                    <a:pt x="5170" y="16947"/>
                    <a:pt x="5280" y="17937"/>
                    <a:pt x="5829" y="18707"/>
                  </a:cubicBezTo>
                  <a:cubicBezTo>
                    <a:pt x="6269" y="19477"/>
                    <a:pt x="6929" y="20027"/>
                    <a:pt x="7809" y="20357"/>
                  </a:cubicBezTo>
                  <a:cubicBezTo>
                    <a:pt x="8029" y="20384"/>
                    <a:pt x="8256" y="20398"/>
                    <a:pt x="8485" y="20398"/>
                  </a:cubicBezTo>
                  <a:cubicBezTo>
                    <a:pt x="9170" y="20398"/>
                    <a:pt x="9872" y="20274"/>
                    <a:pt x="10449" y="20027"/>
                  </a:cubicBezTo>
                  <a:lnTo>
                    <a:pt x="10339" y="19917"/>
                  </a:lnTo>
                  <a:cubicBezTo>
                    <a:pt x="14079" y="18267"/>
                    <a:pt x="16388" y="14527"/>
                    <a:pt x="16388" y="10458"/>
                  </a:cubicBezTo>
                  <a:cubicBezTo>
                    <a:pt x="16388" y="6498"/>
                    <a:pt x="14189" y="2979"/>
                    <a:pt x="10669" y="1109"/>
                  </a:cubicBezTo>
                  <a:cubicBezTo>
                    <a:pt x="9088" y="390"/>
                    <a:pt x="7366"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9" name="Google Shape;1669;p39"/>
            <p:cNvSpPr/>
            <p:nvPr/>
          </p:nvSpPr>
          <p:spPr>
            <a:xfrm>
              <a:off x="4528575"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2" y="9687"/>
                    <a:pt x="10633" y="9790"/>
                  </a:cubicBezTo>
                  <a:cubicBezTo>
                    <a:pt x="10589" y="9628"/>
                    <a:pt x="10554" y="9498"/>
                    <a:pt x="10528" y="9394"/>
                  </a:cubicBezTo>
                  <a:close/>
                  <a:moveTo>
                    <a:pt x="10303" y="11550"/>
                  </a:moveTo>
                  <a:cubicBezTo>
                    <a:pt x="10303" y="11619"/>
                    <a:pt x="10259"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700"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863" y="7810"/>
                  </a:ln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lnTo>
                    <a:pt x="10463" y="9045"/>
                  </a:ln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5" y="11216"/>
                    <a:pt x="10306" y="11539"/>
                    <a:pt x="10198" y="11759"/>
                  </a:cubicBezTo>
                  <a:lnTo>
                    <a:pt x="10198" y="11759"/>
                  </a:lnTo>
                  <a:cubicBezTo>
                    <a:pt x="10163" y="11799"/>
                    <a:pt x="10123" y="11839"/>
                    <a:pt x="10083" y="11880"/>
                  </a:cubicBezTo>
                  <a:cubicBezTo>
                    <a:pt x="10034" y="12077"/>
                    <a:pt x="9852" y="12318"/>
                    <a:pt x="9745" y="12445"/>
                  </a:cubicBezTo>
                  <a:lnTo>
                    <a:pt x="9745" y="12445"/>
                  </a:lnTo>
                  <a:cubicBezTo>
                    <a:pt x="9809" y="12377"/>
                    <a:pt x="9917"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4" y="13327"/>
                    <a:pt x="8414" y="13420"/>
                    <a:pt x="8213" y="13420"/>
                  </a:cubicBezTo>
                  <a:cubicBezTo>
                    <a:pt x="7995" y="13529"/>
                    <a:pt x="7885" y="13530"/>
                    <a:pt x="7667" y="13637"/>
                  </a:cubicBezTo>
                  <a:lnTo>
                    <a:pt x="7667" y="13637"/>
                  </a:lnTo>
                  <a:cubicBezTo>
                    <a:pt x="7796" y="13622"/>
                    <a:pt x="7916" y="13608"/>
                    <a:pt x="7937" y="13608"/>
                  </a:cubicBezTo>
                  <a:cubicBezTo>
                    <a:pt x="7954" y="13608"/>
                    <a:pt x="7913" y="13616"/>
                    <a:pt x="7773" y="13640"/>
                  </a:cubicBezTo>
                  <a:lnTo>
                    <a:pt x="7663" y="13640"/>
                  </a:lnTo>
                  <a:cubicBezTo>
                    <a:pt x="7665"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8002" y="12650"/>
                    <a:pt x="18222" y="8470"/>
                    <a:pt x="16352" y="4950"/>
                  </a:cubicBezTo>
                  <a:cubicBezTo>
                    <a:pt x="15362" y="2861"/>
                    <a:pt x="13603" y="132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0" name="Google Shape;1670;p39"/>
            <p:cNvSpPr/>
            <p:nvPr/>
          </p:nvSpPr>
          <p:spPr>
            <a:xfrm>
              <a:off x="3889725" y="2043350"/>
              <a:ext cx="409725" cy="509925"/>
            </a:xfrm>
            <a:custGeom>
              <a:avLst/>
              <a:gdLst/>
              <a:ahLst/>
              <a:cxnLst/>
              <a:rect l="l" t="t" r="r" b="b"/>
              <a:pathLst>
                <a:path w="16389" h="20397" extrusionOk="0">
                  <a:moveTo>
                    <a:pt x="8864" y="8323"/>
                  </a:moveTo>
                  <a:lnTo>
                    <a:pt x="8910" y="8368"/>
                  </a:lnTo>
                  <a:cubicBezTo>
                    <a:pt x="8949" y="8426"/>
                    <a:pt x="8963" y="8450"/>
                    <a:pt x="8962" y="8450"/>
                  </a:cubicBezTo>
                  <a:cubicBezTo>
                    <a:pt x="8959" y="8450"/>
                    <a:pt x="8918" y="8396"/>
                    <a:pt x="8864" y="8323"/>
                  </a:cubicBezTo>
                  <a:close/>
                  <a:moveTo>
                    <a:pt x="9565" y="10307"/>
                  </a:moveTo>
                  <a:cubicBezTo>
                    <a:pt x="9568" y="10321"/>
                    <a:pt x="9570" y="10334"/>
                    <a:pt x="9570" y="10348"/>
                  </a:cubicBezTo>
                  <a:cubicBezTo>
                    <a:pt x="9570" y="10348"/>
                    <a:pt x="9568" y="10333"/>
                    <a:pt x="9565" y="10307"/>
                  </a:cubicBezTo>
                  <a:close/>
                  <a:moveTo>
                    <a:pt x="9350" y="11998"/>
                  </a:moveTo>
                  <a:cubicBezTo>
                    <a:pt x="9350" y="12068"/>
                    <a:pt x="9215" y="12317"/>
                    <a:pt x="9204" y="12317"/>
                  </a:cubicBezTo>
                  <a:cubicBezTo>
                    <a:pt x="9197" y="12317"/>
                    <a:pt x="9230" y="12237"/>
                    <a:pt x="9350" y="11998"/>
                  </a:cubicBezTo>
                  <a:close/>
                  <a:moveTo>
                    <a:pt x="8580" y="13098"/>
                  </a:moveTo>
                  <a:cubicBezTo>
                    <a:pt x="8557" y="13120"/>
                    <a:pt x="8530" y="13142"/>
                    <a:pt x="8501" y="13165"/>
                  </a:cubicBezTo>
                  <a:lnTo>
                    <a:pt x="8501" y="13165"/>
                  </a:lnTo>
                  <a:cubicBezTo>
                    <a:pt x="8548" y="13125"/>
                    <a:pt x="8580" y="13098"/>
                    <a:pt x="8580" y="13098"/>
                  </a:cubicBezTo>
                  <a:close/>
                  <a:moveTo>
                    <a:pt x="5627" y="0"/>
                  </a:moveTo>
                  <a:cubicBezTo>
                    <a:pt x="4704" y="0"/>
                    <a:pt x="3776" y="110"/>
                    <a:pt x="2860" y="339"/>
                  </a:cubicBezTo>
                  <a:cubicBezTo>
                    <a:pt x="991" y="889"/>
                    <a:pt x="1" y="2759"/>
                    <a:pt x="441" y="4628"/>
                  </a:cubicBezTo>
                  <a:cubicBezTo>
                    <a:pt x="909" y="6126"/>
                    <a:pt x="2332" y="7145"/>
                    <a:pt x="3830" y="7145"/>
                  </a:cubicBezTo>
                  <a:cubicBezTo>
                    <a:pt x="4093" y="7145"/>
                    <a:pt x="4358" y="7114"/>
                    <a:pt x="4620" y="7048"/>
                  </a:cubicBezTo>
                  <a:lnTo>
                    <a:pt x="5172" y="6864"/>
                  </a:lnTo>
                  <a:lnTo>
                    <a:pt x="5172" y="6864"/>
                  </a:lnTo>
                  <a:cubicBezTo>
                    <a:pt x="5079" y="6872"/>
                    <a:pt x="4982" y="6877"/>
                    <a:pt x="4930" y="6877"/>
                  </a:cubicBezTo>
                  <a:cubicBezTo>
                    <a:pt x="4852" y="6877"/>
                    <a:pt x="4877" y="6865"/>
                    <a:pt x="5170" y="6828"/>
                  </a:cubicBezTo>
                  <a:lnTo>
                    <a:pt x="5280" y="6828"/>
                  </a:lnTo>
                  <a:lnTo>
                    <a:pt x="5172" y="6864"/>
                  </a:lnTo>
                  <a:lnTo>
                    <a:pt x="5172" y="6864"/>
                  </a:lnTo>
                  <a:cubicBezTo>
                    <a:pt x="5357" y="6850"/>
                    <a:pt x="5524"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lnTo>
                    <a:pt x="9460" y="10018"/>
                  </a:lnTo>
                  <a:cubicBezTo>
                    <a:pt x="9460" y="10348"/>
                    <a:pt x="9460" y="10678"/>
                    <a:pt x="9460" y="11008"/>
                  </a:cubicBezTo>
                  <a:cubicBezTo>
                    <a:pt x="9460" y="11118"/>
                    <a:pt x="9460" y="11228"/>
                    <a:pt x="9460" y="11448"/>
                  </a:cubicBezTo>
                  <a:cubicBezTo>
                    <a:pt x="9460" y="11448"/>
                    <a:pt x="9547" y="10753"/>
                    <a:pt x="9566" y="10753"/>
                  </a:cubicBezTo>
                  <a:cubicBezTo>
                    <a:pt x="9568" y="10753"/>
                    <a:pt x="9570" y="10763"/>
                    <a:pt x="9570" y="10788"/>
                  </a:cubicBezTo>
                  <a:cubicBezTo>
                    <a:pt x="9570" y="10898"/>
                    <a:pt x="9570" y="11008"/>
                    <a:pt x="9570" y="11118"/>
                  </a:cubicBezTo>
                  <a:cubicBezTo>
                    <a:pt x="9486" y="11369"/>
                    <a:pt x="9466" y="11557"/>
                    <a:pt x="9413" y="11778"/>
                  </a:cubicBezTo>
                  <a:lnTo>
                    <a:pt x="9413" y="11778"/>
                  </a:lnTo>
                  <a:cubicBezTo>
                    <a:pt x="9370" y="11878"/>
                    <a:pt x="9292" y="12055"/>
                    <a:pt x="9240" y="12108"/>
                  </a:cubicBezTo>
                  <a:cubicBezTo>
                    <a:pt x="9150" y="12197"/>
                    <a:pt x="8840" y="12581"/>
                    <a:pt x="8729" y="12838"/>
                  </a:cubicBezTo>
                  <a:lnTo>
                    <a:pt x="8729" y="12838"/>
                  </a:lnTo>
                  <a:lnTo>
                    <a:pt x="8360" y="13208"/>
                  </a:lnTo>
                  <a:lnTo>
                    <a:pt x="8250" y="13318"/>
                  </a:lnTo>
                  <a:cubicBezTo>
                    <a:pt x="8215" y="13352"/>
                    <a:pt x="8188" y="13380"/>
                    <a:pt x="8168" y="13402"/>
                  </a:cubicBezTo>
                  <a:lnTo>
                    <a:pt x="8168" y="13402"/>
                  </a:lnTo>
                  <a:cubicBezTo>
                    <a:pt x="8158" y="13410"/>
                    <a:pt x="8148" y="13419"/>
                    <a:pt x="8140" y="13428"/>
                  </a:cubicBezTo>
                  <a:cubicBezTo>
                    <a:pt x="7700" y="13648"/>
                    <a:pt x="7370" y="13867"/>
                    <a:pt x="6930" y="14087"/>
                  </a:cubicBezTo>
                  <a:cubicBezTo>
                    <a:pt x="6160" y="14417"/>
                    <a:pt x="5500" y="15187"/>
                    <a:pt x="5280" y="16067"/>
                  </a:cubicBezTo>
                  <a:cubicBezTo>
                    <a:pt x="5060" y="16947"/>
                    <a:pt x="5170" y="17937"/>
                    <a:pt x="5610" y="18707"/>
                  </a:cubicBezTo>
                  <a:cubicBezTo>
                    <a:pt x="6050" y="19477"/>
                    <a:pt x="6820" y="20027"/>
                    <a:pt x="7700" y="20357"/>
                  </a:cubicBezTo>
                  <a:cubicBezTo>
                    <a:pt x="7908" y="20383"/>
                    <a:pt x="8121" y="20396"/>
                    <a:pt x="8337" y="20396"/>
                  </a:cubicBezTo>
                  <a:cubicBezTo>
                    <a:pt x="9035" y="20396"/>
                    <a:pt x="9751" y="20253"/>
                    <a:pt x="10340" y="19917"/>
                  </a:cubicBezTo>
                  <a:cubicBezTo>
                    <a:pt x="14079" y="18267"/>
                    <a:pt x="16389" y="14527"/>
                    <a:pt x="16389" y="10458"/>
                  </a:cubicBezTo>
                  <a:cubicBezTo>
                    <a:pt x="16389" y="6498"/>
                    <a:pt x="14189" y="2979"/>
                    <a:pt x="10670" y="1109"/>
                  </a:cubicBezTo>
                  <a:cubicBezTo>
                    <a:pt x="9089" y="390"/>
                    <a:pt x="7367"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1" name="Google Shape;1671;p39"/>
            <p:cNvSpPr/>
            <p:nvPr/>
          </p:nvSpPr>
          <p:spPr>
            <a:xfrm>
              <a:off x="3197725" y="2043550"/>
              <a:ext cx="455550" cy="510200"/>
            </a:xfrm>
            <a:custGeom>
              <a:avLst/>
              <a:gdLst/>
              <a:ahLst/>
              <a:cxnLst/>
              <a:rect l="l" t="t" r="r" b="b"/>
              <a:pathLst>
                <a:path w="18222" h="20408" extrusionOk="0">
                  <a:moveTo>
                    <a:pt x="10465" y="9114"/>
                  </a:moveTo>
                  <a:cubicBezTo>
                    <a:pt x="10474" y="9169"/>
                    <a:pt x="10494" y="9259"/>
                    <a:pt x="10528" y="9394"/>
                  </a:cubicBezTo>
                  <a:lnTo>
                    <a:pt x="10528" y="9394"/>
                  </a:lnTo>
                  <a:cubicBezTo>
                    <a:pt x="10509" y="9289"/>
                    <a:pt x="10491" y="9188"/>
                    <a:pt x="10465" y="9114"/>
                  </a:cubicBezTo>
                  <a:close/>
                  <a:moveTo>
                    <a:pt x="10528" y="9394"/>
                  </a:moveTo>
                  <a:cubicBezTo>
                    <a:pt x="10554" y="9537"/>
                    <a:pt x="10581" y="9687"/>
                    <a:pt x="10632" y="9790"/>
                  </a:cubicBezTo>
                  <a:cubicBezTo>
                    <a:pt x="10588" y="9628"/>
                    <a:pt x="10554" y="9498"/>
                    <a:pt x="10528" y="9394"/>
                  </a:cubicBezTo>
                  <a:close/>
                  <a:moveTo>
                    <a:pt x="10302" y="11550"/>
                  </a:moveTo>
                  <a:cubicBezTo>
                    <a:pt x="10302" y="11619"/>
                    <a:pt x="10258" y="11689"/>
                    <a:pt x="10198" y="11759"/>
                  </a:cubicBezTo>
                  <a:lnTo>
                    <a:pt x="10198" y="11759"/>
                  </a:lnTo>
                  <a:cubicBezTo>
                    <a:pt x="10213" y="11730"/>
                    <a:pt x="10255" y="11645"/>
                    <a:pt x="10302" y="11550"/>
                  </a:cubicBezTo>
                  <a:close/>
                  <a:moveTo>
                    <a:pt x="9745" y="12445"/>
                  </a:moveTo>
                  <a:lnTo>
                    <a:pt x="9745" y="12445"/>
                  </a:lnTo>
                  <a:cubicBezTo>
                    <a:pt x="9687" y="12507"/>
                    <a:pt x="9665" y="12533"/>
                    <a:pt x="9666" y="12533"/>
                  </a:cubicBezTo>
                  <a:cubicBezTo>
                    <a:pt x="9667" y="12533"/>
                    <a:pt x="9699" y="12500"/>
                    <a:pt x="9745" y="12445"/>
                  </a:cubicBezTo>
                  <a:close/>
                  <a:moveTo>
                    <a:pt x="9777" y="1"/>
                  </a:moveTo>
                  <a:cubicBezTo>
                    <a:pt x="9471"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3" y="7526"/>
                    <a:pt x="9863" y="7810"/>
                  </a:cubicBezTo>
                  <a:lnTo>
                    <a:pt x="9973" y="8030"/>
                  </a:lnTo>
                  <a:cubicBezTo>
                    <a:pt x="10126" y="8183"/>
                    <a:pt x="10226"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3" y="9045"/>
                  </a:cubicBezTo>
                  <a:cubicBezTo>
                    <a:pt x="10484"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4" y="11216"/>
                    <a:pt x="10306" y="11539"/>
                    <a:pt x="10198" y="11759"/>
                  </a:cubicBezTo>
                  <a:lnTo>
                    <a:pt x="10198" y="11759"/>
                  </a:lnTo>
                  <a:cubicBezTo>
                    <a:pt x="10163" y="11799"/>
                    <a:pt x="10123" y="11839"/>
                    <a:pt x="10083" y="11880"/>
                  </a:cubicBezTo>
                  <a:cubicBezTo>
                    <a:pt x="10033" y="12077"/>
                    <a:pt x="9851"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8002" y="12650"/>
                    <a:pt x="18222" y="8470"/>
                    <a:pt x="16352" y="4950"/>
                  </a:cubicBezTo>
                  <a:cubicBezTo>
                    <a:pt x="15362" y="2861"/>
                    <a:pt x="13602" y="132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2" name="Google Shape;1672;p39"/>
            <p:cNvSpPr/>
            <p:nvPr/>
          </p:nvSpPr>
          <p:spPr>
            <a:xfrm>
              <a:off x="2558875" y="2043350"/>
              <a:ext cx="412475" cy="509975"/>
            </a:xfrm>
            <a:custGeom>
              <a:avLst/>
              <a:gdLst/>
              <a:ahLst/>
              <a:cxnLst/>
              <a:rect l="l" t="t" r="r" b="b"/>
              <a:pathLst>
                <a:path w="16499" h="20399" extrusionOk="0">
                  <a:moveTo>
                    <a:pt x="8757" y="8138"/>
                  </a:moveTo>
                  <a:cubicBezTo>
                    <a:pt x="8771" y="8144"/>
                    <a:pt x="8785" y="8148"/>
                    <a:pt x="8799" y="8148"/>
                  </a:cubicBezTo>
                  <a:cubicBezTo>
                    <a:pt x="8799" y="8163"/>
                    <a:pt x="8805" y="8183"/>
                    <a:pt x="8815" y="8208"/>
                  </a:cubicBezTo>
                  <a:lnTo>
                    <a:pt x="8815" y="8208"/>
                  </a:lnTo>
                  <a:cubicBezTo>
                    <a:pt x="8796" y="8185"/>
                    <a:pt x="8776" y="8161"/>
                    <a:pt x="8757" y="8138"/>
                  </a:cubicBezTo>
                  <a:close/>
                  <a:moveTo>
                    <a:pt x="9178" y="8695"/>
                  </a:moveTo>
                  <a:cubicBezTo>
                    <a:pt x="9181" y="8695"/>
                    <a:pt x="9199" y="8728"/>
                    <a:pt x="9239" y="8808"/>
                  </a:cubicBezTo>
                  <a:lnTo>
                    <a:pt x="9307" y="9012"/>
                  </a:lnTo>
                  <a:lnTo>
                    <a:pt x="9307" y="9012"/>
                  </a:lnTo>
                  <a:cubicBezTo>
                    <a:pt x="9238" y="8851"/>
                    <a:pt x="9172" y="8695"/>
                    <a:pt x="9178" y="8695"/>
                  </a:cubicBezTo>
                  <a:close/>
                  <a:moveTo>
                    <a:pt x="9459" y="11998"/>
                  </a:moveTo>
                  <a:cubicBezTo>
                    <a:pt x="9459" y="12068"/>
                    <a:pt x="9370" y="12317"/>
                    <a:pt x="9362" y="12317"/>
                  </a:cubicBezTo>
                  <a:cubicBezTo>
                    <a:pt x="9358" y="12317"/>
                    <a:pt x="9380" y="12237"/>
                    <a:pt x="9459" y="11998"/>
                  </a:cubicBezTo>
                  <a:close/>
                  <a:moveTo>
                    <a:pt x="5657" y="0"/>
                  </a:moveTo>
                  <a:cubicBezTo>
                    <a:pt x="4717" y="0"/>
                    <a:pt x="3775" y="110"/>
                    <a:pt x="2860" y="339"/>
                  </a:cubicBezTo>
                  <a:cubicBezTo>
                    <a:pt x="1100" y="889"/>
                    <a:pt x="0" y="2759"/>
                    <a:pt x="550" y="4628"/>
                  </a:cubicBezTo>
                  <a:cubicBezTo>
                    <a:pt x="1018" y="6126"/>
                    <a:pt x="2441" y="7145"/>
                    <a:pt x="3939" y="7145"/>
                  </a:cubicBezTo>
                  <a:cubicBezTo>
                    <a:pt x="4202" y="7145"/>
                    <a:pt x="4467" y="7114"/>
                    <a:pt x="4730" y="7048"/>
                  </a:cubicBezTo>
                  <a:lnTo>
                    <a:pt x="5281" y="6864"/>
                  </a:lnTo>
                  <a:lnTo>
                    <a:pt x="5281" y="6864"/>
                  </a:lnTo>
                  <a:cubicBezTo>
                    <a:pt x="5188" y="6872"/>
                    <a:pt x="5091" y="6877"/>
                    <a:pt x="5039" y="6877"/>
                  </a:cubicBezTo>
                  <a:cubicBezTo>
                    <a:pt x="4962" y="6877"/>
                    <a:pt x="4986" y="6865"/>
                    <a:pt x="5280" y="6828"/>
                  </a:cubicBezTo>
                  <a:lnTo>
                    <a:pt x="5390" y="6828"/>
                  </a:lnTo>
                  <a:lnTo>
                    <a:pt x="5281" y="6864"/>
                  </a:lnTo>
                  <a:lnTo>
                    <a:pt x="5281" y="6864"/>
                  </a:lnTo>
                  <a:cubicBezTo>
                    <a:pt x="5466" y="6850"/>
                    <a:pt x="5634" y="6828"/>
                    <a:pt x="5390" y="6828"/>
                  </a:cubicBezTo>
                  <a:lnTo>
                    <a:pt x="6380" y="6828"/>
                  </a:lnTo>
                  <a:cubicBezTo>
                    <a:pt x="6600" y="6828"/>
                    <a:pt x="6966" y="6926"/>
                    <a:pt x="6828" y="6926"/>
                  </a:cubicBezTo>
                  <a:cubicBezTo>
                    <a:pt x="6758" y="6926"/>
                    <a:pt x="6563" y="6902"/>
                    <a:pt x="6160" y="6828"/>
                  </a:cubicBezTo>
                  <a:lnTo>
                    <a:pt x="6160" y="6828"/>
                  </a:lnTo>
                  <a:lnTo>
                    <a:pt x="6600" y="6938"/>
                  </a:lnTo>
                  <a:cubicBezTo>
                    <a:pt x="6898" y="7013"/>
                    <a:pt x="7145" y="7087"/>
                    <a:pt x="7377" y="7162"/>
                  </a:cubicBezTo>
                  <a:lnTo>
                    <a:pt x="7377" y="7162"/>
                  </a:lnTo>
                  <a:lnTo>
                    <a:pt x="7809" y="7378"/>
                  </a:lnTo>
                  <a:lnTo>
                    <a:pt x="8139" y="7598"/>
                  </a:lnTo>
                  <a:lnTo>
                    <a:pt x="8149" y="7603"/>
                  </a:lnTo>
                  <a:lnTo>
                    <a:pt x="8149" y="7603"/>
                  </a:lnTo>
                  <a:cubicBezTo>
                    <a:pt x="8389" y="7822"/>
                    <a:pt x="8484" y="7847"/>
                    <a:pt x="8579" y="8038"/>
                  </a:cubicBezTo>
                  <a:lnTo>
                    <a:pt x="8889" y="8348"/>
                  </a:lnTo>
                  <a:lnTo>
                    <a:pt x="8889" y="8348"/>
                  </a:lnTo>
                  <a:cubicBezTo>
                    <a:pt x="8995" y="8527"/>
                    <a:pt x="9166" y="8771"/>
                    <a:pt x="9239" y="8918"/>
                  </a:cubicBezTo>
                  <a:cubicBezTo>
                    <a:pt x="9239" y="8991"/>
                    <a:pt x="9288" y="9114"/>
                    <a:pt x="9354" y="9220"/>
                  </a:cubicBezTo>
                  <a:lnTo>
                    <a:pt x="9354" y="9220"/>
                  </a:lnTo>
                  <a:cubicBezTo>
                    <a:pt x="9375" y="9434"/>
                    <a:pt x="9472" y="9714"/>
                    <a:pt x="9569" y="9908"/>
                  </a:cubicBezTo>
                  <a:cubicBezTo>
                    <a:pt x="9569" y="9943"/>
                    <a:pt x="9569" y="9981"/>
                    <a:pt x="9569" y="10018"/>
                  </a:cubicBezTo>
                  <a:cubicBezTo>
                    <a:pt x="9679" y="10348"/>
                    <a:pt x="9679" y="10678"/>
                    <a:pt x="9569" y="11008"/>
                  </a:cubicBezTo>
                  <a:cubicBezTo>
                    <a:pt x="9569" y="11118"/>
                    <a:pt x="9569" y="11228"/>
                    <a:pt x="9569" y="11448"/>
                  </a:cubicBezTo>
                  <a:cubicBezTo>
                    <a:pt x="9569" y="11448"/>
                    <a:pt x="9638" y="11174"/>
                    <a:pt x="9679" y="10970"/>
                  </a:cubicBezTo>
                  <a:lnTo>
                    <a:pt x="9679" y="10970"/>
                  </a:lnTo>
                  <a:cubicBezTo>
                    <a:pt x="9679" y="11019"/>
                    <a:pt x="9679" y="11068"/>
                    <a:pt x="9679" y="11118"/>
                  </a:cubicBezTo>
                  <a:cubicBezTo>
                    <a:pt x="9679" y="11410"/>
                    <a:pt x="9593" y="11617"/>
                    <a:pt x="9496" y="11890"/>
                  </a:cubicBezTo>
                  <a:lnTo>
                    <a:pt x="9496" y="11890"/>
                  </a:lnTo>
                  <a:cubicBezTo>
                    <a:pt x="9444" y="11978"/>
                    <a:pt x="9385" y="12072"/>
                    <a:pt x="9349" y="12108"/>
                  </a:cubicBezTo>
                  <a:cubicBezTo>
                    <a:pt x="9349" y="12218"/>
                    <a:pt x="8799" y="12768"/>
                    <a:pt x="8799" y="12988"/>
                  </a:cubicBezTo>
                  <a:cubicBezTo>
                    <a:pt x="8758" y="13028"/>
                    <a:pt x="8723" y="13064"/>
                    <a:pt x="8689" y="13098"/>
                  </a:cubicBezTo>
                  <a:lnTo>
                    <a:pt x="8689" y="13098"/>
                  </a:lnTo>
                  <a:cubicBezTo>
                    <a:pt x="8688" y="13099"/>
                    <a:pt x="8661" y="13126"/>
                    <a:pt x="8621" y="13165"/>
                  </a:cubicBezTo>
                  <a:lnTo>
                    <a:pt x="8621" y="13165"/>
                  </a:lnTo>
                  <a:cubicBezTo>
                    <a:pt x="8644" y="13143"/>
                    <a:pt x="8666" y="13121"/>
                    <a:pt x="8688" y="13099"/>
                  </a:cubicBezTo>
                  <a:lnTo>
                    <a:pt x="8688" y="13099"/>
                  </a:lnTo>
                  <a:cubicBezTo>
                    <a:pt x="8649" y="13138"/>
                    <a:pt x="8614" y="13173"/>
                    <a:pt x="8579" y="13208"/>
                  </a:cubicBezTo>
                  <a:lnTo>
                    <a:pt x="8575" y="13210"/>
                  </a:lnTo>
                  <a:lnTo>
                    <a:pt x="8575" y="13210"/>
                  </a:lnTo>
                  <a:cubicBezTo>
                    <a:pt x="8592" y="13194"/>
                    <a:pt x="8607" y="13178"/>
                    <a:pt x="8621" y="13165"/>
                  </a:cubicBezTo>
                  <a:lnTo>
                    <a:pt x="8621" y="13165"/>
                  </a:lnTo>
                  <a:cubicBezTo>
                    <a:pt x="8605" y="13181"/>
                    <a:pt x="8588" y="13196"/>
                    <a:pt x="8570" y="13212"/>
                  </a:cubicBezTo>
                  <a:lnTo>
                    <a:pt x="8570" y="13212"/>
                  </a:lnTo>
                  <a:lnTo>
                    <a:pt x="8359" y="13318"/>
                  </a:lnTo>
                  <a:cubicBezTo>
                    <a:pt x="8333" y="13352"/>
                    <a:pt x="8314" y="13380"/>
                    <a:pt x="8299" y="13402"/>
                  </a:cubicBezTo>
                  <a:lnTo>
                    <a:pt x="8299" y="13402"/>
                  </a:lnTo>
                  <a:cubicBezTo>
                    <a:pt x="8283" y="13410"/>
                    <a:pt x="8267" y="13419"/>
                    <a:pt x="8249" y="13428"/>
                  </a:cubicBezTo>
                  <a:cubicBezTo>
                    <a:pt x="7919" y="13648"/>
                    <a:pt x="7479" y="13867"/>
                    <a:pt x="7040" y="14087"/>
                  </a:cubicBezTo>
                  <a:cubicBezTo>
                    <a:pt x="6270" y="14527"/>
                    <a:pt x="5720" y="15187"/>
                    <a:pt x="5500" y="16067"/>
                  </a:cubicBezTo>
                  <a:cubicBezTo>
                    <a:pt x="5280" y="16947"/>
                    <a:pt x="5390" y="17937"/>
                    <a:pt x="5830" y="18707"/>
                  </a:cubicBezTo>
                  <a:cubicBezTo>
                    <a:pt x="6270" y="19477"/>
                    <a:pt x="7040" y="20027"/>
                    <a:pt x="7919" y="20357"/>
                  </a:cubicBezTo>
                  <a:cubicBezTo>
                    <a:pt x="8139" y="20384"/>
                    <a:pt x="8359" y="20398"/>
                    <a:pt x="8579" y="20398"/>
                  </a:cubicBezTo>
                  <a:cubicBezTo>
                    <a:pt x="9239" y="20398"/>
                    <a:pt x="9899" y="20274"/>
                    <a:pt x="10559" y="20027"/>
                  </a:cubicBezTo>
                  <a:lnTo>
                    <a:pt x="10449" y="19917"/>
                  </a:lnTo>
                  <a:cubicBezTo>
                    <a:pt x="14079" y="18267"/>
                    <a:pt x="16499" y="14527"/>
                    <a:pt x="16499" y="10458"/>
                  </a:cubicBezTo>
                  <a:cubicBezTo>
                    <a:pt x="16389" y="6498"/>
                    <a:pt x="14299" y="2979"/>
                    <a:pt x="10779" y="1109"/>
                  </a:cubicBezTo>
                  <a:cubicBezTo>
                    <a:pt x="9198" y="390"/>
                    <a:pt x="7430" y="0"/>
                    <a:pt x="5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39"/>
            <p:cNvSpPr/>
            <p:nvPr/>
          </p:nvSpPr>
          <p:spPr>
            <a:xfrm>
              <a:off x="1866850"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5" y="9169"/>
                    <a:pt x="10495" y="9259"/>
                    <a:pt x="10529" y="9394"/>
                  </a:cubicBezTo>
                  <a:lnTo>
                    <a:pt x="10529" y="9394"/>
                  </a:lnTo>
                  <a:cubicBezTo>
                    <a:pt x="10510" y="9289"/>
                    <a:pt x="10491" y="9188"/>
                    <a:pt x="10465" y="9114"/>
                  </a:cubicBezTo>
                  <a:close/>
                  <a:moveTo>
                    <a:pt x="10529" y="9394"/>
                  </a:moveTo>
                  <a:cubicBezTo>
                    <a:pt x="10554" y="9537"/>
                    <a:pt x="10582" y="9687"/>
                    <a:pt x="10633" y="9790"/>
                  </a:cubicBezTo>
                  <a:cubicBezTo>
                    <a:pt x="10589" y="9628"/>
                    <a:pt x="10555" y="9498"/>
                    <a:pt x="10529" y="9394"/>
                  </a:cubicBezTo>
                  <a:close/>
                  <a:moveTo>
                    <a:pt x="10303" y="11550"/>
                  </a:moveTo>
                  <a:cubicBezTo>
                    <a:pt x="10303" y="11619"/>
                    <a:pt x="10259" y="11689"/>
                    <a:pt x="10198" y="11759"/>
                  </a:cubicBezTo>
                  <a:lnTo>
                    <a:pt x="10198" y="11759"/>
                  </a:lnTo>
                  <a:cubicBezTo>
                    <a:pt x="10213" y="11730"/>
                    <a:pt x="10256" y="11645"/>
                    <a:pt x="10303" y="11550"/>
                  </a:cubicBezTo>
                  <a:close/>
                  <a:moveTo>
                    <a:pt x="9745" y="12445"/>
                  </a:moveTo>
                  <a:cubicBezTo>
                    <a:pt x="9688" y="12507"/>
                    <a:pt x="9665" y="12533"/>
                    <a:pt x="9666" y="12533"/>
                  </a:cubicBezTo>
                  <a:cubicBezTo>
                    <a:pt x="9668" y="12533"/>
                    <a:pt x="9700" y="12500"/>
                    <a:pt x="9745" y="12445"/>
                  </a:cubicBezTo>
                  <a:close/>
                  <a:moveTo>
                    <a:pt x="9778" y="1"/>
                  </a:moveTo>
                  <a:cubicBezTo>
                    <a:pt x="9472" y="1"/>
                    <a:pt x="9167" y="38"/>
                    <a:pt x="8873" y="111"/>
                  </a:cubicBezTo>
                  <a:cubicBezTo>
                    <a:pt x="7993" y="331"/>
                    <a:pt x="7333" y="881"/>
                    <a:pt x="6783" y="1651"/>
                  </a:cubicBezTo>
                  <a:cubicBezTo>
                    <a:pt x="6014"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4" y="10589"/>
                    <a:pt x="10563" y="10839"/>
                    <a:pt x="10523" y="11000"/>
                  </a:cubicBezTo>
                  <a:cubicBezTo>
                    <a:pt x="10415" y="11216"/>
                    <a:pt x="10307" y="11539"/>
                    <a:pt x="10198" y="11759"/>
                  </a:cubicBezTo>
                  <a:lnTo>
                    <a:pt x="10198" y="11759"/>
                  </a:lnTo>
                  <a:cubicBezTo>
                    <a:pt x="10164" y="11799"/>
                    <a:pt x="10123" y="11839"/>
                    <a:pt x="10083" y="11880"/>
                  </a:cubicBezTo>
                  <a:cubicBezTo>
                    <a:pt x="10034" y="12077"/>
                    <a:pt x="9852" y="12318"/>
                    <a:pt x="9745" y="12445"/>
                  </a:cubicBezTo>
                  <a:lnTo>
                    <a:pt x="9745" y="12445"/>
                  </a:lnTo>
                  <a:cubicBezTo>
                    <a:pt x="9810" y="12377"/>
                    <a:pt x="9917" y="12266"/>
                    <a:pt x="10083" y="12100"/>
                  </a:cubicBezTo>
                  <a:lnTo>
                    <a:pt x="10083" y="12100"/>
                  </a:lnTo>
                  <a:cubicBezTo>
                    <a:pt x="9973" y="12320"/>
                    <a:pt x="9753" y="12540"/>
                    <a:pt x="9533" y="12760"/>
                  </a:cubicBezTo>
                  <a:lnTo>
                    <a:pt x="9423" y="12870"/>
                  </a:lnTo>
                  <a:lnTo>
                    <a:pt x="9423" y="12870"/>
                  </a:lnTo>
                  <a:cubicBezTo>
                    <a:pt x="9152" y="13051"/>
                    <a:pt x="8955" y="13157"/>
                    <a:pt x="8709" y="13312"/>
                  </a:cubicBezTo>
                  <a:lnTo>
                    <a:pt x="8709" y="13312"/>
                  </a:lnTo>
                  <a:cubicBezTo>
                    <a:pt x="8524" y="13327"/>
                    <a:pt x="8415" y="13420"/>
                    <a:pt x="8213" y="13420"/>
                  </a:cubicBezTo>
                  <a:cubicBezTo>
                    <a:pt x="7995" y="13529"/>
                    <a:pt x="7885" y="13530"/>
                    <a:pt x="7668" y="13637"/>
                  </a:cubicBezTo>
                  <a:lnTo>
                    <a:pt x="7668" y="13637"/>
                  </a:lnTo>
                  <a:cubicBezTo>
                    <a:pt x="7796" y="13622"/>
                    <a:pt x="7916" y="13608"/>
                    <a:pt x="7937" y="13608"/>
                  </a:cubicBezTo>
                  <a:cubicBezTo>
                    <a:pt x="7954" y="13608"/>
                    <a:pt x="7913" y="13616"/>
                    <a:pt x="7773" y="13640"/>
                  </a:cubicBezTo>
                  <a:lnTo>
                    <a:pt x="7663" y="13640"/>
                  </a:lnTo>
                  <a:cubicBezTo>
                    <a:pt x="7665" y="13639"/>
                    <a:pt x="7666" y="13638"/>
                    <a:pt x="7668" y="13637"/>
                  </a:cubicBezTo>
                  <a:lnTo>
                    <a:pt x="7668" y="13637"/>
                  </a:lnTo>
                  <a:cubicBezTo>
                    <a:pt x="7662" y="13638"/>
                    <a:pt x="7656" y="13639"/>
                    <a:pt x="7650" y="13640"/>
                  </a:cubicBezTo>
                  <a:lnTo>
                    <a:pt x="6673" y="13640"/>
                  </a:lnTo>
                  <a:cubicBezTo>
                    <a:pt x="6673" y="13640"/>
                    <a:pt x="6014" y="13420"/>
                    <a:pt x="5904" y="13420"/>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8002" y="12650"/>
                    <a:pt x="18222" y="8470"/>
                    <a:pt x="16352" y="4950"/>
                  </a:cubicBezTo>
                  <a:cubicBezTo>
                    <a:pt x="15363" y="2861"/>
                    <a:pt x="13603" y="132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4" name="Google Shape;1674;p39"/>
            <p:cNvSpPr/>
            <p:nvPr/>
          </p:nvSpPr>
          <p:spPr>
            <a:xfrm>
              <a:off x="1228000" y="2043350"/>
              <a:ext cx="409750" cy="509975"/>
            </a:xfrm>
            <a:custGeom>
              <a:avLst/>
              <a:gdLst/>
              <a:ahLst/>
              <a:cxnLst/>
              <a:rect l="l" t="t" r="r" b="b"/>
              <a:pathLst>
                <a:path w="16390" h="20399" extrusionOk="0">
                  <a:moveTo>
                    <a:pt x="8864" y="8323"/>
                  </a:moveTo>
                  <a:lnTo>
                    <a:pt x="8910" y="8368"/>
                  </a:lnTo>
                  <a:cubicBezTo>
                    <a:pt x="8949" y="8426"/>
                    <a:pt x="8964" y="8450"/>
                    <a:pt x="8962" y="8450"/>
                  </a:cubicBezTo>
                  <a:cubicBezTo>
                    <a:pt x="8959" y="8450"/>
                    <a:pt x="8918" y="8396"/>
                    <a:pt x="8864" y="8323"/>
                  </a:cubicBezTo>
                  <a:close/>
                  <a:moveTo>
                    <a:pt x="9566" y="10309"/>
                  </a:moveTo>
                  <a:cubicBezTo>
                    <a:pt x="9568" y="10333"/>
                    <a:pt x="9570" y="10348"/>
                    <a:pt x="9570" y="10348"/>
                  </a:cubicBezTo>
                  <a:cubicBezTo>
                    <a:pt x="9570" y="10335"/>
                    <a:pt x="9568" y="10322"/>
                    <a:pt x="9566" y="10309"/>
                  </a:cubicBezTo>
                  <a:close/>
                  <a:moveTo>
                    <a:pt x="9676" y="10753"/>
                  </a:moveTo>
                  <a:cubicBezTo>
                    <a:pt x="9678" y="10753"/>
                    <a:pt x="9680" y="10763"/>
                    <a:pt x="9680" y="10788"/>
                  </a:cubicBezTo>
                  <a:cubicBezTo>
                    <a:pt x="9680" y="10898"/>
                    <a:pt x="9680" y="11008"/>
                    <a:pt x="9680" y="11118"/>
                  </a:cubicBezTo>
                  <a:cubicBezTo>
                    <a:pt x="9643" y="11229"/>
                    <a:pt x="9606" y="11327"/>
                    <a:pt x="9573" y="11421"/>
                  </a:cubicBezTo>
                  <a:lnTo>
                    <a:pt x="9573" y="11421"/>
                  </a:lnTo>
                  <a:cubicBezTo>
                    <a:pt x="9589" y="11294"/>
                    <a:pt x="9659" y="10753"/>
                    <a:pt x="9676" y="10753"/>
                  </a:cubicBezTo>
                  <a:close/>
                  <a:moveTo>
                    <a:pt x="9460" y="11998"/>
                  </a:moveTo>
                  <a:cubicBezTo>
                    <a:pt x="9460" y="12068"/>
                    <a:pt x="9326" y="12317"/>
                    <a:pt x="9314" y="12317"/>
                  </a:cubicBezTo>
                  <a:cubicBezTo>
                    <a:pt x="9307" y="12317"/>
                    <a:pt x="9340" y="12237"/>
                    <a:pt x="9460" y="11998"/>
                  </a:cubicBezTo>
                  <a:close/>
                  <a:moveTo>
                    <a:pt x="5627" y="0"/>
                  </a:moveTo>
                  <a:cubicBezTo>
                    <a:pt x="4704" y="0"/>
                    <a:pt x="3776" y="110"/>
                    <a:pt x="2861" y="339"/>
                  </a:cubicBezTo>
                  <a:cubicBezTo>
                    <a:pt x="991" y="889"/>
                    <a:pt x="1" y="2759"/>
                    <a:pt x="441" y="4628"/>
                  </a:cubicBezTo>
                  <a:cubicBezTo>
                    <a:pt x="909" y="6126"/>
                    <a:pt x="2332" y="7145"/>
                    <a:pt x="3898" y="7145"/>
                  </a:cubicBezTo>
                  <a:cubicBezTo>
                    <a:pt x="4172" y="7145"/>
                    <a:pt x="4451" y="7114"/>
                    <a:pt x="4730" y="7048"/>
                  </a:cubicBezTo>
                  <a:lnTo>
                    <a:pt x="5185" y="6866"/>
                  </a:lnTo>
                  <a:lnTo>
                    <a:pt x="5185" y="6866"/>
                  </a:lnTo>
                  <a:cubicBezTo>
                    <a:pt x="5106" y="6873"/>
                    <a:pt x="5026" y="6877"/>
                    <a:pt x="4979" y="6877"/>
                  </a:cubicBezTo>
                  <a:cubicBezTo>
                    <a:pt x="4901" y="6877"/>
                    <a:pt x="4914" y="6865"/>
                    <a:pt x="5170" y="6828"/>
                  </a:cubicBezTo>
                  <a:lnTo>
                    <a:pt x="5280" y="6828"/>
                  </a:lnTo>
                  <a:lnTo>
                    <a:pt x="5185" y="6866"/>
                  </a:lnTo>
                  <a:lnTo>
                    <a:pt x="5185" y="6866"/>
                  </a:lnTo>
                  <a:cubicBezTo>
                    <a:pt x="5365" y="6852"/>
                    <a:pt x="5535"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cubicBezTo>
                    <a:pt x="9460" y="10102"/>
                    <a:pt x="9545" y="10210"/>
                    <a:pt x="9566" y="10309"/>
                  </a:cubicBezTo>
                  <a:lnTo>
                    <a:pt x="9566" y="10309"/>
                  </a:lnTo>
                  <a:cubicBezTo>
                    <a:pt x="9550" y="10166"/>
                    <a:pt x="9501" y="9685"/>
                    <a:pt x="9530" y="9685"/>
                  </a:cubicBezTo>
                  <a:cubicBezTo>
                    <a:pt x="9537" y="9685"/>
                    <a:pt x="9550" y="9718"/>
                    <a:pt x="9570" y="9798"/>
                  </a:cubicBezTo>
                  <a:lnTo>
                    <a:pt x="9570" y="10018"/>
                  </a:lnTo>
                  <a:cubicBezTo>
                    <a:pt x="9570" y="10348"/>
                    <a:pt x="9570" y="10678"/>
                    <a:pt x="9570" y="11008"/>
                  </a:cubicBezTo>
                  <a:cubicBezTo>
                    <a:pt x="9570" y="11115"/>
                    <a:pt x="9570" y="11222"/>
                    <a:pt x="9570" y="11431"/>
                  </a:cubicBezTo>
                  <a:lnTo>
                    <a:pt x="9570" y="11431"/>
                  </a:lnTo>
                  <a:cubicBezTo>
                    <a:pt x="9515" y="11589"/>
                    <a:pt x="9473" y="11737"/>
                    <a:pt x="9462" y="11914"/>
                  </a:cubicBezTo>
                  <a:lnTo>
                    <a:pt x="9462" y="11914"/>
                  </a:lnTo>
                  <a:cubicBezTo>
                    <a:pt x="9425" y="11994"/>
                    <a:pt x="9382" y="12075"/>
                    <a:pt x="9350" y="12108"/>
                  </a:cubicBezTo>
                  <a:cubicBezTo>
                    <a:pt x="9260" y="12197"/>
                    <a:pt x="8950" y="12581"/>
                    <a:pt x="8840" y="12838"/>
                  </a:cubicBezTo>
                  <a:lnTo>
                    <a:pt x="8840" y="12838"/>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830" y="18707"/>
                  </a:cubicBezTo>
                  <a:cubicBezTo>
                    <a:pt x="6270" y="19477"/>
                    <a:pt x="6930" y="20027"/>
                    <a:pt x="7810" y="20357"/>
                  </a:cubicBezTo>
                  <a:cubicBezTo>
                    <a:pt x="8030" y="20384"/>
                    <a:pt x="8257" y="20398"/>
                    <a:pt x="8485" y="20398"/>
                  </a:cubicBezTo>
                  <a:cubicBezTo>
                    <a:pt x="9171" y="20398"/>
                    <a:pt x="9872" y="20274"/>
                    <a:pt x="10450" y="20027"/>
                  </a:cubicBezTo>
                  <a:lnTo>
                    <a:pt x="10340" y="19917"/>
                  </a:lnTo>
                  <a:cubicBezTo>
                    <a:pt x="14079" y="18267"/>
                    <a:pt x="16389" y="14527"/>
                    <a:pt x="16389" y="10458"/>
                  </a:cubicBezTo>
                  <a:cubicBezTo>
                    <a:pt x="16389" y="6498"/>
                    <a:pt x="14189" y="2979"/>
                    <a:pt x="10670" y="1109"/>
                  </a:cubicBezTo>
                  <a:cubicBezTo>
                    <a:pt x="9089" y="390"/>
                    <a:pt x="7367" y="0"/>
                    <a:pt x="562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5" name="Google Shape;1675;p39"/>
            <p:cNvSpPr/>
            <p:nvPr/>
          </p:nvSpPr>
          <p:spPr>
            <a:xfrm>
              <a:off x="536000" y="2043550"/>
              <a:ext cx="455550" cy="510200"/>
            </a:xfrm>
            <a:custGeom>
              <a:avLst/>
              <a:gdLst/>
              <a:ahLst/>
              <a:cxnLst/>
              <a:rect l="l" t="t" r="r" b="b"/>
              <a:pathLst>
                <a:path w="18222" h="20408" extrusionOk="0">
                  <a:moveTo>
                    <a:pt x="10037" y="7897"/>
                  </a:moveTo>
                  <a:lnTo>
                    <a:pt x="10083" y="7920"/>
                  </a:lnTo>
                  <a:cubicBezTo>
                    <a:pt x="10115" y="7968"/>
                    <a:pt x="10126" y="7988"/>
                    <a:pt x="10122" y="7988"/>
                  </a:cubicBezTo>
                  <a:cubicBezTo>
                    <a:pt x="10116" y="7988"/>
                    <a:pt x="10083" y="7951"/>
                    <a:pt x="10037" y="7897"/>
                  </a:cubicBezTo>
                  <a:close/>
                  <a:moveTo>
                    <a:pt x="10465" y="9114"/>
                  </a:moveTo>
                  <a:lnTo>
                    <a:pt x="10465" y="9114"/>
                  </a:lnTo>
                  <a:cubicBezTo>
                    <a:pt x="10474" y="9169"/>
                    <a:pt x="10494" y="9259"/>
                    <a:pt x="10528" y="9394"/>
                  </a:cubicBezTo>
                  <a:lnTo>
                    <a:pt x="10528" y="9394"/>
                  </a:lnTo>
                  <a:cubicBezTo>
                    <a:pt x="10509" y="9289"/>
                    <a:pt x="10491" y="9188"/>
                    <a:pt x="10465" y="9114"/>
                  </a:cubicBezTo>
                  <a:close/>
                  <a:moveTo>
                    <a:pt x="10528" y="9394"/>
                  </a:moveTo>
                  <a:cubicBezTo>
                    <a:pt x="10554" y="9537"/>
                    <a:pt x="10581" y="9687"/>
                    <a:pt x="10633" y="9790"/>
                  </a:cubicBezTo>
                  <a:cubicBezTo>
                    <a:pt x="10588" y="9628"/>
                    <a:pt x="10554" y="9498"/>
                    <a:pt x="10528" y="9394"/>
                  </a:cubicBezTo>
                  <a:close/>
                  <a:moveTo>
                    <a:pt x="10303" y="11550"/>
                  </a:moveTo>
                  <a:cubicBezTo>
                    <a:pt x="10303" y="11619"/>
                    <a:pt x="10258"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699"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4" y="7526"/>
                    <a:pt x="9863" y="7810"/>
                  </a:cubicBezTo>
                  <a:lnTo>
                    <a:pt x="9973" y="8030"/>
                  </a:lnTo>
                  <a:cubicBezTo>
                    <a:pt x="10126" y="8183"/>
                    <a:pt x="10226" y="8336"/>
                    <a:pt x="10309" y="8527"/>
                  </a:cubicBezTo>
                  <a:lnTo>
                    <a:pt x="10309" y="8527"/>
                  </a:lnTo>
                  <a:cubicBezTo>
                    <a:pt x="10333" y="8646"/>
                    <a:pt x="10413" y="8833"/>
                    <a:pt x="10413" y="9020"/>
                  </a:cubicBezTo>
                  <a:cubicBezTo>
                    <a:pt x="10434" y="9041"/>
                    <a:pt x="10450" y="9074"/>
                    <a:pt x="10465" y="9114"/>
                  </a:cubicBezTo>
                  <a:lnTo>
                    <a:pt x="10465" y="9114"/>
                  </a:lnTo>
                  <a:cubicBezTo>
                    <a:pt x="10456"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4" y="11216"/>
                    <a:pt x="10306" y="11539"/>
                    <a:pt x="10198" y="11759"/>
                  </a:cubicBezTo>
                  <a:lnTo>
                    <a:pt x="10198" y="11759"/>
                  </a:lnTo>
                  <a:cubicBezTo>
                    <a:pt x="10163" y="11799"/>
                    <a:pt x="10123" y="11839"/>
                    <a:pt x="10083" y="11880"/>
                  </a:cubicBezTo>
                  <a:cubicBezTo>
                    <a:pt x="10033" y="12077"/>
                    <a:pt x="9852"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6" y="13622"/>
                    <a:pt x="7916" y="13608"/>
                    <a:pt x="7937" y="13608"/>
                  </a:cubicBezTo>
                  <a:cubicBezTo>
                    <a:pt x="7954"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8002" y="12650"/>
                    <a:pt x="18222" y="8470"/>
                    <a:pt x="16352" y="4950"/>
                  </a:cubicBezTo>
                  <a:cubicBezTo>
                    <a:pt x="15362" y="2861"/>
                    <a:pt x="13602" y="132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6" name="Google Shape;1676;p39"/>
            <p:cNvSpPr/>
            <p:nvPr/>
          </p:nvSpPr>
          <p:spPr>
            <a:xfrm>
              <a:off x="238125" y="2527500"/>
              <a:ext cx="409725" cy="509625"/>
            </a:xfrm>
            <a:custGeom>
              <a:avLst/>
              <a:gdLst/>
              <a:ahLst/>
              <a:cxnLst/>
              <a:rect l="l" t="t" r="r" b="b"/>
              <a:pathLst>
                <a:path w="16389" h="20385" extrusionOk="0">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3"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70"/>
                  </a:lnTo>
                  <a:lnTo>
                    <a:pt x="8227" y="12825"/>
                  </a:lnTo>
                  <a:close/>
                  <a:moveTo>
                    <a:pt x="8671" y="13146"/>
                  </a:moveTo>
                  <a:cubicBezTo>
                    <a:pt x="8676" y="13146"/>
                    <a:pt x="8813" y="13198"/>
                    <a:pt x="8954" y="13251"/>
                  </a:cubicBezTo>
                  <a:lnTo>
                    <a:pt x="8954" y="13251"/>
                  </a:lnTo>
                  <a:cubicBezTo>
                    <a:pt x="8902" y="13234"/>
                    <a:pt x="8851" y="13217"/>
                    <a:pt x="8799" y="13200"/>
                  </a:cubicBezTo>
                  <a:cubicBezTo>
                    <a:pt x="8704" y="13162"/>
                    <a:pt x="8668" y="13146"/>
                    <a:pt x="8671" y="13146"/>
                  </a:cubicBezTo>
                  <a:close/>
                  <a:moveTo>
                    <a:pt x="9610" y="13481"/>
                  </a:moveTo>
                  <a:cubicBezTo>
                    <a:pt x="9679" y="13481"/>
                    <a:pt x="9862" y="13493"/>
                    <a:pt x="10229" y="13529"/>
                  </a:cubicBezTo>
                  <a:lnTo>
                    <a:pt x="10009" y="13529"/>
                  </a:lnTo>
                  <a:cubicBezTo>
                    <a:pt x="9789" y="13529"/>
                    <a:pt x="9471" y="13481"/>
                    <a:pt x="9610"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8"/>
                    <a:pt x="9109" y="13299"/>
                  </a:cubicBezTo>
                  <a:lnTo>
                    <a:pt x="9109" y="13299"/>
                  </a:lnTo>
                  <a:lnTo>
                    <a:pt x="8689" y="13090"/>
                  </a:lnTo>
                  <a:lnTo>
                    <a:pt x="8469" y="12980"/>
                  </a:lnTo>
                  <a:cubicBezTo>
                    <a:pt x="8317" y="12828"/>
                    <a:pt x="8218" y="12728"/>
                    <a:pt x="8144" y="12659"/>
                  </a:cubicBezTo>
                  <a:lnTo>
                    <a:pt x="8144" y="12659"/>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49" y="8738"/>
                    <a:pt x="6943" y="8756"/>
                    <a:pt x="6942" y="8756"/>
                  </a:cubicBezTo>
                  <a:cubicBezTo>
                    <a:pt x="6937" y="8756"/>
                    <a:pt x="7039" y="8400"/>
                    <a:pt x="7039" y="8250"/>
                  </a:cubicBezTo>
                  <a:cubicBezTo>
                    <a:pt x="7039" y="8158"/>
                    <a:pt x="7504" y="7755"/>
                    <a:pt x="7589" y="7498"/>
                  </a:cubicBezTo>
                  <a:lnTo>
                    <a:pt x="7589" y="7498"/>
                  </a:lnTo>
                  <a:cubicBezTo>
                    <a:pt x="7700" y="7412"/>
                    <a:pt x="7839" y="7310"/>
                    <a:pt x="7919" y="7150"/>
                  </a:cubicBezTo>
                  <a:lnTo>
                    <a:pt x="7960" y="7109"/>
                  </a:lnTo>
                  <a:lnTo>
                    <a:pt x="7960" y="7109"/>
                  </a:lnTo>
                  <a:cubicBezTo>
                    <a:pt x="7853" y="7186"/>
                    <a:pt x="7739"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6" y="7074"/>
                    <a:pt x="7990" y="7084"/>
                    <a:pt x="7974" y="7095"/>
                  </a:cubicBezTo>
                  <a:lnTo>
                    <a:pt x="7974" y="7095"/>
                  </a:lnTo>
                  <a:lnTo>
                    <a:pt x="8029" y="7040"/>
                  </a:lnTo>
                  <a:cubicBezTo>
                    <a:pt x="8131" y="6964"/>
                    <a:pt x="8174" y="6935"/>
                    <a:pt x="8178" y="6935"/>
                  </a:cubicBezTo>
                  <a:cubicBezTo>
                    <a:pt x="8185" y="6935"/>
                    <a:pt x="8113" y="6995"/>
                    <a:pt x="8023" y="7063"/>
                  </a:cubicBezTo>
                  <a:lnTo>
                    <a:pt x="8023" y="7063"/>
                  </a:lnTo>
                  <a:cubicBezTo>
                    <a:pt x="8090" y="7019"/>
                    <a:pt x="8161" y="6974"/>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7" name="Google Shape;1677;p39"/>
            <p:cNvSpPr/>
            <p:nvPr/>
          </p:nvSpPr>
          <p:spPr>
            <a:xfrm>
              <a:off x="884300" y="2528800"/>
              <a:ext cx="455550" cy="510175"/>
            </a:xfrm>
            <a:custGeom>
              <a:avLst/>
              <a:gdLst/>
              <a:ahLst/>
              <a:cxnLst/>
              <a:rect l="l" t="t" r="r" b="b"/>
              <a:pathLst>
                <a:path w="18222" h="20407" extrusionOk="0">
                  <a:moveTo>
                    <a:pt x="7749" y="9068"/>
                  </a:moveTo>
                  <a:cubicBezTo>
                    <a:pt x="7716" y="9145"/>
                    <a:pt x="7689" y="9201"/>
                    <a:pt x="7680" y="9201"/>
                  </a:cubicBezTo>
                  <a:cubicBezTo>
                    <a:pt x="7673" y="9201"/>
                    <a:pt x="7677" y="9166"/>
                    <a:pt x="7699" y="9078"/>
                  </a:cubicBezTo>
                  <a:cubicBezTo>
                    <a:pt x="7719" y="9078"/>
                    <a:pt x="7736" y="9074"/>
                    <a:pt x="7749" y="9068"/>
                  </a:cubicBezTo>
                  <a:close/>
                  <a:moveTo>
                    <a:pt x="7589" y="10618"/>
                  </a:moveTo>
                  <a:cubicBezTo>
                    <a:pt x="7615" y="10711"/>
                    <a:pt x="7637" y="10795"/>
                    <a:pt x="7657" y="10870"/>
                  </a:cubicBezTo>
                  <a:lnTo>
                    <a:pt x="7657" y="10870"/>
                  </a:lnTo>
                  <a:cubicBezTo>
                    <a:pt x="7639" y="10788"/>
                    <a:pt x="7618" y="10703"/>
                    <a:pt x="7589" y="10618"/>
                  </a:cubicBezTo>
                  <a:close/>
                  <a:moveTo>
                    <a:pt x="7657" y="10870"/>
                  </a:moveTo>
                  <a:cubicBezTo>
                    <a:pt x="7693" y="11039"/>
                    <a:pt x="7714" y="11192"/>
                    <a:pt x="7754" y="11295"/>
                  </a:cubicBezTo>
                  <a:lnTo>
                    <a:pt x="7754" y="11295"/>
                  </a:lnTo>
                  <a:cubicBezTo>
                    <a:pt x="7740" y="11211"/>
                    <a:pt x="7709" y="11075"/>
                    <a:pt x="7657" y="10870"/>
                  </a:cubicBezTo>
                  <a:close/>
                  <a:moveTo>
                    <a:pt x="8429" y="12826"/>
                  </a:moveTo>
                  <a:cubicBezTo>
                    <a:pt x="8481" y="12903"/>
                    <a:pt x="8518" y="12960"/>
                    <a:pt x="8508" y="12960"/>
                  </a:cubicBezTo>
                  <a:cubicBezTo>
                    <a:pt x="8504" y="12960"/>
                    <a:pt x="8492" y="12950"/>
                    <a:pt x="8469" y="12928"/>
                  </a:cubicBezTo>
                  <a:lnTo>
                    <a:pt x="8429" y="12826"/>
                  </a:lnTo>
                  <a:close/>
                  <a:moveTo>
                    <a:pt x="11129" y="0"/>
                  </a:moveTo>
                  <a:cubicBezTo>
                    <a:pt x="9919" y="0"/>
                    <a:pt x="8722" y="192"/>
                    <a:pt x="7589" y="609"/>
                  </a:cubicBezTo>
                  <a:cubicBezTo>
                    <a:pt x="5500" y="1379"/>
                    <a:pt x="3740" y="2699"/>
                    <a:pt x="2420" y="4568"/>
                  </a:cubicBezTo>
                  <a:cubicBezTo>
                    <a:pt x="220" y="7758"/>
                    <a:pt x="0" y="11938"/>
                    <a:pt x="1760" y="15457"/>
                  </a:cubicBezTo>
                  <a:cubicBezTo>
                    <a:pt x="2860" y="17437"/>
                    <a:pt x="4620" y="19087"/>
                    <a:pt x="6710" y="19967"/>
                  </a:cubicBezTo>
                  <a:cubicBezTo>
                    <a:pt x="7223" y="20260"/>
                    <a:pt x="7785" y="20407"/>
                    <a:pt x="8396" y="20407"/>
                  </a:cubicBezTo>
                  <a:cubicBezTo>
                    <a:pt x="8702" y="20407"/>
                    <a:pt x="9019" y="20370"/>
                    <a:pt x="9349" y="20297"/>
                  </a:cubicBezTo>
                  <a:cubicBezTo>
                    <a:pt x="10119" y="20077"/>
                    <a:pt x="10889" y="19527"/>
                    <a:pt x="11329" y="18757"/>
                  </a:cubicBezTo>
                  <a:cubicBezTo>
                    <a:pt x="12099" y="17217"/>
                    <a:pt x="11879" y="14797"/>
                    <a:pt x="10119" y="14027"/>
                  </a:cubicBezTo>
                  <a:lnTo>
                    <a:pt x="10339" y="13917"/>
                  </a:lnTo>
                  <a:cubicBezTo>
                    <a:pt x="9899" y="13807"/>
                    <a:pt x="9569" y="13697"/>
                    <a:pt x="9239" y="13477"/>
                  </a:cubicBezTo>
                  <a:lnTo>
                    <a:pt x="8909" y="13148"/>
                  </a:lnTo>
                  <a:cubicBezTo>
                    <a:pt x="8792" y="13069"/>
                    <a:pt x="8730" y="13033"/>
                    <a:pt x="8706" y="13024"/>
                  </a:cubicBezTo>
                  <a:lnTo>
                    <a:pt x="8706" y="13024"/>
                  </a:lnTo>
                  <a:cubicBezTo>
                    <a:pt x="8583" y="12913"/>
                    <a:pt x="8491" y="12795"/>
                    <a:pt x="8359" y="12598"/>
                  </a:cubicBezTo>
                  <a:lnTo>
                    <a:pt x="8323" y="12561"/>
                  </a:lnTo>
                  <a:lnTo>
                    <a:pt x="8323" y="12561"/>
                  </a:lnTo>
                  <a:lnTo>
                    <a:pt x="8249" y="12378"/>
                  </a:lnTo>
                  <a:cubicBezTo>
                    <a:pt x="8096" y="12224"/>
                    <a:pt x="7996" y="12071"/>
                    <a:pt x="7913" y="11881"/>
                  </a:cubicBezTo>
                  <a:lnTo>
                    <a:pt x="7913" y="11881"/>
                  </a:lnTo>
                  <a:cubicBezTo>
                    <a:pt x="7889" y="11761"/>
                    <a:pt x="7809" y="11575"/>
                    <a:pt x="7809" y="11388"/>
                  </a:cubicBezTo>
                  <a:cubicBezTo>
                    <a:pt x="7787" y="11365"/>
                    <a:pt x="7769" y="11334"/>
                    <a:pt x="7754" y="11295"/>
                  </a:cubicBezTo>
                  <a:lnTo>
                    <a:pt x="7754" y="11295"/>
                  </a:lnTo>
                  <a:cubicBezTo>
                    <a:pt x="7767" y="11370"/>
                    <a:pt x="7766" y="11402"/>
                    <a:pt x="7757" y="11402"/>
                  </a:cubicBezTo>
                  <a:cubicBezTo>
                    <a:pt x="7732" y="11402"/>
                    <a:pt x="7646" y="11175"/>
                    <a:pt x="7589" y="10948"/>
                  </a:cubicBezTo>
                  <a:cubicBezTo>
                    <a:pt x="7480" y="10618"/>
                    <a:pt x="7589" y="10618"/>
                    <a:pt x="7589" y="10508"/>
                  </a:cubicBezTo>
                  <a:lnTo>
                    <a:pt x="7589" y="10005"/>
                  </a:lnTo>
                  <a:lnTo>
                    <a:pt x="7589" y="10005"/>
                  </a:lnTo>
                  <a:cubicBezTo>
                    <a:pt x="7619" y="9818"/>
                    <a:pt x="7659" y="9569"/>
                    <a:pt x="7699" y="9408"/>
                  </a:cubicBezTo>
                  <a:cubicBezTo>
                    <a:pt x="7789" y="9228"/>
                    <a:pt x="7879" y="8975"/>
                    <a:pt x="7909" y="8769"/>
                  </a:cubicBezTo>
                  <a:lnTo>
                    <a:pt x="7909" y="8769"/>
                  </a:lnTo>
                  <a:lnTo>
                    <a:pt x="8029" y="8528"/>
                  </a:lnTo>
                  <a:cubicBezTo>
                    <a:pt x="8175" y="8310"/>
                    <a:pt x="8560" y="7901"/>
                    <a:pt x="8520" y="7901"/>
                  </a:cubicBezTo>
                  <a:cubicBezTo>
                    <a:pt x="8499" y="7901"/>
                    <a:pt x="8366" y="8009"/>
                    <a:pt x="8029" y="8308"/>
                  </a:cubicBezTo>
                  <a:cubicBezTo>
                    <a:pt x="8249" y="8088"/>
                    <a:pt x="8469" y="7868"/>
                    <a:pt x="8689" y="7648"/>
                  </a:cubicBezTo>
                  <a:lnTo>
                    <a:pt x="8799" y="7538"/>
                  </a:lnTo>
                  <a:lnTo>
                    <a:pt x="8799" y="7538"/>
                  </a:lnTo>
                  <a:cubicBezTo>
                    <a:pt x="9129" y="7318"/>
                    <a:pt x="9349" y="7208"/>
                    <a:pt x="9679" y="7098"/>
                  </a:cubicBezTo>
                  <a:cubicBezTo>
                    <a:pt x="9715" y="7074"/>
                    <a:pt x="9744" y="7054"/>
                    <a:pt x="9768" y="7036"/>
                  </a:cubicBezTo>
                  <a:lnTo>
                    <a:pt x="9768" y="7036"/>
                  </a:lnTo>
                  <a:lnTo>
                    <a:pt x="10009" y="6988"/>
                  </a:lnTo>
                  <a:lnTo>
                    <a:pt x="10449" y="6878"/>
                  </a:lnTo>
                  <a:lnTo>
                    <a:pt x="10779" y="6878"/>
                  </a:lnTo>
                  <a:cubicBezTo>
                    <a:pt x="10880" y="6838"/>
                    <a:pt x="10911" y="6812"/>
                    <a:pt x="10897" y="6797"/>
                  </a:cubicBezTo>
                  <a:lnTo>
                    <a:pt x="10897" y="6797"/>
                  </a:lnTo>
                  <a:cubicBezTo>
                    <a:pt x="10926" y="6796"/>
                    <a:pt x="10956" y="6796"/>
                    <a:pt x="10985" y="6796"/>
                  </a:cubicBezTo>
                  <a:cubicBezTo>
                    <a:pt x="11192" y="6796"/>
                    <a:pt x="11384"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39"/>
            <p:cNvSpPr/>
            <p:nvPr/>
          </p:nvSpPr>
          <p:spPr>
            <a:xfrm>
              <a:off x="1566225" y="2529225"/>
              <a:ext cx="412475" cy="507900"/>
            </a:xfrm>
            <a:custGeom>
              <a:avLst/>
              <a:gdLst/>
              <a:ahLst/>
              <a:cxnLst/>
              <a:rect l="l" t="t" r="r" b="b"/>
              <a:pathLst>
                <a:path w="16499" h="20316" extrusionOk="0">
                  <a:moveTo>
                    <a:pt x="7296" y="8082"/>
                  </a:moveTo>
                  <a:cubicBezTo>
                    <a:pt x="7302" y="8082"/>
                    <a:pt x="7269" y="8162"/>
                    <a:pt x="7150" y="8401"/>
                  </a:cubicBezTo>
                  <a:cubicBezTo>
                    <a:pt x="7150" y="8331"/>
                    <a:pt x="7284" y="8082"/>
                    <a:pt x="7296" y="8082"/>
                  </a:cubicBezTo>
                  <a:close/>
                  <a:moveTo>
                    <a:pt x="7538" y="11948"/>
                  </a:moveTo>
                  <a:cubicBezTo>
                    <a:pt x="7541" y="11948"/>
                    <a:pt x="7581" y="12003"/>
                    <a:pt x="7635" y="12076"/>
                  </a:cubicBezTo>
                  <a:lnTo>
                    <a:pt x="7635" y="12076"/>
                  </a:lnTo>
                  <a:lnTo>
                    <a:pt x="7590" y="12031"/>
                  </a:lnTo>
                  <a:cubicBezTo>
                    <a:pt x="7551" y="11972"/>
                    <a:pt x="7536" y="11948"/>
                    <a:pt x="7538" y="11948"/>
                  </a:cubicBezTo>
                  <a:close/>
                  <a:moveTo>
                    <a:pt x="9671" y="13412"/>
                  </a:moveTo>
                  <a:cubicBezTo>
                    <a:pt x="9741" y="13412"/>
                    <a:pt x="9936" y="13424"/>
                    <a:pt x="10339" y="13460"/>
                  </a:cubicBezTo>
                  <a:lnTo>
                    <a:pt x="10119" y="13460"/>
                  </a:lnTo>
                  <a:cubicBezTo>
                    <a:pt x="9899" y="13460"/>
                    <a:pt x="9533" y="13412"/>
                    <a:pt x="9671" y="13412"/>
                  </a:cubicBezTo>
                  <a:close/>
                  <a:moveTo>
                    <a:pt x="11549" y="13429"/>
                  </a:moveTo>
                  <a:cubicBezTo>
                    <a:pt x="11551" y="13429"/>
                    <a:pt x="11492" y="13437"/>
                    <a:pt x="11329" y="13460"/>
                  </a:cubicBezTo>
                  <a:lnTo>
                    <a:pt x="11302" y="13460"/>
                  </a:lnTo>
                  <a:cubicBezTo>
                    <a:pt x="11429" y="13445"/>
                    <a:pt x="11547" y="13429"/>
                    <a:pt x="11549" y="13429"/>
                  </a:cubicBezTo>
                  <a:close/>
                  <a:moveTo>
                    <a:pt x="8030" y="1"/>
                  </a:moveTo>
                  <a:cubicBezTo>
                    <a:pt x="7370" y="1"/>
                    <a:pt x="6710" y="124"/>
                    <a:pt x="6050" y="372"/>
                  </a:cubicBezTo>
                  <a:lnTo>
                    <a:pt x="6160" y="372"/>
                  </a:lnTo>
                  <a:cubicBezTo>
                    <a:pt x="2420" y="2022"/>
                    <a:pt x="0" y="5761"/>
                    <a:pt x="110" y="9831"/>
                  </a:cubicBezTo>
                  <a:cubicBezTo>
                    <a:pt x="110" y="13790"/>
                    <a:pt x="2310" y="17420"/>
                    <a:pt x="5720" y="19180"/>
                  </a:cubicBezTo>
                  <a:cubicBezTo>
                    <a:pt x="7322" y="19946"/>
                    <a:pt x="9013" y="20315"/>
                    <a:pt x="10708" y="20315"/>
                  </a:cubicBezTo>
                  <a:cubicBezTo>
                    <a:pt x="11689" y="20315"/>
                    <a:pt x="12671" y="20192"/>
                    <a:pt x="13639" y="19950"/>
                  </a:cubicBezTo>
                  <a:cubicBezTo>
                    <a:pt x="15399" y="19510"/>
                    <a:pt x="16499" y="17530"/>
                    <a:pt x="16059" y="15770"/>
                  </a:cubicBezTo>
                  <a:cubicBezTo>
                    <a:pt x="15596" y="14197"/>
                    <a:pt x="14199" y="13247"/>
                    <a:pt x="12654" y="13247"/>
                  </a:cubicBezTo>
                  <a:cubicBezTo>
                    <a:pt x="12363" y="13247"/>
                    <a:pt x="12066" y="13281"/>
                    <a:pt x="11769" y="13350"/>
                  </a:cubicBezTo>
                  <a:lnTo>
                    <a:pt x="11109" y="13460"/>
                  </a:lnTo>
                  <a:lnTo>
                    <a:pt x="10339" y="13460"/>
                  </a:lnTo>
                  <a:lnTo>
                    <a:pt x="9899" y="13350"/>
                  </a:lnTo>
                  <a:cubicBezTo>
                    <a:pt x="9606" y="13350"/>
                    <a:pt x="9312" y="13263"/>
                    <a:pt x="9019" y="13167"/>
                  </a:cubicBezTo>
                  <a:lnTo>
                    <a:pt x="9019" y="13167"/>
                  </a:lnTo>
                  <a:lnTo>
                    <a:pt x="8800" y="13021"/>
                  </a:lnTo>
                  <a:lnTo>
                    <a:pt x="8360" y="12801"/>
                  </a:lnTo>
                  <a:lnTo>
                    <a:pt x="8360" y="12801"/>
                  </a:lnTo>
                  <a:cubicBezTo>
                    <a:pt x="8136" y="12577"/>
                    <a:pt x="8112" y="12553"/>
                    <a:pt x="7920" y="12361"/>
                  </a:cubicBezTo>
                  <a:lnTo>
                    <a:pt x="7810" y="12251"/>
                  </a:lnTo>
                  <a:lnTo>
                    <a:pt x="7810" y="12251"/>
                  </a:lnTo>
                  <a:cubicBezTo>
                    <a:pt x="7810" y="12251"/>
                    <a:pt x="7810" y="12251"/>
                    <a:pt x="7810" y="12251"/>
                  </a:cubicBezTo>
                  <a:cubicBezTo>
                    <a:pt x="7700" y="12141"/>
                    <a:pt x="7480" y="11701"/>
                    <a:pt x="7370" y="11481"/>
                  </a:cubicBezTo>
                  <a:cubicBezTo>
                    <a:pt x="7368" y="11479"/>
                    <a:pt x="7367" y="11478"/>
                    <a:pt x="7365" y="11476"/>
                  </a:cubicBezTo>
                  <a:lnTo>
                    <a:pt x="7365" y="11476"/>
                  </a:lnTo>
                  <a:cubicBezTo>
                    <a:pt x="7356" y="11404"/>
                    <a:pt x="7331" y="11332"/>
                    <a:pt x="7260" y="11261"/>
                  </a:cubicBezTo>
                  <a:cubicBezTo>
                    <a:pt x="7150" y="11041"/>
                    <a:pt x="7040" y="10711"/>
                    <a:pt x="7040" y="10491"/>
                  </a:cubicBezTo>
                  <a:cubicBezTo>
                    <a:pt x="7040" y="10463"/>
                    <a:pt x="7040" y="10436"/>
                    <a:pt x="7040" y="10381"/>
                  </a:cubicBezTo>
                  <a:lnTo>
                    <a:pt x="7040" y="9501"/>
                  </a:lnTo>
                  <a:lnTo>
                    <a:pt x="7040" y="8951"/>
                  </a:lnTo>
                  <a:cubicBezTo>
                    <a:pt x="7040" y="8951"/>
                    <a:pt x="6971" y="9225"/>
                    <a:pt x="6930" y="9429"/>
                  </a:cubicBezTo>
                  <a:lnTo>
                    <a:pt x="6930" y="9429"/>
                  </a:lnTo>
                  <a:cubicBezTo>
                    <a:pt x="6930" y="9391"/>
                    <a:pt x="6930" y="9391"/>
                    <a:pt x="6930" y="9391"/>
                  </a:cubicBezTo>
                  <a:cubicBezTo>
                    <a:pt x="6930" y="9095"/>
                    <a:pt x="7018" y="8800"/>
                    <a:pt x="7115" y="8504"/>
                  </a:cubicBezTo>
                  <a:lnTo>
                    <a:pt x="7115" y="8504"/>
                  </a:lnTo>
                  <a:cubicBezTo>
                    <a:pt x="7167" y="8418"/>
                    <a:pt x="7224" y="8326"/>
                    <a:pt x="7260" y="8291"/>
                  </a:cubicBezTo>
                  <a:cubicBezTo>
                    <a:pt x="7260" y="8181"/>
                    <a:pt x="7810" y="7631"/>
                    <a:pt x="7810" y="7411"/>
                  </a:cubicBezTo>
                  <a:lnTo>
                    <a:pt x="7810" y="7411"/>
                  </a:lnTo>
                  <a:lnTo>
                    <a:pt x="8030" y="7191"/>
                  </a:lnTo>
                  <a:lnTo>
                    <a:pt x="8034" y="7189"/>
                  </a:lnTo>
                  <a:lnTo>
                    <a:pt x="8034" y="7189"/>
                  </a:lnTo>
                  <a:cubicBezTo>
                    <a:pt x="7969" y="7252"/>
                    <a:pt x="7920" y="7301"/>
                    <a:pt x="7920" y="7301"/>
                  </a:cubicBezTo>
                  <a:cubicBezTo>
                    <a:pt x="7975" y="7246"/>
                    <a:pt x="8057" y="7191"/>
                    <a:pt x="8140" y="7136"/>
                  </a:cubicBezTo>
                  <a:lnTo>
                    <a:pt x="8140" y="7136"/>
                  </a:lnTo>
                  <a:lnTo>
                    <a:pt x="8250" y="7081"/>
                  </a:lnTo>
                  <a:cubicBezTo>
                    <a:pt x="8262" y="7065"/>
                    <a:pt x="8272" y="7051"/>
                    <a:pt x="8282" y="7037"/>
                  </a:cubicBezTo>
                  <a:lnTo>
                    <a:pt x="8282" y="7037"/>
                  </a:lnTo>
                  <a:cubicBezTo>
                    <a:pt x="8311" y="7015"/>
                    <a:pt x="8337" y="6993"/>
                    <a:pt x="8360" y="6971"/>
                  </a:cubicBezTo>
                  <a:cubicBezTo>
                    <a:pt x="8800" y="6751"/>
                    <a:pt x="9129" y="6531"/>
                    <a:pt x="9569" y="6311"/>
                  </a:cubicBezTo>
                  <a:cubicBezTo>
                    <a:pt x="10339" y="5871"/>
                    <a:pt x="10889" y="5211"/>
                    <a:pt x="11109" y="4331"/>
                  </a:cubicBezTo>
                  <a:cubicBezTo>
                    <a:pt x="11659" y="2462"/>
                    <a:pt x="10559" y="592"/>
                    <a:pt x="8690" y="42"/>
                  </a:cubicBezTo>
                  <a:cubicBezTo>
                    <a:pt x="8470" y="14"/>
                    <a:pt x="8250" y="1"/>
                    <a:pt x="803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9" name="Google Shape;1679;p39"/>
            <p:cNvSpPr/>
            <p:nvPr/>
          </p:nvSpPr>
          <p:spPr>
            <a:xfrm>
              <a:off x="2215150" y="2528800"/>
              <a:ext cx="455575" cy="510175"/>
            </a:xfrm>
            <a:custGeom>
              <a:avLst/>
              <a:gdLst/>
              <a:ahLst/>
              <a:cxnLst/>
              <a:rect l="l" t="t" r="r" b="b"/>
              <a:pathLst>
                <a:path w="18223" h="20407" extrusionOk="0">
                  <a:moveTo>
                    <a:pt x="7749" y="9068"/>
                  </a:moveTo>
                  <a:lnTo>
                    <a:pt x="7749" y="9068"/>
                  </a:lnTo>
                  <a:cubicBezTo>
                    <a:pt x="7716" y="9145"/>
                    <a:pt x="7689" y="9201"/>
                    <a:pt x="7681" y="9201"/>
                  </a:cubicBezTo>
                  <a:cubicBezTo>
                    <a:pt x="7673" y="9201"/>
                    <a:pt x="7678" y="9166"/>
                    <a:pt x="7700" y="9078"/>
                  </a:cubicBezTo>
                  <a:cubicBezTo>
                    <a:pt x="7720" y="9078"/>
                    <a:pt x="7736" y="9074"/>
                    <a:pt x="7749" y="9068"/>
                  </a:cubicBezTo>
                  <a:close/>
                  <a:moveTo>
                    <a:pt x="7590" y="10618"/>
                  </a:moveTo>
                  <a:cubicBezTo>
                    <a:pt x="7615" y="10711"/>
                    <a:pt x="7638" y="10795"/>
                    <a:pt x="7657" y="10870"/>
                  </a:cubicBezTo>
                  <a:lnTo>
                    <a:pt x="7657" y="10870"/>
                  </a:lnTo>
                  <a:cubicBezTo>
                    <a:pt x="7639" y="10788"/>
                    <a:pt x="7618" y="10703"/>
                    <a:pt x="7590" y="10618"/>
                  </a:cubicBezTo>
                  <a:close/>
                  <a:moveTo>
                    <a:pt x="7657" y="10870"/>
                  </a:moveTo>
                  <a:cubicBezTo>
                    <a:pt x="7693" y="11039"/>
                    <a:pt x="7714" y="11192"/>
                    <a:pt x="7754" y="11295"/>
                  </a:cubicBezTo>
                  <a:lnTo>
                    <a:pt x="7754" y="11295"/>
                  </a:lnTo>
                  <a:cubicBezTo>
                    <a:pt x="7740" y="11211"/>
                    <a:pt x="7710" y="11075"/>
                    <a:pt x="7657" y="10870"/>
                  </a:cubicBezTo>
                  <a:close/>
                  <a:moveTo>
                    <a:pt x="8429" y="12826"/>
                  </a:moveTo>
                  <a:cubicBezTo>
                    <a:pt x="8482" y="12903"/>
                    <a:pt x="8518" y="12960"/>
                    <a:pt x="8508" y="12960"/>
                  </a:cubicBezTo>
                  <a:cubicBezTo>
                    <a:pt x="8504" y="12960"/>
                    <a:pt x="8492" y="12950"/>
                    <a:pt x="8470" y="12928"/>
                  </a:cubicBezTo>
                  <a:lnTo>
                    <a:pt x="8429" y="12826"/>
                  </a:lnTo>
                  <a:close/>
                  <a:moveTo>
                    <a:pt x="11129" y="0"/>
                  </a:moveTo>
                  <a:cubicBezTo>
                    <a:pt x="9920" y="0"/>
                    <a:pt x="8722" y="192"/>
                    <a:pt x="7590" y="609"/>
                  </a:cubicBezTo>
                  <a:cubicBezTo>
                    <a:pt x="5500" y="1379"/>
                    <a:pt x="3740" y="2699"/>
                    <a:pt x="2420" y="4568"/>
                  </a:cubicBezTo>
                  <a:cubicBezTo>
                    <a:pt x="221" y="7758"/>
                    <a:pt x="1" y="11938"/>
                    <a:pt x="1761" y="15457"/>
                  </a:cubicBezTo>
                  <a:cubicBezTo>
                    <a:pt x="2860" y="17437"/>
                    <a:pt x="4620" y="19087"/>
                    <a:pt x="6710" y="19967"/>
                  </a:cubicBezTo>
                  <a:cubicBezTo>
                    <a:pt x="7223" y="20260"/>
                    <a:pt x="7785" y="20407"/>
                    <a:pt x="8396" y="20407"/>
                  </a:cubicBezTo>
                  <a:cubicBezTo>
                    <a:pt x="8702" y="20407"/>
                    <a:pt x="9020" y="20370"/>
                    <a:pt x="9350" y="20297"/>
                  </a:cubicBezTo>
                  <a:cubicBezTo>
                    <a:pt x="10120" y="20077"/>
                    <a:pt x="10890" y="19527"/>
                    <a:pt x="11330" y="18757"/>
                  </a:cubicBezTo>
                  <a:cubicBezTo>
                    <a:pt x="12099" y="17217"/>
                    <a:pt x="11879" y="14797"/>
                    <a:pt x="10120" y="14027"/>
                  </a:cubicBezTo>
                  <a:lnTo>
                    <a:pt x="10340" y="13917"/>
                  </a:lnTo>
                  <a:cubicBezTo>
                    <a:pt x="9900" y="13807"/>
                    <a:pt x="9570" y="13697"/>
                    <a:pt x="9240" y="13477"/>
                  </a:cubicBezTo>
                  <a:lnTo>
                    <a:pt x="8910" y="13148"/>
                  </a:lnTo>
                  <a:cubicBezTo>
                    <a:pt x="8792" y="13069"/>
                    <a:pt x="8731" y="13033"/>
                    <a:pt x="8707" y="13024"/>
                  </a:cubicBezTo>
                  <a:lnTo>
                    <a:pt x="8707" y="13024"/>
                  </a:lnTo>
                  <a:cubicBezTo>
                    <a:pt x="8583" y="12913"/>
                    <a:pt x="8491" y="12795"/>
                    <a:pt x="8360" y="12598"/>
                  </a:cubicBezTo>
                  <a:lnTo>
                    <a:pt x="8323" y="12561"/>
                  </a:lnTo>
                  <a:lnTo>
                    <a:pt x="8250" y="12378"/>
                  </a:lnTo>
                  <a:cubicBezTo>
                    <a:pt x="8097" y="12224"/>
                    <a:pt x="7997" y="12071"/>
                    <a:pt x="7913" y="11881"/>
                  </a:cubicBezTo>
                  <a:lnTo>
                    <a:pt x="7913" y="11881"/>
                  </a:lnTo>
                  <a:cubicBezTo>
                    <a:pt x="7889" y="11761"/>
                    <a:pt x="7810" y="11575"/>
                    <a:pt x="7810" y="11388"/>
                  </a:cubicBezTo>
                  <a:cubicBezTo>
                    <a:pt x="7787" y="11365"/>
                    <a:pt x="7770" y="11334"/>
                    <a:pt x="7754" y="11295"/>
                  </a:cubicBezTo>
                  <a:lnTo>
                    <a:pt x="7754" y="11295"/>
                  </a:lnTo>
                  <a:cubicBezTo>
                    <a:pt x="7767" y="11370"/>
                    <a:pt x="7767" y="11402"/>
                    <a:pt x="7757" y="11402"/>
                  </a:cubicBezTo>
                  <a:cubicBezTo>
                    <a:pt x="7733" y="11402"/>
                    <a:pt x="7647" y="11175"/>
                    <a:pt x="7590" y="10948"/>
                  </a:cubicBezTo>
                  <a:cubicBezTo>
                    <a:pt x="7480" y="10618"/>
                    <a:pt x="7590" y="10618"/>
                    <a:pt x="7590" y="10508"/>
                  </a:cubicBezTo>
                  <a:lnTo>
                    <a:pt x="7590" y="10005"/>
                  </a:lnTo>
                  <a:lnTo>
                    <a:pt x="7590" y="10005"/>
                  </a:lnTo>
                  <a:cubicBezTo>
                    <a:pt x="7619" y="9818"/>
                    <a:pt x="7660" y="9569"/>
                    <a:pt x="7700" y="9408"/>
                  </a:cubicBezTo>
                  <a:cubicBezTo>
                    <a:pt x="7790" y="9228"/>
                    <a:pt x="7880" y="8975"/>
                    <a:pt x="7909" y="8769"/>
                  </a:cubicBezTo>
                  <a:lnTo>
                    <a:pt x="7909" y="8769"/>
                  </a:lnTo>
                  <a:lnTo>
                    <a:pt x="8030" y="8528"/>
                  </a:lnTo>
                  <a:cubicBezTo>
                    <a:pt x="8175" y="8310"/>
                    <a:pt x="8560" y="7901"/>
                    <a:pt x="8520" y="7901"/>
                  </a:cubicBezTo>
                  <a:cubicBezTo>
                    <a:pt x="8499" y="7901"/>
                    <a:pt x="8366" y="8009"/>
                    <a:pt x="8030" y="8308"/>
                  </a:cubicBezTo>
                  <a:cubicBezTo>
                    <a:pt x="8250" y="8088"/>
                    <a:pt x="8470" y="7868"/>
                    <a:pt x="8690" y="7648"/>
                  </a:cubicBezTo>
                  <a:lnTo>
                    <a:pt x="8800" y="7538"/>
                  </a:lnTo>
                  <a:cubicBezTo>
                    <a:pt x="9130" y="7318"/>
                    <a:pt x="9350" y="7208"/>
                    <a:pt x="9680" y="7098"/>
                  </a:cubicBezTo>
                  <a:cubicBezTo>
                    <a:pt x="9715" y="7074"/>
                    <a:pt x="9745" y="7054"/>
                    <a:pt x="9769" y="7036"/>
                  </a:cubicBezTo>
                  <a:lnTo>
                    <a:pt x="9769" y="7036"/>
                  </a:lnTo>
                  <a:lnTo>
                    <a:pt x="10010" y="6988"/>
                  </a:lnTo>
                  <a:lnTo>
                    <a:pt x="10450" y="6878"/>
                  </a:lnTo>
                  <a:lnTo>
                    <a:pt x="10780" y="6878"/>
                  </a:lnTo>
                  <a:cubicBezTo>
                    <a:pt x="10881" y="6838"/>
                    <a:pt x="10911" y="6812"/>
                    <a:pt x="10897" y="6797"/>
                  </a:cubicBezTo>
                  <a:lnTo>
                    <a:pt x="10897" y="6797"/>
                  </a:lnTo>
                  <a:cubicBezTo>
                    <a:pt x="10927" y="6796"/>
                    <a:pt x="10956" y="6796"/>
                    <a:pt x="10986" y="6796"/>
                  </a:cubicBezTo>
                  <a:cubicBezTo>
                    <a:pt x="11192" y="6796"/>
                    <a:pt x="11385"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2" y="137"/>
                    <a:pt x="12151" y="0"/>
                    <a:pt x="1112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0" name="Google Shape;1680;p39"/>
            <p:cNvSpPr/>
            <p:nvPr/>
          </p:nvSpPr>
          <p:spPr>
            <a:xfrm>
              <a:off x="2899825" y="2527500"/>
              <a:ext cx="409750" cy="509625"/>
            </a:xfrm>
            <a:custGeom>
              <a:avLst/>
              <a:gdLst/>
              <a:ahLst/>
              <a:cxnLst/>
              <a:rect l="l" t="t" r="r" b="b"/>
              <a:pathLst>
                <a:path w="16390" h="20385" extrusionOk="0">
                  <a:moveTo>
                    <a:pt x="7184" y="8074"/>
                  </a:moveTo>
                  <a:cubicBezTo>
                    <a:pt x="7196" y="8074"/>
                    <a:pt x="7167" y="8175"/>
                    <a:pt x="7040" y="8470"/>
                  </a:cubicBezTo>
                  <a:cubicBezTo>
                    <a:pt x="7040" y="8334"/>
                    <a:pt x="7165" y="8074"/>
                    <a:pt x="7184" y="8074"/>
                  </a:cubicBezTo>
                  <a:close/>
                  <a:moveTo>
                    <a:pt x="7040" y="8470"/>
                  </a:moveTo>
                  <a:cubicBezTo>
                    <a:pt x="7003" y="8581"/>
                    <a:pt x="6978" y="8655"/>
                    <a:pt x="6964" y="8700"/>
                  </a:cubicBezTo>
                  <a:lnTo>
                    <a:pt x="6964" y="8700"/>
                  </a:lnTo>
                  <a:cubicBezTo>
                    <a:pt x="6983" y="8615"/>
                    <a:pt x="7006" y="8537"/>
                    <a:pt x="7040" y="8470"/>
                  </a:cubicBezTo>
                  <a:close/>
                  <a:moveTo>
                    <a:pt x="6854" y="9495"/>
                  </a:move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200"/>
                  </a:cubicBezTo>
                  <a:cubicBezTo>
                    <a:pt x="8705" y="13162"/>
                    <a:pt x="8669" y="13146"/>
                    <a:pt x="8672" y="13146"/>
                  </a:cubicBezTo>
                  <a:close/>
                  <a:moveTo>
                    <a:pt x="9611" y="13481"/>
                  </a:moveTo>
                  <a:cubicBezTo>
                    <a:pt x="9680" y="13481"/>
                    <a:pt x="9863" y="13493"/>
                    <a:pt x="10230" y="13529"/>
                  </a:cubicBezTo>
                  <a:lnTo>
                    <a:pt x="10010" y="13529"/>
                  </a:lnTo>
                  <a:cubicBezTo>
                    <a:pt x="9790" y="13529"/>
                    <a:pt x="9472" y="13481"/>
                    <a:pt x="9611" y="13481"/>
                  </a:cubicBezTo>
                  <a:close/>
                  <a:moveTo>
                    <a:pt x="7700" y="1"/>
                  </a:moveTo>
                  <a:cubicBezTo>
                    <a:pt x="7113" y="1"/>
                    <a:pt x="6527" y="148"/>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8"/>
                    <a:pt x="9110" y="13299"/>
                  </a:cubicBezTo>
                  <a:lnTo>
                    <a:pt x="9110" y="13299"/>
                  </a:lnTo>
                  <a:lnTo>
                    <a:pt x="8690" y="13090"/>
                  </a:lnTo>
                  <a:lnTo>
                    <a:pt x="8360" y="12870"/>
                  </a:lnTo>
                  <a:lnTo>
                    <a:pt x="8140" y="12650"/>
                  </a:lnTo>
                  <a:cubicBezTo>
                    <a:pt x="8136" y="12648"/>
                    <a:pt x="8133" y="12646"/>
                    <a:pt x="8129" y="12644"/>
                  </a:cubicBezTo>
                  <a:lnTo>
                    <a:pt x="8129" y="12644"/>
                  </a:lnTo>
                  <a:cubicBezTo>
                    <a:pt x="8000" y="12525"/>
                    <a:pt x="7949" y="12499"/>
                    <a:pt x="7810" y="12430"/>
                  </a:cubicBezTo>
                  <a:lnTo>
                    <a:pt x="7739" y="12335"/>
                  </a:lnTo>
                  <a:lnTo>
                    <a:pt x="7739" y="12335"/>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3" y="9131"/>
                    <a:pt x="6918" y="8912"/>
                    <a:pt x="6958" y="8726"/>
                  </a:cubicBezTo>
                  <a:lnTo>
                    <a:pt x="6958" y="8726"/>
                  </a:lnTo>
                  <a:cubicBezTo>
                    <a:pt x="6992" y="8637"/>
                    <a:pt x="7088" y="8374"/>
                    <a:pt x="7150" y="8250"/>
                  </a:cubicBezTo>
                  <a:cubicBezTo>
                    <a:pt x="7150" y="8162"/>
                    <a:pt x="7498" y="7796"/>
                    <a:pt x="7641" y="7539"/>
                  </a:cubicBezTo>
                  <a:lnTo>
                    <a:pt x="7641" y="7539"/>
                  </a:lnTo>
                  <a:lnTo>
                    <a:pt x="8030" y="7150"/>
                  </a:lnTo>
                  <a:lnTo>
                    <a:pt x="8140" y="7040"/>
                  </a:lnTo>
                  <a:cubicBezTo>
                    <a:pt x="8241" y="6964"/>
                    <a:pt x="8279" y="6935"/>
                    <a:pt x="8276" y="6935"/>
                  </a:cubicBezTo>
                  <a:lnTo>
                    <a:pt x="8276" y="6935"/>
                  </a:lnTo>
                  <a:cubicBezTo>
                    <a:pt x="8266" y="6935"/>
                    <a:pt x="7810" y="7260"/>
                    <a:pt x="7810" y="7260"/>
                  </a:cubicBezTo>
                  <a:cubicBezTo>
                    <a:pt x="7920" y="7150"/>
                    <a:pt x="8140" y="7040"/>
                    <a:pt x="8250" y="6930"/>
                  </a:cubicBezTo>
                  <a:cubicBezTo>
                    <a:pt x="8690" y="6710"/>
                    <a:pt x="9020" y="6490"/>
                    <a:pt x="9460" y="6380"/>
                  </a:cubicBezTo>
                  <a:cubicBezTo>
                    <a:pt x="10230" y="5940"/>
                    <a:pt x="10780" y="5170"/>
                    <a:pt x="11000" y="4290"/>
                  </a:cubicBezTo>
                  <a:cubicBezTo>
                    <a:pt x="11550" y="2531"/>
                    <a:pt x="10450" y="551"/>
                    <a:pt x="8580" y="111"/>
                  </a:cubicBezTo>
                  <a:cubicBezTo>
                    <a:pt x="8287" y="38"/>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1" name="Google Shape;1681;p39"/>
            <p:cNvSpPr/>
            <p:nvPr/>
          </p:nvSpPr>
          <p:spPr>
            <a:xfrm>
              <a:off x="3548775" y="2528800"/>
              <a:ext cx="452800" cy="510175"/>
            </a:xfrm>
            <a:custGeom>
              <a:avLst/>
              <a:gdLst/>
              <a:ahLst/>
              <a:cxnLst/>
              <a:rect l="l" t="t" r="r" b="b"/>
              <a:pathLst>
                <a:path w="18112" h="20407" extrusionOk="0">
                  <a:moveTo>
                    <a:pt x="8319" y="12826"/>
                  </a:moveTo>
                  <a:lnTo>
                    <a:pt x="8319" y="12826"/>
                  </a:lnTo>
                  <a:cubicBezTo>
                    <a:pt x="8371" y="12903"/>
                    <a:pt x="8408" y="12960"/>
                    <a:pt x="8398" y="12960"/>
                  </a:cubicBezTo>
                  <a:cubicBezTo>
                    <a:pt x="8394" y="12960"/>
                    <a:pt x="8382" y="12950"/>
                    <a:pt x="8359" y="12928"/>
                  </a:cubicBezTo>
                  <a:lnTo>
                    <a:pt x="8319" y="12826"/>
                  </a:lnTo>
                  <a:close/>
                  <a:moveTo>
                    <a:pt x="11056" y="0"/>
                  </a:moveTo>
                  <a:cubicBezTo>
                    <a:pt x="9864" y="0"/>
                    <a:pt x="8672" y="192"/>
                    <a:pt x="7479" y="609"/>
                  </a:cubicBezTo>
                  <a:cubicBezTo>
                    <a:pt x="5500" y="1379"/>
                    <a:pt x="3630" y="2699"/>
                    <a:pt x="2420" y="4568"/>
                  </a:cubicBezTo>
                  <a:cubicBezTo>
                    <a:pt x="220" y="7758"/>
                    <a:pt x="0" y="11938"/>
                    <a:pt x="1760" y="15457"/>
                  </a:cubicBezTo>
                  <a:cubicBezTo>
                    <a:pt x="2860" y="17437"/>
                    <a:pt x="4510" y="19087"/>
                    <a:pt x="6599" y="19967"/>
                  </a:cubicBezTo>
                  <a:cubicBezTo>
                    <a:pt x="7113" y="20260"/>
                    <a:pt x="7724" y="20407"/>
                    <a:pt x="8335" y="20407"/>
                  </a:cubicBezTo>
                  <a:cubicBezTo>
                    <a:pt x="8640" y="20407"/>
                    <a:pt x="8946" y="20370"/>
                    <a:pt x="9239" y="20297"/>
                  </a:cubicBezTo>
                  <a:cubicBezTo>
                    <a:pt x="10119" y="20077"/>
                    <a:pt x="10889" y="19527"/>
                    <a:pt x="11329" y="18757"/>
                  </a:cubicBezTo>
                  <a:cubicBezTo>
                    <a:pt x="12099" y="17217"/>
                    <a:pt x="11879" y="14797"/>
                    <a:pt x="10119" y="14027"/>
                  </a:cubicBezTo>
                  <a:lnTo>
                    <a:pt x="10229" y="13917"/>
                  </a:lnTo>
                  <a:cubicBezTo>
                    <a:pt x="9789" y="13807"/>
                    <a:pt x="9459" y="13697"/>
                    <a:pt x="9129" y="13477"/>
                  </a:cubicBezTo>
                  <a:lnTo>
                    <a:pt x="8799" y="13148"/>
                  </a:lnTo>
                  <a:cubicBezTo>
                    <a:pt x="8682" y="13069"/>
                    <a:pt x="8620" y="13033"/>
                    <a:pt x="8596" y="13024"/>
                  </a:cubicBezTo>
                  <a:lnTo>
                    <a:pt x="8596" y="13024"/>
                  </a:lnTo>
                  <a:cubicBezTo>
                    <a:pt x="8473" y="12913"/>
                    <a:pt x="8381" y="12795"/>
                    <a:pt x="8249" y="12598"/>
                  </a:cubicBezTo>
                  <a:lnTo>
                    <a:pt x="8213" y="12561"/>
                  </a:lnTo>
                  <a:lnTo>
                    <a:pt x="8139" y="12378"/>
                  </a:lnTo>
                  <a:cubicBezTo>
                    <a:pt x="7986" y="12224"/>
                    <a:pt x="7886" y="12071"/>
                    <a:pt x="7803" y="11881"/>
                  </a:cubicBezTo>
                  <a:lnTo>
                    <a:pt x="7803" y="11881"/>
                  </a:lnTo>
                  <a:cubicBezTo>
                    <a:pt x="7779" y="11761"/>
                    <a:pt x="7699" y="11575"/>
                    <a:pt x="7699" y="11388"/>
                  </a:cubicBezTo>
                  <a:cubicBezTo>
                    <a:pt x="7679" y="11368"/>
                    <a:pt x="7663" y="11340"/>
                    <a:pt x="7649" y="11307"/>
                  </a:cubicBezTo>
                  <a:lnTo>
                    <a:pt x="7649" y="11307"/>
                  </a:lnTo>
                  <a:cubicBezTo>
                    <a:pt x="7661" y="11374"/>
                    <a:pt x="7663" y="11402"/>
                    <a:pt x="7659" y="11402"/>
                  </a:cubicBezTo>
                  <a:cubicBezTo>
                    <a:pt x="7651" y="11402"/>
                    <a:pt x="7621" y="11292"/>
                    <a:pt x="7603" y="11149"/>
                  </a:cubicBezTo>
                  <a:lnTo>
                    <a:pt x="7603" y="11149"/>
                  </a:lnTo>
                  <a:cubicBezTo>
                    <a:pt x="7616" y="11210"/>
                    <a:pt x="7630" y="11264"/>
                    <a:pt x="7649" y="11307"/>
                  </a:cubicBezTo>
                  <a:lnTo>
                    <a:pt x="7649" y="11307"/>
                  </a:lnTo>
                  <a:cubicBezTo>
                    <a:pt x="7639" y="11252"/>
                    <a:pt x="7621" y="11171"/>
                    <a:pt x="7593" y="11057"/>
                  </a:cubicBezTo>
                  <a:lnTo>
                    <a:pt x="7593" y="11057"/>
                  </a:lnTo>
                  <a:cubicBezTo>
                    <a:pt x="7596" y="11089"/>
                    <a:pt x="7599" y="11120"/>
                    <a:pt x="7603" y="11149"/>
                  </a:cubicBezTo>
                  <a:lnTo>
                    <a:pt x="7603" y="11149"/>
                  </a:lnTo>
                  <a:cubicBezTo>
                    <a:pt x="7584" y="11067"/>
                    <a:pt x="7568" y="10971"/>
                    <a:pt x="7546" y="10869"/>
                  </a:cubicBezTo>
                  <a:lnTo>
                    <a:pt x="7546" y="10869"/>
                  </a:lnTo>
                  <a:cubicBezTo>
                    <a:pt x="7564" y="10939"/>
                    <a:pt x="7580" y="11002"/>
                    <a:pt x="7593" y="11057"/>
                  </a:cubicBezTo>
                  <a:lnTo>
                    <a:pt x="7593" y="11057"/>
                  </a:lnTo>
                  <a:cubicBezTo>
                    <a:pt x="7591" y="11021"/>
                    <a:pt x="7589" y="10985"/>
                    <a:pt x="7589" y="10948"/>
                  </a:cubicBezTo>
                  <a:cubicBezTo>
                    <a:pt x="7479" y="10618"/>
                    <a:pt x="7589" y="10618"/>
                    <a:pt x="7589" y="10508"/>
                  </a:cubicBezTo>
                  <a:lnTo>
                    <a:pt x="7589" y="9628"/>
                  </a:lnTo>
                  <a:cubicBezTo>
                    <a:pt x="7583" y="9699"/>
                    <a:pt x="7578" y="9762"/>
                    <a:pt x="7573" y="9820"/>
                  </a:cubicBezTo>
                  <a:lnTo>
                    <a:pt x="7573" y="9820"/>
                  </a:lnTo>
                  <a:cubicBezTo>
                    <a:pt x="7582" y="9673"/>
                    <a:pt x="7589" y="9519"/>
                    <a:pt x="7589" y="9408"/>
                  </a:cubicBezTo>
                  <a:cubicBezTo>
                    <a:pt x="7644" y="9298"/>
                    <a:pt x="7699" y="9160"/>
                    <a:pt x="7754" y="9023"/>
                  </a:cubicBezTo>
                  <a:lnTo>
                    <a:pt x="7754" y="9023"/>
                  </a:lnTo>
                  <a:cubicBezTo>
                    <a:pt x="7782" y="8995"/>
                    <a:pt x="7809" y="8968"/>
                    <a:pt x="7809" y="8968"/>
                  </a:cubicBezTo>
                  <a:lnTo>
                    <a:pt x="8029" y="8528"/>
                  </a:lnTo>
                  <a:cubicBezTo>
                    <a:pt x="8174" y="8310"/>
                    <a:pt x="8511" y="7901"/>
                    <a:pt x="8471" y="7901"/>
                  </a:cubicBezTo>
                  <a:cubicBezTo>
                    <a:pt x="8449" y="7901"/>
                    <a:pt x="8328" y="8009"/>
                    <a:pt x="8029" y="8308"/>
                  </a:cubicBezTo>
                  <a:cubicBezTo>
                    <a:pt x="8249" y="8088"/>
                    <a:pt x="8469" y="7868"/>
                    <a:pt x="8689" y="7648"/>
                  </a:cubicBezTo>
                  <a:lnTo>
                    <a:pt x="8799" y="7538"/>
                  </a:lnTo>
                  <a:cubicBezTo>
                    <a:pt x="9019" y="7318"/>
                    <a:pt x="9349" y="7208"/>
                    <a:pt x="9569" y="7098"/>
                  </a:cubicBezTo>
                  <a:cubicBezTo>
                    <a:pt x="9593" y="7082"/>
                    <a:pt x="9614" y="7068"/>
                    <a:pt x="9632" y="7055"/>
                  </a:cubicBezTo>
                  <a:lnTo>
                    <a:pt x="9632" y="7055"/>
                  </a:lnTo>
                  <a:lnTo>
                    <a:pt x="9899" y="6988"/>
                  </a:lnTo>
                  <a:lnTo>
                    <a:pt x="10449" y="6878"/>
                  </a:lnTo>
                  <a:lnTo>
                    <a:pt x="10669" y="6878"/>
                  </a:lnTo>
                  <a:cubicBezTo>
                    <a:pt x="10787" y="6839"/>
                    <a:pt x="10835" y="6813"/>
                    <a:pt x="10837" y="6799"/>
                  </a:cubicBezTo>
                  <a:lnTo>
                    <a:pt x="10837" y="6799"/>
                  </a:lnTo>
                  <a:cubicBezTo>
                    <a:pt x="10872" y="6797"/>
                    <a:pt x="10908" y="6796"/>
                    <a:pt x="10944" y="6796"/>
                  </a:cubicBezTo>
                  <a:cubicBezTo>
                    <a:pt x="11113" y="6796"/>
                    <a:pt x="11283" y="6817"/>
                    <a:pt x="11471" y="6860"/>
                  </a:cubicBezTo>
                  <a:lnTo>
                    <a:pt x="11471" y="6860"/>
                  </a:lnTo>
                  <a:cubicBezTo>
                    <a:pt x="11457" y="6865"/>
                    <a:pt x="11446" y="6871"/>
                    <a:pt x="11439" y="6878"/>
                  </a:cubicBezTo>
                  <a:cubicBezTo>
                    <a:pt x="11769" y="6878"/>
                    <a:pt x="11989" y="6878"/>
                    <a:pt x="12319" y="6988"/>
                  </a:cubicBezTo>
                  <a:cubicBezTo>
                    <a:pt x="12685" y="7089"/>
                    <a:pt x="13034" y="7136"/>
                    <a:pt x="13362" y="7136"/>
                  </a:cubicBezTo>
                  <a:cubicBezTo>
                    <a:pt x="16969" y="7136"/>
                    <a:pt x="18112" y="1498"/>
                    <a:pt x="14079" y="389"/>
                  </a:cubicBezTo>
                  <a:cubicBezTo>
                    <a:pt x="13071" y="137"/>
                    <a:pt x="12063" y="0"/>
                    <a:pt x="110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2" name="Google Shape;1682;p39"/>
            <p:cNvSpPr/>
            <p:nvPr/>
          </p:nvSpPr>
          <p:spPr>
            <a:xfrm>
              <a:off x="4230700" y="2527500"/>
              <a:ext cx="409725" cy="509625"/>
            </a:xfrm>
            <a:custGeom>
              <a:avLst/>
              <a:gdLst/>
              <a:ahLst/>
              <a:cxnLst/>
              <a:rect l="l" t="t" r="r" b="b"/>
              <a:pathLst>
                <a:path w="16389" h="20385" extrusionOk="0">
                  <a:moveTo>
                    <a:pt x="7184" y="8074"/>
                  </a:moveTo>
                  <a:lnTo>
                    <a:pt x="7184" y="8074"/>
                  </a:lnTo>
                  <a:cubicBezTo>
                    <a:pt x="7165" y="8074"/>
                    <a:pt x="7040" y="8334"/>
                    <a:pt x="7040" y="8470"/>
                  </a:cubicBezTo>
                  <a:cubicBezTo>
                    <a:pt x="7166" y="8175"/>
                    <a:pt x="7196" y="8074"/>
                    <a:pt x="7184" y="8074"/>
                  </a:cubicBezTo>
                  <a:close/>
                  <a:moveTo>
                    <a:pt x="7040" y="8470"/>
                  </a:moveTo>
                  <a:cubicBezTo>
                    <a:pt x="7006" y="8536"/>
                    <a:pt x="6983" y="8612"/>
                    <a:pt x="6964" y="8695"/>
                  </a:cubicBezTo>
                  <a:lnTo>
                    <a:pt x="6964" y="8695"/>
                  </a:lnTo>
                  <a:cubicBezTo>
                    <a:pt x="6980" y="8650"/>
                    <a:pt x="7004" y="8577"/>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cubicBezTo>
                    <a:pt x="8676" y="13146"/>
                    <a:pt x="8814" y="13198"/>
                    <a:pt x="8954" y="13251"/>
                  </a:cubicBezTo>
                  <a:lnTo>
                    <a:pt x="8954" y="13251"/>
                  </a:lnTo>
                  <a:cubicBezTo>
                    <a:pt x="8903" y="13234"/>
                    <a:pt x="8851" y="13217"/>
                    <a:pt x="8799" y="13200"/>
                  </a:cubicBezTo>
                  <a:cubicBezTo>
                    <a:pt x="8704" y="13162"/>
                    <a:pt x="8668" y="13146"/>
                    <a:pt x="8671" y="13146"/>
                  </a:cubicBezTo>
                  <a:close/>
                  <a:moveTo>
                    <a:pt x="9610" y="13481"/>
                  </a:moveTo>
                  <a:cubicBezTo>
                    <a:pt x="9679" y="13481"/>
                    <a:pt x="9863" y="13493"/>
                    <a:pt x="10229" y="13529"/>
                  </a:cubicBezTo>
                  <a:lnTo>
                    <a:pt x="10009" y="13529"/>
                  </a:lnTo>
                  <a:cubicBezTo>
                    <a:pt x="9789" y="13529"/>
                    <a:pt x="9471" y="13481"/>
                    <a:pt x="9610" y="13481"/>
                  </a:cubicBezTo>
                  <a:close/>
                  <a:moveTo>
                    <a:pt x="7809" y="1"/>
                  </a:moveTo>
                  <a:cubicBezTo>
                    <a:pt x="7223" y="1"/>
                    <a:pt x="6636" y="148"/>
                    <a:pt x="6050" y="441"/>
                  </a:cubicBez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8"/>
                    <a:pt x="9109" y="13299"/>
                  </a:cubicBezTo>
                  <a:lnTo>
                    <a:pt x="9109" y="13299"/>
                  </a:lnTo>
                  <a:lnTo>
                    <a:pt x="8689" y="13090"/>
                  </a:lnTo>
                  <a:lnTo>
                    <a:pt x="8359" y="12870"/>
                  </a:lnTo>
                  <a:lnTo>
                    <a:pt x="8139" y="12650"/>
                  </a:lnTo>
                  <a:cubicBezTo>
                    <a:pt x="8136"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4"/>
                    <a:pt x="6866" y="9427"/>
                  </a:cubicBezTo>
                  <a:lnTo>
                    <a:pt x="6866" y="9427"/>
                  </a:lnTo>
                  <a:cubicBezTo>
                    <a:pt x="6857" y="9403"/>
                    <a:pt x="6820" y="9414"/>
                    <a:pt x="6820" y="9350"/>
                  </a:cubicBezTo>
                  <a:cubicBezTo>
                    <a:pt x="6896" y="9119"/>
                    <a:pt x="6920" y="8888"/>
                    <a:pt x="6964" y="8695"/>
                  </a:cubicBezTo>
                  <a:lnTo>
                    <a:pt x="6964" y="8695"/>
                  </a:lnTo>
                  <a:cubicBezTo>
                    <a:pt x="6950" y="8738"/>
                    <a:pt x="6943" y="8756"/>
                    <a:pt x="6942" y="8756"/>
                  </a:cubicBezTo>
                  <a:cubicBezTo>
                    <a:pt x="6937" y="8756"/>
                    <a:pt x="7040" y="8400"/>
                    <a:pt x="7040" y="8250"/>
                  </a:cubicBezTo>
                  <a:cubicBezTo>
                    <a:pt x="7040" y="8155"/>
                    <a:pt x="7535" y="7729"/>
                    <a:pt x="7596" y="7474"/>
                  </a:cubicBezTo>
                  <a:lnTo>
                    <a:pt x="7596" y="7474"/>
                  </a:lnTo>
                  <a:lnTo>
                    <a:pt x="7919" y="7150"/>
                  </a:lnTo>
                  <a:lnTo>
                    <a:pt x="7960" y="7109"/>
                  </a:lnTo>
                  <a:lnTo>
                    <a:pt x="7960" y="7109"/>
                  </a:lnTo>
                  <a:cubicBezTo>
                    <a:pt x="7854" y="7186"/>
                    <a:pt x="7740"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7" y="7074"/>
                    <a:pt x="7991" y="7084"/>
                    <a:pt x="7974" y="7095"/>
                  </a:cubicBezTo>
                  <a:lnTo>
                    <a:pt x="7974" y="7095"/>
                  </a:lnTo>
                  <a:lnTo>
                    <a:pt x="8029" y="7040"/>
                  </a:lnTo>
                  <a:cubicBezTo>
                    <a:pt x="8131" y="6964"/>
                    <a:pt x="8174" y="6935"/>
                    <a:pt x="8179" y="6935"/>
                  </a:cubicBezTo>
                  <a:lnTo>
                    <a:pt x="8179" y="6935"/>
                  </a:lnTo>
                  <a:cubicBezTo>
                    <a:pt x="8185" y="6935"/>
                    <a:pt x="8114" y="6995"/>
                    <a:pt x="8023" y="7063"/>
                  </a:cubicBezTo>
                  <a:lnTo>
                    <a:pt x="8023" y="7063"/>
                  </a:lnTo>
                  <a:cubicBezTo>
                    <a:pt x="8090" y="7019"/>
                    <a:pt x="8161" y="6974"/>
                    <a:pt x="8249" y="6930"/>
                  </a:cubicBezTo>
                  <a:cubicBezTo>
                    <a:pt x="8689" y="6710"/>
                    <a:pt x="9129" y="6490"/>
                    <a:pt x="9569" y="6380"/>
                  </a:cubicBezTo>
                  <a:cubicBezTo>
                    <a:pt x="10339" y="5940"/>
                    <a:pt x="10889" y="5170"/>
                    <a:pt x="11109" y="4290"/>
                  </a:cubicBezTo>
                  <a:cubicBezTo>
                    <a:pt x="11659" y="2421"/>
                    <a:pt x="10559" y="551"/>
                    <a:pt x="8689" y="111"/>
                  </a:cubicBezTo>
                  <a:cubicBezTo>
                    <a:pt x="8396" y="38"/>
                    <a:pt x="8103" y="1"/>
                    <a:pt x="7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39"/>
            <p:cNvSpPr/>
            <p:nvPr/>
          </p:nvSpPr>
          <p:spPr>
            <a:xfrm>
              <a:off x="4879625" y="2528800"/>
              <a:ext cx="452800" cy="510175"/>
            </a:xfrm>
            <a:custGeom>
              <a:avLst/>
              <a:gdLst/>
              <a:ahLst/>
              <a:cxnLst/>
              <a:rect l="l" t="t" r="r" b="b"/>
              <a:pathLst>
                <a:path w="18112" h="20407" extrusionOk="0">
                  <a:moveTo>
                    <a:pt x="8319" y="12826"/>
                  </a:moveTo>
                  <a:cubicBezTo>
                    <a:pt x="8372" y="12903"/>
                    <a:pt x="8408" y="12960"/>
                    <a:pt x="8398" y="12960"/>
                  </a:cubicBezTo>
                  <a:cubicBezTo>
                    <a:pt x="8394" y="12960"/>
                    <a:pt x="8382" y="12950"/>
                    <a:pt x="8360" y="12928"/>
                  </a:cubicBezTo>
                  <a:lnTo>
                    <a:pt x="8319" y="12826"/>
                  </a:lnTo>
                  <a:close/>
                  <a:moveTo>
                    <a:pt x="11056" y="0"/>
                  </a:moveTo>
                  <a:cubicBezTo>
                    <a:pt x="9864" y="0"/>
                    <a:pt x="8672" y="192"/>
                    <a:pt x="7480" y="609"/>
                  </a:cubicBezTo>
                  <a:cubicBezTo>
                    <a:pt x="5500" y="1379"/>
                    <a:pt x="3630" y="2699"/>
                    <a:pt x="2420" y="4568"/>
                  </a:cubicBezTo>
                  <a:cubicBezTo>
                    <a:pt x="220" y="7758"/>
                    <a:pt x="1" y="11938"/>
                    <a:pt x="1760" y="15457"/>
                  </a:cubicBezTo>
                  <a:cubicBezTo>
                    <a:pt x="2860" y="17437"/>
                    <a:pt x="4510" y="19087"/>
                    <a:pt x="6600" y="19967"/>
                  </a:cubicBezTo>
                  <a:cubicBezTo>
                    <a:pt x="7113" y="20260"/>
                    <a:pt x="7724" y="20407"/>
                    <a:pt x="8335" y="20407"/>
                  </a:cubicBezTo>
                  <a:cubicBezTo>
                    <a:pt x="8641" y="20407"/>
                    <a:pt x="8946" y="20370"/>
                    <a:pt x="9240" y="20297"/>
                  </a:cubicBezTo>
                  <a:cubicBezTo>
                    <a:pt x="10119" y="20077"/>
                    <a:pt x="10889" y="19527"/>
                    <a:pt x="11329" y="18757"/>
                  </a:cubicBezTo>
                  <a:cubicBezTo>
                    <a:pt x="12099" y="17217"/>
                    <a:pt x="11879" y="14797"/>
                    <a:pt x="10119" y="14027"/>
                  </a:cubicBezTo>
                  <a:lnTo>
                    <a:pt x="10229" y="13917"/>
                  </a:lnTo>
                  <a:cubicBezTo>
                    <a:pt x="9789" y="13807"/>
                    <a:pt x="9460" y="13697"/>
                    <a:pt x="9130" y="13477"/>
                  </a:cubicBezTo>
                  <a:lnTo>
                    <a:pt x="8800" y="13148"/>
                  </a:lnTo>
                  <a:cubicBezTo>
                    <a:pt x="8682" y="13069"/>
                    <a:pt x="8620" y="13033"/>
                    <a:pt x="8596" y="13024"/>
                  </a:cubicBezTo>
                  <a:lnTo>
                    <a:pt x="8596" y="13024"/>
                  </a:lnTo>
                  <a:cubicBezTo>
                    <a:pt x="8473" y="12913"/>
                    <a:pt x="8381" y="12795"/>
                    <a:pt x="8250" y="12598"/>
                  </a:cubicBezTo>
                  <a:lnTo>
                    <a:pt x="8213" y="12561"/>
                  </a:lnTo>
                  <a:lnTo>
                    <a:pt x="8140" y="12378"/>
                  </a:lnTo>
                  <a:cubicBezTo>
                    <a:pt x="7986" y="12224"/>
                    <a:pt x="7887" y="12071"/>
                    <a:pt x="7803" y="11881"/>
                  </a:cubicBezTo>
                  <a:lnTo>
                    <a:pt x="7803" y="11881"/>
                  </a:lnTo>
                  <a:cubicBezTo>
                    <a:pt x="7779" y="11761"/>
                    <a:pt x="7700" y="11575"/>
                    <a:pt x="7700" y="11388"/>
                  </a:cubicBezTo>
                  <a:cubicBezTo>
                    <a:pt x="7680" y="11368"/>
                    <a:pt x="7663" y="11340"/>
                    <a:pt x="7649" y="11307"/>
                  </a:cubicBezTo>
                  <a:lnTo>
                    <a:pt x="7649" y="11307"/>
                  </a:lnTo>
                  <a:cubicBezTo>
                    <a:pt x="7662" y="11374"/>
                    <a:pt x="7664" y="11402"/>
                    <a:pt x="7660" y="11402"/>
                  </a:cubicBezTo>
                  <a:cubicBezTo>
                    <a:pt x="7652" y="11402"/>
                    <a:pt x="7621" y="11292"/>
                    <a:pt x="7603" y="11149"/>
                  </a:cubicBezTo>
                  <a:lnTo>
                    <a:pt x="7603" y="11149"/>
                  </a:lnTo>
                  <a:cubicBezTo>
                    <a:pt x="7617" y="11210"/>
                    <a:pt x="7631" y="11264"/>
                    <a:pt x="7649" y="11307"/>
                  </a:cubicBezTo>
                  <a:lnTo>
                    <a:pt x="7649" y="11307"/>
                  </a:lnTo>
                  <a:cubicBezTo>
                    <a:pt x="7639" y="11252"/>
                    <a:pt x="7621" y="11171"/>
                    <a:pt x="7594" y="11057"/>
                  </a:cubicBezTo>
                  <a:lnTo>
                    <a:pt x="7594" y="11057"/>
                  </a:lnTo>
                  <a:cubicBezTo>
                    <a:pt x="7596" y="11089"/>
                    <a:pt x="7599" y="11120"/>
                    <a:pt x="7603" y="11149"/>
                  </a:cubicBezTo>
                  <a:lnTo>
                    <a:pt x="7603" y="11149"/>
                  </a:lnTo>
                  <a:cubicBezTo>
                    <a:pt x="7585" y="11067"/>
                    <a:pt x="7568" y="10971"/>
                    <a:pt x="7547" y="10869"/>
                  </a:cubicBezTo>
                  <a:lnTo>
                    <a:pt x="7547" y="10869"/>
                  </a:lnTo>
                  <a:cubicBezTo>
                    <a:pt x="7565" y="10939"/>
                    <a:pt x="7581" y="11002"/>
                    <a:pt x="7594" y="11057"/>
                  </a:cubicBezTo>
                  <a:lnTo>
                    <a:pt x="7594" y="11057"/>
                  </a:lnTo>
                  <a:cubicBezTo>
                    <a:pt x="7591" y="11021"/>
                    <a:pt x="7590" y="1098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2" y="8995"/>
                    <a:pt x="7810" y="8968"/>
                    <a:pt x="7810" y="8968"/>
                  </a:cubicBezTo>
                  <a:lnTo>
                    <a:pt x="8030" y="8528"/>
                  </a:lnTo>
                  <a:cubicBezTo>
                    <a:pt x="8175" y="8310"/>
                    <a:pt x="8512" y="7901"/>
                    <a:pt x="8471" y="7901"/>
                  </a:cubicBezTo>
                  <a:cubicBezTo>
                    <a:pt x="8450" y="7901"/>
                    <a:pt x="8329" y="8009"/>
                    <a:pt x="8030" y="8308"/>
                  </a:cubicBezTo>
                  <a:cubicBezTo>
                    <a:pt x="8250" y="8088"/>
                    <a:pt x="8470" y="7868"/>
                    <a:pt x="8690" y="7648"/>
                  </a:cubicBezTo>
                  <a:lnTo>
                    <a:pt x="8800" y="7538"/>
                  </a:lnTo>
                  <a:cubicBezTo>
                    <a:pt x="9020" y="7318"/>
                    <a:pt x="9350" y="7208"/>
                    <a:pt x="9570" y="7098"/>
                  </a:cubicBezTo>
                  <a:cubicBezTo>
                    <a:pt x="9593" y="7082"/>
                    <a:pt x="9614" y="7068"/>
                    <a:pt x="9633" y="7055"/>
                  </a:cubicBezTo>
                  <a:lnTo>
                    <a:pt x="9633" y="7055"/>
                  </a:lnTo>
                  <a:lnTo>
                    <a:pt x="9899" y="6988"/>
                  </a:lnTo>
                  <a:lnTo>
                    <a:pt x="10449" y="6878"/>
                  </a:lnTo>
                  <a:lnTo>
                    <a:pt x="10669" y="6878"/>
                  </a:lnTo>
                  <a:cubicBezTo>
                    <a:pt x="10788" y="6839"/>
                    <a:pt x="10835" y="6813"/>
                    <a:pt x="10837" y="6799"/>
                  </a:cubicBezTo>
                  <a:lnTo>
                    <a:pt x="10837" y="6799"/>
                  </a:lnTo>
                  <a:cubicBezTo>
                    <a:pt x="10873" y="6797"/>
                    <a:pt x="10909" y="6796"/>
                    <a:pt x="10944" y="6796"/>
                  </a:cubicBezTo>
                  <a:cubicBezTo>
                    <a:pt x="11114" y="6796"/>
                    <a:pt x="11283" y="6817"/>
                    <a:pt x="11471" y="6860"/>
                  </a:cubicBezTo>
                  <a:lnTo>
                    <a:pt x="11471" y="6860"/>
                  </a:lnTo>
                  <a:cubicBezTo>
                    <a:pt x="11457" y="6865"/>
                    <a:pt x="11446" y="6871"/>
                    <a:pt x="11439" y="6878"/>
                  </a:cubicBezTo>
                  <a:cubicBezTo>
                    <a:pt x="11769" y="6878"/>
                    <a:pt x="11989" y="6878"/>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4" name="Google Shape;1684;p39"/>
            <p:cNvSpPr/>
            <p:nvPr/>
          </p:nvSpPr>
          <p:spPr>
            <a:xfrm>
              <a:off x="5561550" y="2527500"/>
              <a:ext cx="409725" cy="509625"/>
            </a:xfrm>
            <a:custGeom>
              <a:avLst/>
              <a:gdLst/>
              <a:ahLst/>
              <a:cxnLst/>
              <a:rect l="l" t="t" r="r" b="b"/>
              <a:pathLst>
                <a:path w="16389" h="20385" extrusionOk="0">
                  <a:moveTo>
                    <a:pt x="8122" y="7001"/>
                  </a:moveTo>
                  <a:cubicBezTo>
                    <a:pt x="7985" y="7096"/>
                    <a:pt x="7760" y="7260"/>
                    <a:pt x="7700" y="7260"/>
                  </a:cubicBezTo>
                  <a:cubicBezTo>
                    <a:pt x="7873" y="7174"/>
                    <a:pt x="7978" y="7087"/>
                    <a:pt x="8122" y="7001"/>
                  </a:cubicBezTo>
                  <a:close/>
                  <a:moveTo>
                    <a:pt x="7184" y="8074"/>
                  </a:moveTo>
                  <a:cubicBezTo>
                    <a:pt x="7165" y="8074"/>
                    <a:pt x="7040" y="8334"/>
                    <a:pt x="7040" y="8470"/>
                  </a:cubicBezTo>
                  <a:cubicBezTo>
                    <a:pt x="7167" y="8175"/>
                    <a:pt x="7196" y="8074"/>
                    <a:pt x="7184" y="8074"/>
                  </a:cubicBezTo>
                  <a:close/>
                  <a:moveTo>
                    <a:pt x="7040" y="8470"/>
                  </a:moveTo>
                  <a:lnTo>
                    <a:pt x="7040" y="8470"/>
                  </a:lnTo>
                  <a:cubicBezTo>
                    <a:pt x="7007" y="8536"/>
                    <a:pt x="6984" y="8612"/>
                    <a:pt x="6965" y="8695"/>
                  </a:cubicBezTo>
                  <a:lnTo>
                    <a:pt x="6965" y="8695"/>
                  </a:lnTo>
                  <a:cubicBezTo>
                    <a:pt x="6980" y="8650"/>
                    <a:pt x="7004" y="8577"/>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cubicBezTo>
                    <a:pt x="8677" y="13146"/>
                    <a:pt x="8814" y="13198"/>
                    <a:pt x="8955" y="13251"/>
                  </a:cubicBezTo>
                  <a:lnTo>
                    <a:pt x="8955" y="13251"/>
                  </a:lnTo>
                  <a:cubicBezTo>
                    <a:pt x="8903" y="13234"/>
                    <a:pt x="8851" y="13217"/>
                    <a:pt x="8800" y="13200"/>
                  </a:cubicBezTo>
                  <a:cubicBezTo>
                    <a:pt x="8705" y="13162"/>
                    <a:pt x="8669" y="13146"/>
                    <a:pt x="8672" y="13146"/>
                  </a:cubicBezTo>
                  <a:close/>
                  <a:moveTo>
                    <a:pt x="9643" y="13481"/>
                  </a:moveTo>
                  <a:cubicBezTo>
                    <a:pt x="9729" y="13481"/>
                    <a:pt x="9936" y="13493"/>
                    <a:pt x="10340" y="13529"/>
                  </a:cubicBezTo>
                  <a:lnTo>
                    <a:pt x="10010" y="13529"/>
                  </a:lnTo>
                  <a:cubicBezTo>
                    <a:pt x="9790" y="13529"/>
                    <a:pt x="9472" y="13481"/>
                    <a:pt x="9643" y="13481"/>
                  </a:cubicBezTo>
                  <a:close/>
                  <a:moveTo>
                    <a:pt x="7675" y="1"/>
                  </a:moveTo>
                  <a:cubicBezTo>
                    <a:pt x="7064" y="1"/>
                    <a:pt x="6453" y="148"/>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8"/>
                    <a:pt x="9109" y="13299"/>
                  </a:cubicBezTo>
                  <a:lnTo>
                    <a:pt x="9109" y="13299"/>
                  </a:lnTo>
                  <a:lnTo>
                    <a:pt x="8690" y="13090"/>
                  </a:lnTo>
                  <a:lnTo>
                    <a:pt x="8360" y="12870"/>
                  </a:lnTo>
                  <a:lnTo>
                    <a:pt x="8140" y="12650"/>
                  </a:lnTo>
                  <a:cubicBezTo>
                    <a:pt x="8136" y="12648"/>
                    <a:pt x="8132" y="12646"/>
                    <a:pt x="8129" y="12644"/>
                  </a:cubicBezTo>
                  <a:lnTo>
                    <a:pt x="8129" y="12644"/>
                  </a:lnTo>
                  <a:cubicBezTo>
                    <a:pt x="8000" y="12525"/>
                    <a:pt x="7948" y="12499"/>
                    <a:pt x="7810" y="12430"/>
                  </a:cubicBezTo>
                  <a:lnTo>
                    <a:pt x="7739" y="12335"/>
                  </a:lnTo>
                  <a:lnTo>
                    <a:pt x="7739" y="12335"/>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7" y="9119"/>
                    <a:pt x="6920" y="8888"/>
                    <a:pt x="6965" y="8695"/>
                  </a:cubicBezTo>
                  <a:lnTo>
                    <a:pt x="6965" y="8695"/>
                  </a:lnTo>
                  <a:cubicBezTo>
                    <a:pt x="6950" y="8738"/>
                    <a:pt x="6943" y="8756"/>
                    <a:pt x="6942" y="8756"/>
                  </a:cubicBezTo>
                  <a:cubicBezTo>
                    <a:pt x="6937" y="8756"/>
                    <a:pt x="7040" y="8400"/>
                    <a:pt x="7040" y="8250"/>
                  </a:cubicBezTo>
                  <a:cubicBezTo>
                    <a:pt x="7040" y="8158"/>
                    <a:pt x="7505" y="7755"/>
                    <a:pt x="7589" y="7498"/>
                  </a:cubicBezTo>
                  <a:lnTo>
                    <a:pt x="7589" y="7498"/>
                  </a:lnTo>
                  <a:cubicBezTo>
                    <a:pt x="7701" y="7412"/>
                    <a:pt x="7840" y="7310"/>
                    <a:pt x="7920" y="7150"/>
                  </a:cubicBezTo>
                  <a:lnTo>
                    <a:pt x="8140" y="7040"/>
                  </a:lnTo>
                  <a:cubicBezTo>
                    <a:pt x="8198" y="6982"/>
                    <a:pt x="8225" y="6951"/>
                    <a:pt x="8230" y="6940"/>
                  </a:cubicBezTo>
                  <a:lnTo>
                    <a:pt x="8230" y="6940"/>
                  </a:lnTo>
                  <a:cubicBezTo>
                    <a:pt x="8237" y="6937"/>
                    <a:pt x="8243" y="6933"/>
                    <a:pt x="8250" y="6930"/>
                  </a:cubicBezTo>
                  <a:cubicBezTo>
                    <a:pt x="8580" y="6710"/>
                    <a:pt x="9020" y="6490"/>
                    <a:pt x="9350" y="6380"/>
                  </a:cubicBezTo>
                  <a:cubicBezTo>
                    <a:pt x="10120" y="5940"/>
                    <a:pt x="10780" y="5170"/>
                    <a:pt x="10999" y="4290"/>
                  </a:cubicBezTo>
                  <a:cubicBezTo>
                    <a:pt x="11439" y="2531"/>
                    <a:pt x="10450" y="551"/>
                    <a:pt x="8580" y="111"/>
                  </a:cubicBezTo>
                  <a:cubicBezTo>
                    <a:pt x="8286" y="38"/>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5" name="Google Shape;1685;p39"/>
            <p:cNvSpPr/>
            <p:nvPr/>
          </p:nvSpPr>
          <p:spPr>
            <a:xfrm>
              <a:off x="6210475" y="2528800"/>
              <a:ext cx="452825" cy="510175"/>
            </a:xfrm>
            <a:custGeom>
              <a:avLst/>
              <a:gdLst/>
              <a:ahLst/>
              <a:cxnLst/>
              <a:rect l="l" t="t" r="r" b="b"/>
              <a:pathLst>
                <a:path w="18113" h="20407" extrusionOk="0">
                  <a:moveTo>
                    <a:pt x="8320" y="12826"/>
                  </a:moveTo>
                  <a:cubicBezTo>
                    <a:pt x="8372" y="12903"/>
                    <a:pt x="8408" y="12960"/>
                    <a:pt x="8399" y="12960"/>
                  </a:cubicBezTo>
                  <a:cubicBezTo>
                    <a:pt x="8395" y="12960"/>
                    <a:pt x="8382" y="12950"/>
                    <a:pt x="8360" y="12928"/>
                  </a:cubicBezTo>
                  <a:lnTo>
                    <a:pt x="8320" y="12826"/>
                  </a:lnTo>
                  <a:close/>
                  <a:moveTo>
                    <a:pt x="11057" y="0"/>
                  </a:moveTo>
                  <a:cubicBezTo>
                    <a:pt x="9865" y="0"/>
                    <a:pt x="8672" y="192"/>
                    <a:pt x="7480" y="609"/>
                  </a:cubicBezTo>
                  <a:cubicBezTo>
                    <a:pt x="5500" y="1379"/>
                    <a:pt x="3631" y="2699"/>
                    <a:pt x="2421" y="4568"/>
                  </a:cubicBezTo>
                  <a:cubicBezTo>
                    <a:pt x="221" y="7758"/>
                    <a:pt x="1" y="11938"/>
                    <a:pt x="1761" y="15457"/>
                  </a:cubicBezTo>
                  <a:cubicBezTo>
                    <a:pt x="2861" y="17437"/>
                    <a:pt x="4510" y="19087"/>
                    <a:pt x="6600" y="19967"/>
                  </a:cubicBezTo>
                  <a:cubicBezTo>
                    <a:pt x="7114" y="20260"/>
                    <a:pt x="7725" y="20407"/>
                    <a:pt x="8336" y="20407"/>
                  </a:cubicBezTo>
                  <a:cubicBezTo>
                    <a:pt x="8641" y="20407"/>
                    <a:pt x="8947" y="20370"/>
                    <a:pt x="9240" y="20297"/>
                  </a:cubicBezTo>
                  <a:cubicBezTo>
                    <a:pt x="10120" y="20077"/>
                    <a:pt x="11000" y="19527"/>
                    <a:pt x="11440" y="18647"/>
                  </a:cubicBezTo>
                  <a:cubicBezTo>
                    <a:pt x="12210" y="17217"/>
                    <a:pt x="11990" y="14687"/>
                    <a:pt x="10230" y="14027"/>
                  </a:cubicBezTo>
                  <a:lnTo>
                    <a:pt x="10120" y="13917"/>
                  </a:lnTo>
                  <a:cubicBezTo>
                    <a:pt x="9790" y="13807"/>
                    <a:pt x="9460" y="13697"/>
                    <a:pt x="9130" y="13477"/>
                  </a:cubicBezTo>
                  <a:lnTo>
                    <a:pt x="8800" y="13148"/>
                  </a:lnTo>
                  <a:cubicBezTo>
                    <a:pt x="8683" y="13069"/>
                    <a:pt x="8621" y="13033"/>
                    <a:pt x="8597" y="13024"/>
                  </a:cubicBezTo>
                  <a:lnTo>
                    <a:pt x="8597" y="13024"/>
                  </a:lnTo>
                  <a:cubicBezTo>
                    <a:pt x="8474" y="12913"/>
                    <a:pt x="8381" y="12795"/>
                    <a:pt x="8250" y="12598"/>
                  </a:cubicBezTo>
                  <a:lnTo>
                    <a:pt x="8213" y="12561"/>
                  </a:lnTo>
                  <a:lnTo>
                    <a:pt x="8140" y="12378"/>
                  </a:lnTo>
                  <a:cubicBezTo>
                    <a:pt x="7986" y="12224"/>
                    <a:pt x="7886" y="12070"/>
                    <a:pt x="7803" y="11879"/>
                  </a:cubicBezTo>
                  <a:lnTo>
                    <a:pt x="7803" y="11879"/>
                  </a:lnTo>
                  <a:cubicBezTo>
                    <a:pt x="7788" y="11811"/>
                    <a:pt x="7751" y="11722"/>
                    <a:pt x="7706" y="11624"/>
                  </a:cubicBezTo>
                  <a:lnTo>
                    <a:pt x="7706" y="11624"/>
                  </a:lnTo>
                  <a:cubicBezTo>
                    <a:pt x="7704" y="11619"/>
                    <a:pt x="7702" y="11613"/>
                    <a:pt x="7700" y="11608"/>
                  </a:cubicBezTo>
                  <a:cubicBezTo>
                    <a:pt x="7694" y="11595"/>
                    <a:pt x="7689" y="11587"/>
                    <a:pt x="7687" y="11583"/>
                  </a:cubicBezTo>
                  <a:lnTo>
                    <a:pt x="7687" y="11583"/>
                  </a:lnTo>
                  <a:cubicBezTo>
                    <a:pt x="7656" y="11520"/>
                    <a:pt x="7623" y="11454"/>
                    <a:pt x="7590" y="11388"/>
                  </a:cubicBezTo>
                  <a:cubicBezTo>
                    <a:pt x="7590" y="11352"/>
                    <a:pt x="7590" y="11294"/>
                    <a:pt x="7586" y="11220"/>
                  </a:cubicBezTo>
                  <a:lnTo>
                    <a:pt x="7586" y="11220"/>
                  </a:lnTo>
                  <a:cubicBezTo>
                    <a:pt x="7608" y="11350"/>
                    <a:pt x="7617" y="11402"/>
                    <a:pt x="7618" y="11402"/>
                  </a:cubicBezTo>
                  <a:cubicBezTo>
                    <a:pt x="7619" y="11402"/>
                    <a:pt x="7590" y="1117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3" y="8995"/>
                    <a:pt x="7810" y="8968"/>
                    <a:pt x="7810" y="8968"/>
                  </a:cubicBezTo>
                  <a:lnTo>
                    <a:pt x="8030" y="8528"/>
                  </a:lnTo>
                  <a:cubicBezTo>
                    <a:pt x="8175" y="8310"/>
                    <a:pt x="8512" y="7901"/>
                    <a:pt x="8471" y="7901"/>
                  </a:cubicBezTo>
                  <a:cubicBezTo>
                    <a:pt x="8450" y="7901"/>
                    <a:pt x="8329" y="8009"/>
                    <a:pt x="8030" y="8308"/>
                  </a:cubicBezTo>
                  <a:cubicBezTo>
                    <a:pt x="8250" y="8088"/>
                    <a:pt x="8360" y="7868"/>
                    <a:pt x="8580" y="7648"/>
                  </a:cubicBezTo>
                  <a:lnTo>
                    <a:pt x="8630" y="7611"/>
                  </a:lnTo>
                  <a:lnTo>
                    <a:pt x="8630" y="7611"/>
                  </a:lnTo>
                  <a:cubicBezTo>
                    <a:pt x="8660" y="7604"/>
                    <a:pt x="8714" y="7581"/>
                    <a:pt x="8800" y="7538"/>
                  </a:cubicBezTo>
                  <a:cubicBezTo>
                    <a:pt x="9020" y="7318"/>
                    <a:pt x="9350" y="7208"/>
                    <a:pt x="9570" y="7098"/>
                  </a:cubicBezTo>
                  <a:cubicBezTo>
                    <a:pt x="9605" y="7074"/>
                    <a:pt x="9635" y="7054"/>
                    <a:pt x="9659" y="7036"/>
                  </a:cubicBezTo>
                  <a:lnTo>
                    <a:pt x="9659" y="7036"/>
                  </a:lnTo>
                  <a:lnTo>
                    <a:pt x="9900" y="6988"/>
                  </a:lnTo>
                  <a:lnTo>
                    <a:pt x="10450" y="6878"/>
                  </a:lnTo>
                  <a:lnTo>
                    <a:pt x="10670" y="6878"/>
                  </a:lnTo>
                  <a:cubicBezTo>
                    <a:pt x="10763" y="6841"/>
                    <a:pt x="10799" y="6816"/>
                    <a:pt x="10798" y="6801"/>
                  </a:cubicBezTo>
                  <a:lnTo>
                    <a:pt x="10798" y="6801"/>
                  </a:lnTo>
                  <a:cubicBezTo>
                    <a:pt x="10847" y="6797"/>
                    <a:pt x="10896" y="6796"/>
                    <a:pt x="10945" y="6796"/>
                  </a:cubicBezTo>
                  <a:cubicBezTo>
                    <a:pt x="11114" y="6796"/>
                    <a:pt x="11283" y="6817"/>
                    <a:pt x="11471" y="6859"/>
                  </a:cubicBezTo>
                  <a:lnTo>
                    <a:pt x="11471" y="6859"/>
                  </a:lnTo>
                  <a:cubicBezTo>
                    <a:pt x="11457" y="6865"/>
                    <a:pt x="11447" y="6871"/>
                    <a:pt x="11440" y="6878"/>
                  </a:cubicBezTo>
                  <a:cubicBezTo>
                    <a:pt x="11770" y="6878"/>
                    <a:pt x="11990" y="6878"/>
                    <a:pt x="12210" y="6988"/>
                  </a:cubicBezTo>
                  <a:cubicBezTo>
                    <a:pt x="12585" y="7089"/>
                    <a:pt x="12942" y="7136"/>
                    <a:pt x="13278" y="7136"/>
                  </a:cubicBezTo>
                  <a:cubicBezTo>
                    <a:pt x="16970" y="7136"/>
                    <a:pt x="18112" y="1498"/>
                    <a:pt x="14079" y="389"/>
                  </a:cubicBezTo>
                  <a:cubicBezTo>
                    <a:pt x="13072" y="137"/>
                    <a:pt x="12064" y="0"/>
                    <a:pt x="1105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6" name="Google Shape;1686;p39"/>
            <p:cNvSpPr/>
            <p:nvPr/>
          </p:nvSpPr>
          <p:spPr>
            <a:xfrm>
              <a:off x="6892425" y="2527500"/>
              <a:ext cx="409725" cy="509625"/>
            </a:xfrm>
            <a:custGeom>
              <a:avLst/>
              <a:gdLst/>
              <a:ahLst/>
              <a:cxnLst/>
              <a:rect l="l" t="t" r="r" b="b"/>
              <a:pathLst>
                <a:path w="16389" h="20385" extrusionOk="0">
                  <a:moveTo>
                    <a:pt x="8121" y="7001"/>
                  </a:moveTo>
                  <a:lnTo>
                    <a:pt x="8121" y="7001"/>
                  </a:lnTo>
                  <a:cubicBezTo>
                    <a:pt x="7984" y="7096"/>
                    <a:pt x="7759" y="7260"/>
                    <a:pt x="7699" y="7260"/>
                  </a:cubicBezTo>
                  <a:cubicBezTo>
                    <a:pt x="7872" y="7174"/>
                    <a:pt x="7977" y="7087"/>
                    <a:pt x="8121" y="7001"/>
                  </a:cubicBezTo>
                  <a:close/>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4"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lnTo>
                    <a:pt x="8671" y="13146"/>
                  </a:lnTo>
                  <a:cubicBezTo>
                    <a:pt x="8676" y="13146"/>
                    <a:pt x="8813" y="13198"/>
                    <a:pt x="8954" y="13251"/>
                  </a:cubicBezTo>
                  <a:lnTo>
                    <a:pt x="8954" y="13251"/>
                  </a:lnTo>
                  <a:cubicBezTo>
                    <a:pt x="8902" y="13234"/>
                    <a:pt x="8851" y="13217"/>
                    <a:pt x="8799" y="13200"/>
                  </a:cubicBezTo>
                  <a:cubicBezTo>
                    <a:pt x="8704" y="13162"/>
                    <a:pt x="8668" y="13146"/>
                    <a:pt x="8671" y="13146"/>
                  </a:cubicBezTo>
                  <a:close/>
                  <a:moveTo>
                    <a:pt x="9642" y="13481"/>
                  </a:moveTo>
                  <a:cubicBezTo>
                    <a:pt x="9728" y="13481"/>
                    <a:pt x="9936" y="13493"/>
                    <a:pt x="10339" y="13529"/>
                  </a:cubicBezTo>
                  <a:lnTo>
                    <a:pt x="10009" y="13529"/>
                  </a:lnTo>
                  <a:cubicBezTo>
                    <a:pt x="9789" y="13529"/>
                    <a:pt x="9471" y="13481"/>
                    <a:pt x="9642"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8"/>
                    <a:pt x="9109" y="13299"/>
                  </a:cubicBezTo>
                  <a:lnTo>
                    <a:pt x="9109" y="13299"/>
                  </a:lnTo>
                  <a:lnTo>
                    <a:pt x="8689" y="13090"/>
                  </a:lnTo>
                  <a:lnTo>
                    <a:pt x="8359" y="12870"/>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50" y="8738"/>
                    <a:pt x="6943" y="8756"/>
                    <a:pt x="6942" y="8756"/>
                  </a:cubicBezTo>
                  <a:cubicBezTo>
                    <a:pt x="6937" y="8756"/>
                    <a:pt x="7039" y="8400"/>
                    <a:pt x="7039" y="8250"/>
                  </a:cubicBezTo>
                  <a:cubicBezTo>
                    <a:pt x="7039" y="8140"/>
                    <a:pt x="7699" y="7590"/>
                    <a:pt x="7699" y="7370"/>
                  </a:cubicBezTo>
                  <a:lnTo>
                    <a:pt x="7699" y="7370"/>
                  </a:lnTo>
                  <a:lnTo>
                    <a:pt x="7919" y="7150"/>
                  </a:lnTo>
                  <a:lnTo>
                    <a:pt x="8139" y="7040"/>
                  </a:lnTo>
                  <a:cubicBezTo>
                    <a:pt x="8197" y="6982"/>
                    <a:pt x="8225" y="6951"/>
                    <a:pt x="8230" y="6940"/>
                  </a:cubicBezTo>
                  <a:lnTo>
                    <a:pt x="8230" y="6940"/>
                  </a:lnTo>
                  <a:cubicBezTo>
                    <a:pt x="8236" y="6937"/>
                    <a:pt x="8243" y="6933"/>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7" name="Google Shape;1687;p39"/>
            <p:cNvSpPr/>
            <p:nvPr/>
          </p:nvSpPr>
          <p:spPr>
            <a:xfrm>
              <a:off x="6551450" y="3013325"/>
              <a:ext cx="409725" cy="509600"/>
            </a:xfrm>
            <a:custGeom>
              <a:avLst/>
              <a:gdLst/>
              <a:ahLst/>
              <a:cxnLst/>
              <a:rect l="l" t="t" r="r" b="b"/>
              <a:pathLst>
                <a:path w="16389" h="20384" extrusionOk="0">
                  <a:moveTo>
                    <a:pt x="8827" y="8202"/>
                  </a:moveTo>
                  <a:lnTo>
                    <a:pt x="8910" y="8285"/>
                  </a:lnTo>
                  <a:cubicBezTo>
                    <a:pt x="8949" y="8344"/>
                    <a:pt x="8964" y="8368"/>
                    <a:pt x="8961" y="8368"/>
                  </a:cubicBezTo>
                  <a:cubicBezTo>
                    <a:pt x="8957" y="8368"/>
                    <a:pt x="8898" y="8291"/>
                    <a:pt x="8827" y="8202"/>
                  </a:cubicBezTo>
                  <a:close/>
                  <a:moveTo>
                    <a:pt x="9556" y="10244"/>
                  </a:moveTo>
                  <a:cubicBezTo>
                    <a:pt x="9563" y="10321"/>
                    <a:pt x="9569" y="10375"/>
                    <a:pt x="9569" y="10375"/>
                  </a:cubicBezTo>
                  <a:cubicBezTo>
                    <a:pt x="9569" y="10326"/>
                    <a:pt x="9564" y="10283"/>
                    <a:pt x="9556" y="10244"/>
                  </a:cubicBezTo>
                  <a:close/>
                  <a:moveTo>
                    <a:pt x="9675" y="10775"/>
                  </a:moveTo>
                  <a:cubicBezTo>
                    <a:pt x="9678"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5" y="10775"/>
                  </a:cubicBezTo>
                  <a:close/>
                  <a:moveTo>
                    <a:pt x="8689" y="13015"/>
                  </a:moveTo>
                  <a:lnTo>
                    <a:pt x="8470" y="13234"/>
                  </a:lnTo>
                  <a:lnTo>
                    <a:pt x="8360" y="13344"/>
                  </a:lnTo>
                  <a:cubicBezTo>
                    <a:pt x="8260" y="13419"/>
                    <a:pt x="8217" y="13449"/>
                    <a:pt x="8211" y="13449"/>
                  </a:cubicBezTo>
                  <a:cubicBezTo>
                    <a:pt x="8190" y="13449"/>
                    <a:pt x="8604" y="13100"/>
                    <a:pt x="8689" y="13015"/>
                  </a:cubicBezTo>
                  <a:close/>
                  <a:moveTo>
                    <a:pt x="5786" y="0"/>
                  </a:moveTo>
                  <a:cubicBezTo>
                    <a:pt x="4810" y="0"/>
                    <a:pt x="3828" y="124"/>
                    <a:pt x="2860" y="366"/>
                  </a:cubicBezTo>
                  <a:cubicBezTo>
                    <a:pt x="990" y="806"/>
                    <a:pt x="0" y="2786"/>
                    <a:pt x="440" y="4545"/>
                  </a:cubicBezTo>
                  <a:cubicBezTo>
                    <a:pt x="908" y="6043"/>
                    <a:pt x="2332" y="7062"/>
                    <a:pt x="3830" y="7062"/>
                  </a:cubicBezTo>
                  <a:cubicBezTo>
                    <a:pt x="4092" y="7062"/>
                    <a:pt x="4357" y="7031"/>
                    <a:pt x="4620" y="6965"/>
                  </a:cubicBezTo>
                  <a:lnTo>
                    <a:pt x="5280" y="6855"/>
                  </a:lnTo>
                  <a:lnTo>
                    <a:pt x="6270" y="6855"/>
                  </a:lnTo>
                  <a:cubicBezTo>
                    <a:pt x="6563" y="6855"/>
                    <a:pt x="6905" y="6904"/>
                    <a:pt x="6742" y="6904"/>
                  </a:cubicBezTo>
                  <a:cubicBezTo>
                    <a:pt x="6661" y="6904"/>
                    <a:pt x="6453" y="6892"/>
                    <a:pt x="6050" y="6855"/>
                  </a:cubicBezTo>
                  <a:lnTo>
                    <a:pt x="6050" y="6855"/>
                  </a:lnTo>
                  <a:lnTo>
                    <a:pt x="6600" y="6965"/>
                  </a:lnTo>
                  <a:cubicBezTo>
                    <a:pt x="6827" y="6965"/>
                    <a:pt x="7053" y="7017"/>
                    <a:pt x="7280" y="7085"/>
                  </a:cubicBezTo>
                  <a:lnTo>
                    <a:pt x="7280" y="7085"/>
                  </a:lnTo>
                  <a:lnTo>
                    <a:pt x="7700" y="7295"/>
                  </a:lnTo>
                  <a:lnTo>
                    <a:pt x="8030" y="7515"/>
                  </a:lnTo>
                  <a:lnTo>
                    <a:pt x="8138" y="7569"/>
                  </a:lnTo>
                  <a:lnTo>
                    <a:pt x="8138" y="7569"/>
                  </a:lnTo>
                  <a:cubicBezTo>
                    <a:pt x="8369" y="7744"/>
                    <a:pt x="8404" y="7779"/>
                    <a:pt x="8580" y="7955"/>
                  </a:cubicBezTo>
                  <a:lnTo>
                    <a:pt x="8580" y="7955"/>
                  </a:lnTo>
                  <a:lnTo>
                    <a:pt x="8580" y="7955"/>
                  </a:lnTo>
                  <a:cubicBezTo>
                    <a:pt x="8581" y="7956"/>
                    <a:pt x="8690" y="8066"/>
                    <a:pt x="8690" y="8175"/>
                  </a:cubicBezTo>
                  <a:cubicBezTo>
                    <a:pt x="8690" y="8175"/>
                    <a:pt x="9020" y="8615"/>
                    <a:pt x="9130" y="8835"/>
                  </a:cubicBezTo>
                  <a:cubicBezTo>
                    <a:pt x="9208" y="8992"/>
                    <a:pt x="9231" y="9094"/>
                    <a:pt x="9277" y="9179"/>
                  </a:cubicBezTo>
                  <a:lnTo>
                    <a:pt x="9277" y="9179"/>
                  </a:lnTo>
                  <a:cubicBezTo>
                    <a:pt x="9351" y="9444"/>
                    <a:pt x="9364" y="9648"/>
                    <a:pt x="9460" y="9935"/>
                  </a:cubicBezTo>
                  <a:cubicBezTo>
                    <a:pt x="9460" y="10020"/>
                    <a:pt x="9526" y="10106"/>
                    <a:pt x="9556" y="10244"/>
                  </a:cubicBezTo>
                  <a:lnTo>
                    <a:pt x="9556" y="10244"/>
                  </a:lnTo>
                  <a:cubicBezTo>
                    <a:pt x="9536" y="10050"/>
                    <a:pt x="9505" y="9712"/>
                    <a:pt x="9529" y="9712"/>
                  </a:cubicBezTo>
                  <a:lnTo>
                    <a:pt x="9529" y="9712"/>
                  </a:lnTo>
                  <a:cubicBezTo>
                    <a:pt x="9537" y="9712"/>
                    <a:pt x="9550" y="9745"/>
                    <a:pt x="9569" y="9825"/>
                  </a:cubicBezTo>
                  <a:lnTo>
                    <a:pt x="9569" y="10045"/>
                  </a:lnTo>
                  <a:cubicBezTo>
                    <a:pt x="9569" y="10265"/>
                    <a:pt x="9569" y="10595"/>
                    <a:pt x="9569" y="10925"/>
                  </a:cubicBezTo>
                  <a:cubicBezTo>
                    <a:pt x="9569" y="11033"/>
                    <a:pt x="9569" y="11249"/>
                    <a:pt x="9569" y="11361"/>
                  </a:cubicBezTo>
                  <a:lnTo>
                    <a:pt x="9569" y="11361"/>
                  </a:lnTo>
                  <a:cubicBezTo>
                    <a:pt x="9496" y="11572"/>
                    <a:pt x="9423" y="11768"/>
                    <a:pt x="9350" y="11915"/>
                  </a:cubicBezTo>
                  <a:cubicBezTo>
                    <a:pt x="9457" y="11700"/>
                    <a:pt x="9494" y="11625"/>
                    <a:pt x="9496" y="11625"/>
                  </a:cubicBezTo>
                  <a:lnTo>
                    <a:pt x="9496" y="11625"/>
                  </a:lnTo>
                  <a:cubicBezTo>
                    <a:pt x="9500" y="11625"/>
                    <a:pt x="9350" y="11950"/>
                    <a:pt x="9350" y="12025"/>
                  </a:cubicBezTo>
                  <a:cubicBezTo>
                    <a:pt x="9345" y="12029"/>
                    <a:pt x="9339" y="12035"/>
                    <a:pt x="9333" y="12041"/>
                  </a:cubicBezTo>
                  <a:lnTo>
                    <a:pt x="9333" y="12041"/>
                  </a:lnTo>
                  <a:cubicBezTo>
                    <a:pt x="9343" y="11997"/>
                    <a:pt x="9350" y="11953"/>
                    <a:pt x="9350" y="11915"/>
                  </a:cubicBezTo>
                  <a:lnTo>
                    <a:pt x="9350" y="11915"/>
                  </a:lnTo>
                  <a:cubicBezTo>
                    <a:pt x="9327" y="11982"/>
                    <a:pt x="9309" y="12038"/>
                    <a:pt x="9295" y="12083"/>
                  </a:cubicBezTo>
                  <a:lnTo>
                    <a:pt x="9295" y="12083"/>
                  </a:lnTo>
                  <a:cubicBezTo>
                    <a:pt x="9310" y="12067"/>
                    <a:pt x="9323" y="12053"/>
                    <a:pt x="9333" y="12041"/>
                  </a:cubicBezTo>
                  <a:lnTo>
                    <a:pt x="9333" y="12041"/>
                  </a:lnTo>
                  <a:cubicBezTo>
                    <a:pt x="9309" y="12153"/>
                    <a:pt x="9264" y="12263"/>
                    <a:pt x="9254" y="12263"/>
                  </a:cubicBezTo>
                  <a:cubicBezTo>
                    <a:pt x="9247" y="12263"/>
                    <a:pt x="9255" y="12214"/>
                    <a:pt x="9295" y="12083"/>
                  </a:cubicBezTo>
                  <a:lnTo>
                    <a:pt x="9295" y="12083"/>
                  </a:lnTo>
                  <a:cubicBezTo>
                    <a:pt x="9145" y="12255"/>
                    <a:pt x="8812" y="12679"/>
                    <a:pt x="8787" y="12917"/>
                  </a:cubicBezTo>
                  <a:lnTo>
                    <a:pt x="8787" y="12917"/>
                  </a:lnTo>
                  <a:lnTo>
                    <a:pt x="8690" y="13014"/>
                  </a:lnTo>
                  <a:lnTo>
                    <a:pt x="8690" y="13014"/>
                  </a:lnTo>
                  <a:cubicBezTo>
                    <a:pt x="8470" y="13124"/>
                    <a:pt x="8360" y="13344"/>
                    <a:pt x="8140" y="13344"/>
                  </a:cubicBezTo>
                  <a:cubicBezTo>
                    <a:pt x="7810" y="13564"/>
                    <a:pt x="7370" y="13784"/>
                    <a:pt x="7040" y="14004"/>
                  </a:cubicBezTo>
                  <a:cubicBezTo>
                    <a:pt x="6270" y="14444"/>
                    <a:pt x="5610" y="15214"/>
                    <a:pt x="5390" y="16094"/>
                  </a:cubicBezTo>
                  <a:cubicBezTo>
                    <a:pt x="5170" y="16974"/>
                    <a:pt x="5280" y="17854"/>
                    <a:pt x="572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184"/>
                    <a:pt x="16389" y="14554"/>
                    <a:pt x="16389" y="10485"/>
                  </a:cubicBezTo>
                  <a:cubicBezTo>
                    <a:pt x="16389" y="6525"/>
                    <a:pt x="14189" y="2896"/>
                    <a:pt x="10669" y="1136"/>
                  </a:cubicBezTo>
                  <a:cubicBezTo>
                    <a:pt x="9137" y="369"/>
                    <a:pt x="7472" y="0"/>
                    <a:pt x="578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8" name="Google Shape;1688;p39"/>
            <p:cNvSpPr/>
            <p:nvPr/>
          </p:nvSpPr>
          <p:spPr>
            <a:xfrm>
              <a:off x="5859450" y="3011450"/>
              <a:ext cx="452800" cy="510200"/>
            </a:xfrm>
            <a:custGeom>
              <a:avLst/>
              <a:gdLst/>
              <a:ahLst/>
              <a:cxnLst/>
              <a:rect l="l" t="t" r="r" b="b"/>
              <a:pathLst>
                <a:path w="18112" h="20408" extrusionOk="0">
                  <a:moveTo>
                    <a:pt x="10240" y="8204"/>
                  </a:moveTo>
                  <a:cubicBezTo>
                    <a:pt x="10240" y="8204"/>
                    <a:pt x="10257" y="8248"/>
                    <a:pt x="10302" y="8360"/>
                  </a:cubicBezTo>
                  <a:cubicBezTo>
                    <a:pt x="10302" y="8362"/>
                    <a:pt x="10302" y="8364"/>
                    <a:pt x="10302" y="8366"/>
                  </a:cubicBezTo>
                  <a:lnTo>
                    <a:pt x="10302" y="8366"/>
                  </a:lnTo>
                  <a:cubicBezTo>
                    <a:pt x="10268" y="8276"/>
                    <a:pt x="10240" y="8204"/>
                    <a:pt x="10240" y="8204"/>
                  </a:cubicBezTo>
                  <a:close/>
                  <a:moveTo>
                    <a:pt x="10462" y="9037"/>
                  </a:moveTo>
                  <a:cubicBezTo>
                    <a:pt x="10469"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10412" y="11311"/>
                  </a:moveTo>
                  <a:lnTo>
                    <a:pt x="10412" y="11440"/>
                  </a:lnTo>
                  <a:cubicBezTo>
                    <a:pt x="10373" y="11479"/>
                    <a:pt x="10333" y="11519"/>
                    <a:pt x="10293" y="11564"/>
                  </a:cubicBezTo>
                  <a:lnTo>
                    <a:pt x="10293" y="11564"/>
                  </a:lnTo>
                  <a:cubicBezTo>
                    <a:pt x="10333" y="11481"/>
                    <a:pt x="10378" y="11388"/>
                    <a:pt x="10412" y="11311"/>
                  </a:cubicBezTo>
                  <a:close/>
                  <a:moveTo>
                    <a:pt x="9880" y="12220"/>
                  </a:moveTo>
                  <a:cubicBezTo>
                    <a:pt x="9717" y="12406"/>
                    <a:pt x="9662" y="12477"/>
                    <a:pt x="9666" y="12477"/>
                  </a:cubicBezTo>
                  <a:cubicBezTo>
                    <a:pt x="9671" y="12477"/>
                    <a:pt x="9775" y="12360"/>
                    <a:pt x="9880" y="12220"/>
                  </a:cubicBezTo>
                  <a:close/>
                  <a:moveTo>
                    <a:pt x="9568" y="12744"/>
                  </a:moveTo>
                  <a:cubicBezTo>
                    <a:pt x="9575" y="12744"/>
                    <a:pt x="9537" y="12778"/>
                    <a:pt x="9422"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2" y="13309"/>
                  </a:cubicBezTo>
                  <a:cubicBezTo>
                    <a:pt x="8751" y="13309"/>
                    <a:pt x="8741" y="13310"/>
                    <a:pt x="8730" y="13310"/>
                  </a:cubicBezTo>
                  <a:lnTo>
                    <a:pt x="8730" y="13310"/>
                  </a:lnTo>
                  <a:cubicBezTo>
                    <a:pt x="8817" y="13280"/>
                    <a:pt x="8886" y="13256"/>
                    <a:pt x="8891" y="13256"/>
                  </a:cubicBezTo>
                  <a:close/>
                  <a:moveTo>
                    <a:pt x="9777" y="1"/>
                  </a:moveTo>
                  <a:cubicBezTo>
                    <a:pt x="9471" y="1"/>
                    <a:pt x="9166" y="38"/>
                    <a:pt x="8872" y="111"/>
                  </a:cubicBezTo>
                  <a:cubicBezTo>
                    <a:pt x="7993" y="331"/>
                    <a:pt x="7333" y="991"/>
                    <a:pt x="6893" y="1761"/>
                  </a:cubicBezTo>
                  <a:cubicBezTo>
                    <a:pt x="6013" y="3191"/>
                    <a:pt x="6343" y="5610"/>
                    <a:pt x="8103" y="6380"/>
                  </a:cubicBezTo>
                  <a:lnTo>
                    <a:pt x="7993" y="6380"/>
                  </a:lnTo>
                  <a:cubicBezTo>
                    <a:pt x="8323" y="6490"/>
                    <a:pt x="8652" y="6710"/>
                    <a:pt x="8982" y="6930"/>
                  </a:cubicBezTo>
                  <a:lnTo>
                    <a:pt x="9312" y="7150"/>
                  </a:lnTo>
                  <a:lnTo>
                    <a:pt x="9312" y="7150"/>
                  </a:lnTo>
                  <a:cubicBezTo>
                    <a:pt x="9560" y="7398"/>
                    <a:pt x="9669" y="7506"/>
                    <a:pt x="9862" y="7700"/>
                  </a:cubicBezTo>
                  <a:lnTo>
                    <a:pt x="9972" y="7920"/>
                  </a:lnTo>
                  <a:cubicBezTo>
                    <a:pt x="10128" y="8075"/>
                    <a:pt x="10228" y="8285"/>
                    <a:pt x="10312" y="8472"/>
                  </a:cubicBezTo>
                  <a:lnTo>
                    <a:pt x="10312" y="8472"/>
                  </a:lnTo>
                  <a:cubicBezTo>
                    <a:pt x="10339" y="8625"/>
                    <a:pt x="10412" y="8731"/>
                    <a:pt x="10412" y="8910"/>
                  </a:cubicBezTo>
                  <a:cubicBezTo>
                    <a:pt x="10432" y="8949"/>
                    <a:pt x="10448" y="8992"/>
                    <a:pt x="10462" y="9037"/>
                  </a:cubicBezTo>
                  <a:lnTo>
                    <a:pt x="10462" y="9037"/>
                  </a:lnTo>
                  <a:cubicBezTo>
                    <a:pt x="10456" y="8995"/>
                    <a:pt x="10457" y="8978"/>
                    <a:pt x="10464" y="8978"/>
                  </a:cubicBezTo>
                  <a:lnTo>
                    <a:pt x="10464" y="8978"/>
                  </a:ln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29" y="11168"/>
                    <a:pt x="10336" y="11369"/>
                    <a:pt x="10244" y="11623"/>
                  </a:cubicBezTo>
                  <a:lnTo>
                    <a:pt x="10244" y="11623"/>
                  </a:lnTo>
                  <a:cubicBezTo>
                    <a:pt x="10190" y="11691"/>
                    <a:pt x="10136" y="11772"/>
                    <a:pt x="10082" y="11880"/>
                  </a:cubicBezTo>
                  <a:cubicBezTo>
                    <a:pt x="10051" y="11974"/>
                    <a:pt x="9965" y="12105"/>
                    <a:pt x="9880" y="12220"/>
                  </a:cubicBezTo>
                  <a:lnTo>
                    <a:pt x="9880" y="12220"/>
                  </a:lnTo>
                  <a:cubicBezTo>
                    <a:pt x="9935" y="12157"/>
                    <a:pt x="10001" y="12081"/>
                    <a:pt x="10082" y="11990"/>
                  </a:cubicBezTo>
                  <a:lnTo>
                    <a:pt x="10082" y="11990"/>
                  </a:lnTo>
                  <a:cubicBezTo>
                    <a:pt x="9972" y="12210"/>
                    <a:pt x="9752" y="12430"/>
                    <a:pt x="9532" y="12650"/>
                  </a:cubicBezTo>
                  <a:lnTo>
                    <a:pt x="9234" y="12948"/>
                  </a:lnTo>
                  <a:lnTo>
                    <a:pt x="9234" y="12948"/>
                  </a:lnTo>
                  <a:cubicBezTo>
                    <a:pt x="8999" y="13064"/>
                    <a:pt x="8806" y="13222"/>
                    <a:pt x="8543" y="13309"/>
                  </a:cubicBezTo>
                  <a:cubicBezTo>
                    <a:pt x="8457"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5"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7892" y="12650"/>
                    <a:pt x="18111" y="8470"/>
                    <a:pt x="16352" y="4950"/>
                  </a:cubicBezTo>
                  <a:cubicBezTo>
                    <a:pt x="15362" y="2971"/>
                    <a:pt x="13602" y="143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39"/>
            <p:cNvSpPr/>
            <p:nvPr/>
          </p:nvSpPr>
          <p:spPr>
            <a:xfrm>
              <a:off x="5220600" y="3013325"/>
              <a:ext cx="409725" cy="509600"/>
            </a:xfrm>
            <a:custGeom>
              <a:avLst/>
              <a:gdLst/>
              <a:ahLst/>
              <a:cxnLst/>
              <a:rect l="l" t="t" r="r" b="b"/>
              <a:pathLst>
                <a:path w="16389" h="20384" extrusionOk="0">
                  <a:moveTo>
                    <a:pt x="8100" y="7495"/>
                  </a:moveTo>
                  <a:lnTo>
                    <a:pt x="8139" y="7515"/>
                  </a:lnTo>
                  <a:lnTo>
                    <a:pt x="8187" y="7563"/>
                  </a:lnTo>
                  <a:lnTo>
                    <a:pt x="8187" y="7563"/>
                  </a:lnTo>
                  <a:cubicBezTo>
                    <a:pt x="8159" y="7541"/>
                    <a:pt x="8129" y="7518"/>
                    <a:pt x="8100" y="7495"/>
                  </a:cubicBezTo>
                  <a:close/>
                  <a:moveTo>
                    <a:pt x="8827" y="8202"/>
                  </a:moveTo>
                  <a:lnTo>
                    <a:pt x="8909" y="8285"/>
                  </a:lnTo>
                  <a:cubicBezTo>
                    <a:pt x="8948"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459" y="11915"/>
                  </a:moveTo>
                  <a:cubicBezTo>
                    <a:pt x="9459" y="12048"/>
                    <a:pt x="9337" y="12263"/>
                    <a:pt x="9316" y="12263"/>
                  </a:cubicBezTo>
                  <a:cubicBezTo>
                    <a:pt x="9302" y="12263"/>
                    <a:pt x="9330" y="12174"/>
                    <a:pt x="9459" y="11915"/>
                  </a:cubicBezTo>
                  <a:close/>
                  <a:moveTo>
                    <a:pt x="5786" y="0"/>
                  </a:moveTo>
                  <a:cubicBezTo>
                    <a:pt x="4810" y="0"/>
                    <a:pt x="3828" y="124"/>
                    <a:pt x="2860" y="366"/>
                  </a:cubicBezTo>
                  <a:cubicBezTo>
                    <a:pt x="990" y="806"/>
                    <a:pt x="0" y="2786"/>
                    <a:pt x="440" y="4545"/>
                  </a:cubicBezTo>
                  <a:cubicBezTo>
                    <a:pt x="908" y="6043"/>
                    <a:pt x="2331" y="7062"/>
                    <a:pt x="3897" y="7062"/>
                  </a:cubicBezTo>
                  <a:cubicBezTo>
                    <a:pt x="4172" y="7062"/>
                    <a:pt x="4451" y="7031"/>
                    <a:pt x="4730" y="6965"/>
                  </a:cubicBezTo>
                  <a:lnTo>
                    <a:pt x="5280" y="6855"/>
                  </a:lnTo>
                  <a:lnTo>
                    <a:pt x="6379" y="6855"/>
                  </a:lnTo>
                  <a:cubicBezTo>
                    <a:pt x="6599" y="6855"/>
                    <a:pt x="6917" y="6904"/>
                    <a:pt x="6779" y="6904"/>
                  </a:cubicBezTo>
                  <a:cubicBezTo>
                    <a:pt x="6709" y="6904"/>
                    <a:pt x="6526" y="6892"/>
                    <a:pt x="6159" y="6855"/>
                  </a:cubicBezTo>
                  <a:lnTo>
                    <a:pt x="6159" y="6855"/>
                  </a:lnTo>
                  <a:lnTo>
                    <a:pt x="6599" y="6965"/>
                  </a:lnTo>
                  <a:cubicBezTo>
                    <a:pt x="6826" y="6965"/>
                    <a:pt x="7053" y="7017"/>
                    <a:pt x="7280" y="7085"/>
                  </a:cubicBezTo>
                  <a:lnTo>
                    <a:pt x="7280" y="7085"/>
                  </a:lnTo>
                  <a:lnTo>
                    <a:pt x="7699" y="7295"/>
                  </a:lnTo>
                  <a:lnTo>
                    <a:pt x="7919" y="7405"/>
                  </a:lnTo>
                  <a:lnTo>
                    <a:pt x="7919" y="7405"/>
                  </a:lnTo>
                  <a:cubicBezTo>
                    <a:pt x="8359" y="7735"/>
                    <a:pt x="8359" y="7735"/>
                    <a:pt x="8579" y="7955"/>
                  </a:cubicBezTo>
                  <a:lnTo>
                    <a:pt x="8579" y="7955"/>
                  </a:lnTo>
                  <a:lnTo>
                    <a:pt x="8579" y="7955"/>
                  </a:lnTo>
                  <a:cubicBezTo>
                    <a:pt x="8580" y="7956"/>
                    <a:pt x="8689" y="8066"/>
                    <a:pt x="8689" y="8175"/>
                  </a:cubicBezTo>
                  <a:cubicBezTo>
                    <a:pt x="8799" y="8175"/>
                    <a:pt x="9019" y="8615"/>
                    <a:pt x="9129" y="8835"/>
                  </a:cubicBezTo>
                  <a:cubicBezTo>
                    <a:pt x="9215" y="9006"/>
                    <a:pt x="9234" y="9110"/>
                    <a:pt x="9289" y="9200"/>
                  </a:cubicBezTo>
                  <a:lnTo>
                    <a:pt x="9289" y="9200"/>
                  </a:lnTo>
                  <a:cubicBezTo>
                    <a:pt x="9380" y="9455"/>
                    <a:pt x="9459" y="9655"/>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265"/>
                    <a:pt x="9569" y="10595"/>
                    <a:pt x="9569" y="10925"/>
                  </a:cubicBezTo>
                  <a:cubicBezTo>
                    <a:pt x="9569" y="11035"/>
                    <a:pt x="9569" y="11255"/>
                    <a:pt x="9569" y="11365"/>
                  </a:cubicBezTo>
                  <a:cubicBezTo>
                    <a:pt x="9569" y="11365"/>
                    <a:pt x="9653" y="10775"/>
                    <a:pt x="9674" y="10775"/>
                  </a:cubicBezTo>
                  <a:cubicBezTo>
                    <a:pt x="9677" y="10775"/>
                    <a:pt x="9679" y="10787"/>
                    <a:pt x="9679" y="10815"/>
                  </a:cubicBezTo>
                  <a:cubicBezTo>
                    <a:pt x="9679" y="10815"/>
                    <a:pt x="9679" y="10925"/>
                    <a:pt x="9679" y="11035"/>
                  </a:cubicBezTo>
                  <a:cubicBezTo>
                    <a:pt x="9583" y="11322"/>
                    <a:pt x="9487" y="11610"/>
                    <a:pt x="9464" y="11825"/>
                  </a:cubicBezTo>
                  <a:lnTo>
                    <a:pt x="9464" y="11825"/>
                  </a:lnTo>
                  <a:cubicBezTo>
                    <a:pt x="9426" y="11907"/>
                    <a:pt x="9382" y="11991"/>
                    <a:pt x="9349" y="12025"/>
                  </a:cubicBezTo>
                  <a:cubicBezTo>
                    <a:pt x="9259" y="12114"/>
                    <a:pt x="8949" y="12572"/>
                    <a:pt x="8838" y="12856"/>
                  </a:cubicBezTo>
                  <a:lnTo>
                    <a:pt x="8838" y="12856"/>
                  </a:lnTo>
                  <a:cubicBezTo>
                    <a:pt x="8756" y="12922"/>
                    <a:pt x="8649" y="12995"/>
                    <a:pt x="8562" y="13096"/>
                  </a:cubicBezTo>
                  <a:lnTo>
                    <a:pt x="8562" y="13096"/>
                  </a:lnTo>
                  <a:cubicBezTo>
                    <a:pt x="8418" y="13208"/>
                    <a:pt x="8313" y="13344"/>
                    <a:pt x="8139" y="13344"/>
                  </a:cubicBezTo>
                  <a:cubicBezTo>
                    <a:pt x="7809" y="13564"/>
                    <a:pt x="7369" y="13784"/>
                    <a:pt x="7039" y="14004"/>
                  </a:cubicBezTo>
                  <a:cubicBezTo>
                    <a:pt x="6269" y="14444"/>
                    <a:pt x="5609" y="15214"/>
                    <a:pt x="5390" y="16094"/>
                  </a:cubicBezTo>
                  <a:cubicBezTo>
                    <a:pt x="5170" y="16974"/>
                    <a:pt x="5280" y="17854"/>
                    <a:pt x="5829" y="18734"/>
                  </a:cubicBezTo>
                  <a:cubicBezTo>
                    <a:pt x="6269" y="19504"/>
                    <a:pt x="6929" y="20054"/>
                    <a:pt x="7809" y="20274"/>
                  </a:cubicBezTo>
                  <a:cubicBezTo>
                    <a:pt x="8103" y="20347"/>
                    <a:pt x="8408" y="20384"/>
                    <a:pt x="8714" y="20384"/>
                  </a:cubicBezTo>
                  <a:cubicBezTo>
                    <a:pt x="9325" y="20384"/>
                    <a:pt x="9936" y="20237"/>
                    <a:pt x="10449" y="19944"/>
                  </a:cubicBezTo>
                  <a:lnTo>
                    <a:pt x="10339" y="19944"/>
                  </a:lnTo>
                  <a:cubicBezTo>
                    <a:pt x="14079" y="18184"/>
                    <a:pt x="16388" y="14554"/>
                    <a:pt x="16388" y="10485"/>
                  </a:cubicBezTo>
                  <a:cubicBezTo>
                    <a:pt x="16388" y="6525"/>
                    <a:pt x="14189" y="2896"/>
                    <a:pt x="10669" y="1136"/>
                  </a:cubicBezTo>
                  <a:cubicBezTo>
                    <a:pt x="9136" y="369"/>
                    <a:pt x="7471"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0" name="Google Shape;1690;p39"/>
            <p:cNvSpPr/>
            <p:nvPr/>
          </p:nvSpPr>
          <p:spPr>
            <a:xfrm>
              <a:off x="4528575" y="3011450"/>
              <a:ext cx="452825" cy="510200"/>
            </a:xfrm>
            <a:custGeom>
              <a:avLst/>
              <a:gdLst/>
              <a:ahLst/>
              <a:cxnLst/>
              <a:rect l="l" t="t" r="r" b="b"/>
              <a:pathLst>
                <a:path w="18113" h="20408" extrusionOk="0">
                  <a:moveTo>
                    <a:pt x="10240" y="8204"/>
                  </a:moveTo>
                  <a:lnTo>
                    <a:pt x="10240" y="8204"/>
                  </a:lnTo>
                  <a:cubicBezTo>
                    <a:pt x="10241"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lnTo>
                    <a:pt x="10524" y="9302"/>
                  </a:lnTo>
                  <a:cubicBezTo>
                    <a:pt x="10551" y="9437"/>
                    <a:pt x="10579" y="9572"/>
                    <a:pt x="10633" y="9680"/>
                  </a:cubicBezTo>
                  <a:cubicBezTo>
                    <a:pt x="10586" y="9525"/>
                    <a:pt x="10551" y="9401"/>
                    <a:pt x="10524" y="9302"/>
                  </a:cubicBezTo>
                  <a:close/>
                  <a:moveTo>
                    <a:pt x="9880" y="12220"/>
                  </a:moveTo>
                  <a:cubicBezTo>
                    <a:pt x="9718" y="12406"/>
                    <a:pt x="9662" y="12477"/>
                    <a:pt x="9666" y="12477"/>
                  </a:cubicBezTo>
                  <a:cubicBezTo>
                    <a:pt x="9672" y="12477"/>
                    <a:pt x="9776" y="12360"/>
                    <a:pt x="9880" y="12220"/>
                  </a:cubicBezTo>
                  <a:close/>
                  <a:moveTo>
                    <a:pt x="9568" y="12744"/>
                  </a:moveTo>
                  <a:cubicBezTo>
                    <a:pt x="9576" y="12744"/>
                    <a:pt x="9538" y="12778"/>
                    <a:pt x="9423" y="12869"/>
                  </a:cubicBezTo>
                  <a:cubicBezTo>
                    <a:pt x="9385" y="12882"/>
                    <a:pt x="9349" y="12896"/>
                    <a:pt x="9314" y="12911"/>
                  </a:cubicBezTo>
                  <a:lnTo>
                    <a:pt x="9314" y="12911"/>
                  </a:lnTo>
                  <a:cubicBezTo>
                    <a:pt x="9432" y="12829"/>
                    <a:pt x="9557" y="12744"/>
                    <a:pt x="9568" y="12744"/>
                  </a:cubicBezTo>
                  <a:close/>
                  <a:moveTo>
                    <a:pt x="8892" y="13256"/>
                  </a:moveTo>
                  <a:cubicBezTo>
                    <a:pt x="8895" y="13256"/>
                    <a:pt x="8860" y="13271"/>
                    <a:pt x="8763" y="13309"/>
                  </a:cubicBezTo>
                  <a:cubicBezTo>
                    <a:pt x="8752" y="13309"/>
                    <a:pt x="8741" y="13310"/>
                    <a:pt x="8731" y="13310"/>
                  </a:cubicBezTo>
                  <a:lnTo>
                    <a:pt x="8731" y="13310"/>
                  </a:lnTo>
                  <a:cubicBezTo>
                    <a:pt x="8818" y="13280"/>
                    <a:pt x="8887" y="13256"/>
                    <a:pt x="8892"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863" y="7700"/>
                  </a:lnTo>
                  <a:lnTo>
                    <a:pt x="9973" y="7920"/>
                  </a:lnTo>
                  <a:cubicBezTo>
                    <a:pt x="10128" y="8075"/>
                    <a:pt x="10229" y="8285"/>
                    <a:pt x="10313" y="8472"/>
                  </a:cubicBezTo>
                  <a:lnTo>
                    <a:pt x="10313" y="8472"/>
                  </a:lnTo>
                  <a:cubicBezTo>
                    <a:pt x="10340" y="8625"/>
                    <a:pt x="10413" y="8731"/>
                    <a:pt x="10413" y="8910"/>
                  </a:cubicBezTo>
                  <a:cubicBezTo>
                    <a:pt x="10432" y="8949"/>
                    <a:pt x="10449"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9"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6" y="13222"/>
                    <a:pt x="8543" y="13309"/>
                  </a:cubicBezTo>
                  <a:cubicBezTo>
                    <a:pt x="8458" y="13352"/>
                    <a:pt x="8408" y="13380"/>
                    <a:pt x="8383" y="13397"/>
                  </a:cubicBezTo>
                  <a:lnTo>
                    <a:pt x="8383" y="13397"/>
                  </a:lnTo>
                  <a:cubicBezTo>
                    <a:pt x="8332" y="13410"/>
                    <a:pt x="8277" y="13419"/>
                    <a:pt x="8213" y="13419"/>
                  </a:cubicBezTo>
                  <a:cubicBezTo>
                    <a:pt x="7995" y="13529"/>
                    <a:pt x="7885" y="13529"/>
                    <a:pt x="7667" y="13637"/>
                  </a:cubicBezTo>
                  <a:lnTo>
                    <a:pt x="7667" y="13637"/>
                  </a:lnTo>
                  <a:cubicBezTo>
                    <a:pt x="7796" y="13622"/>
                    <a:pt x="7916" y="13608"/>
                    <a:pt x="7937" y="13608"/>
                  </a:cubicBezTo>
                  <a:cubicBezTo>
                    <a:pt x="7954" y="13608"/>
                    <a:pt x="7913" y="13616"/>
                    <a:pt x="7773" y="13639"/>
                  </a:cubicBezTo>
                  <a:lnTo>
                    <a:pt x="7663" y="13639"/>
                  </a:lnTo>
                  <a:cubicBezTo>
                    <a:pt x="7665"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7892" y="12650"/>
                    <a:pt x="18112" y="8470"/>
                    <a:pt x="16352" y="4950"/>
                  </a:cubicBezTo>
                  <a:cubicBezTo>
                    <a:pt x="15362" y="2971"/>
                    <a:pt x="13603" y="143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1" name="Google Shape;1691;p39"/>
            <p:cNvSpPr/>
            <p:nvPr/>
          </p:nvSpPr>
          <p:spPr>
            <a:xfrm>
              <a:off x="3889725" y="30133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3" y="10230"/>
                  </a:moveTo>
                  <a:lnTo>
                    <a:pt x="9553" y="10230"/>
                  </a:lnTo>
                  <a:cubicBezTo>
                    <a:pt x="9563" y="10273"/>
                    <a:pt x="9570" y="10320"/>
                    <a:pt x="9570" y="10375"/>
                  </a:cubicBezTo>
                  <a:cubicBezTo>
                    <a:pt x="9570" y="10375"/>
                    <a:pt x="9563" y="10315"/>
                    <a:pt x="9553" y="10230"/>
                  </a:cubicBezTo>
                  <a:close/>
                  <a:moveTo>
                    <a:pt x="9426" y="11683"/>
                  </a:moveTo>
                  <a:cubicBezTo>
                    <a:pt x="9407" y="11769"/>
                    <a:pt x="9384" y="11847"/>
                    <a:pt x="9350" y="11915"/>
                  </a:cubicBezTo>
                  <a:cubicBezTo>
                    <a:pt x="9387" y="11802"/>
                    <a:pt x="9412" y="11728"/>
                    <a:pt x="9426" y="11683"/>
                  </a:cubicBezTo>
                  <a:close/>
                  <a:moveTo>
                    <a:pt x="9350" y="11915"/>
                  </a:moveTo>
                  <a:cubicBezTo>
                    <a:pt x="9350" y="12048"/>
                    <a:pt x="9228" y="12263"/>
                    <a:pt x="9206" y="12263"/>
                  </a:cubicBezTo>
                  <a:cubicBezTo>
                    <a:pt x="9192" y="12263"/>
                    <a:pt x="9220" y="12174"/>
                    <a:pt x="9350" y="11915"/>
                  </a:cubicBezTo>
                  <a:close/>
                  <a:moveTo>
                    <a:pt x="5786" y="0"/>
                  </a:moveTo>
                  <a:cubicBezTo>
                    <a:pt x="4811" y="0"/>
                    <a:pt x="3828" y="124"/>
                    <a:pt x="2860" y="366"/>
                  </a:cubicBezTo>
                  <a:cubicBezTo>
                    <a:pt x="991" y="806"/>
                    <a:pt x="1" y="2786"/>
                    <a:pt x="441" y="4545"/>
                  </a:cubicBezTo>
                  <a:cubicBezTo>
                    <a:pt x="909" y="6043"/>
                    <a:pt x="2332" y="7062"/>
                    <a:pt x="3830" y="7062"/>
                  </a:cubicBezTo>
                  <a:cubicBezTo>
                    <a:pt x="4093" y="7062"/>
                    <a:pt x="4358" y="7031"/>
                    <a:pt x="4620" y="6965"/>
                  </a:cubicBezTo>
                  <a:lnTo>
                    <a:pt x="5280" y="6855"/>
                  </a:lnTo>
                  <a:lnTo>
                    <a:pt x="6380" y="6855"/>
                  </a:lnTo>
                  <a:cubicBezTo>
                    <a:pt x="6600" y="6855"/>
                    <a:pt x="6918" y="6904"/>
                    <a:pt x="6779" y="6904"/>
                  </a:cubicBezTo>
                  <a:cubicBezTo>
                    <a:pt x="6710" y="6904"/>
                    <a:pt x="6527" y="6892"/>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73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lnTo>
                    <a:pt x="9460" y="10045"/>
                  </a:lnTo>
                  <a:cubicBezTo>
                    <a:pt x="9460" y="10265"/>
                    <a:pt x="9460" y="10595"/>
                    <a:pt x="9460" y="10925"/>
                  </a:cubicBezTo>
                  <a:cubicBezTo>
                    <a:pt x="9460" y="11035"/>
                    <a:pt x="9460" y="11255"/>
                    <a:pt x="9460" y="11365"/>
                  </a:cubicBezTo>
                  <a:cubicBezTo>
                    <a:pt x="9460" y="11365"/>
                    <a:pt x="9544" y="10775"/>
                    <a:pt x="9565" y="10775"/>
                  </a:cubicBezTo>
                  <a:cubicBezTo>
                    <a:pt x="9568" y="10775"/>
                    <a:pt x="9570" y="10787"/>
                    <a:pt x="9570" y="10815"/>
                  </a:cubicBezTo>
                  <a:cubicBezTo>
                    <a:pt x="9570" y="10815"/>
                    <a:pt x="9570" y="10925"/>
                    <a:pt x="9570" y="11035"/>
                  </a:cubicBezTo>
                  <a:cubicBezTo>
                    <a:pt x="9499" y="11247"/>
                    <a:pt x="9474" y="11458"/>
                    <a:pt x="9436" y="11641"/>
                  </a:cubicBezTo>
                  <a:lnTo>
                    <a:pt x="9436" y="11641"/>
                  </a:lnTo>
                  <a:cubicBezTo>
                    <a:pt x="9406" y="11707"/>
                    <a:pt x="9304" y="11960"/>
                    <a:pt x="9240" y="12025"/>
                  </a:cubicBezTo>
                  <a:cubicBezTo>
                    <a:pt x="9148" y="12116"/>
                    <a:pt x="8828" y="12588"/>
                    <a:pt x="8723" y="12871"/>
                  </a:cubicBezTo>
                  <a:lnTo>
                    <a:pt x="8723" y="12871"/>
                  </a:lnTo>
                  <a:cubicBezTo>
                    <a:pt x="8680" y="12914"/>
                    <a:pt x="8634" y="12960"/>
                    <a:pt x="8578" y="13016"/>
                  </a:cubicBezTo>
                  <a:lnTo>
                    <a:pt x="8578" y="13016"/>
                  </a:lnTo>
                  <a:cubicBezTo>
                    <a:pt x="8467" y="13127"/>
                    <a:pt x="8249" y="13344"/>
                    <a:pt x="8140" y="13344"/>
                  </a:cubicBezTo>
                  <a:cubicBezTo>
                    <a:pt x="7700" y="13564"/>
                    <a:pt x="7370" y="13784"/>
                    <a:pt x="6930" y="14004"/>
                  </a:cubicBezTo>
                  <a:cubicBezTo>
                    <a:pt x="6160" y="14444"/>
                    <a:pt x="5610" y="15214"/>
                    <a:pt x="5390" y="16094"/>
                  </a:cubicBezTo>
                  <a:cubicBezTo>
                    <a:pt x="5170" y="16974"/>
                    <a:pt x="5280" y="17854"/>
                    <a:pt x="5720" y="18734"/>
                  </a:cubicBezTo>
                  <a:cubicBezTo>
                    <a:pt x="6160" y="19504"/>
                    <a:pt x="6930" y="20054"/>
                    <a:pt x="7810" y="20274"/>
                  </a:cubicBezTo>
                  <a:cubicBezTo>
                    <a:pt x="8103" y="20347"/>
                    <a:pt x="8396" y="20384"/>
                    <a:pt x="8690" y="20384"/>
                  </a:cubicBezTo>
                  <a:cubicBezTo>
                    <a:pt x="9276" y="20384"/>
                    <a:pt x="9863" y="20237"/>
                    <a:pt x="10450" y="19944"/>
                  </a:cubicBezTo>
                  <a:lnTo>
                    <a:pt x="10340" y="19944"/>
                  </a:lnTo>
                  <a:cubicBezTo>
                    <a:pt x="14079" y="18184"/>
                    <a:pt x="16389" y="14554"/>
                    <a:pt x="16389" y="10485"/>
                  </a:cubicBezTo>
                  <a:cubicBezTo>
                    <a:pt x="16389" y="6525"/>
                    <a:pt x="14189" y="2896"/>
                    <a:pt x="10670" y="1136"/>
                  </a:cubicBezTo>
                  <a:cubicBezTo>
                    <a:pt x="9137" y="369"/>
                    <a:pt x="7472"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2" name="Google Shape;1692;p39"/>
            <p:cNvSpPr/>
            <p:nvPr/>
          </p:nvSpPr>
          <p:spPr>
            <a:xfrm>
              <a:off x="3197725" y="3011450"/>
              <a:ext cx="452800" cy="510200"/>
            </a:xfrm>
            <a:custGeom>
              <a:avLst/>
              <a:gdLst/>
              <a:ahLst/>
              <a:cxnLst/>
              <a:rect l="l" t="t" r="r" b="b"/>
              <a:pathLst>
                <a:path w="18112" h="20408" extrusionOk="0">
                  <a:moveTo>
                    <a:pt x="10240" y="8204"/>
                  </a:moveTo>
                  <a:cubicBezTo>
                    <a:pt x="10240" y="8204"/>
                    <a:pt x="10258" y="8248"/>
                    <a:pt x="10302" y="8360"/>
                  </a:cubicBezTo>
                  <a:cubicBezTo>
                    <a:pt x="10302"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9880" y="12220"/>
                  </a:moveTo>
                  <a:cubicBezTo>
                    <a:pt x="9718" y="12406"/>
                    <a:pt x="9662" y="12477"/>
                    <a:pt x="9666" y="12477"/>
                  </a:cubicBezTo>
                  <a:cubicBezTo>
                    <a:pt x="9671"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3" y="13309"/>
                  </a:cubicBezTo>
                  <a:cubicBezTo>
                    <a:pt x="8752" y="13309"/>
                    <a:pt x="8741" y="13310"/>
                    <a:pt x="8730" y="13310"/>
                  </a:cubicBezTo>
                  <a:lnTo>
                    <a:pt x="8730" y="13310"/>
                  </a:lnTo>
                  <a:cubicBezTo>
                    <a:pt x="8817" y="13280"/>
                    <a:pt x="8886" y="13256"/>
                    <a:pt x="8891" y="13256"/>
                  </a:cubicBezTo>
                  <a:close/>
                  <a:moveTo>
                    <a:pt x="9777" y="1"/>
                  </a:moveTo>
                  <a:cubicBezTo>
                    <a:pt x="9471" y="1"/>
                    <a:pt x="9166" y="38"/>
                    <a:pt x="8873" y="111"/>
                  </a:cubicBezTo>
                  <a:cubicBezTo>
                    <a:pt x="7993" y="331"/>
                    <a:pt x="7333" y="99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973" y="7920"/>
                  </a:lnTo>
                  <a:cubicBezTo>
                    <a:pt x="10128" y="8075"/>
                    <a:pt x="10228" y="8285"/>
                    <a:pt x="10312" y="8472"/>
                  </a:cubicBezTo>
                  <a:lnTo>
                    <a:pt x="10312" y="8472"/>
                  </a:lnTo>
                  <a:cubicBezTo>
                    <a:pt x="10340" y="8625"/>
                    <a:pt x="10412" y="8731"/>
                    <a:pt x="10412" y="8910"/>
                  </a:cubicBezTo>
                  <a:cubicBezTo>
                    <a:pt x="10432" y="8949"/>
                    <a:pt x="10448" y="8992"/>
                    <a:pt x="10462" y="9037"/>
                  </a:cubicBezTo>
                  <a:lnTo>
                    <a:pt x="10462" y="9037"/>
                  </a:lnTo>
                  <a:cubicBezTo>
                    <a:pt x="10456" y="8995"/>
                    <a:pt x="10457" y="8978"/>
                    <a:pt x="10465" y="8978"/>
                  </a:cubicBez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67" y="11055"/>
                    <a:pt x="10412" y="11192"/>
                    <a:pt x="10357" y="11330"/>
                  </a:cubicBezTo>
                  <a:lnTo>
                    <a:pt x="10357" y="11330"/>
                  </a:lnTo>
                  <a:lnTo>
                    <a:pt x="10302" y="11440"/>
                  </a:lnTo>
                  <a:cubicBezTo>
                    <a:pt x="10302" y="11453"/>
                    <a:pt x="10301" y="11467"/>
                    <a:pt x="10298" y="11480"/>
                  </a:cubicBezTo>
                  <a:lnTo>
                    <a:pt x="10298" y="11480"/>
                  </a:lnTo>
                  <a:cubicBezTo>
                    <a:pt x="10288" y="11505"/>
                    <a:pt x="10278" y="11531"/>
                    <a:pt x="10268" y="11557"/>
                  </a:cubicBezTo>
                  <a:lnTo>
                    <a:pt x="10268" y="11557"/>
                  </a:lnTo>
                  <a:cubicBezTo>
                    <a:pt x="10227" y="11638"/>
                    <a:pt x="10155" y="11735"/>
                    <a:pt x="10083" y="11880"/>
                  </a:cubicBezTo>
                  <a:cubicBezTo>
                    <a:pt x="10051" y="11974"/>
                    <a:pt x="9965"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7892" y="12650"/>
                    <a:pt x="18112" y="8470"/>
                    <a:pt x="16352" y="4950"/>
                  </a:cubicBezTo>
                  <a:cubicBezTo>
                    <a:pt x="15362" y="2971"/>
                    <a:pt x="13602" y="143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39"/>
            <p:cNvSpPr/>
            <p:nvPr/>
          </p:nvSpPr>
          <p:spPr>
            <a:xfrm>
              <a:off x="2558875" y="3013325"/>
              <a:ext cx="412475" cy="507875"/>
            </a:xfrm>
            <a:custGeom>
              <a:avLst/>
              <a:gdLst/>
              <a:ahLst/>
              <a:cxnLst/>
              <a:rect l="l" t="t" r="r" b="b"/>
              <a:pathLst>
                <a:path w="16499" h="20315" extrusionOk="0">
                  <a:moveTo>
                    <a:pt x="9459" y="11915"/>
                  </a:moveTo>
                  <a:cubicBezTo>
                    <a:pt x="9459" y="12048"/>
                    <a:pt x="9378" y="12263"/>
                    <a:pt x="9364" y="12263"/>
                  </a:cubicBezTo>
                  <a:cubicBezTo>
                    <a:pt x="9354" y="12263"/>
                    <a:pt x="9373" y="12174"/>
                    <a:pt x="9459" y="11915"/>
                  </a:cubicBezTo>
                  <a:close/>
                  <a:moveTo>
                    <a:pt x="5819" y="0"/>
                  </a:moveTo>
                  <a:cubicBezTo>
                    <a:pt x="4825" y="0"/>
                    <a:pt x="3828" y="124"/>
                    <a:pt x="2860" y="366"/>
                  </a:cubicBezTo>
                  <a:cubicBezTo>
                    <a:pt x="1100" y="806"/>
                    <a:pt x="0" y="2786"/>
                    <a:pt x="550" y="4545"/>
                  </a:cubicBezTo>
                  <a:cubicBezTo>
                    <a:pt x="1018" y="6043"/>
                    <a:pt x="2441" y="7062"/>
                    <a:pt x="3939" y="7062"/>
                  </a:cubicBezTo>
                  <a:cubicBezTo>
                    <a:pt x="4202" y="7062"/>
                    <a:pt x="4467" y="7031"/>
                    <a:pt x="4730" y="6965"/>
                  </a:cubicBezTo>
                  <a:lnTo>
                    <a:pt x="5390" y="6855"/>
                  </a:lnTo>
                  <a:lnTo>
                    <a:pt x="6380" y="6855"/>
                  </a:lnTo>
                  <a:cubicBezTo>
                    <a:pt x="6600" y="6855"/>
                    <a:pt x="6966" y="6904"/>
                    <a:pt x="6828" y="6904"/>
                  </a:cubicBezTo>
                  <a:cubicBezTo>
                    <a:pt x="6758" y="6904"/>
                    <a:pt x="6563" y="6892"/>
                    <a:pt x="6160" y="6855"/>
                  </a:cubicBezTo>
                  <a:lnTo>
                    <a:pt x="6160" y="6855"/>
                  </a:lnTo>
                  <a:lnTo>
                    <a:pt x="6600" y="6965"/>
                  </a:lnTo>
                  <a:cubicBezTo>
                    <a:pt x="6905" y="6965"/>
                    <a:pt x="7158" y="7018"/>
                    <a:pt x="7394" y="7088"/>
                  </a:cubicBezTo>
                  <a:lnTo>
                    <a:pt x="7394" y="7088"/>
                  </a:lnTo>
                  <a:lnTo>
                    <a:pt x="7809" y="7295"/>
                  </a:lnTo>
                  <a:lnTo>
                    <a:pt x="8139" y="7515"/>
                  </a:lnTo>
                  <a:lnTo>
                    <a:pt x="8149" y="7520"/>
                  </a:lnTo>
                  <a:lnTo>
                    <a:pt x="8149" y="7520"/>
                  </a:lnTo>
                  <a:cubicBezTo>
                    <a:pt x="8389" y="7739"/>
                    <a:pt x="8484" y="7764"/>
                    <a:pt x="8579" y="7955"/>
                  </a:cubicBezTo>
                  <a:lnTo>
                    <a:pt x="8799" y="8175"/>
                  </a:lnTo>
                  <a:lnTo>
                    <a:pt x="8799" y="8175"/>
                  </a:lnTo>
                  <a:cubicBezTo>
                    <a:pt x="8799" y="8175"/>
                    <a:pt x="9129" y="8615"/>
                    <a:pt x="9239" y="8835"/>
                  </a:cubicBezTo>
                  <a:lnTo>
                    <a:pt x="9239" y="8835"/>
                  </a:lnTo>
                  <a:cubicBezTo>
                    <a:pt x="9239" y="8835"/>
                    <a:pt x="9239" y="8835"/>
                    <a:pt x="9239" y="8835"/>
                  </a:cubicBezTo>
                  <a:lnTo>
                    <a:pt x="9239" y="8835"/>
                  </a:lnTo>
                  <a:cubicBezTo>
                    <a:pt x="9239" y="8981"/>
                    <a:pt x="9288" y="9079"/>
                    <a:pt x="9353" y="9161"/>
                  </a:cubicBezTo>
                  <a:lnTo>
                    <a:pt x="9353" y="9161"/>
                  </a:lnTo>
                  <a:cubicBezTo>
                    <a:pt x="9374" y="9435"/>
                    <a:pt x="9471" y="9641"/>
                    <a:pt x="9569" y="9935"/>
                  </a:cubicBezTo>
                  <a:cubicBezTo>
                    <a:pt x="9569" y="9970"/>
                    <a:pt x="9569" y="10008"/>
                    <a:pt x="9569" y="10045"/>
                  </a:cubicBezTo>
                  <a:cubicBezTo>
                    <a:pt x="9679" y="10265"/>
                    <a:pt x="9679" y="10595"/>
                    <a:pt x="9569" y="10925"/>
                  </a:cubicBezTo>
                  <a:cubicBezTo>
                    <a:pt x="9569" y="11035"/>
                    <a:pt x="9569" y="11255"/>
                    <a:pt x="9569" y="11365"/>
                  </a:cubicBezTo>
                  <a:cubicBezTo>
                    <a:pt x="9569" y="11365"/>
                    <a:pt x="9638" y="11125"/>
                    <a:pt x="9679" y="10951"/>
                  </a:cubicBezTo>
                  <a:lnTo>
                    <a:pt x="9679" y="10951"/>
                  </a:lnTo>
                  <a:cubicBezTo>
                    <a:pt x="9679" y="10978"/>
                    <a:pt x="9679" y="11006"/>
                    <a:pt x="9679" y="11035"/>
                  </a:cubicBezTo>
                  <a:cubicBezTo>
                    <a:pt x="9679" y="11284"/>
                    <a:pt x="9617" y="11532"/>
                    <a:pt x="9539" y="11734"/>
                  </a:cubicBezTo>
                  <a:lnTo>
                    <a:pt x="9539" y="11734"/>
                  </a:lnTo>
                  <a:cubicBezTo>
                    <a:pt x="9480" y="11836"/>
                    <a:pt x="9395" y="11978"/>
                    <a:pt x="9349" y="12025"/>
                  </a:cubicBezTo>
                  <a:cubicBezTo>
                    <a:pt x="9349" y="12121"/>
                    <a:pt x="8925" y="12642"/>
                    <a:pt x="8822" y="12917"/>
                  </a:cubicBezTo>
                  <a:lnTo>
                    <a:pt x="8822" y="12917"/>
                  </a:lnTo>
                  <a:cubicBezTo>
                    <a:pt x="8721" y="12996"/>
                    <a:pt x="8650" y="13093"/>
                    <a:pt x="8579" y="13234"/>
                  </a:cubicBezTo>
                  <a:lnTo>
                    <a:pt x="8451" y="13299"/>
                  </a:lnTo>
                  <a:lnTo>
                    <a:pt x="8451" y="13299"/>
                  </a:lnTo>
                  <a:cubicBezTo>
                    <a:pt x="8565" y="13193"/>
                    <a:pt x="8689" y="13062"/>
                    <a:pt x="8689" y="13014"/>
                  </a:cubicBezTo>
                  <a:lnTo>
                    <a:pt x="8689" y="13014"/>
                  </a:lnTo>
                  <a:cubicBezTo>
                    <a:pt x="8579" y="13124"/>
                    <a:pt x="8469" y="13344"/>
                    <a:pt x="8249" y="13344"/>
                  </a:cubicBezTo>
                  <a:cubicBezTo>
                    <a:pt x="7919" y="13564"/>
                    <a:pt x="7479" y="13784"/>
                    <a:pt x="7040" y="14004"/>
                  </a:cubicBezTo>
                  <a:cubicBezTo>
                    <a:pt x="6270" y="14444"/>
                    <a:pt x="5720" y="15214"/>
                    <a:pt x="5500" y="16094"/>
                  </a:cubicBezTo>
                  <a:cubicBezTo>
                    <a:pt x="5280" y="16974"/>
                    <a:pt x="5390" y="17854"/>
                    <a:pt x="5830" y="18734"/>
                  </a:cubicBezTo>
                  <a:cubicBezTo>
                    <a:pt x="6270" y="19504"/>
                    <a:pt x="7040" y="20054"/>
                    <a:pt x="7919" y="20274"/>
                  </a:cubicBezTo>
                  <a:cubicBezTo>
                    <a:pt x="8139" y="20301"/>
                    <a:pt x="8359" y="20315"/>
                    <a:pt x="8578" y="20315"/>
                  </a:cubicBezTo>
                  <a:cubicBezTo>
                    <a:pt x="9232" y="20315"/>
                    <a:pt x="9872" y="20191"/>
                    <a:pt x="10449" y="19944"/>
                  </a:cubicBezTo>
                  <a:cubicBezTo>
                    <a:pt x="14079" y="18184"/>
                    <a:pt x="16499" y="14554"/>
                    <a:pt x="16499" y="10485"/>
                  </a:cubicBezTo>
                  <a:cubicBezTo>
                    <a:pt x="16389" y="6525"/>
                    <a:pt x="14299" y="2896"/>
                    <a:pt x="10779" y="1136"/>
                  </a:cubicBezTo>
                  <a:cubicBezTo>
                    <a:pt x="9246" y="369"/>
                    <a:pt x="7537" y="0"/>
                    <a:pt x="5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4" name="Google Shape;1694;p39"/>
            <p:cNvSpPr/>
            <p:nvPr/>
          </p:nvSpPr>
          <p:spPr>
            <a:xfrm>
              <a:off x="1866850" y="3011450"/>
              <a:ext cx="452825" cy="510200"/>
            </a:xfrm>
            <a:custGeom>
              <a:avLst/>
              <a:gdLst/>
              <a:ahLst/>
              <a:cxnLst/>
              <a:rect l="l" t="t" r="r" b="b"/>
              <a:pathLst>
                <a:path w="18113" h="20408" extrusionOk="0">
                  <a:moveTo>
                    <a:pt x="10241" y="8204"/>
                  </a:moveTo>
                  <a:cubicBezTo>
                    <a:pt x="10241" y="8204"/>
                    <a:pt x="10258" y="8248"/>
                    <a:pt x="10303" y="8360"/>
                  </a:cubicBezTo>
                  <a:cubicBezTo>
                    <a:pt x="10303" y="8362"/>
                    <a:pt x="10303" y="8364"/>
                    <a:pt x="10303" y="8366"/>
                  </a:cubicBezTo>
                  <a:lnTo>
                    <a:pt x="10303" y="8366"/>
                  </a:lnTo>
                  <a:cubicBezTo>
                    <a:pt x="10268" y="8276"/>
                    <a:pt x="10240" y="8204"/>
                    <a:pt x="10241" y="8204"/>
                  </a:cubicBezTo>
                  <a:close/>
                  <a:moveTo>
                    <a:pt x="10463" y="9037"/>
                  </a:moveTo>
                  <a:cubicBezTo>
                    <a:pt x="10470" y="9087"/>
                    <a:pt x="10489" y="9172"/>
                    <a:pt x="10525" y="9302"/>
                  </a:cubicBezTo>
                  <a:lnTo>
                    <a:pt x="10525" y="9302"/>
                  </a:lnTo>
                  <a:cubicBezTo>
                    <a:pt x="10506" y="9211"/>
                    <a:pt x="10488" y="9120"/>
                    <a:pt x="10463" y="9037"/>
                  </a:cubicBezTo>
                  <a:close/>
                  <a:moveTo>
                    <a:pt x="10525" y="9302"/>
                  </a:moveTo>
                  <a:cubicBezTo>
                    <a:pt x="10552" y="9437"/>
                    <a:pt x="10579" y="9572"/>
                    <a:pt x="10633" y="9680"/>
                  </a:cubicBezTo>
                  <a:cubicBezTo>
                    <a:pt x="10587" y="9525"/>
                    <a:pt x="10551" y="9401"/>
                    <a:pt x="10525" y="9302"/>
                  </a:cubicBezTo>
                  <a:close/>
                  <a:moveTo>
                    <a:pt x="9881" y="12220"/>
                  </a:moveTo>
                  <a:cubicBezTo>
                    <a:pt x="9718" y="12406"/>
                    <a:pt x="9662" y="12477"/>
                    <a:pt x="9667" y="12477"/>
                  </a:cubicBezTo>
                  <a:cubicBezTo>
                    <a:pt x="9672" y="12477"/>
                    <a:pt x="9776" y="12360"/>
                    <a:pt x="9881" y="12220"/>
                  </a:cubicBezTo>
                  <a:close/>
                  <a:moveTo>
                    <a:pt x="9569" y="12744"/>
                  </a:moveTo>
                  <a:cubicBezTo>
                    <a:pt x="9576" y="12744"/>
                    <a:pt x="9538" y="12778"/>
                    <a:pt x="9423" y="12869"/>
                  </a:cubicBezTo>
                  <a:cubicBezTo>
                    <a:pt x="9386" y="12882"/>
                    <a:pt x="9349" y="12896"/>
                    <a:pt x="9314" y="12911"/>
                  </a:cubicBezTo>
                  <a:lnTo>
                    <a:pt x="9314" y="12911"/>
                  </a:lnTo>
                  <a:cubicBezTo>
                    <a:pt x="9432" y="12829"/>
                    <a:pt x="9557" y="12744"/>
                    <a:pt x="9569" y="12744"/>
                  </a:cubicBezTo>
                  <a:close/>
                  <a:moveTo>
                    <a:pt x="8892" y="13256"/>
                  </a:moveTo>
                  <a:cubicBezTo>
                    <a:pt x="8896" y="13256"/>
                    <a:pt x="8860" y="13271"/>
                    <a:pt x="8763" y="13309"/>
                  </a:cubicBezTo>
                  <a:cubicBezTo>
                    <a:pt x="8752" y="13309"/>
                    <a:pt x="8741" y="13310"/>
                    <a:pt x="8731" y="13310"/>
                  </a:cubicBezTo>
                  <a:lnTo>
                    <a:pt x="8731" y="13310"/>
                  </a:lnTo>
                  <a:cubicBezTo>
                    <a:pt x="8818" y="13280"/>
                    <a:pt x="8887" y="13256"/>
                    <a:pt x="8892" y="13256"/>
                  </a:cubicBezTo>
                  <a:close/>
                  <a:moveTo>
                    <a:pt x="9778" y="1"/>
                  </a:moveTo>
                  <a:cubicBezTo>
                    <a:pt x="9472" y="1"/>
                    <a:pt x="9167" y="38"/>
                    <a:pt x="8873" y="111"/>
                  </a:cubicBezTo>
                  <a:cubicBezTo>
                    <a:pt x="7993" y="331"/>
                    <a:pt x="7333" y="881"/>
                    <a:pt x="6783" y="1761"/>
                  </a:cubicBezTo>
                  <a:cubicBezTo>
                    <a:pt x="6014" y="3191"/>
                    <a:pt x="6343" y="5610"/>
                    <a:pt x="8103" y="6380"/>
                  </a:cubicBezTo>
                  <a:lnTo>
                    <a:pt x="7993" y="6380"/>
                  </a:lnTo>
                  <a:cubicBezTo>
                    <a:pt x="8323" y="6490"/>
                    <a:pt x="8653" y="6710"/>
                    <a:pt x="8983" y="6930"/>
                  </a:cubicBezTo>
                  <a:lnTo>
                    <a:pt x="9313" y="7150"/>
                  </a:lnTo>
                  <a:lnTo>
                    <a:pt x="9313" y="7150"/>
                  </a:lnTo>
                  <a:cubicBezTo>
                    <a:pt x="9561" y="7398"/>
                    <a:pt x="9670" y="7506"/>
                    <a:pt x="9863" y="7700"/>
                  </a:cubicBezTo>
                  <a:lnTo>
                    <a:pt x="9973" y="7920"/>
                  </a:lnTo>
                  <a:cubicBezTo>
                    <a:pt x="10128" y="8075"/>
                    <a:pt x="10229" y="8285"/>
                    <a:pt x="10313" y="8472"/>
                  </a:cubicBezTo>
                  <a:lnTo>
                    <a:pt x="10313" y="8472"/>
                  </a:lnTo>
                  <a:cubicBezTo>
                    <a:pt x="10340" y="8625"/>
                    <a:pt x="10413" y="8731"/>
                    <a:pt x="10413" y="8910"/>
                  </a:cubicBezTo>
                  <a:cubicBezTo>
                    <a:pt x="10433" y="8949"/>
                    <a:pt x="10449" y="8992"/>
                    <a:pt x="10463" y="9037"/>
                  </a:cubicBezTo>
                  <a:lnTo>
                    <a:pt x="10463"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4"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9" y="11505"/>
                    <a:pt x="10279" y="11531"/>
                    <a:pt x="10269" y="11557"/>
                  </a:cubicBezTo>
                  <a:lnTo>
                    <a:pt x="10269" y="11557"/>
                  </a:lnTo>
                  <a:cubicBezTo>
                    <a:pt x="10228" y="11638"/>
                    <a:pt x="10156" y="11735"/>
                    <a:pt x="10083" y="11880"/>
                  </a:cubicBezTo>
                  <a:cubicBezTo>
                    <a:pt x="10052" y="11974"/>
                    <a:pt x="9966" y="12105"/>
                    <a:pt x="9881" y="12220"/>
                  </a:cubicBezTo>
                  <a:lnTo>
                    <a:pt x="9881"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7" y="13222"/>
                    <a:pt x="8543" y="13309"/>
                  </a:cubicBezTo>
                  <a:cubicBezTo>
                    <a:pt x="8458" y="13352"/>
                    <a:pt x="8408" y="13380"/>
                    <a:pt x="8383" y="13397"/>
                  </a:cubicBezTo>
                  <a:lnTo>
                    <a:pt x="8383" y="13397"/>
                  </a:lnTo>
                  <a:cubicBezTo>
                    <a:pt x="8332" y="13410"/>
                    <a:pt x="8278" y="13419"/>
                    <a:pt x="8213" y="13419"/>
                  </a:cubicBezTo>
                  <a:cubicBezTo>
                    <a:pt x="7995" y="13529"/>
                    <a:pt x="7885" y="13529"/>
                    <a:pt x="7668" y="13637"/>
                  </a:cubicBezTo>
                  <a:lnTo>
                    <a:pt x="7668" y="13637"/>
                  </a:lnTo>
                  <a:cubicBezTo>
                    <a:pt x="7796" y="13622"/>
                    <a:pt x="7916" y="13608"/>
                    <a:pt x="7937" y="13608"/>
                  </a:cubicBezTo>
                  <a:cubicBezTo>
                    <a:pt x="7954" y="13608"/>
                    <a:pt x="7913" y="13616"/>
                    <a:pt x="7773" y="13639"/>
                  </a:cubicBezTo>
                  <a:lnTo>
                    <a:pt x="7663" y="13639"/>
                  </a:lnTo>
                  <a:cubicBezTo>
                    <a:pt x="7665" y="13639"/>
                    <a:pt x="7666" y="13638"/>
                    <a:pt x="7668" y="13637"/>
                  </a:cubicBezTo>
                  <a:lnTo>
                    <a:pt x="7668" y="13637"/>
                  </a:lnTo>
                  <a:cubicBezTo>
                    <a:pt x="7662" y="13638"/>
                    <a:pt x="7656" y="13639"/>
                    <a:pt x="7650" y="13639"/>
                  </a:cubicBezTo>
                  <a:lnTo>
                    <a:pt x="6673" y="13639"/>
                  </a:lnTo>
                  <a:cubicBezTo>
                    <a:pt x="6673" y="13529"/>
                    <a:pt x="6014" y="13419"/>
                    <a:pt x="5904" y="13419"/>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7892" y="12650"/>
                    <a:pt x="18112" y="8470"/>
                    <a:pt x="16352" y="4950"/>
                  </a:cubicBezTo>
                  <a:cubicBezTo>
                    <a:pt x="15363" y="2971"/>
                    <a:pt x="13603" y="143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5" name="Google Shape;1695;p39"/>
            <p:cNvSpPr/>
            <p:nvPr/>
          </p:nvSpPr>
          <p:spPr>
            <a:xfrm>
              <a:off x="1225250" y="3013325"/>
              <a:ext cx="412500" cy="507850"/>
            </a:xfrm>
            <a:custGeom>
              <a:avLst/>
              <a:gdLst/>
              <a:ahLst/>
              <a:cxnLst/>
              <a:rect l="l" t="t" r="r" b="b"/>
              <a:pathLst>
                <a:path w="16500" h="20314" extrusionOk="0">
                  <a:moveTo>
                    <a:pt x="8758" y="8055"/>
                  </a:moveTo>
                  <a:lnTo>
                    <a:pt x="8758" y="8055"/>
                  </a:lnTo>
                  <a:cubicBezTo>
                    <a:pt x="8772" y="8061"/>
                    <a:pt x="8786" y="8065"/>
                    <a:pt x="8800" y="8065"/>
                  </a:cubicBezTo>
                  <a:cubicBezTo>
                    <a:pt x="8800" y="8080"/>
                    <a:pt x="8806" y="8100"/>
                    <a:pt x="8816" y="8125"/>
                  </a:cubicBezTo>
                  <a:lnTo>
                    <a:pt x="8816" y="8125"/>
                  </a:lnTo>
                  <a:cubicBezTo>
                    <a:pt x="8797" y="8102"/>
                    <a:pt x="8777" y="8078"/>
                    <a:pt x="8758" y="8055"/>
                  </a:cubicBezTo>
                  <a:close/>
                  <a:moveTo>
                    <a:pt x="9179" y="8612"/>
                  </a:moveTo>
                  <a:cubicBezTo>
                    <a:pt x="9182" y="8612"/>
                    <a:pt x="9200" y="8645"/>
                    <a:pt x="9240" y="8725"/>
                  </a:cubicBezTo>
                  <a:lnTo>
                    <a:pt x="9308" y="8928"/>
                  </a:lnTo>
                  <a:lnTo>
                    <a:pt x="9308" y="8928"/>
                  </a:lnTo>
                  <a:cubicBezTo>
                    <a:pt x="9238" y="8768"/>
                    <a:pt x="9172" y="8612"/>
                    <a:pt x="9179" y="8612"/>
                  </a:cubicBezTo>
                  <a:close/>
                  <a:moveTo>
                    <a:pt x="9460" y="11915"/>
                  </a:moveTo>
                  <a:cubicBezTo>
                    <a:pt x="9460" y="11985"/>
                    <a:pt x="9370" y="12234"/>
                    <a:pt x="9363" y="12234"/>
                  </a:cubicBezTo>
                  <a:cubicBezTo>
                    <a:pt x="9358" y="12234"/>
                    <a:pt x="9380" y="12154"/>
                    <a:pt x="9460" y="11915"/>
                  </a:cubicBezTo>
                  <a:close/>
                  <a:moveTo>
                    <a:pt x="8690" y="13015"/>
                  </a:moveTo>
                  <a:cubicBezTo>
                    <a:pt x="8690" y="13015"/>
                    <a:pt x="8690" y="13015"/>
                    <a:pt x="8690" y="13015"/>
                  </a:cubicBezTo>
                  <a:lnTo>
                    <a:pt x="8690" y="13015"/>
                  </a:lnTo>
                  <a:cubicBezTo>
                    <a:pt x="8690" y="13015"/>
                    <a:pt x="8690" y="13015"/>
                    <a:pt x="8690" y="13015"/>
                  </a:cubicBezTo>
                  <a:close/>
                  <a:moveTo>
                    <a:pt x="5896" y="0"/>
                  </a:moveTo>
                  <a:cubicBezTo>
                    <a:pt x="4921" y="0"/>
                    <a:pt x="3938" y="124"/>
                    <a:pt x="2971" y="366"/>
                  </a:cubicBezTo>
                  <a:cubicBezTo>
                    <a:pt x="1101" y="806"/>
                    <a:pt x="1" y="2676"/>
                    <a:pt x="551" y="4545"/>
                  </a:cubicBezTo>
                  <a:cubicBezTo>
                    <a:pt x="1004" y="5996"/>
                    <a:pt x="2279" y="6998"/>
                    <a:pt x="3760" y="6998"/>
                  </a:cubicBezTo>
                  <a:cubicBezTo>
                    <a:pt x="4076" y="6998"/>
                    <a:pt x="4401" y="6952"/>
                    <a:pt x="4730" y="6855"/>
                  </a:cubicBezTo>
                  <a:lnTo>
                    <a:pt x="5390" y="6745"/>
                  </a:lnTo>
                  <a:lnTo>
                    <a:pt x="6380" y="6745"/>
                  </a:lnTo>
                  <a:cubicBezTo>
                    <a:pt x="6600" y="6745"/>
                    <a:pt x="6967" y="6843"/>
                    <a:pt x="6828" y="6843"/>
                  </a:cubicBezTo>
                  <a:cubicBezTo>
                    <a:pt x="6759" y="6843"/>
                    <a:pt x="6564" y="6818"/>
                    <a:pt x="6160" y="6745"/>
                  </a:cubicBezTo>
                  <a:lnTo>
                    <a:pt x="6160" y="6745"/>
                  </a:lnTo>
                  <a:lnTo>
                    <a:pt x="6600" y="6855"/>
                  </a:lnTo>
                  <a:cubicBezTo>
                    <a:pt x="6840" y="6935"/>
                    <a:pt x="7138" y="7015"/>
                    <a:pt x="7410" y="7095"/>
                  </a:cubicBezTo>
                  <a:lnTo>
                    <a:pt x="7410" y="7095"/>
                  </a:lnTo>
                  <a:lnTo>
                    <a:pt x="7810" y="7295"/>
                  </a:lnTo>
                  <a:lnTo>
                    <a:pt x="8140" y="7515"/>
                  </a:lnTo>
                  <a:lnTo>
                    <a:pt x="8150" y="7520"/>
                  </a:lnTo>
                  <a:lnTo>
                    <a:pt x="8150" y="7520"/>
                  </a:lnTo>
                  <a:cubicBezTo>
                    <a:pt x="8389" y="7739"/>
                    <a:pt x="8485" y="7764"/>
                    <a:pt x="8580" y="7955"/>
                  </a:cubicBezTo>
                  <a:lnTo>
                    <a:pt x="8890" y="8265"/>
                  </a:lnTo>
                  <a:lnTo>
                    <a:pt x="8890" y="8265"/>
                  </a:lnTo>
                  <a:cubicBezTo>
                    <a:pt x="8995" y="8444"/>
                    <a:pt x="9167" y="8688"/>
                    <a:pt x="9240" y="8835"/>
                  </a:cubicBezTo>
                  <a:cubicBezTo>
                    <a:pt x="9240" y="8908"/>
                    <a:pt x="9289" y="9031"/>
                    <a:pt x="9354" y="9137"/>
                  </a:cubicBezTo>
                  <a:lnTo>
                    <a:pt x="9354" y="9137"/>
                  </a:lnTo>
                  <a:cubicBezTo>
                    <a:pt x="9372" y="9316"/>
                    <a:pt x="9443" y="9541"/>
                    <a:pt x="9523" y="9723"/>
                  </a:cubicBezTo>
                  <a:lnTo>
                    <a:pt x="9523" y="9723"/>
                  </a:lnTo>
                  <a:cubicBezTo>
                    <a:pt x="9519" y="9651"/>
                    <a:pt x="9521" y="9602"/>
                    <a:pt x="9530" y="9602"/>
                  </a:cubicBezTo>
                  <a:cubicBezTo>
                    <a:pt x="9537" y="9602"/>
                    <a:pt x="9550" y="9635"/>
                    <a:pt x="9570" y="9715"/>
                  </a:cubicBezTo>
                  <a:lnTo>
                    <a:pt x="9570" y="9825"/>
                  </a:lnTo>
                  <a:cubicBezTo>
                    <a:pt x="9554" y="9793"/>
                    <a:pt x="9538" y="9759"/>
                    <a:pt x="9523" y="9723"/>
                  </a:cubicBezTo>
                  <a:lnTo>
                    <a:pt x="9523" y="9723"/>
                  </a:lnTo>
                  <a:cubicBezTo>
                    <a:pt x="9531" y="9915"/>
                    <a:pt x="9570" y="10265"/>
                    <a:pt x="9570" y="10265"/>
                  </a:cubicBezTo>
                  <a:cubicBezTo>
                    <a:pt x="9570" y="10485"/>
                    <a:pt x="9570" y="10705"/>
                    <a:pt x="9570" y="10925"/>
                  </a:cubicBezTo>
                  <a:cubicBezTo>
                    <a:pt x="9570" y="11035"/>
                    <a:pt x="9570" y="11145"/>
                    <a:pt x="9570" y="11365"/>
                  </a:cubicBezTo>
                  <a:cubicBezTo>
                    <a:pt x="9570" y="11365"/>
                    <a:pt x="9638" y="11090"/>
                    <a:pt x="9680" y="10886"/>
                  </a:cubicBezTo>
                  <a:lnTo>
                    <a:pt x="9680" y="10886"/>
                  </a:lnTo>
                  <a:cubicBezTo>
                    <a:pt x="9680" y="10936"/>
                    <a:pt x="9680" y="10985"/>
                    <a:pt x="9680" y="11035"/>
                  </a:cubicBezTo>
                  <a:cubicBezTo>
                    <a:pt x="9680" y="11327"/>
                    <a:pt x="9593" y="11533"/>
                    <a:pt x="9497" y="11807"/>
                  </a:cubicBezTo>
                  <a:lnTo>
                    <a:pt x="9497" y="11807"/>
                  </a:lnTo>
                  <a:cubicBezTo>
                    <a:pt x="9445" y="11895"/>
                    <a:pt x="9386" y="11989"/>
                    <a:pt x="9350" y="12025"/>
                  </a:cubicBezTo>
                  <a:cubicBezTo>
                    <a:pt x="9350" y="12114"/>
                    <a:pt x="8983" y="12497"/>
                    <a:pt x="8849" y="12755"/>
                  </a:cubicBezTo>
                  <a:lnTo>
                    <a:pt x="8849" y="12755"/>
                  </a:lnTo>
                  <a:cubicBezTo>
                    <a:pt x="8756" y="12872"/>
                    <a:pt x="8650" y="13035"/>
                    <a:pt x="8470" y="13124"/>
                  </a:cubicBezTo>
                  <a:lnTo>
                    <a:pt x="8360" y="13234"/>
                  </a:lnTo>
                  <a:cubicBezTo>
                    <a:pt x="8348" y="13250"/>
                    <a:pt x="8337" y="13265"/>
                    <a:pt x="8328" y="13278"/>
                  </a:cubicBezTo>
                  <a:lnTo>
                    <a:pt x="8328" y="13278"/>
                  </a:lnTo>
                  <a:cubicBezTo>
                    <a:pt x="8299" y="13300"/>
                    <a:pt x="8272" y="13322"/>
                    <a:pt x="8250" y="13344"/>
                  </a:cubicBezTo>
                  <a:cubicBezTo>
                    <a:pt x="7810" y="13564"/>
                    <a:pt x="7480" y="13784"/>
                    <a:pt x="7040" y="13894"/>
                  </a:cubicBezTo>
                  <a:cubicBezTo>
                    <a:pt x="6270" y="14444"/>
                    <a:pt x="5720" y="15104"/>
                    <a:pt x="5500" y="15984"/>
                  </a:cubicBezTo>
                  <a:cubicBezTo>
                    <a:pt x="5280" y="16864"/>
                    <a:pt x="5390" y="17854"/>
                    <a:pt x="5830" y="18624"/>
                  </a:cubicBezTo>
                  <a:cubicBezTo>
                    <a:pt x="6270" y="19394"/>
                    <a:pt x="7040" y="19944"/>
                    <a:pt x="7920" y="20274"/>
                  </a:cubicBezTo>
                  <a:cubicBezTo>
                    <a:pt x="8128" y="20300"/>
                    <a:pt x="8335" y="20313"/>
                    <a:pt x="8543" y="20313"/>
                  </a:cubicBezTo>
                  <a:cubicBezTo>
                    <a:pt x="9215" y="20313"/>
                    <a:pt x="9888" y="20170"/>
                    <a:pt x="10560" y="19834"/>
                  </a:cubicBezTo>
                  <a:lnTo>
                    <a:pt x="10560" y="19834"/>
                  </a:lnTo>
                  <a:lnTo>
                    <a:pt x="10450" y="19944"/>
                  </a:lnTo>
                  <a:cubicBezTo>
                    <a:pt x="14189" y="18184"/>
                    <a:pt x="16499" y="14554"/>
                    <a:pt x="16499" y="10485"/>
                  </a:cubicBezTo>
                  <a:cubicBezTo>
                    <a:pt x="16499" y="6525"/>
                    <a:pt x="14299" y="2896"/>
                    <a:pt x="10780" y="1136"/>
                  </a:cubicBezTo>
                  <a:cubicBezTo>
                    <a:pt x="9247" y="369"/>
                    <a:pt x="7582" y="0"/>
                    <a:pt x="58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6" name="Google Shape;1696;p39"/>
            <p:cNvSpPr/>
            <p:nvPr/>
          </p:nvSpPr>
          <p:spPr>
            <a:xfrm>
              <a:off x="536000" y="3011450"/>
              <a:ext cx="452800" cy="510200"/>
            </a:xfrm>
            <a:custGeom>
              <a:avLst/>
              <a:gdLst/>
              <a:ahLst/>
              <a:cxnLst/>
              <a:rect l="l" t="t" r="r" b="b"/>
              <a:pathLst>
                <a:path w="18112" h="20408" extrusionOk="0">
                  <a:moveTo>
                    <a:pt x="10240" y="8204"/>
                  </a:moveTo>
                  <a:cubicBezTo>
                    <a:pt x="10240"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9" y="9572"/>
                    <a:pt x="10633" y="9680"/>
                  </a:cubicBezTo>
                  <a:cubicBezTo>
                    <a:pt x="10586" y="9525"/>
                    <a:pt x="10551" y="9401"/>
                    <a:pt x="10524" y="9302"/>
                  </a:cubicBezTo>
                  <a:close/>
                  <a:moveTo>
                    <a:pt x="9880" y="12220"/>
                  </a:moveTo>
                  <a:lnTo>
                    <a:pt x="9880" y="12220"/>
                  </a:lnTo>
                  <a:cubicBezTo>
                    <a:pt x="9718" y="12406"/>
                    <a:pt x="9662" y="12477"/>
                    <a:pt x="9666" y="12477"/>
                  </a:cubicBezTo>
                  <a:cubicBezTo>
                    <a:pt x="9672"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7" y="12744"/>
                    <a:pt x="9568" y="12744"/>
                  </a:cubicBezTo>
                  <a:close/>
                  <a:moveTo>
                    <a:pt x="8891" y="13256"/>
                  </a:moveTo>
                  <a:cubicBezTo>
                    <a:pt x="8895" y="13256"/>
                    <a:pt x="8860" y="13271"/>
                    <a:pt x="8763" y="13309"/>
                  </a:cubicBezTo>
                  <a:cubicBezTo>
                    <a:pt x="8752" y="13309"/>
                    <a:pt x="8741" y="13310"/>
                    <a:pt x="8731" y="13310"/>
                  </a:cubicBezTo>
                  <a:lnTo>
                    <a:pt x="8731" y="13310"/>
                  </a:lnTo>
                  <a:cubicBezTo>
                    <a:pt x="8817" y="13280"/>
                    <a:pt x="8887" y="13256"/>
                    <a:pt x="8891"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lnTo>
                    <a:pt x="9313" y="7150"/>
                  </a:lnTo>
                  <a:cubicBezTo>
                    <a:pt x="9561" y="7398"/>
                    <a:pt x="9669" y="7506"/>
                    <a:pt x="9863" y="7700"/>
                  </a:cubicBezTo>
                  <a:lnTo>
                    <a:pt x="9973" y="7920"/>
                  </a:lnTo>
                  <a:cubicBezTo>
                    <a:pt x="10128" y="8075"/>
                    <a:pt x="10228" y="8285"/>
                    <a:pt x="10313" y="8472"/>
                  </a:cubicBezTo>
                  <a:lnTo>
                    <a:pt x="10313" y="8472"/>
                  </a:lnTo>
                  <a:cubicBezTo>
                    <a:pt x="10340" y="8625"/>
                    <a:pt x="10413" y="8731"/>
                    <a:pt x="10413" y="8910"/>
                  </a:cubicBezTo>
                  <a:cubicBezTo>
                    <a:pt x="10432" y="8949"/>
                    <a:pt x="10448"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8"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6" y="13622"/>
                    <a:pt x="7916" y="13608"/>
                    <a:pt x="7937" y="13608"/>
                  </a:cubicBezTo>
                  <a:cubicBezTo>
                    <a:pt x="7954"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7892" y="12650"/>
                    <a:pt x="18112" y="8470"/>
                    <a:pt x="16352" y="4950"/>
                  </a:cubicBezTo>
                  <a:cubicBezTo>
                    <a:pt x="15362" y="2971"/>
                    <a:pt x="13602" y="143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7" name="Google Shape;1697;p39"/>
            <p:cNvSpPr/>
            <p:nvPr/>
          </p:nvSpPr>
          <p:spPr>
            <a:xfrm>
              <a:off x="238125" y="3495400"/>
              <a:ext cx="409725" cy="509625"/>
            </a:xfrm>
            <a:custGeom>
              <a:avLst/>
              <a:gdLst/>
              <a:ahLst/>
              <a:cxnLst/>
              <a:rect l="l" t="t" r="r" b="b"/>
              <a:pathLst>
                <a:path w="16389" h="20385" extrusionOk="0">
                  <a:moveTo>
                    <a:pt x="7984" y="7116"/>
                  </a:moveTo>
                  <a:lnTo>
                    <a:pt x="7984" y="7116"/>
                  </a:lnTo>
                  <a:cubicBezTo>
                    <a:pt x="7959" y="7132"/>
                    <a:pt x="7933" y="7151"/>
                    <a:pt x="7907" y="7173"/>
                  </a:cubicBezTo>
                  <a:lnTo>
                    <a:pt x="7907" y="7173"/>
                  </a:lnTo>
                  <a:cubicBezTo>
                    <a:pt x="7903" y="7180"/>
                    <a:pt x="7899" y="7187"/>
                    <a:pt x="7895" y="7194"/>
                  </a:cubicBezTo>
                  <a:lnTo>
                    <a:pt x="7895" y="7194"/>
                  </a:lnTo>
                  <a:cubicBezTo>
                    <a:pt x="7924" y="7168"/>
                    <a:pt x="7955" y="7142"/>
                    <a:pt x="7984" y="7116"/>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69"/>
                  </a:lnTo>
                  <a:lnTo>
                    <a:pt x="8227" y="12825"/>
                  </a:ln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10" y="13480"/>
                  </a:moveTo>
                  <a:cubicBezTo>
                    <a:pt x="9679" y="13480"/>
                    <a:pt x="9862" y="13493"/>
                    <a:pt x="10229" y="13529"/>
                  </a:cubicBezTo>
                  <a:lnTo>
                    <a:pt x="10009" y="13529"/>
                  </a:lnTo>
                  <a:cubicBezTo>
                    <a:pt x="9789" y="13529"/>
                    <a:pt x="9471" y="13480"/>
                    <a:pt x="9610" y="13480"/>
                  </a:cubicBezTo>
                  <a:close/>
                  <a:moveTo>
                    <a:pt x="7809" y="1"/>
                  </a:moveTo>
                  <a:cubicBezTo>
                    <a:pt x="7223" y="1"/>
                    <a:pt x="6636" y="147"/>
                    <a:pt x="6049" y="441"/>
                  </a:cubicBez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7"/>
                    <a:pt x="9109" y="13299"/>
                  </a:cubicBezTo>
                  <a:lnTo>
                    <a:pt x="9109" y="13299"/>
                  </a:lnTo>
                  <a:lnTo>
                    <a:pt x="8689" y="13089"/>
                  </a:lnTo>
                  <a:lnTo>
                    <a:pt x="8469" y="12979"/>
                  </a:lnTo>
                  <a:cubicBezTo>
                    <a:pt x="8317" y="12828"/>
                    <a:pt x="8218" y="12728"/>
                    <a:pt x="8144" y="12659"/>
                  </a:cubicBezTo>
                  <a:lnTo>
                    <a:pt x="8144" y="1265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7"/>
                    <a:pt x="7078" y="8234"/>
                    <a:pt x="7135" y="8151"/>
                  </a:cubicBezTo>
                  <a:lnTo>
                    <a:pt x="7135" y="8151"/>
                  </a:lnTo>
                  <a:cubicBezTo>
                    <a:pt x="7093" y="8239"/>
                    <a:pt x="7039" y="8381"/>
                    <a:pt x="7039"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5" y="8073"/>
                    <a:pt x="7186" y="8076"/>
                    <a:pt x="7186" y="8081"/>
                  </a:cubicBezTo>
                  <a:lnTo>
                    <a:pt x="7186" y="8081"/>
                  </a:lnTo>
                  <a:cubicBezTo>
                    <a:pt x="7330" y="7890"/>
                    <a:pt x="7536" y="7662"/>
                    <a:pt x="7589" y="7498"/>
                  </a:cubicBezTo>
                  <a:lnTo>
                    <a:pt x="7589" y="7498"/>
                  </a:lnTo>
                  <a:cubicBezTo>
                    <a:pt x="7690" y="7420"/>
                    <a:pt x="7813" y="7330"/>
                    <a:pt x="7895" y="7194"/>
                  </a:cubicBezTo>
                  <a:lnTo>
                    <a:pt x="7895" y="7194"/>
                  </a:lnTo>
                  <a:cubicBezTo>
                    <a:pt x="7810" y="7269"/>
                    <a:pt x="7731" y="7338"/>
                    <a:pt x="7699" y="7370"/>
                  </a:cubicBezTo>
                  <a:cubicBezTo>
                    <a:pt x="7780" y="7290"/>
                    <a:pt x="7845" y="7224"/>
                    <a:pt x="7907" y="7173"/>
                  </a:cubicBezTo>
                  <a:lnTo>
                    <a:pt x="7907" y="7173"/>
                  </a:lnTo>
                  <a:cubicBezTo>
                    <a:pt x="7911" y="7165"/>
                    <a:pt x="7915" y="7158"/>
                    <a:pt x="7919" y="7150"/>
                  </a:cubicBezTo>
                  <a:lnTo>
                    <a:pt x="8029" y="7040"/>
                  </a:lnTo>
                  <a:cubicBezTo>
                    <a:pt x="8128" y="6966"/>
                    <a:pt x="8172" y="6936"/>
                    <a:pt x="8178" y="6936"/>
                  </a:cubicBezTo>
                  <a:cubicBezTo>
                    <a:pt x="8188" y="6936"/>
                    <a:pt x="8094" y="7020"/>
                    <a:pt x="7984" y="7116"/>
                  </a:cubicBezTo>
                  <a:lnTo>
                    <a:pt x="7984" y="7116"/>
                  </a:lnTo>
                  <a:cubicBezTo>
                    <a:pt x="8063" y="7065"/>
                    <a:pt x="8144" y="7040"/>
                    <a:pt x="8249" y="7040"/>
                  </a:cubicBezTo>
                  <a:cubicBezTo>
                    <a:pt x="8579" y="6710"/>
                    <a:pt x="9019" y="6600"/>
                    <a:pt x="9349" y="6380"/>
                  </a:cubicBezTo>
                  <a:cubicBezTo>
                    <a:pt x="10229" y="5940"/>
                    <a:pt x="10889" y="5280"/>
                    <a:pt x="11109" y="4400"/>
                  </a:cubicBezTo>
                  <a:cubicBezTo>
                    <a:pt x="11659" y="2531"/>
                    <a:pt x="10559" y="661"/>
                    <a:pt x="8689" y="111"/>
                  </a:cubicBezTo>
                  <a:cubicBezTo>
                    <a:pt x="8396" y="37"/>
                    <a:pt x="8102" y="1"/>
                    <a:pt x="78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8" name="Google Shape;1698;p39"/>
            <p:cNvSpPr/>
            <p:nvPr/>
          </p:nvSpPr>
          <p:spPr>
            <a:xfrm>
              <a:off x="854050" y="3496700"/>
              <a:ext cx="485800" cy="510175"/>
            </a:xfrm>
            <a:custGeom>
              <a:avLst/>
              <a:gdLst/>
              <a:ahLst/>
              <a:cxnLst/>
              <a:rect l="l" t="t" r="r" b="b"/>
              <a:pathLst>
                <a:path w="19432" h="20407" extrusionOk="0">
                  <a:moveTo>
                    <a:pt x="8959" y="9068"/>
                  </a:moveTo>
                  <a:cubicBezTo>
                    <a:pt x="8926" y="9145"/>
                    <a:pt x="8899" y="9201"/>
                    <a:pt x="8890" y="9201"/>
                  </a:cubicBezTo>
                  <a:cubicBezTo>
                    <a:pt x="8883" y="9201"/>
                    <a:pt x="8887" y="9166"/>
                    <a:pt x="8909" y="9078"/>
                  </a:cubicBezTo>
                  <a:cubicBezTo>
                    <a:pt x="8929" y="9078"/>
                    <a:pt x="8946" y="9074"/>
                    <a:pt x="8959" y="9068"/>
                  </a:cubicBezTo>
                  <a:close/>
                  <a:moveTo>
                    <a:pt x="8799" y="10618"/>
                  </a:moveTo>
                  <a:lnTo>
                    <a:pt x="8799" y="10618"/>
                  </a:lnTo>
                  <a:cubicBezTo>
                    <a:pt x="8825" y="10711"/>
                    <a:pt x="8847" y="10795"/>
                    <a:pt x="8867" y="10870"/>
                  </a:cubicBezTo>
                  <a:lnTo>
                    <a:pt x="8867" y="10870"/>
                  </a:lnTo>
                  <a:cubicBezTo>
                    <a:pt x="8849" y="10788"/>
                    <a:pt x="8828" y="10703"/>
                    <a:pt x="8799" y="10618"/>
                  </a:cubicBezTo>
                  <a:close/>
                  <a:moveTo>
                    <a:pt x="8867" y="10870"/>
                  </a:moveTo>
                  <a:lnTo>
                    <a:pt x="8867" y="10870"/>
                  </a:lnTo>
                  <a:cubicBezTo>
                    <a:pt x="8903" y="11039"/>
                    <a:pt x="8924" y="11192"/>
                    <a:pt x="8964" y="11295"/>
                  </a:cubicBezTo>
                  <a:lnTo>
                    <a:pt x="8964" y="11295"/>
                  </a:lnTo>
                  <a:cubicBezTo>
                    <a:pt x="8950" y="11211"/>
                    <a:pt x="8919" y="11075"/>
                    <a:pt x="8867" y="10870"/>
                  </a:cubicBezTo>
                  <a:close/>
                  <a:moveTo>
                    <a:pt x="9639" y="12826"/>
                  </a:moveTo>
                  <a:cubicBezTo>
                    <a:pt x="9691" y="12903"/>
                    <a:pt x="9728" y="12960"/>
                    <a:pt x="9718" y="12960"/>
                  </a:cubicBezTo>
                  <a:cubicBezTo>
                    <a:pt x="9714" y="12960"/>
                    <a:pt x="9702" y="12950"/>
                    <a:pt x="9679" y="12927"/>
                  </a:cubicBezTo>
                  <a:lnTo>
                    <a:pt x="9639" y="12826"/>
                  </a:lnTo>
                  <a:close/>
                  <a:moveTo>
                    <a:pt x="12339" y="0"/>
                  </a:moveTo>
                  <a:cubicBezTo>
                    <a:pt x="11129" y="0"/>
                    <a:pt x="9932" y="191"/>
                    <a:pt x="8799" y="609"/>
                  </a:cubicBezTo>
                  <a:cubicBezTo>
                    <a:pt x="2750" y="2809"/>
                    <a:pt x="0" y="9738"/>
                    <a:pt x="2970" y="15457"/>
                  </a:cubicBezTo>
                  <a:cubicBezTo>
                    <a:pt x="4070" y="17437"/>
                    <a:pt x="5830" y="19087"/>
                    <a:pt x="7920" y="19967"/>
                  </a:cubicBezTo>
                  <a:cubicBezTo>
                    <a:pt x="8433" y="20260"/>
                    <a:pt x="8995" y="20407"/>
                    <a:pt x="9606" y="20407"/>
                  </a:cubicBezTo>
                  <a:cubicBezTo>
                    <a:pt x="9912" y="20407"/>
                    <a:pt x="10229" y="20370"/>
                    <a:pt x="10559" y="20297"/>
                  </a:cubicBezTo>
                  <a:cubicBezTo>
                    <a:pt x="11329" y="20077"/>
                    <a:pt x="12099" y="19527"/>
                    <a:pt x="12539" y="18757"/>
                  </a:cubicBezTo>
                  <a:cubicBezTo>
                    <a:pt x="13309" y="17217"/>
                    <a:pt x="13089" y="14797"/>
                    <a:pt x="11329" y="14027"/>
                  </a:cubicBezTo>
                  <a:lnTo>
                    <a:pt x="11549" y="13917"/>
                  </a:lnTo>
                  <a:cubicBezTo>
                    <a:pt x="11109" y="13807"/>
                    <a:pt x="10779" y="13587"/>
                    <a:pt x="10449" y="13477"/>
                  </a:cubicBezTo>
                  <a:lnTo>
                    <a:pt x="10119" y="13147"/>
                  </a:lnTo>
                  <a:cubicBezTo>
                    <a:pt x="10002" y="13069"/>
                    <a:pt x="9940" y="13033"/>
                    <a:pt x="9916" y="13024"/>
                  </a:cubicBezTo>
                  <a:lnTo>
                    <a:pt x="9916" y="13024"/>
                  </a:lnTo>
                  <a:cubicBezTo>
                    <a:pt x="9793" y="12913"/>
                    <a:pt x="9701" y="12795"/>
                    <a:pt x="9569" y="12597"/>
                  </a:cubicBezTo>
                  <a:lnTo>
                    <a:pt x="9533" y="12561"/>
                  </a:lnTo>
                  <a:lnTo>
                    <a:pt x="9533" y="12561"/>
                  </a:lnTo>
                  <a:lnTo>
                    <a:pt x="9459" y="12377"/>
                  </a:lnTo>
                  <a:cubicBezTo>
                    <a:pt x="9306" y="12224"/>
                    <a:pt x="9206" y="12071"/>
                    <a:pt x="9123" y="11881"/>
                  </a:cubicBezTo>
                  <a:lnTo>
                    <a:pt x="9123" y="11881"/>
                  </a:lnTo>
                  <a:cubicBezTo>
                    <a:pt x="9099" y="11761"/>
                    <a:pt x="9019" y="11574"/>
                    <a:pt x="9019" y="11388"/>
                  </a:cubicBezTo>
                  <a:cubicBezTo>
                    <a:pt x="8997" y="11365"/>
                    <a:pt x="8979" y="11333"/>
                    <a:pt x="8964" y="11295"/>
                  </a:cubicBezTo>
                  <a:lnTo>
                    <a:pt x="8964" y="11295"/>
                  </a:lnTo>
                  <a:cubicBezTo>
                    <a:pt x="8977" y="11370"/>
                    <a:pt x="8976" y="11402"/>
                    <a:pt x="8967" y="11402"/>
                  </a:cubicBezTo>
                  <a:cubicBezTo>
                    <a:pt x="8942" y="11402"/>
                    <a:pt x="8856" y="11175"/>
                    <a:pt x="8799" y="10948"/>
                  </a:cubicBezTo>
                  <a:cubicBezTo>
                    <a:pt x="8690" y="10618"/>
                    <a:pt x="8799" y="10618"/>
                    <a:pt x="8799" y="10508"/>
                  </a:cubicBezTo>
                  <a:lnTo>
                    <a:pt x="8799" y="10005"/>
                  </a:lnTo>
                  <a:lnTo>
                    <a:pt x="8799" y="10005"/>
                  </a:lnTo>
                  <a:cubicBezTo>
                    <a:pt x="8829" y="9818"/>
                    <a:pt x="8869" y="9569"/>
                    <a:pt x="8909" y="9408"/>
                  </a:cubicBezTo>
                  <a:cubicBezTo>
                    <a:pt x="8999" y="9228"/>
                    <a:pt x="9089" y="8975"/>
                    <a:pt x="9119" y="8769"/>
                  </a:cubicBezTo>
                  <a:lnTo>
                    <a:pt x="9119" y="8769"/>
                  </a:lnTo>
                  <a:lnTo>
                    <a:pt x="9239" y="8528"/>
                  </a:lnTo>
                  <a:cubicBezTo>
                    <a:pt x="9385" y="8310"/>
                    <a:pt x="9770" y="7900"/>
                    <a:pt x="9730" y="7900"/>
                  </a:cubicBezTo>
                  <a:cubicBezTo>
                    <a:pt x="9709" y="7900"/>
                    <a:pt x="9576" y="8009"/>
                    <a:pt x="9239" y="8308"/>
                  </a:cubicBezTo>
                  <a:cubicBezTo>
                    <a:pt x="9459" y="8088"/>
                    <a:pt x="9679" y="7868"/>
                    <a:pt x="9899" y="7648"/>
                  </a:cubicBezTo>
                  <a:lnTo>
                    <a:pt x="10009" y="7538"/>
                  </a:lnTo>
                  <a:lnTo>
                    <a:pt x="10009" y="7538"/>
                  </a:lnTo>
                  <a:cubicBezTo>
                    <a:pt x="10339" y="7318"/>
                    <a:pt x="10559" y="7208"/>
                    <a:pt x="10889" y="7098"/>
                  </a:cubicBezTo>
                  <a:cubicBezTo>
                    <a:pt x="10925" y="7074"/>
                    <a:pt x="10954" y="7054"/>
                    <a:pt x="10978" y="7036"/>
                  </a:cubicBezTo>
                  <a:lnTo>
                    <a:pt x="10978" y="7036"/>
                  </a:lnTo>
                  <a:lnTo>
                    <a:pt x="11219" y="6988"/>
                  </a:lnTo>
                  <a:lnTo>
                    <a:pt x="11659" y="6878"/>
                  </a:lnTo>
                  <a:lnTo>
                    <a:pt x="11989" y="6878"/>
                  </a:lnTo>
                  <a:cubicBezTo>
                    <a:pt x="12090" y="6838"/>
                    <a:pt x="12121" y="6812"/>
                    <a:pt x="12107" y="6797"/>
                  </a:cubicBezTo>
                  <a:lnTo>
                    <a:pt x="12107" y="6797"/>
                  </a:lnTo>
                  <a:cubicBezTo>
                    <a:pt x="12136" y="6796"/>
                    <a:pt x="12166" y="6796"/>
                    <a:pt x="12195" y="6796"/>
                  </a:cubicBezTo>
                  <a:cubicBezTo>
                    <a:pt x="12402" y="6796"/>
                    <a:pt x="12594"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1" y="137"/>
                    <a:pt x="13361" y="0"/>
                    <a:pt x="123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9" name="Google Shape;1699;p39"/>
            <p:cNvSpPr/>
            <p:nvPr/>
          </p:nvSpPr>
          <p:spPr>
            <a:xfrm>
              <a:off x="1566225" y="3495400"/>
              <a:ext cx="412475" cy="509625"/>
            </a:xfrm>
            <a:custGeom>
              <a:avLst/>
              <a:gdLst/>
              <a:ahLst/>
              <a:cxnLst/>
              <a:rect l="l" t="t" r="r" b="b"/>
              <a:pathLst>
                <a:path w="16499" h="20385" extrusionOk="0">
                  <a:moveTo>
                    <a:pt x="6966" y="10381"/>
                  </a:moveTo>
                  <a:lnTo>
                    <a:pt x="6966" y="10381"/>
                  </a:lnTo>
                  <a:cubicBezTo>
                    <a:pt x="6971" y="10442"/>
                    <a:pt x="6975" y="10501"/>
                    <a:pt x="6977" y="10550"/>
                  </a:cubicBezTo>
                  <a:lnTo>
                    <a:pt x="6977" y="10550"/>
                  </a:lnTo>
                  <a:cubicBezTo>
                    <a:pt x="7027" y="10526"/>
                    <a:pt x="7024" y="10457"/>
                    <a:pt x="6966" y="10381"/>
                  </a:cubicBezTo>
                  <a:close/>
                  <a:moveTo>
                    <a:pt x="7150" y="11110"/>
                  </a:moveTo>
                  <a:cubicBezTo>
                    <a:pt x="7150" y="11110"/>
                    <a:pt x="7186" y="11205"/>
                    <a:pt x="7226" y="11318"/>
                  </a:cubicBezTo>
                  <a:lnTo>
                    <a:pt x="7226" y="11318"/>
                  </a:lnTo>
                  <a:cubicBezTo>
                    <a:pt x="7193" y="11248"/>
                    <a:pt x="7150" y="11179"/>
                    <a:pt x="7150" y="11110"/>
                  </a:cubicBezTo>
                  <a:close/>
                  <a:moveTo>
                    <a:pt x="7260" y="11414"/>
                  </a:moveTo>
                  <a:cubicBezTo>
                    <a:pt x="7260" y="11423"/>
                    <a:pt x="7260" y="11431"/>
                    <a:pt x="7260" y="11440"/>
                  </a:cubicBezTo>
                  <a:cubicBezTo>
                    <a:pt x="7266" y="11449"/>
                    <a:pt x="7272" y="11458"/>
                    <a:pt x="7278" y="11467"/>
                  </a:cubicBezTo>
                  <a:lnTo>
                    <a:pt x="7278" y="11467"/>
                  </a:lnTo>
                  <a:cubicBezTo>
                    <a:pt x="7272" y="11450"/>
                    <a:pt x="7266" y="11432"/>
                    <a:pt x="7260" y="11414"/>
                  </a:cubicBezTo>
                  <a:close/>
                  <a:moveTo>
                    <a:pt x="8710" y="13146"/>
                  </a:moveTo>
                  <a:cubicBezTo>
                    <a:pt x="8729" y="13146"/>
                    <a:pt x="8861" y="13197"/>
                    <a:pt x="8992" y="13249"/>
                  </a:cubicBezTo>
                  <a:lnTo>
                    <a:pt x="8992" y="13249"/>
                  </a:lnTo>
                  <a:cubicBezTo>
                    <a:pt x="8930" y="13233"/>
                    <a:pt x="8866" y="13216"/>
                    <a:pt x="8800" y="13199"/>
                  </a:cubicBezTo>
                  <a:cubicBezTo>
                    <a:pt x="8724" y="13161"/>
                    <a:pt x="8700" y="13146"/>
                    <a:pt x="8710" y="13146"/>
                  </a:cubicBezTo>
                  <a:close/>
                  <a:moveTo>
                    <a:pt x="9077" y="13283"/>
                  </a:moveTo>
                  <a:cubicBezTo>
                    <a:pt x="9182" y="13326"/>
                    <a:pt x="9269" y="13362"/>
                    <a:pt x="9266" y="13362"/>
                  </a:cubicBezTo>
                  <a:cubicBezTo>
                    <a:pt x="9264" y="13362"/>
                    <a:pt x="9224" y="13347"/>
                    <a:pt x="9129" y="13309"/>
                  </a:cubicBezTo>
                  <a:lnTo>
                    <a:pt x="9077" y="13283"/>
                  </a:lnTo>
                  <a:close/>
                  <a:moveTo>
                    <a:pt x="9671" y="13480"/>
                  </a:moveTo>
                  <a:cubicBezTo>
                    <a:pt x="9741" y="13480"/>
                    <a:pt x="9936" y="13493"/>
                    <a:pt x="10339" y="13529"/>
                  </a:cubicBezTo>
                  <a:lnTo>
                    <a:pt x="10119" y="13529"/>
                  </a:lnTo>
                  <a:cubicBezTo>
                    <a:pt x="9899" y="13529"/>
                    <a:pt x="9533" y="13480"/>
                    <a:pt x="9671" y="13480"/>
                  </a:cubicBezTo>
                  <a:close/>
                  <a:moveTo>
                    <a:pt x="11549" y="13498"/>
                  </a:moveTo>
                  <a:cubicBezTo>
                    <a:pt x="11551" y="13498"/>
                    <a:pt x="11492" y="13506"/>
                    <a:pt x="11329" y="13529"/>
                  </a:cubicBezTo>
                  <a:lnTo>
                    <a:pt x="11302" y="13529"/>
                  </a:lnTo>
                  <a:cubicBezTo>
                    <a:pt x="11429" y="13513"/>
                    <a:pt x="11547" y="13498"/>
                    <a:pt x="11549" y="13498"/>
                  </a:cubicBezTo>
                  <a:close/>
                  <a:moveTo>
                    <a:pt x="7810" y="1"/>
                  </a:moveTo>
                  <a:cubicBezTo>
                    <a:pt x="7223" y="1"/>
                    <a:pt x="6636" y="147"/>
                    <a:pt x="6050" y="441"/>
                  </a:cubicBezTo>
                  <a:lnTo>
                    <a:pt x="6160" y="441"/>
                  </a:lnTo>
                  <a:cubicBezTo>
                    <a:pt x="2420" y="2091"/>
                    <a:pt x="0" y="5830"/>
                    <a:pt x="110" y="9900"/>
                  </a:cubicBezTo>
                  <a:cubicBezTo>
                    <a:pt x="110" y="13859"/>
                    <a:pt x="2310" y="17489"/>
                    <a:pt x="5720" y="19249"/>
                  </a:cubicBezTo>
                  <a:cubicBezTo>
                    <a:pt x="7322" y="20015"/>
                    <a:pt x="9013" y="20384"/>
                    <a:pt x="10708" y="20384"/>
                  </a:cubicBezTo>
                  <a:cubicBezTo>
                    <a:pt x="11689" y="20384"/>
                    <a:pt x="12671" y="20261"/>
                    <a:pt x="13639" y="20019"/>
                  </a:cubicBezTo>
                  <a:cubicBezTo>
                    <a:pt x="15399" y="19579"/>
                    <a:pt x="16499" y="17599"/>
                    <a:pt x="16059" y="15839"/>
                  </a:cubicBezTo>
                  <a:cubicBezTo>
                    <a:pt x="15596" y="14266"/>
                    <a:pt x="14199" y="13316"/>
                    <a:pt x="12654" y="13316"/>
                  </a:cubicBezTo>
                  <a:cubicBezTo>
                    <a:pt x="12363" y="13316"/>
                    <a:pt x="12066" y="13350"/>
                    <a:pt x="11769" y="13419"/>
                  </a:cubicBezTo>
                  <a:lnTo>
                    <a:pt x="11109" y="13529"/>
                  </a:lnTo>
                  <a:lnTo>
                    <a:pt x="10339" y="13529"/>
                  </a:lnTo>
                  <a:lnTo>
                    <a:pt x="9899" y="13419"/>
                  </a:lnTo>
                  <a:cubicBezTo>
                    <a:pt x="9629" y="13419"/>
                    <a:pt x="9358" y="13345"/>
                    <a:pt x="9027" y="13258"/>
                  </a:cubicBezTo>
                  <a:lnTo>
                    <a:pt x="9027" y="13258"/>
                  </a:lnTo>
                  <a:lnTo>
                    <a:pt x="8690" y="13089"/>
                  </a:lnTo>
                  <a:lnTo>
                    <a:pt x="8414" y="12906"/>
                  </a:lnTo>
                  <a:lnTo>
                    <a:pt x="8414" y="12906"/>
                  </a:lnTo>
                  <a:cubicBezTo>
                    <a:pt x="8139" y="12539"/>
                    <a:pt x="8127" y="12533"/>
                    <a:pt x="7920" y="12429"/>
                  </a:cubicBezTo>
                  <a:cubicBezTo>
                    <a:pt x="7920" y="12429"/>
                    <a:pt x="7810" y="12319"/>
                    <a:pt x="7700" y="12210"/>
                  </a:cubicBezTo>
                  <a:cubicBezTo>
                    <a:pt x="7700" y="12210"/>
                    <a:pt x="7697" y="12204"/>
                    <a:pt x="7691" y="12193"/>
                  </a:cubicBezTo>
                  <a:lnTo>
                    <a:pt x="7691" y="12193"/>
                  </a:lnTo>
                  <a:cubicBezTo>
                    <a:pt x="7802" y="12312"/>
                    <a:pt x="7920" y="12429"/>
                    <a:pt x="7920" y="12429"/>
                  </a:cubicBezTo>
                  <a:lnTo>
                    <a:pt x="7590" y="11990"/>
                  </a:lnTo>
                  <a:cubicBezTo>
                    <a:pt x="7587" y="11988"/>
                    <a:pt x="7584" y="11986"/>
                    <a:pt x="7582" y="11984"/>
                  </a:cubicBezTo>
                  <a:lnTo>
                    <a:pt x="7582" y="11984"/>
                  </a:lnTo>
                  <a:cubicBezTo>
                    <a:pt x="7502" y="11836"/>
                    <a:pt x="7391" y="11639"/>
                    <a:pt x="7278" y="11467"/>
                  </a:cubicBezTo>
                  <a:lnTo>
                    <a:pt x="7278" y="11467"/>
                  </a:lnTo>
                  <a:cubicBezTo>
                    <a:pt x="7316" y="11579"/>
                    <a:pt x="7344" y="11673"/>
                    <a:pt x="7333" y="11673"/>
                  </a:cubicBezTo>
                  <a:cubicBezTo>
                    <a:pt x="7326" y="11673"/>
                    <a:pt x="7304" y="11638"/>
                    <a:pt x="7260" y="11550"/>
                  </a:cubicBezTo>
                  <a:cubicBezTo>
                    <a:pt x="7260" y="11550"/>
                    <a:pt x="7260" y="11503"/>
                    <a:pt x="7260" y="11440"/>
                  </a:cubicBezTo>
                  <a:cubicBezTo>
                    <a:pt x="7260" y="11427"/>
                    <a:pt x="7258" y="11415"/>
                    <a:pt x="7256" y="11403"/>
                  </a:cubicBezTo>
                  <a:lnTo>
                    <a:pt x="7256" y="11403"/>
                  </a:lnTo>
                  <a:cubicBezTo>
                    <a:pt x="7257" y="11407"/>
                    <a:pt x="7258" y="11410"/>
                    <a:pt x="7260" y="11414"/>
                  </a:cubicBezTo>
                  <a:lnTo>
                    <a:pt x="7260" y="11414"/>
                  </a:lnTo>
                  <a:cubicBezTo>
                    <a:pt x="7260" y="11387"/>
                    <a:pt x="7260" y="11358"/>
                    <a:pt x="7260" y="11330"/>
                  </a:cubicBezTo>
                  <a:cubicBezTo>
                    <a:pt x="7166" y="11048"/>
                    <a:pt x="7072" y="10847"/>
                    <a:pt x="6978" y="10589"/>
                  </a:cubicBezTo>
                  <a:lnTo>
                    <a:pt x="6978" y="10589"/>
                  </a:lnTo>
                  <a:cubicBezTo>
                    <a:pt x="6979" y="10640"/>
                    <a:pt x="6977" y="10672"/>
                    <a:pt x="6970" y="10672"/>
                  </a:cubicBezTo>
                  <a:cubicBezTo>
                    <a:pt x="6962" y="10672"/>
                    <a:pt x="6950" y="10640"/>
                    <a:pt x="6930" y="10560"/>
                  </a:cubicBezTo>
                  <a:cubicBezTo>
                    <a:pt x="6944" y="10560"/>
                    <a:pt x="6956" y="10558"/>
                    <a:pt x="6966" y="10555"/>
                  </a:cubicBezTo>
                  <a:lnTo>
                    <a:pt x="6966" y="10555"/>
                  </a:lnTo>
                  <a:cubicBezTo>
                    <a:pt x="6970" y="10566"/>
                    <a:pt x="6974" y="10578"/>
                    <a:pt x="6978" y="10589"/>
                  </a:cubicBezTo>
                  <a:lnTo>
                    <a:pt x="6978" y="10589"/>
                  </a:lnTo>
                  <a:cubicBezTo>
                    <a:pt x="6978" y="10577"/>
                    <a:pt x="6978" y="10564"/>
                    <a:pt x="6977" y="10550"/>
                  </a:cubicBezTo>
                  <a:lnTo>
                    <a:pt x="6977" y="10550"/>
                  </a:lnTo>
                  <a:cubicBezTo>
                    <a:pt x="6974" y="10552"/>
                    <a:pt x="6970" y="10553"/>
                    <a:pt x="6966" y="10555"/>
                  </a:cubicBezTo>
                  <a:lnTo>
                    <a:pt x="6966" y="10555"/>
                  </a:lnTo>
                  <a:cubicBezTo>
                    <a:pt x="6954" y="10521"/>
                    <a:pt x="6942" y="10486"/>
                    <a:pt x="6930" y="10450"/>
                  </a:cubicBezTo>
                  <a:lnTo>
                    <a:pt x="6930" y="10340"/>
                  </a:lnTo>
                  <a:cubicBezTo>
                    <a:pt x="6943" y="10353"/>
                    <a:pt x="6955" y="10367"/>
                    <a:pt x="6966" y="10381"/>
                  </a:cubicBezTo>
                  <a:lnTo>
                    <a:pt x="6966" y="10381"/>
                  </a:lnTo>
                  <a:cubicBezTo>
                    <a:pt x="6951" y="10203"/>
                    <a:pt x="6930" y="10010"/>
                    <a:pt x="6930" y="10010"/>
                  </a:cubicBezTo>
                  <a:lnTo>
                    <a:pt x="6930" y="9570"/>
                  </a:lnTo>
                  <a:cubicBezTo>
                    <a:pt x="6930" y="9350"/>
                    <a:pt x="6930" y="9460"/>
                    <a:pt x="6930" y="9350"/>
                  </a:cubicBezTo>
                  <a:cubicBezTo>
                    <a:pt x="6930" y="9020"/>
                    <a:pt x="7040" y="8690"/>
                    <a:pt x="7150" y="8470"/>
                  </a:cubicBezTo>
                  <a:lnTo>
                    <a:pt x="7150" y="8470"/>
                  </a:lnTo>
                  <a:cubicBezTo>
                    <a:pt x="7043" y="8684"/>
                    <a:pt x="7005" y="8759"/>
                    <a:pt x="7003" y="8759"/>
                  </a:cubicBezTo>
                  <a:cubicBezTo>
                    <a:pt x="6999" y="8759"/>
                    <a:pt x="7150" y="8434"/>
                    <a:pt x="7150" y="8360"/>
                  </a:cubicBezTo>
                  <a:cubicBezTo>
                    <a:pt x="7155" y="8350"/>
                    <a:pt x="7161" y="8339"/>
                    <a:pt x="7167" y="8328"/>
                  </a:cubicBezTo>
                  <a:lnTo>
                    <a:pt x="7167" y="8328"/>
                  </a:lnTo>
                  <a:cubicBezTo>
                    <a:pt x="7157" y="8379"/>
                    <a:pt x="7150" y="8430"/>
                    <a:pt x="7150" y="8470"/>
                  </a:cubicBezTo>
                  <a:cubicBezTo>
                    <a:pt x="7173" y="8389"/>
                    <a:pt x="7191" y="8323"/>
                    <a:pt x="7205" y="8270"/>
                  </a:cubicBezTo>
                  <a:lnTo>
                    <a:pt x="7205" y="8270"/>
                  </a:lnTo>
                  <a:cubicBezTo>
                    <a:pt x="7191" y="8291"/>
                    <a:pt x="7178" y="8310"/>
                    <a:pt x="7167" y="8328"/>
                  </a:cubicBezTo>
                  <a:lnTo>
                    <a:pt x="7167" y="8328"/>
                  </a:lnTo>
                  <a:cubicBezTo>
                    <a:pt x="7193" y="8204"/>
                    <a:pt x="7237" y="8073"/>
                    <a:pt x="7246" y="8073"/>
                  </a:cubicBezTo>
                  <a:cubicBezTo>
                    <a:pt x="7252" y="8073"/>
                    <a:pt x="7243" y="8127"/>
                    <a:pt x="7205" y="8270"/>
                  </a:cubicBezTo>
                  <a:lnTo>
                    <a:pt x="7205" y="8270"/>
                  </a:lnTo>
                  <a:cubicBezTo>
                    <a:pt x="7381" y="8015"/>
                    <a:pt x="7810" y="7564"/>
                    <a:pt x="7810" y="7370"/>
                  </a:cubicBezTo>
                  <a:lnTo>
                    <a:pt x="7810" y="7370"/>
                  </a:lnTo>
                  <a:lnTo>
                    <a:pt x="8030" y="7150"/>
                  </a:lnTo>
                  <a:lnTo>
                    <a:pt x="8085" y="7123"/>
                  </a:lnTo>
                  <a:lnTo>
                    <a:pt x="8085" y="7123"/>
                  </a:lnTo>
                  <a:cubicBezTo>
                    <a:pt x="8002" y="7178"/>
                    <a:pt x="7920" y="7260"/>
                    <a:pt x="7810" y="7370"/>
                  </a:cubicBezTo>
                  <a:cubicBezTo>
                    <a:pt x="7854" y="7326"/>
                    <a:pt x="7986" y="7212"/>
                    <a:pt x="8107" y="7111"/>
                  </a:cubicBezTo>
                  <a:lnTo>
                    <a:pt x="8107" y="7111"/>
                  </a:lnTo>
                  <a:lnTo>
                    <a:pt x="8085" y="7123"/>
                  </a:lnTo>
                  <a:lnTo>
                    <a:pt x="8085" y="7123"/>
                  </a:lnTo>
                  <a:cubicBezTo>
                    <a:pt x="8096" y="7115"/>
                    <a:pt x="8108" y="7107"/>
                    <a:pt x="8120" y="7101"/>
                  </a:cubicBezTo>
                  <a:lnTo>
                    <a:pt x="8120" y="7101"/>
                  </a:lnTo>
                  <a:cubicBezTo>
                    <a:pt x="8116" y="7104"/>
                    <a:pt x="8111" y="7108"/>
                    <a:pt x="8107" y="7111"/>
                  </a:cubicBezTo>
                  <a:lnTo>
                    <a:pt x="8107" y="7111"/>
                  </a:lnTo>
                  <a:lnTo>
                    <a:pt x="8202" y="7064"/>
                  </a:lnTo>
                  <a:lnTo>
                    <a:pt x="8202" y="7064"/>
                  </a:lnTo>
                  <a:cubicBezTo>
                    <a:pt x="8250" y="7048"/>
                    <a:pt x="8301" y="7040"/>
                    <a:pt x="8360" y="7040"/>
                  </a:cubicBezTo>
                  <a:cubicBezTo>
                    <a:pt x="8690" y="6710"/>
                    <a:pt x="9129" y="6600"/>
                    <a:pt x="9569" y="6380"/>
                  </a:cubicBezTo>
                  <a:cubicBezTo>
                    <a:pt x="10339" y="5940"/>
                    <a:pt x="10889" y="5170"/>
                    <a:pt x="11109" y="4290"/>
                  </a:cubicBezTo>
                  <a:cubicBezTo>
                    <a:pt x="11659" y="2531"/>
                    <a:pt x="10559" y="551"/>
                    <a:pt x="8690" y="111"/>
                  </a:cubicBezTo>
                  <a:cubicBezTo>
                    <a:pt x="8396" y="37"/>
                    <a:pt x="8103" y="1"/>
                    <a:pt x="781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0" name="Google Shape;1700;p39"/>
            <p:cNvSpPr/>
            <p:nvPr/>
          </p:nvSpPr>
          <p:spPr>
            <a:xfrm>
              <a:off x="2184900" y="3496700"/>
              <a:ext cx="485825" cy="510175"/>
            </a:xfrm>
            <a:custGeom>
              <a:avLst/>
              <a:gdLst/>
              <a:ahLst/>
              <a:cxnLst/>
              <a:rect l="l" t="t" r="r" b="b"/>
              <a:pathLst>
                <a:path w="19433" h="20407" extrusionOk="0">
                  <a:moveTo>
                    <a:pt x="8959" y="9068"/>
                  </a:moveTo>
                  <a:cubicBezTo>
                    <a:pt x="8926" y="9145"/>
                    <a:pt x="8899" y="9201"/>
                    <a:pt x="8891" y="9201"/>
                  </a:cubicBezTo>
                  <a:cubicBezTo>
                    <a:pt x="8883" y="9201"/>
                    <a:pt x="8888" y="9166"/>
                    <a:pt x="8910" y="9078"/>
                  </a:cubicBezTo>
                  <a:cubicBezTo>
                    <a:pt x="8930" y="9078"/>
                    <a:pt x="8946" y="9074"/>
                    <a:pt x="8959" y="9068"/>
                  </a:cubicBezTo>
                  <a:close/>
                  <a:moveTo>
                    <a:pt x="8800" y="10618"/>
                  </a:moveTo>
                  <a:cubicBezTo>
                    <a:pt x="8825" y="10711"/>
                    <a:pt x="8848" y="10795"/>
                    <a:pt x="8867" y="10870"/>
                  </a:cubicBezTo>
                  <a:lnTo>
                    <a:pt x="8867" y="10870"/>
                  </a:lnTo>
                  <a:cubicBezTo>
                    <a:pt x="8849" y="10788"/>
                    <a:pt x="8828" y="10703"/>
                    <a:pt x="8800" y="10618"/>
                  </a:cubicBezTo>
                  <a:close/>
                  <a:moveTo>
                    <a:pt x="8867" y="10870"/>
                  </a:moveTo>
                  <a:cubicBezTo>
                    <a:pt x="8903" y="11039"/>
                    <a:pt x="8924" y="11192"/>
                    <a:pt x="8964" y="11295"/>
                  </a:cubicBezTo>
                  <a:lnTo>
                    <a:pt x="8964" y="11295"/>
                  </a:lnTo>
                  <a:cubicBezTo>
                    <a:pt x="8950" y="11211"/>
                    <a:pt x="8920" y="11075"/>
                    <a:pt x="8867" y="10870"/>
                  </a:cubicBezTo>
                  <a:close/>
                  <a:moveTo>
                    <a:pt x="9639" y="12826"/>
                  </a:moveTo>
                  <a:lnTo>
                    <a:pt x="9639" y="12826"/>
                  </a:lnTo>
                  <a:cubicBezTo>
                    <a:pt x="9692" y="12903"/>
                    <a:pt x="9728" y="12960"/>
                    <a:pt x="9718" y="12960"/>
                  </a:cubicBezTo>
                  <a:cubicBezTo>
                    <a:pt x="9714" y="12960"/>
                    <a:pt x="9702" y="12950"/>
                    <a:pt x="9680" y="12927"/>
                  </a:cubicBezTo>
                  <a:lnTo>
                    <a:pt x="9639" y="12826"/>
                  </a:lnTo>
                  <a:close/>
                  <a:moveTo>
                    <a:pt x="12339" y="0"/>
                  </a:moveTo>
                  <a:cubicBezTo>
                    <a:pt x="11130" y="0"/>
                    <a:pt x="9932" y="191"/>
                    <a:pt x="8800" y="609"/>
                  </a:cubicBezTo>
                  <a:cubicBezTo>
                    <a:pt x="2751" y="2809"/>
                    <a:pt x="1" y="9738"/>
                    <a:pt x="2971" y="15457"/>
                  </a:cubicBezTo>
                  <a:cubicBezTo>
                    <a:pt x="4070" y="17437"/>
                    <a:pt x="5830" y="19087"/>
                    <a:pt x="7920" y="19967"/>
                  </a:cubicBezTo>
                  <a:cubicBezTo>
                    <a:pt x="8433" y="20260"/>
                    <a:pt x="8995" y="20407"/>
                    <a:pt x="9606" y="20407"/>
                  </a:cubicBezTo>
                  <a:cubicBezTo>
                    <a:pt x="9912" y="20407"/>
                    <a:pt x="10230" y="20370"/>
                    <a:pt x="10560" y="20297"/>
                  </a:cubicBezTo>
                  <a:cubicBezTo>
                    <a:pt x="11330" y="20077"/>
                    <a:pt x="12100" y="19527"/>
                    <a:pt x="12540" y="18757"/>
                  </a:cubicBezTo>
                  <a:cubicBezTo>
                    <a:pt x="13309" y="17217"/>
                    <a:pt x="13089" y="14797"/>
                    <a:pt x="11330" y="14027"/>
                  </a:cubicBezTo>
                  <a:lnTo>
                    <a:pt x="11550" y="13917"/>
                  </a:lnTo>
                  <a:cubicBezTo>
                    <a:pt x="11110" y="13807"/>
                    <a:pt x="10780" y="13587"/>
                    <a:pt x="10450" y="13477"/>
                  </a:cubicBezTo>
                  <a:lnTo>
                    <a:pt x="10120" y="13147"/>
                  </a:lnTo>
                  <a:cubicBezTo>
                    <a:pt x="10002" y="13069"/>
                    <a:pt x="9941" y="13033"/>
                    <a:pt x="9917" y="13024"/>
                  </a:cubicBezTo>
                  <a:lnTo>
                    <a:pt x="9917" y="13024"/>
                  </a:lnTo>
                  <a:cubicBezTo>
                    <a:pt x="9793" y="12913"/>
                    <a:pt x="9701" y="12795"/>
                    <a:pt x="9570" y="12597"/>
                  </a:cubicBezTo>
                  <a:lnTo>
                    <a:pt x="9533" y="12561"/>
                  </a:lnTo>
                  <a:lnTo>
                    <a:pt x="9460" y="12377"/>
                  </a:lnTo>
                  <a:cubicBezTo>
                    <a:pt x="9307" y="12224"/>
                    <a:pt x="9207" y="12071"/>
                    <a:pt x="9123" y="11881"/>
                  </a:cubicBezTo>
                  <a:lnTo>
                    <a:pt x="9123" y="11881"/>
                  </a:lnTo>
                  <a:cubicBezTo>
                    <a:pt x="9099" y="11761"/>
                    <a:pt x="9020" y="11574"/>
                    <a:pt x="9020" y="11388"/>
                  </a:cubicBezTo>
                  <a:cubicBezTo>
                    <a:pt x="8997" y="11365"/>
                    <a:pt x="8980" y="11333"/>
                    <a:pt x="8964" y="11295"/>
                  </a:cubicBezTo>
                  <a:lnTo>
                    <a:pt x="8964" y="11295"/>
                  </a:lnTo>
                  <a:cubicBezTo>
                    <a:pt x="8977" y="11370"/>
                    <a:pt x="8977" y="11402"/>
                    <a:pt x="8967" y="11402"/>
                  </a:cubicBezTo>
                  <a:cubicBezTo>
                    <a:pt x="8943" y="11402"/>
                    <a:pt x="8857" y="11175"/>
                    <a:pt x="8800" y="10948"/>
                  </a:cubicBezTo>
                  <a:cubicBezTo>
                    <a:pt x="8690" y="10618"/>
                    <a:pt x="8800" y="10618"/>
                    <a:pt x="8800" y="10508"/>
                  </a:cubicBezTo>
                  <a:lnTo>
                    <a:pt x="8800" y="10005"/>
                  </a:lnTo>
                  <a:lnTo>
                    <a:pt x="8800" y="10005"/>
                  </a:lnTo>
                  <a:cubicBezTo>
                    <a:pt x="8829" y="9818"/>
                    <a:pt x="8870" y="9569"/>
                    <a:pt x="8910" y="9408"/>
                  </a:cubicBezTo>
                  <a:cubicBezTo>
                    <a:pt x="9000" y="9228"/>
                    <a:pt x="9090" y="8975"/>
                    <a:pt x="9119" y="8769"/>
                  </a:cubicBezTo>
                  <a:lnTo>
                    <a:pt x="9119" y="8769"/>
                  </a:lnTo>
                  <a:lnTo>
                    <a:pt x="9240" y="8528"/>
                  </a:lnTo>
                  <a:cubicBezTo>
                    <a:pt x="9385" y="8310"/>
                    <a:pt x="9770" y="7900"/>
                    <a:pt x="9730" y="7900"/>
                  </a:cubicBezTo>
                  <a:cubicBezTo>
                    <a:pt x="9709" y="7900"/>
                    <a:pt x="9576" y="8009"/>
                    <a:pt x="9240" y="8308"/>
                  </a:cubicBezTo>
                  <a:cubicBezTo>
                    <a:pt x="9460" y="8088"/>
                    <a:pt x="9680" y="7868"/>
                    <a:pt x="9900" y="7648"/>
                  </a:cubicBezTo>
                  <a:lnTo>
                    <a:pt x="10010" y="7538"/>
                  </a:lnTo>
                  <a:lnTo>
                    <a:pt x="10010" y="7538"/>
                  </a:lnTo>
                  <a:cubicBezTo>
                    <a:pt x="10340" y="7318"/>
                    <a:pt x="10560" y="7208"/>
                    <a:pt x="10890" y="7098"/>
                  </a:cubicBezTo>
                  <a:cubicBezTo>
                    <a:pt x="10925" y="7074"/>
                    <a:pt x="10955" y="7054"/>
                    <a:pt x="10979" y="7036"/>
                  </a:cubicBezTo>
                  <a:lnTo>
                    <a:pt x="10979" y="7036"/>
                  </a:lnTo>
                  <a:lnTo>
                    <a:pt x="11220" y="6988"/>
                  </a:lnTo>
                  <a:lnTo>
                    <a:pt x="11660" y="6878"/>
                  </a:lnTo>
                  <a:lnTo>
                    <a:pt x="11990" y="6878"/>
                  </a:lnTo>
                  <a:cubicBezTo>
                    <a:pt x="12091" y="6838"/>
                    <a:pt x="12121" y="6812"/>
                    <a:pt x="12107" y="6797"/>
                  </a:cubicBezTo>
                  <a:lnTo>
                    <a:pt x="12107" y="6797"/>
                  </a:lnTo>
                  <a:cubicBezTo>
                    <a:pt x="12137" y="6796"/>
                    <a:pt x="12166" y="6796"/>
                    <a:pt x="12196" y="6796"/>
                  </a:cubicBezTo>
                  <a:cubicBezTo>
                    <a:pt x="12402" y="6796"/>
                    <a:pt x="12595"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2" y="137"/>
                    <a:pt x="13361" y="0"/>
                    <a:pt x="1233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1" name="Google Shape;1701;p39"/>
            <p:cNvSpPr/>
            <p:nvPr/>
          </p:nvSpPr>
          <p:spPr>
            <a:xfrm>
              <a:off x="2899825" y="3495400"/>
              <a:ext cx="409750" cy="509625"/>
            </a:xfrm>
            <a:custGeom>
              <a:avLst/>
              <a:gdLst/>
              <a:ahLst/>
              <a:cxnLst/>
              <a:rect l="l" t="t" r="r" b="b"/>
              <a:pathLst>
                <a:path w="16390" h="20385" extrusionOk="0">
                  <a:moveTo>
                    <a:pt x="8066" y="7100"/>
                  </a:moveTo>
                  <a:cubicBezTo>
                    <a:pt x="7985" y="7168"/>
                    <a:pt x="7899" y="7244"/>
                    <a:pt x="7850" y="7301"/>
                  </a:cubicBezTo>
                  <a:lnTo>
                    <a:pt x="7850" y="7301"/>
                  </a:lnTo>
                  <a:cubicBezTo>
                    <a:pt x="7911" y="7211"/>
                    <a:pt x="7991" y="7143"/>
                    <a:pt x="8066" y="7100"/>
                  </a:cubicBezTo>
                  <a:close/>
                  <a:moveTo>
                    <a:pt x="7184" y="8073"/>
                  </a:moveTo>
                  <a:cubicBezTo>
                    <a:pt x="7196" y="8073"/>
                    <a:pt x="7167" y="8175"/>
                    <a:pt x="7040" y="8470"/>
                  </a:cubicBezTo>
                  <a:cubicBezTo>
                    <a:pt x="7040" y="8334"/>
                    <a:pt x="7165" y="8073"/>
                    <a:pt x="7184" y="8073"/>
                  </a:cubicBezTo>
                  <a:close/>
                  <a:moveTo>
                    <a:pt x="7040" y="8470"/>
                  </a:moveTo>
                  <a:lnTo>
                    <a:pt x="7040" y="8470"/>
                  </a:lnTo>
                  <a:cubicBezTo>
                    <a:pt x="7003" y="8582"/>
                    <a:pt x="6978" y="8656"/>
                    <a:pt x="6963" y="8701"/>
                  </a:cubicBezTo>
                  <a:lnTo>
                    <a:pt x="6963" y="8701"/>
                  </a:lnTo>
                  <a:cubicBezTo>
                    <a:pt x="6983" y="8616"/>
                    <a:pt x="7006" y="8538"/>
                    <a:pt x="7040" y="8470"/>
                  </a:cubicBezTo>
                  <a:close/>
                  <a:moveTo>
                    <a:pt x="6854" y="9495"/>
                  </a:moveTo>
                  <a:lnTo>
                    <a:pt x="6854" y="9495"/>
                  </a:ln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199"/>
                  </a:cubicBezTo>
                  <a:cubicBezTo>
                    <a:pt x="8705" y="13161"/>
                    <a:pt x="8669" y="13146"/>
                    <a:pt x="8672" y="13146"/>
                  </a:cubicBezTo>
                  <a:close/>
                  <a:moveTo>
                    <a:pt x="9611" y="13480"/>
                  </a:moveTo>
                  <a:cubicBezTo>
                    <a:pt x="9680" y="13480"/>
                    <a:pt x="9863" y="13493"/>
                    <a:pt x="10230" y="13529"/>
                  </a:cubicBezTo>
                  <a:lnTo>
                    <a:pt x="10010" y="13529"/>
                  </a:lnTo>
                  <a:cubicBezTo>
                    <a:pt x="9790" y="13529"/>
                    <a:pt x="9472" y="13480"/>
                    <a:pt x="9611" y="13480"/>
                  </a:cubicBezTo>
                  <a:close/>
                  <a:moveTo>
                    <a:pt x="7700" y="1"/>
                  </a:moveTo>
                  <a:cubicBezTo>
                    <a:pt x="7113" y="1"/>
                    <a:pt x="6527" y="147"/>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7"/>
                    <a:pt x="9110" y="13299"/>
                  </a:cubicBezTo>
                  <a:lnTo>
                    <a:pt x="9110" y="13299"/>
                  </a:lnTo>
                  <a:lnTo>
                    <a:pt x="8690" y="13089"/>
                  </a:lnTo>
                  <a:lnTo>
                    <a:pt x="8360" y="12869"/>
                  </a:lnTo>
                  <a:lnTo>
                    <a:pt x="8140" y="12649"/>
                  </a:lnTo>
                  <a:cubicBezTo>
                    <a:pt x="8136" y="12648"/>
                    <a:pt x="8133" y="12646"/>
                    <a:pt x="8129" y="12644"/>
                  </a:cubicBezTo>
                  <a:lnTo>
                    <a:pt x="8129" y="12644"/>
                  </a:lnTo>
                  <a:cubicBezTo>
                    <a:pt x="8000" y="12524"/>
                    <a:pt x="7949" y="12499"/>
                    <a:pt x="7810" y="12429"/>
                  </a:cubicBezTo>
                  <a:cubicBezTo>
                    <a:pt x="7810" y="12429"/>
                    <a:pt x="7789" y="12408"/>
                    <a:pt x="7765" y="12376"/>
                  </a:cubicBezTo>
                  <a:lnTo>
                    <a:pt x="7765" y="12376"/>
                  </a:lnTo>
                  <a:cubicBezTo>
                    <a:pt x="7793" y="12409"/>
                    <a:pt x="7810" y="12429"/>
                    <a:pt x="7810" y="12429"/>
                  </a:cubicBezTo>
                  <a:lnTo>
                    <a:pt x="7739" y="12334"/>
                  </a:lnTo>
                  <a:lnTo>
                    <a:pt x="7739" y="12334"/>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1" y="9138"/>
                    <a:pt x="6916" y="8926"/>
                    <a:pt x="6954" y="8743"/>
                  </a:cubicBezTo>
                  <a:lnTo>
                    <a:pt x="6954" y="8743"/>
                  </a:lnTo>
                  <a:cubicBezTo>
                    <a:pt x="6984" y="8677"/>
                    <a:pt x="7086" y="8424"/>
                    <a:pt x="7150" y="8360"/>
                  </a:cubicBezTo>
                  <a:cubicBezTo>
                    <a:pt x="7150" y="8184"/>
                    <a:pt x="7500" y="7799"/>
                    <a:pt x="7642" y="7538"/>
                  </a:cubicBezTo>
                  <a:lnTo>
                    <a:pt x="7642" y="7538"/>
                  </a:lnTo>
                  <a:lnTo>
                    <a:pt x="8030" y="7150"/>
                  </a:lnTo>
                  <a:lnTo>
                    <a:pt x="8096" y="7084"/>
                  </a:lnTo>
                  <a:lnTo>
                    <a:pt x="8096" y="7084"/>
                  </a:lnTo>
                  <a:cubicBezTo>
                    <a:pt x="8155" y="7055"/>
                    <a:pt x="8210" y="7040"/>
                    <a:pt x="8250" y="7040"/>
                  </a:cubicBezTo>
                  <a:cubicBezTo>
                    <a:pt x="8690" y="6710"/>
                    <a:pt x="9020" y="6600"/>
                    <a:pt x="9460" y="6380"/>
                  </a:cubicBezTo>
                  <a:cubicBezTo>
                    <a:pt x="10230" y="5940"/>
                    <a:pt x="10780" y="5170"/>
                    <a:pt x="11000" y="4290"/>
                  </a:cubicBezTo>
                  <a:cubicBezTo>
                    <a:pt x="11550" y="2531"/>
                    <a:pt x="10450" y="551"/>
                    <a:pt x="8580" y="111"/>
                  </a:cubicBezTo>
                  <a:cubicBezTo>
                    <a:pt x="8287" y="37"/>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2" name="Google Shape;1702;p39"/>
            <p:cNvSpPr/>
            <p:nvPr/>
          </p:nvSpPr>
          <p:spPr>
            <a:xfrm>
              <a:off x="3518525" y="3496700"/>
              <a:ext cx="483050" cy="510175"/>
            </a:xfrm>
            <a:custGeom>
              <a:avLst/>
              <a:gdLst/>
              <a:ahLst/>
              <a:cxnLst/>
              <a:rect l="l" t="t" r="r" b="b"/>
              <a:pathLst>
                <a:path w="19322" h="20407" extrusionOk="0">
                  <a:moveTo>
                    <a:pt x="9529" y="12826"/>
                  </a:moveTo>
                  <a:cubicBezTo>
                    <a:pt x="9581" y="12903"/>
                    <a:pt x="9618" y="12960"/>
                    <a:pt x="9608" y="12960"/>
                  </a:cubicBezTo>
                  <a:cubicBezTo>
                    <a:pt x="9604" y="12960"/>
                    <a:pt x="9592" y="12950"/>
                    <a:pt x="9569" y="12927"/>
                  </a:cubicBezTo>
                  <a:lnTo>
                    <a:pt x="9529" y="12826"/>
                  </a:lnTo>
                  <a:close/>
                  <a:moveTo>
                    <a:pt x="12266" y="0"/>
                  </a:moveTo>
                  <a:cubicBezTo>
                    <a:pt x="11074" y="0"/>
                    <a:pt x="9882" y="191"/>
                    <a:pt x="8689" y="609"/>
                  </a:cubicBezTo>
                  <a:cubicBezTo>
                    <a:pt x="2640" y="2809"/>
                    <a:pt x="0" y="9738"/>
                    <a:pt x="2970" y="15457"/>
                  </a:cubicBezTo>
                  <a:cubicBezTo>
                    <a:pt x="4070" y="17437"/>
                    <a:pt x="5720"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439" y="13917"/>
                  </a:lnTo>
                  <a:cubicBezTo>
                    <a:pt x="10999" y="13807"/>
                    <a:pt x="10669" y="13587"/>
                    <a:pt x="10339" y="13477"/>
                  </a:cubicBezTo>
                  <a:lnTo>
                    <a:pt x="10009" y="13147"/>
                  </a:lnTo>
                  <a:cubicBezTo>
                    <a:pt x="9892" y="13069"/>
                    <a:pt x="9830" y="13033"/>
                    <a:pt x="9806" y="13024"/>
                  </a:cubicBezTo>
                  <a:lnTo>
                    <a:pt x="9806" y="13024"/>
                  </a:lnTo>
                  <a:cubicBezTo>
                    <a:pt x="9683" y="12913"/>
                    <a:pt x="9591" y="12795"/>
                    <a:pt x="9459" y="12597"/>
                  </a:cubicBezTo>
                  <a:lnTo>
                    <a:pt x="9423" y="12561"/>
                  </a:lnTo>
                  <a:lnTo>
                    <a:pt x="9423" y="12561"/>
                  </a:lnTo>
                  <a:lnTo>
                    <a:pt x="9349" y="12377"/>
                  </a:lnTo>
                  <a:cubicBezTo>
                    <a:pt x="9196" y="12224"/>
                    <a:pt x="9096" y="12071"/>
                    <a:pt x="9013" y="11881"/>
                  </a:cubicBezTo>
                  <a:lnTo>
                    <a:pt x="9013" y="11881"/>
                  </a:lnTo>
                  <a:cubicBezTo>
                    <a:pt x="8989" y="11761"/>
                    <a:pt x="8909" y="11574"/>
                    <a:pt x="8909" y="11388"/>
                  </a:cubicBezTo>
                  <a:cubicBezTo>
                    <a:pt x="8889" y="11368"/>
                    <a:pt x="8873" y="11340"/>
                    <a:pt x="8859" y="11307"/>
                  </a:cubicBezTo>
                  <a:lnTo>
                    <a:pt x="8859" y="11307"/>
                  </a:lnTo>
                  <a:cubicBezTo>
                    <a:pt x="8871" y="11374"/>
                    <a:pt x="8873" y="11402"/>
                    <a:pt x="8869" y="11402"/>
                  </a:cubicBezTo>
                  <a:cubicBezTo>
                    <a:pt x="8861" y="11402"/>
                    <a:pt x="8831" y="11292"/>
                    <a:pt x="8813" y="11149"/>
                  </a:cubicBezTo>
                  <a:lnTo>
                    <a:pt x="8813" y="11149"/>
                  </a:lnTo>
                  <a:cubicBezTo>
                    <a:pt x="8826" y="11210"/>
                    <a:pt x="8840" y="11264"/>
                    <a:pt x="8859" y="11307"/>
                  </a:cubicBezTo>
                  <a:lnTo>
                    <a:pt x="8859" y="11307"/>
                  </a:lnTo>
                  <a:cubicBezTo>
                    <a:pt x="8849" y="11252"/>
                    <a:pt x="8831" y="11170"/>
                    <a:pt x="8803" y="11057"/>
                  </a:cubicBezTo>
                  <a:lnTo>
                    <a:pt x="8803" y="11057"/>
                  </a:lnTo>
                  <a:cubicBezTo>
                    <a:pt x="8806" y="11089"/>
                    <a:pt x="8809" y="11120"/>
                    <a:pt x="8813" y="11149"/>
                  </a:cubicBezTo>
                  <a:lnTo>
                    <a:pt x="8813" y="11149"/>
                  </a:lnTo>
                  <a:cubicBezTo>
                    <a:pt x="8794" y="11066"/>
                    <a:pt x="8778" y="10970"/>
                    <a:pt x="8756" y="10868"/>
                  </a:cubicBezTo>
                  <a:lnTo>
                    <a:pt x="8756" y="10868"/>
                  </a:lnTo>
                  <a:cubicBezTo>
                    <a:pt x="8774" y="10939"/>
                    <a:pt x="8790" y="11002"/>
                    <a:pt x="8803" y="11057"/>
                  </a:cubicBezTo>
                  <a:lnTo>
                    <a:pt x="8803" y="11057"/>
                  </a:lnTo>
                  <a:cubicBezTo>
                    <a:pt x="8801" y="11021"/>
                    <a:pt x="8799" y="10984"/>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1" y="7900"/>
                  </a:cubicBezTo>
                  <a:cubicBezTo>
                    <a:pt x="9659" y="7900"/>
                    <a:pt x="9538" y="8009"/>
                    <a:pt x="9239" y="8308"/>
                  </a:cubicBezTo>
                  <a:cubicBezTo>
                    <a:pt x="9459" y="8088"/>
                    <a:pt x="9679" y="7868"/>
                    <a:pt x="9899" y="7648"/>
                  </a:cubicBezTo>
                  <a:lnTo>
                    <a:pt x="10009" y="7538"/>
                  </a:lnTo>
                  <a:cubicBezTo>
                    <a:pt x="10229" y="7318"/>
                    <a:pt x="10559" y="7208"/>
                    <a:pt x="10779" y="7098"/>
                  </a:cubicBezTo>
                  <a:cubicBezTo>
                    <a:pt x="10803" y="7082"/>
                    <a:pt x="10824" y="7068"/>
                    <a:pt x="10842" y="7055"/>
                  </a:cubicBezTo>
                  <a:lnTo>
                    <a:pt x="10842" y="7055"/>
                  </a:lnTo>
                  <a:lnTo>
                    <a:pt x="11109" y="6988"/>
                  </a:lnTo>
                  <a:lnTo>
                    <a:pt x="11659" y="6878"/>
                  </a:lnTo>
                  <a:lnTo>
                    <a:pt x="11879" y="6878"/>
                  </a:lnTo>
                  <a:cubicBezTo>
                    <a:pt x="11997" y="6839"/>
                    <a:pt x="12045" y="6813"/>
                    <a:pt x="12047" y="6798"/>
                  </a:cubicBezTo>
                  <a:lnTo>
                    <a:pt x="12047" y="6798"/>
                  </a:lnTo>
                  <a:cubicBezTo>
                    <a:pt x="12082" y="6797"/>
                    <a:pt x="12118" y="6796"/>
                    <a:pt x="12154" y="6796"/>
                  </a:cubicBezTo>
                  <a:cubicBezTo>
                    <a:pt x="12323" y="6796"/>
                    <a:pt x="12493" y="6817"/>
                    <a:pt x="12681" y="6859"/>
                  </a:cubicBezTo>
                  <a:lnTo>
                    <a:pt x="12681" y="6859"/>
                  </a:lnTo>
                  <a:cubicBezTo>
                    <a:pt x="12667" y="6865"/>
                    <a:pt x="12656" y="6871"/>
                    <a:pt x="12649" y="6878"/>
                  </a:cubicBezTo>
                  <a:cubicBezTo>
                    <a:pt x="12979" y="6878"/>
                    <a:pt x="13199" y="6878"/>
                    <a:pt x="13529" y="6988"/>
                  </a:cubicBezTo>
                  <a:cubicBezTo>
                    <a:pt x="13895" y="7089"/>
                    <a:pt x="14244" y="7135"/>
                    <a:pt x="14572" y="7135"/>
                  </a:cubicBezTo>
                  <a:cubicBezTo>
                    <a:pt x="18179" y="7135"/>
                    <a:pt x="19322" y="1498"/>
                    <a:pt x="15289" y="389"/>
                  </a:cubicBezTo>
                  <a:cubicBezTo>
                    <a:pt x="14281" y="137"/>
                    <a:pt x="13273" y="0"/>
                    <a:pt x="1226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3" name="Google Shape;1703;p39"/>
            <p:cNvSpPr/>
            <p:nvPr/>
          </p:nvSpPr>
          <p:spPr>
            <a:xfrm>
              <a:off x="4230700" y="3495400"/>
              <a:ext cx="409725" cy="509625"/>
            </a:xfrm>
            <a:custGeom>
              <a:avLst/>
              <a:gdLst/>
              <a:ahLst/>
              <a:cxnLst/>
              <a:rect l="l" t="t" r="r" b="b"/>
              <a:pathLst>
                <a:path w="16389" h="20385" extrusionOk="0">
                  <a:moveTo>
                    <a:pt x="7985" y="7116"/>
                  </a:moveTo>
                  <a:cubicBezTo>
                    <a:pt x="7899" y="7171"/>
                    <a:pt x="7814" y="7256"/>
                    <a:pt x="7699" y="7370"/>
                  </a:cubicBezTo>
                  <a:cubicBezTo>
                    <a:pt x="7743" y="7327"/>
                    <a:pt x="7871" y="7215"/>
                    <a:pt x="7985" y="7116"/>
                  </a:cubicBezTo>
                  <a:close/>
                  <a:moveTo>
                    <a:pt x="7040" y="8470"/>
                  </a:moveTo>
                  <a:lnTo>
                    <a:pt x="7040" y="8470"/>
                  </a:lnTo>
                  <a:cubicBezTo>
                    <a:pt x="7006" y="8536"/>
                    <a:pt x="6983" y="8613"/>
                    <a:pt x="6964" y="8696"/>
                  </a:cubicBezTo>
                  <a:lnTo>
                    <a:pt x="6964" y="8696"/>
                  </a:lnTo>
                  <a:cubicBezTo>
                    <a:pt x="6979" y="8651"/>
                    <a:pt x="7003" y="8578"/>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lnTo>
                    <a:pt x="8671" y="13146"/>
                  </a:lnTo>
                  <a:cubicBezTo>
                    <a:pt x="8676" y="13146"/>
                    <a:pt x="8814" y="13198"/>
                    <a:pt x="8954" y="13251"/>
                  </a:cubicBezTo>
                  <a:lnTo>
                    <a:pt x="8954" y="13251"/>
                  </a:lnTo>
                  <a:cubicBezTo>
                    <a:pt x="8903" y="13234"/>
                    <a:pt x="8851" y="13217"/>
                    <a:pt x="8799" y="13199"/>
                  </a:cubicBezTo>
                  <a:cubicBezTo>
                    <a:pt x="8704" y="13161"/>
                    <a:pt x="8668" y="13146"/>
                    <a:pt x="8671" y="13146"/>
                  </a:cubicBezTo>
                  <a:close/>
                  <a:moveTo>
                    <a:pt x="9610" y="13480"/>
                  </a:moveTo>
                  <a:cubicBezTo>
                    <a:pt x="9679" y="13480"/>
                    <a:pt x="9863" y="13493"/>
                    <a:pt x="10229" y="13529"/>
                  </a:cubicBezTo>
                  <a:lnTo>
                    <a:pt x="10009" y="13529"/>
                  </a:lnTo>
                  <a:cubicBezTo>
                    <a:pt x="9789" y="13529"/>
                    <a:pt x="9471" y="13480"/>
                    <a:pt x="9610" y="13480"/>
                  </a:cubicBezTo>
                  <a:close/>
                  <a:moveTo>
                    <a:pt x="7675" y="1"/>
                  </a:moveTo>
                  <a:cubicBezTo>
                    <a:pt x="7064" y="1"/>
                    <a:pt x="6453" y="147"/>
                    <a:pt x="5940" y="441"/>
                  </a:cubicBezTo>
                  <a:lnTo>
                    <a:pt x="6050" y="441"/>
                  </a:ln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7"/>
                    <a:pt x="9109" y="13299"/>
                  </a:cubicBezTo>
                  <a:lnTo>
                    <a:pt x="9109" y="13299"/>
                  </a:lnTo>
                  <a:lnTo>
                    <a:pt x="8689" y="13089"/>
                  </a:lnTo>
                  <a:lnTo>
                    <a:pt x="8359" y="12869"/>
                  </a:lnTo>
                  <a:lnTo>
                    <a:pt x="8139" y="12649"/>
                  </a:lnTo>
                  <a:cubicBezTo>
                    <a:pt x="8136"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3"/>
                    <a:pt x="6866" y="9427"/>
                  </a:cubicBezTo>
                  <a:lnTo>
                    <a:pt x="6866" y="9427"/>
                  </a:lnTo>
                  <a:cubicBezTo>
                    <a:pt x="6857" y="9403"/>
                    <a:pt x="6820" y="9414"/>
                    <a:pt x="6820" y="9350"/>
                  </a:cubicBezTo>
                  <a:cubicBezTo>
                    <a:pt x="6896" y="9119"/>
                    <a:pt x="6919" y="8889"/>
                    <a:pt x="6964" y="8696"/>
                  </a:cubicBezTo>
                  <a:lnTo>
                    <a:pt x="6964" y="8696"/>
                  </a:lnTo>
                  <a:cubicBezTo>
                    <a:pt x="6949" y="8741"/>
                    <a:pt x="6942" y="8759"/>
                    <a:pt x="6942" y="8759"/>
                  </a:cubicBezTo>
                  <a:cubicBezTo>
                    <a:pt x="6939" y="8759"/>
                    <a:pt x="7040" y="8434"/>
                    <a:pt x="7040" y="8360"/>
                  </a:cubicBezTo>
                  <a:cubicBezTo>
                    <a:pt x="7040" y="8307"/>
                    <a:pt x="7078" y="8234"/>
                    <a:pt x="7135" y="8151"/>
                  </a:cubicBezTo>
                  <a:lnTo>
                    <a:pt x="7135" y="8151"/>
                  </a:lnTo>
                  <a:cubicBezTo>
                    <a:pt x="7093" y="8239"/>
                    <a:pt x="7040" y="8381"/>
                    <a:pt x="7040"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6" y="8073"/>
                    <a:pt x="7186" y="8076"/>
                    <a:pt x="7186" y="8081"/>
                  </a:cubicBezTo>
                  <a:lnTo>
                    <a:pt x="7186" y="8081"/>
                  </a:lnTo>
                  <a:cubicBezTo>
                    <a:pt x="7338" y="7880"/>
                    <a:pt x="7557" y="7639"/>
                    <a:pt x="7596" y="7474"/>
                  </a:cubicBezTo>
                  <a:lnTo>
                    <a:pt x="7596" y="7474"/>
                  </a:lnTo>
                  <a:lnTo>
                    <a:pt x="7919" y="7150"/>
                  </a:lnTo>
                  <a:lnTo>
                    <a:pt x="8029" y="7040"/>
                  </a:lnTo>
                  <a:cubicBezTo>
                    <a:pt x="8129" y="6966"/>
                    <a:pt x="8172" y="6936"/>
                    <a:pt x="8178" y="6936"/>
                  </a:cubicBezTo>
                  <a:cubicBezTo>
                    <a:pt x="8189" y="6936"/>
                    <a:pt x="8094" y="7020"/>
                    <a:pt x="7985" y="7116"/>
                  </a:cubicBezTo>
                  <a:lnTo>
                    <a:pt x="7985" y="7116"/>
                  </a:lnTo>
                  <a:cubicBezTo>
                    <a:pt x="8064" y="7065"/>
                    <a:pt x="8144"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1" y="1"/>
                    <a:pt x="76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4" name="Google Shape;1704;p39"/>
            <p:cNvSpPr/>
            <p:nvPr/>
          </p:nvSpPr>
          <p:spPr>
            <a:xfrm>
              <a:off x="4849375" y="3496700"/>
              <a:ext cx="483050" cy="510175"/>
            </a:xfrm>
            <a:custGeom>
              <a:avLst/>
              <a:gdLst/>
              <a:ahLst/>
              <a:cxnLst/>
              <a:rect l="l" t="t" r="r" b="b"/>
              <a:pathLst>
                <a:path w="19322" h="20407" extrusionOk="0">
                  <a:moveTo>
                    <a:pt x="9529" y="12826"/>
                  </a:moveTo>
                  <a:cubicBezTo>
                    <a:pt x="9582" y="12903"/>
                    <a:pt x="9618" y="12960"/>
                    <a:pt x="9608" y="12960"/>
                  </a:cubicBezTo>
                  <a:cubicBezTo>
                    <a:pt x="9604" y="12960"/>
                    <a:pt x="9592" y="12950"/>
                    <a:pt x="9570" y="12927"/>
                  </a:cubicBezTo>
                  <a:lnTo>
                    <a:pt x="9529" y="12826"/>
                  </a:lnTo>
                  <a:close/>
                  <a:moveTo>
                    <a:pt x="12266" y="0"/>
                  </a:moveTo>
                  <a:cubicBezTo>
                    <a:pt x="11074" y="0"/>
                    <a:pt x="9882" y="191"/>
                    <a:pt x="8690" y="609"/>
                  </a:cubicBezTo>
                  <a:cubicBezTo>
                    <a:pt x="2640" y="2809"/>
                    <a:pt x="1" y="9738"/>
                    <a:pt x="2970" y="15457"/>
                  </a:cubicBezTo>
                  <a:cubicBezTo>
                    <a:pt x="4070" y="17437"/>
                    <a:pt x="5720" y="19087"/>
                    <a:pt x="7810" y="19967"/>
                  </a:cubicBezTo>
                  <a:cubicBezTo>
                    <a:pt x="8323" y="20260"/>
                    <a:pt x="8934" y="20407"/>
                    <a:pt x="9545" y="20407"/>
                  </a:cubicBezTo>
                  <a:cubicBezTo>
                    <a:pt x="9851" y="20407"/>
                    <a:pt x="10156" y="20370"/>
                    <a:pt x="10450" y="20297"/>
                  </a:cubicBezTo>
                  <a:cubicBezTo>
                    <a:pt x="11329" y="20077"/>
                    <a:pt x="12099" y="19527"/>
                    <a:pt x="12539" y="18757"/>
                  </a:cubicBezTo>
                  <a:cubicBezTo>
                    <a:pt x="13309" y="17217"/>
                    <a:pt x="13089" y="14797"/>
                    <a:pt x="11329" y="14027"/>
                  </a:cubicBezTo>
                  <a:lnTo>
                    <a:pt x="11439" y="13917"/>
                  </a:lnTo>
                  <a:cubicBezTo>
                    <a:pt x="10999" y="13807"/>
                    <a:pt x="10670" y="13587"/>
                    <a:pt x="10340" y="13477"/>
                  </a:cubicBezTo>
                  <a:lnTo>
                    <a:pt x="10010" y="13147"/>
                  </a:lnTo>
                  <a:cubicBezTo>
                    <a:pt x="9892" y="13069"/>
                    <a:pt x="9830" y="13033"/>
                    <a:pt x="9806" y="13024"/>
                  </a:cubicBezTo>
                  <a:lnTo>
                    <a:pt x="9806" y="13024"/>
                  </a:lnTo>
                  <a:cubicBezTo>
                    <a:pt x="9683" y="12913"/>
                    <a:pt x="9591" y="12795"/>
                    <a:pt x="9460" y="12597"/>
                  </a:cubicBezTo>
                  <a:lnTo>
                    <a:pt x="9423" y="12561"/>
                  </a:lnTo>
                  <a:lnTo>
                    <a:pt x="9350" y="12377"/>
                  </a:lnTo>
                  <a:cubicBezTo>
                    <a:pt x="9196" y="12224"/>
                    <a:pt x="9097" y="12071"/>
                    <a:pt x="9013" y="11881"/>
                  </a:cubicBezTo>
                  <a:lnTo>
                    <a:pt x="9013" y="11881"/>
                  </a:lnTo>
                  <a:cubicBezTo>
                    <a:pt x="8989" y="11761"/>
                    <a:pt x="8910" y="11574"/>
                    <a:pt x="8910" y="11388"/>
                  </a:cubicBezTo>
                  <a:cubicBezTo>
                    <a:pt x="8890" y="11368"/>
                    <a:pt x="8873" y="11340"/>
                    <a:pt x="8859" y="11307"/>
                  </a:cubicBezTo>
                  <a:lnTo>
                    <a:pt x="8859" y="11307"/>
                  </a:lnTo>
                  <a:cubicBezTo>
                    <a:pt x="8872" y="11374"/>
                    <a:pt x="8874" y="11402"/>
                    <a:pt x="8870" y="11402"/>
                  </a:cubicBezTo>
                  <a:cubicBezTo>
                    <a:pt x="8862" y="11402"/>
                    <a:pt x="8831" y="11292"/>
                    <a:pt x="8813" y="11149"/>
                  </a:cubicBezTo>
                  <a:lnTo>
                    <a:pt x="8813" y="11149"/>
                  </a:lnTo>
                  <a:cubicBezTo>
                    <a:pt x="8827" y="11210"/>
                    <a:pt x="8841" y="11264"/>
                    <a:pt x="8859" y="11307"/>
                  </a:cubicBezTo>
                  <a:lnTo>
                    <a:pt x="8859" y="11307"/>
                  </a:lnTo>
                  <a:cubicBezTo>
                    <a:pt x="8849" y="11252"/>
                    <a:pt x="8831" y="11170"/>
                    <a:pt x="8804" y="11057"/>
                  </a:cubicBezTo>
                  <a:lnTo>
                    <a:pt x="8804" y="11057"/>
                  </a:lnTo>
                  <a:cubicBezTo>
                    <a:pt x="8806" y="11089"/>
                    <a:pt x="8809" y="11120"/>
                    <a:pt x="8813" y="11149"/>
                  </a:cubicBezTo>
                  <a:lnTo>
                    <a:pt x="8813" y="11149"/>
                  </a:lnTo>
                  <a:cubicBezTo>
                    <a:pt x="8795" y="11066"/>
                    <a:pt x="8778" y="10970"/>
                    <a:pt x="8757" y="10868"/>
                  </a:cubicBezTo>
                  <a:lnTo>
                    <a:pt x="8757" y="10868"/>
                  </a:lnTo>
                  <a:cubicBezTo>
                    <a:pt x="8775" y="10939"/>
                    <a:pt x="8791" y="11002"/>
                    <a:pt x="8804" y="11057"/>
                  </a:cubicBezTo>
                  <a:lnTo>
                    <a:pt x="8804" y="11057"/>
                  </a:lnTo>
                  <a:cubicBezTo>
                    <a:pt x="8801" y="11021"/>
                    <a:pt x="8800" y="10984"/>
                    <a:pt x="8800" y="10948"/>
                  </a:cubicBezTo>
                  <a:cubicBezTo>
                    <a:pt x="8690" y="10618"/>
                    <a:pt x="8800" y="10618"/>
                    <a:pt x="8800" y="10508"/>
                  </a:cubicBezTo>
                  <a:lnTo>
                    <a:pt x="8800" y="9628"/>
                  </a:lnTo>
                  <a:cubicBezTo>
                    <a:pt x="8794" y="9699"/>
                    <a:pt x="8789" y="9762"/>
                    <a:pt x="8784" y="9820"/>
                  </a:cubicBezTo>
                  <a:lnTo>
                    <a:pt x="8784" y="9820"/>
                  </a:lnTo>
                  <a:cubicBezTo>
                    <a:pt x="8793" y="9673"/>
                    <a:pt x="8800" y="9519"/>
                    <a:pt x="8800" y="9408"/>
                  </a:cubicBezTo>
                  <a:cubicBezTo>
                    <a:pt x="8855" y="9298"/>
                    <a:pt x="8910" y="9160"/>
                    <a:pt x="8965" y="9023"/>
                  </a:cubicBezTo>
                  <a:lnTo>
                    <a:pt x="8965" y="9023"/>
                  </a:lnTo>
                  <a:cubicBezTo>
                    <a:pt x="8992" y="8995"/>
                    <a:pt x="9020" y="8968"/>
                    <a:pt x="9020" y="8968"/>
                  </a:cubicBezTo>
                  <a:lnTo>
                    <a:pt x="9240" y="8528"/>
                  </a:lnTo>
                  <a:cubicBezTo>
                    <a:pt x="9385" y="8310"/>
                    <a:pt x="9722" y="7900"/>
                    <a:pt x="9681" y="7900"/>
                  </a:cubicBezTo>
                  <a:cubicBezTo>
                    <a:pt x="9660" y="7900"/>
                    <a:pt x="9539" y="8009"/>
                    <a:pt x="9240" y="8308"/>
                  </a:cubicBezTo>
                  <a:cubicBezTo>
                    <a:pt x="9460" y="8088"/>
                    <a:pt x="9680" y="7868"/>
                    <a:pt x="9900" y="7648"/>
                  </a:cubicBezTo>
                  <a:lnTo>
                    <a:pt x="10010" y="7538"/>
                  </a:lnTo>
                  <a:lnTo>
                    <a:pt x="10010" y="7538"/>
                  </a:lnTo>
                  <a:cubicBezTo>
                    <a:pt x="10230" y="7318"/>
                    <a:pt x="10560" y="7208"/>
                    <a:pt x="10780" y="7098"/>
                  </a:cubicBezTo>
                  <a:cubicBezTo>
                    <a:pt x="10803" y="7082"/>
                    <a:pt x="10824" y="7068"/>
                    <a:pt x="10843" y="7055"/>
                  </a:cubicBezTo>
                  <a:lnTo>
                    <a:pt x="10843" y="7055"/>
                  </a:lnTo>
                  <a:lnTo>
                    <a:pt x="11109" y="6988"/>
                  </a:lnTo>
                  <a:lnTo>
                    <a:pt x="11659" y="6878"/>
                  </a:lnTo>
                  <a:lnTo>
                    <a:pt x="11879" y="6878"/>
                  </a:lnTo>
                  <a:cubicBezTo>
                    <a:pt x="11998" y="6839"/>
                    <a:pt x="12045" y="6813"/>
                    <a:pt x="12047" y="6798"/>
                  </a:cubicBezTo>
                  <a:lnTo>
                    <a:pt x="12047" y="6798"/>
                  </a:lnTo>
                  <a:cubicBezTo>
                    <a:pt x="12083" y="6797"/>
                    <a:pt x="12119" y="6796"/>
                    <a:pt x="12154" y="6796"/>
                  </a:cubicBezTo>
                  <a:cubicBezTo>
                    <a:pt x="12324" y="6796"/>
                    <a:pt x="12493" y="6817"/>
                    <a:pt x="12681" y="6859"/>
                  </a:cubicBezTo>
                  <a:lnTo>
                    <a:pt x="12681" y="6859"/>
                  </a:lnTo>
                  <a:cubicBezTo>
                    <a:pt x="12667" y="6865"/>
                    <a:pt x="12656" y="6871"/>
                    <a:pt x="12649" y="6878"/>
                  </a:cubicBezTo>
                  <a:cubicBezTo>
                    <a:pt x="12979" y="6878"/>
                    <a:pt x="13199" y="6878"/>
                    <a:pt x="13529" y="6988"/>
                  </a:cubicBezTo>
                  <a:cubicBezTo>
                    <a:pt x="13896" y="7089"/>
                    <a:pt x="14244" y="7135"/>
                    <a:pt x="14572" y="7135"/>
                  </a:cubicBezTo>
                  <a:cubicBezTo>
                    <a:pt x="18179" y="7135"/>
                    <a:pt x="19322" y="1498"/>
                    <a:pt x="15289" y="389"/>
                  </a:cubicBezTo>
                  <a:cubicBezTo>
                    <a:pt x="14281" y="137"/>
                    <a:pt x="13274" y="0"/>
                    <a:pt x="1226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5" name="Google Shape;1705;p39"/>
            <p:cNvSpPr/>
            <p:nvPr/>
          </p:nvSpPr>
          <p:spPr>
            <a:xfrm>
              <a:off x="5561550" y="3495400"/>
              <a:ext cx="409725" cy="509625"/>
            </a:xfrm>
            <a:custGeom>
              <a:avLst/>
              <a:gdLst/>
              <a:ahLst/>
              <a:cxnLst/>
              <a:rect l="l" t="t" r="r" b="b"/>
              <a:pathLst>
                <a:path w="16389" h="20385" extrusionOk="0">
                  <a:moveTo>
                    <a:pt x="7040" y="8470"/>
                  </a:moveTo>
                  <a:cubicBezTo>
                    <a:pt x="7007" y="8536"/>
                    <a:pt x="6984" y="8613"/>
                    <a:pt x="6964" y="8696"/>
                  </a:cubicBezTo>
                  <a:lnTo>
                    <a:pt x="6964" y="8696"/>
                  </a:lnTo>
                  <a:cubicBezTo>
                    <a:pt x="6980" y="8651"/>
                    <a:pt x="7004" y="8578"/>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lnTo>
                    <a:pt x="8672" y="13146"/>
                  </a:lnTo>
                  <a:cubicBezTo>
                    <a:pt x="8677" y="13146"/>
                    <a:pt x="8814" y="13198"/>
                    <a:pt x="8955" y="13251"/>
                  </a:cubicBezTo>
                  <a:lnTo>
                    <a:pt x="8955" y="13251"/>
                  </a:lnTo>
                  <a:cubicBezTo>
                    <a:pt x="8903" y="13234"/>
                    <a:pt x="8851" y="13217"/>
                    <a:pt x="8800" y="13199"/>
                  </a:cubicBezTo>
                  <a:cubicBezTo>
                    <a:pt x="8705" y="13161"/>
                    <a:pt x="8669" y="13146"/>
                    <a:pt x="8672" y="13146"/>
                  </a:cubicBezTo>
                  <a:close/>
                  <a:moveTo>
                    <a:pt x="9643" y="13480"/>
                  </a:moveTo>
                  <a:cubicBezTo>
                    <a:pt x="9729" y="13480"/>
                    <a:pt x="9936" y="13493"/>
                    <a:pt x="10340" y="13529"/>
                  </a:cubicBezTo>
                  <a:lnTo>
                    <a:pt x="10010" y="13529"/>
                  </a:lnTo>
                  <a:cubicBezTo>
                    <a:pt x="9790" y="13529"/>
                    <a:pt x="9472" y="13480"/>
                    <a:pt x="9643" y="13480"/>
                  </a:cubicBezTo>
                  <a:close/>
                  <a:moveTo>
                    <a:pt x="7675" y="1"/>
                  </a:moveTo>
                  <a:cubicBezTo>
                    <a:pt x="7064" y="1"/>
                    <a:pt x="6453" y="147"/>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7"/>
                    <a:pt x="9109" y="13299"/>
                  </a:cubicBezTo>
                  <a:lnTo>
                    <a:pt x="9109" y="13299"/>
                  </a:lnTo>
                  <a:lnTo>
                    <a:pt x="8690" y="13089"/>
                  </a:lnTo>
                  <a:lnTo>
                    <a:pt x="8360" y="12869"/>
                  </a:lnTo>
                  <a:lnTo>
                    <a:pt x="8140" y="12649"/>
                  </a:lnTo>
                  <a:cubicBezTo>
                    <a:pt x="8136" y="12648"/>
                    <a:pt x="8132" y="12646"/>
                    <a:pt x="8129" y="12644"/>
                  </a:cubicBezTo>
                  <a:lnTo>
                    <a:pt x="8129" y="12644"/>
                  </a:lnTo>
                  <a:cubicBezTo>
                    <a:pt x="8000" y="12524"/>
                    <a:pt x="7948" y="12499"/>
                    <a:pt x="7810" y="12429"/>
                  </a:cubicBezTo>
                  <a:cubicBezTo>
                    <a:pt x="7810" y="12429"/>
                    <a:pt x="7789" y="12408"/>
                    <a:pt x="7765" y="12376"/>
                  </a:cubicBezTo>
                  <a:lnTo>
                    <a:pt x="7765" y="12376"/>
                  </a:lnTo>
                  <a:cubicBezTo>
                    <a:pt x="7792" y="12409"/>
                    <a:pt x="7810" y="12429"/>
                    <a:pt x="7810" y="12429"/>
                  </a:cubicBezTo>
                  <a:lnTo>
                    <a:pt x="7739" y="12334"/>
                  </a:lnTo>
                  <a:lnTo>
                    <a:pt x="7739" y="12334"/>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7" y="9119"/>
                    <a:pt x="6920" y="8889"/>
                    <a:pt x="6964" y="8696"/>
                  </a:cubicBezTo>
                  <a:lnTo>
                    <a:pt x="6964" y="8696"/>
                  </a:lnTo>
                  <a:cubicBezTo>
                    <a:pt x="6949" y="8741"/>
                    <a:pt x="6943" y="8759"/>
                    <a:pt x="6942" y="8759"/>
                  </a:cubicBezTo>
                  <a:cubicBezTo>
                    <a:pt x="6940" y="8759"/>
                    <a:pt x="7040" y="8434"/>
                    <a:pt x="7040" y="8360"/>
                  </a:cubicBezTo>
                  <a:cubicBezTo>
                    <a:pt x="7040" y="8307"/>
                    <a:pt x="7079" y="8234"/>
                    <a:pt x="7136" y="8151"/>
                  </a:cubicBezTo>
                  <a:lnTo>
                    <a:pt x="7136" y="8151"/>
                  </a:lnTo>
                  <a:cubicBezTo>
                    <a:pt x="7094" y="8239"/>
                    <a:pt x="7040" y="8381"/>
                    <a:pt x="7040" y="8470"/>
                  </a:cubicBezTo>
                  <a:cubicBezTo>
                    <a:pt x="7146" y="8221"/>
                    <a:pt x="7184" y="8110"/>
                    <a:pt x="7186" y="8081"/>
                  </a:cubicBezTo>
                  <a:lnTo>
                    <a:pt x="7186" y="8081"/>
                  </a:lnTo>
                  <a:cubicBezTo>
                    <a:pt x="7169" y="8105"/>
                    <a:pt x="7152" y="8129"/>
                    <a:pt x="7136" y="8151"/>
                  </a:cubicBezTo>
                  <a:lnTo>
                    <a:pt x="7136" y="8151"/>
                  </a:lnTo>
                  <a:cubicBezTo>
                    <a:pt x="7158" y="8105"/>
                    <a:pt x="7178" y="8073"/>
                    <a:pt x="7184" y="8073"/>
                  </a:cubicBezTo>
                  <a:lnTo>
                    <a:pt x="7184" y="8073"/>
                  </a:lnTo>
                  <a:cubicBezTo>
                    <a:pt x="7186" y="8073"/>
                    <a:pt x="7187" y="8076"/>
                    <a:pt x="7186" y="8081"/>
                  </a:cubicBezTo>
                  <a:lnTo>
                    <a:pt x="7186" y="8081"/>
                  </a:lnTo>
                  <a:cubicBezTo>
                    <a:pt x="7331" y="7890"/>
                    <a:pt x="7536" y="7662"/>
                    <a:pt x="7589" y="7498"/>
                  </a:cubicBezTo>
                  <a:lnTo>
                    <a:pt x="7589" y="7498"/>
                  </a:lnTo>
                  <a:cubicBezTo>
                    <a:pt x="7689" y="7421"/>
                    <a:pt x="7811" y="7332"/>
                    <a:pt x="7892" y="7199"/>
                  </a:cubicBezTo>
                  <a:lnTo>
                    <a:pt x="7892" y="7199"/>
                  </a:lnTo>
                  <a:cubicBezTo>
                    <a:pt x="7807" y="7272"/>
                    <a:pt x="7731" y="7339"/>
                    <a:pt x="7700" y="7370"/>
                  </a:cubicBezTo>
                  <a:cubicBezTo>
                    <a:pt x="7780" y="7290"/>
                    <a:pt x="7846" y="7224"/>
                    <a:pt x="7908" y="7173"/>
                  </a:cubicBezTo>
                  <a:lnTo>
                    <a:pt x="7908" y="7173"/>
                  </a:lnTo>
                  <a:cubicBezTo>
                    <a:pt x="7912" y="7165"/>
                    <a:pt x="7916" y="7158"/>
                    <a:pt x="7920" y="7150"/>
                  </a:cubicBezTo>
                  <a:lnTo>
                    <a:pt x="7975" y="7123"/>
                  </a:lnTo>
                  <a:lnTo>
                    <a:pt x="7975" y="7123"/>
                  </a:lnTo>
                  <a:cubicBezTo>
                    <a:pt x="7953" y="7137"/>
                    <a:pt x="7931" y="7154"/>
                    <a:pt x="7908" y="7173"/>
                  </a:cubicBezTo>
                  <a:lnTo>
                    <a:pt x="7908" y="7173"/>
                  </a:lnTo>
                  <a:cubicBezTo>
                    <a:pt x="7903" y="7182"/>
                    <a:pt x="7898" y="7191"/>
                    <a:pt x="7892" y="7199"/>
                  </a:cubicBezTo>
                  <a:lnTo>
                    <a:pt x="7892" y="7199"/>
                  </a:lnTo>
                  <a:cubicBezTo>
                    <a:pt x="7927" y="7170"/>
                    <a:pt x="7962" y="7140"/>
                    <a:pt x="7997" y="7111"/>
                  </a:cubicBezTo>
                  <a:lnTo>
                    <a:pt x="7997" y="7111"/>
                  </a:lnTo>
                  <a:lnTo>
                    <a:pt x="7975" y="7123"/>
                  </a:lnTo>
                  <a:lnTo>
                    <a:pt x="7975" y="7123"/>
                  </a:lnTo>
                  <a:cubicBezTo>
                    <a:pt x="7987" y="7115"/>
                    <a:pt x="7998" y="7107"/>
                    <a:pt x="8010" y="7101"/>
                  </a:cubicBezTo>
                  <a:lnTo>
                    <a:pt x="8010" y="7101"/>
                  </a:lnTo>
                  <a:cubicBezTo>
                    <a:pt x="8006" y="7104"/>
                    <a:pt x="8002" y="7108"/>
                    <a:pt x="7997" y="7111"/>
                  </a:cubicBezTo>
                  <a:lnTo>
                    <a:pt x="7997" y="7111"/>
                  </a:lnTo>
                  <a:lnTo>
                    <a:pt x="8092" y="7064"/>
                  </a:lnTo>
                  <a:lnTo>
                    <a:pt x="8092" y="7064"/>
                  </a:lnTo>
                  <a:cubicBezTo>
                    <a:pt x="8140" y="7048"/>
                    <a:pt x="8191" y="7040"/>
                    <a:pt x="8250" y="7040"/>
                  </a:cubicBezTo>
                  <a:cubicBezTo>
                    <a:pt x="8580" y="6710"/>
                    <a:pt x="9020" y="6600"/>
                    <a:pt x="9350" y="6380"/>
                  </a:cubicBezTo>
                  <a:cubicBezTo>
                    <a:pt x="10120" y="5940"/>
                    <a:pt x="10780" y="5170"/>
                    <a:pt x="10999" y="4290"/>
                  </a:cubicBezTo>
                  <a:cubicBezTo>
                    <a:pt x="11439" y="2531"/>
                    <a:pt x="10450" y="551"/>
                    <a:pt x="8580" y="111"/>
                  </a:cubicBezTo>
                  <a:cubicBezTo>
                    <a:pt x="8286" y="37"/>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6" name="Google Shape;1706;p39"/>
            <p:cNvSpPr/>
            <p:nvPr/>
          </p:nvSpPr>
          <p:spPr>
            <a:xfrm>
              <a:off x="6180250" y="3496700"/>
              <a:ext cx="483050" cy="510175"/>
            </a:xfrm>
            <a:custGeom>
              <a:avLst/>
              <a:gdLst/>
              <a:ahLst/>
              <a:cxnLst/>
              <a:rect l="l" t="t" r="r" b="b"/>
              <a:pathLst>
                <a:path w="19322" h="20407" extrusionOk="0">
                  <a:moveTo>
                    <a:pt x="9529" y="12826"/>
                  </a:moveTo>
                  <a:cubicBezTo>
                    <a:pt x="9581" y="12903"/>
                    <a:pt x="9617" y="12960"/>
                    <a:pt x="9608" y="12960"/>
                  </a:cubicBezTo>
                  <a:cubicBezTo>
                    <a:pt x="9604" y="12960"/>
                    <a:pt x="9591" y="12950"/>
                    <a:pt x="9569" y="12927"/>
                  </a:cubicBezTo>
                  <a:lnTo>
                    <a:pt x="9529" y="12826"/>
                  </a:lnTo>
                  <a:close/>
                  <a:moveTo>
                    <a:pt x="12266" y="0"/>
                  </a:moveTo>
                  <a:cubicBezTo>
                    <a:pt x="11074" y="0"/>
                    <a:pt x="9881" y="191"/>
                    <a:pt x="8689" y="609"/>
                  </a:cubicBezTo>
                  <a:cubicBezTo>
                    <a:pt x="2640" y="2809"/>
                    <a:pt x="0" y="9738"/>
                    <a:pt x="2970" y="15457"/>
                  </a:cubicBezTo>
                  <a:cubicBezTo>
                    <a:pt x="4070" y="17437"/>
                    <a:pt x="5719"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329" y="13917"/>
                  </a:lnTo>
                  <a:cubicBezTo>
                    <a:pt x="10999" y="13807"/>
                    <a:pt x="10669" y="13587"/>
                    <a:pt x="10339" y="13477"/>
                  </a:cubicBezTo>
                  <a:lnTo>
                    <a:pt x="10009" y="13147"/>
                  </a:lnTo>
                  <a:cubicBezTo>
                    <a:pt x="9892" y="13069"/>
                    <a:pt x="9830" y="13033"/>
                    <a:pt x="9806" y="13024"/>
                  </a:cubicBezTo>
                  <a:lnTo>
                    <a:pt x="9806" y="13024"/>
                  </a:lnTo>
                  <a:cubicBezTo>
                    <a:pt x="9683" y="12913"/>
                    <a:pt x="9590" y="12795"/>
                    <a:pt x="9459" y="12597"/>
                  </a:cubicBezTo>
                  <a:lnTo>
                    <a:pt x="9422" y="12561"/>
                  </a:lnTo>
                  <a:lnTo>
                    <a:pt x="9349" y="12377"/>
                  </a:lnTo>
                  <a:cubicBezTo>
                    <a:pt x="9195" y="12224"/>
                    <a:pt x="9095" y="12070"/>
                    <a:pt x="9012" y="11879"/>
                  </a:cubicBezTo>
                  <a:lnTo>
                    <a:pt x="9012" y="11879"/>
                  </a:lnTo>
                  <a:cubicBezTo>
                    <a:pt x="8997" y="11811"/>
                    <a:pt x="8960" y="11722"/>
                    <a:pt x="8915" y="11624"/>
                  </a:cubicBezTo>
                  <a:lnTo>
                    <a:pt x="8915" y="11624"/>
                  </a:lnTo>
                  <a:cubicBezTo>
                    <a:pt x="8913" y="11619"/>
                    <a:pt x="8911" y="11613"/>
                    <a:pt x="8909" y="11608"/>
                  </a:cubicBezTo>
                  <a:cubicBezTo>
                    <a:pt x="8903" y="11595"/>
                    <a:pt x="8898" y="11587"/>
                    <a:pt x="8896" y="11583"/>
                  </a:cubicBezTo>
                  <a:lnTo>
                    <a:pt x="8896" y="11583"/>
                  </a:lnTo>
                  <a:cubicBezTo>
                    <a:pt x="8865" y="11520"/>
                    <a:pt x="8832" y="11454"/>
                    <a:pt x="8799" y="11388"/>
                  </a:cubicBezTo>
                  <a:cubicBezTo>
                    <a:pt x="8799" y="11352"/>
                    <a:pt x="8799" y="11294"/>
                    <a:pt x="8795" y="11220"/>
                  </a:cubicBezTo>
                  <a:lnTo>
                    <a:pt x="8795" y="11220"/>
                  </a:lnTo>
                  <a:cubicBezTo>
                    <a:pt x="8817" y="11350"/>
                    <a:pt x="8826" y="11402"/>
                    <a:pt x="8827" y="11402"/>
                  </a:cubicBezTo>
                  <a:cubicBezTo>
                    <a:pt x="8828" y="11402"/>
                    <a:pt x="8799" y="11175"/>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0" y="7900"/>
                  </a:cubicBezTo>
                  <a:cubicBezTo>
                    <a:pt x="9659" y="7900"/>
                    <a:pt x="9538" y="8009"/>
                    <a:pt x="9239" y="8308"/>
                  </a:cubicBezTo>
                  <a:cubicBezTo>
                    <a:pt x="9459" y="8088"/>
                    <a:pt x="9569" y="7868"/>
                    <a:pt x="9789" y="7648"/>
                  </a:cubicBezTo>
                  <a:lnTo>
                    <a:pt x="9839" y="7611"/>
                  </a:lnTo>
                  <a:lnTo>
                    <a:pt x="9839" y="7611"/>
                  </a:lnTo>
                  <a:cubicBezTo>
                    <a:pt x="9869" y="7603"/>
                    <a:pt x="9923" y="7581"/>
                    <a:pt x="10009" y="7538"/>
                  </a:cubicBezTo>
                  <a:cubicBezTo>
                    <a:pt x="10229" y="7318"/>
                    <a:pt x="10559" y="7208"/>
                    <a:pt x="10779" y="7098"/>
                  </a:cubicBezTo>
                  <a:cubicBezTo>
                    <a:pt x="10814" y="7074"/>
                    <a:pt x="10844" y="7054"/>
                    <a:pt x="10868" y="7036"/>
                  </a:cubicBezTo>
                  <a:lnTo>
                    <a:pt x="10868" y="7036"/>
                  </a:lnTo>
                  <a:lnTo>
                    <a:pt x="11109" y="6988"/>
                  </a:lnTo>
                  <a:lnTo>
                    <a:pt x="11659" y="6878"/>
                  </a:lnTo>
                  <a:lnTo>
                    <a:pt x="11879" y="6878"/>
                  </a:lnTo>
                  <a:cubicBezTo>
                    <a:pt x="11972" y="6841"/>
                    <a:pt x="12008" y="6816"/>
                    <a:pt x="12007" y="6801"/>
                  </a:cubicBezTo>
                  <a:lnTo>
                    <a:pt x="12007" y="6801"/>
                  </a:lnTo>
                  <a:cubicBezTo>
                    <a:pt x="12056" y="6797"/>
                    <a:pt x="12105" y="6796"/>
                    <a:pt x="12154" y="6796"/>
                  </a:cubicBezTo>
                  <a:cubicBezTo>
                    <a:pt x="12323" y="6796"/>
                    <a:pt x="12492" y="6817"/>
                    <a:pt x="12680" y="6859"/>
                  </a:cubicBezTo>
                  <a:lnTo>
                    <a:pt x="12680" y="6859"/>
                  </a:lnTo>
                  <a:cubicBezTo>
                    <a:pt x="12666" y="6865"/>
                    <a:pt x="12656" y="6871"/>
                    <a:pt x="12649" y="6878"/>
                  </a:cubicBezTo>
                  <a:cubicBezTo>
                    <a:pt x="12979" y="6878"/>
                    <a:pt x="13199" y="6878"/>
                    <a:pt x="13419" y="6988"/>
                  </a:cubicBezTo>
                  <a:cubicBezTo>
                    <a:pt x="13794" y="7089"/>
                    <a:pt x="14151" y="7135"/>
                    <a:pt x="14487" y="7135"/>
                  </a:cubicBezTo>
                  <a:cubicBezTo>
                    <a:pt x="18179" y="7135"/>
                    <a:pt x="19321" y="1498"/>
                    <a:pt x="15288" y="389"/>
                  </a:cubicBezTo>
                  <a:cubicBezTo>
                    <a:pt x="14281" y="137"/>
                    <a:pt x="13273" y="0"/>
                    <a:pt x="1226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7" name="Google Shape;1707;p39"/>
            <p:cNvSpPr/>
            <p:nvPr/>
          </p:nvSpPr>
          <p:spPr>
            <a:xfrm>
              <a:off x="6892425" y="3495400"/>
              <a:ext cx="409725" cy="509625"/>
            </a:xfrm>
            <a:custGeom>
              <a:avLst/>
              <a:gdLst/>
              <a:ahLst/>
              <a:cxnLst/>
              <a:rect l="l" t="t" r="r" b="b"/>
              <a:pathLst>
                <a:path w="16389" h="20385" extrusionOk="0">
                  <a:moveTo>
                    <a:pt x="7699" y="7370"/>
                  </a:moveTo>
                  <a:lnTo>
                    <a:pt x="7699" y="7370"/>
                  </a:lnTo>
                  <a:cubicBezTo>
                    <a:pt x="7699" y="7370"/>
                    <a:pt x="7699" y="7370"/>
                    <a:pt x="7699" y="7370"/>
                  </a:cubicBezTo>
                  <a:cubicBezTo>
                    <a:pt x="7699" y="7370"/>
                    <a:pt x="7699" y="7370"/>
                    <a:pt x="7699" y="7370"/>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42" y="13480"/>
                  </a:moveTo>
                  <a:cubicBezTo>
                    <a:pt x="9728" y="13480"/>
                    <a:pt x="9936" y="13493"/>
                    <a:pt x="10339" y="13529"/>
                  </a:cubicBezTo>
                  <a:lnTo>
                    <a:pt x="10009" y="13529"/>
                  </a:lnTo>
                  <a:cubicBezTo>
                    <a:pt x="9789" y="13529"/>
                    <a:pt x="9471" y="13480"/>
                    <a:pt x="9642" y="13480"/>
                  </a:cubicBezTo>
                  <a:close/>
                  <a:moveTo>
                    <a:pt x="7675" y="1"/>
                  </a:moveTo>
                  <a:cubicBezTo>
                    <a:pt x="7064" y="1"/>
                    <a:pt x="6453" y="147"/>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7"/>
                    <a:pt x="9109" y="13299"/>
                  </a:cubicBezTo>
                  <a:lnTo>
                    <a:pt x="9109" y="13299"/>
                  </a:lnTo>
                  <a:lnTo>
                    <a:pt x="8689" y="13089"/>
                  </a:lnTo>
                  <a:lnTo>
                    <a:pt x="8359" y="1286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8"/>
                    <a:pt x="7076" y="8238"/>
                    <a:pt x="7132" y="8158"/>
                  </a:cubicBezTo>
                  <a:lnTo>
                    <a:pt x="7132" y="8158"/>
                  </a:lnTo>
                  <a:cubicBezTo>
                    <a:pt x="7090" y="8246"/>
                    <a:pt x="7039" y="8384"/>
                    <a:pt x="7039" y="8470"/>
                  </a:cubicBezTo>
                  <a:cubicBezTo>
                    <a:pt x="7141" y="8234"/>
                    <a:pt x="7180" y="8122"/>
                    <a:pt x="7185" y="8086"/>
                  </a:cubicBezTo>
                  <a:lnTo>
                    <a:pt x="7185" y="8086"/>
                  </a:lnTo>
                  <a:cubicBezTo>
                    <a:pt x="7166" y="8111"/>
                    <a:pt x="7148" y="8135"/>
                    <a:pt x="7132" y="8158"/>
                  </a:cubicBezTo>
                  <a:lnTo>
                    <a:pt x="7132" y="8158"/>
                  </a:lnTo>
                  <a:cubicBezTo>
                    <a:pt x="7156" y="8108"/>
                    <a:pt x="7177" y="8073"/>
                    <a:pt x="7184" y="8073"/>
                  </a:cubicBezTo>
                  <a:lnTo>
                    <a:pt x="7184" y="8073"/>
                  </a:lnTo>
                  <a:cubicBezTo>
                    <a:pt x="7186" y="8073"/>
                    <a:pt x="7187" y="8077"/>
                    <a:pt x="7185" y="8086"/>
                  </a:cubicBezTo>
                  <a:lnTo>
                    <a:pt x="7185" y="8086"/>
                  </a:lnTo>
                  <a:cubicBezTo>
                    <a:pt x="7380" y="7836"/>
                    <a:pt x="7699" y="7523"/>
                    <a:pt x="7699" y="7370"/>
                  </a:cubicBezTo>
                  <a:lnTo>
                    <a:pt x="7699" y="7370"/>
                  </a:lnTo>
                  <a:lnTo>
                    <a:pt x="7919" y="7150"/>
                  </a:lnTo>
                  <a:lnTo>
                    <a:pt x="7974" y="7123"/>
                  </a:lnTo>
                  <a:lnTo>
                    <a:pt x="7974" y="7123"/>
                  </a:lnTo>
                  <a:cubicBezTo>
                    <a:pt x="7892" y="7178"/>
                    <a:pt x="7809" y="7260"/>
                    <a:pt x="7699" y="7370"/>
                  </a:cubicBezTo>
                  <a:cubicBezTo>
                    <a:pt x="7743" y="7326"/>
                    <a:pt x="7875" y="7212"/>
                    <a:pt x="7997" y="7111"/>
                  </a:cubicBezTo>
                  <a:lnTo>
                    <a:pt x="7997" y="7111"/>
                  </a:lnTo>
                  <a:lnTo>
                    <a:pt x="7974" y="7123"/>
                  </a:lnTo>
                  <a:lnTo>
                    <a:pt x="7974" y="7123"/>
                  </a:lnTo>
                  <a:cubicBezTo>
                    <a:pt x="7986" y="7115"/>
                    <a:pt x="7998" y="7107"/>
                    <a:pt x="8009" y="7101"/>
                  </a:cubicBezTo>
                  <a:lnTo>
                    <a:pt x="8009" y="7101"/>
                  </a:lnTo>
                  <a:cubicBezTo>
                    <a:pt x="8005" y="7104"/>
                    <a:pt x="8001" y="7108"/>
                    <a:pt x="7997" y="7111"/>
                  </a:cubicBezTo>
                  <a:lnTo>
                    <a:pt x="7997" y="7111"/>
                  </a:lnTo>
                  <a:lnTo>
                    <a:pt x="8092" y="7064"/>
                  </a:lnTo>
                  <a:lnTo>
                    <a:pt x="8092" y="7064"/>
                  </a:lnTo>
                  <a:cubicBezTo>
                    <a:pt x="8139" y="7048"/>
                    <a:pt x="8190"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1708" name="Google Shape;1708;p39"/>
          <p:cNvGrpSpPr/>
          <p:nvPr/>
        </p:nvGrpSpPr>
        <p:grpSpPr>
          <a:xfrm rot="-5400000">
            <a:off x="6317089" y="155751"/>
            <a:ext cx="348972" cy="365652"/>
            <a:chOff x="8191126" y="4468511"/>
            <a:chExt cx="508299" cy="488173"/>
          </a:xfrm>
        </p:grpSpPr>
        <p:sp>
          <p:nvSpPr>
            <p:cNvPr id="1709" name="Google Shape;1709;p39"/>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0" name="Google Shape;1710;p39"/>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711" name="Google Shape;1711;p39"/>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2" name="Google Shape;1712;p39"/>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713" name="Google Shape;1713;p39"/>
          <p:cNvGrpSpPr/>
          <p:nvPr/>
        </p:nvGrpSpPr>
        <p:grpSpPr>
          <a:xfrm rot="3031286">
            <a:off x="12783" y="4580679"/>
            <a:ext cx="620827" cy="254361"/>
            <a:chOff x="202075" y="1493875"/>
            <a:chExt cx="7071675" cy="2655725"/>
          </a:xfrm>
        </p:grpSpPr>
        <p:sp>
          <p:nvSpPr>
            <p:cNvPr id="1714" name="Google Shape;1714;p39"/>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5" name="Google Shape;1715;p39"/>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6" name="Google Shape;1716;p39"/>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7" name="Google Shape;1717;p39"/>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8" name="Google Shape;1718;p39"/>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9" name="Google Shape;1719;p39"/>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720" name="Google Shape;1720;p39"/>
          <p:cNvSpPr/>
          <p:nvPr/>
        </p:nvSpPr>
        <p:spPr>
          <a:xfrm>
            <a:off x="1955044" y="1932650"/>
            <a:ext cx="226430" cy="209627"/>
          </a:xfrm>
          <a:custGeom>
            <a:avLst/>
            <a:gdLst/>
            <a:ahLst/>
            <a:cxnLst/>
            <a:rect l="l" t="t" r="r" b="b"/>
            <a:pathLst>
              <a:path w="206349" h="208420" extrusionOk="0">
                <a:moveTo>
                  <a:pt x="74545" y="0"/>
                </a:moveTo>
                <a:cubicBezTo>
                  <a:pt x="66679" y="0"/>
                  <a:pt x="60277" y="6403"/>
                  <a:pt x="60277" y="14315"/>
                </a:cubicBezTo>
                <a:lnTo>
                  <a:pt x="60277" y="132215"/>
                </a:lnTo>
                <a:cubicBezTo>
                  <a:pt x="56034" y="130929"/>
                  <a:pt x="51498" y="130231"/>
                  <a:pt x="46811" y="130231"/>
                </a:cubicBezTo>
                <a:cubicBezTo>
                  <a:pt x="44829" y="130231"/>
                  <a:pt x="42820" y="130356"/>
                  <a:pt x="40794" y="130614"/>
                </a:cubicBezTo>
                <a:cubicBezTo>
                  <a:pt x="17059" y="133633"/>
                  <a:pt x="0" y="153390"/>
                  <a:pt x="2698" y="174747"/>
                </a:cubicBezTo>
                <a:cubicBezTo>
                  <a:pt x="5165" y="194317"/>
                  <a:pt x="23309" y="208419"/>
                  <a:pt x="44542" y="208419"/>
                </a:cubicBezTo>
                <a:cubicBezTo>
                  <a:pt x="46532" y="208419"/>
                  <a:pt x="48548" y="208295"/>
                  <a:pt x="50581" y="208041"/>
                </a:cubicBezTo>
                <a:cubicBezTo>
                  <a:pt x="73448" y="205160"/>
                  <a:pt x="88860" y="186821"/>
                  <a:pt x="88860" y="166195"/>
                </a:cubicBezTo>
                <a:lnTo>
                  <a:pt x="88860" y="28583"/>
                </a:lnTo>
                <a:lnTo>
                  <a:pt x="177765" y="28583"/>
                </a:lnTo>
                <a:lnTo>
                  <a:pt x="177765" y="112504"/>
                </a:lnTo>
                <a:cubicBezTo>
                  <a:pt x="173523" y="111218"/>
                  <a:pt x="168987" y="110520"/>
                  <a:pt x="164300" y="110520"/>
                </a:cubicBezTo>
                <a:cubicBezTo>
                  <a:pt x="162318" y="110520"/>
                  <a:pt x="160309" y="110645"/>
                  <a:pt x="158283" y="110903"/>
                </a:cubicBezTo>
                <a:cubicBezTo>
                  <a:pt x="134547" y="113922"/>
                  <a:pt x="117489" y="133678"/>
                  <a:pt x="120187" y="155036"/>
                </a:cubicBezTo>
                <a:cubicBezTo>
                  <a:pt x="122655" y="174568"/>
                  <a:pt x="140767" y="188707"/>
                  <a:pt x="162001" y="188707"/>
                </a:cubicBezTo>
                <a:cubicBezTo>
                  <a:pt x="163985" y="188707"/>
                  <a:pt x="165996" y="188584"/>
                  <a:pt x="168024" y="188330"/>
                </a:cubicBezTo>
                <a:cubicBezTo>
                  <a:pt x="190525" y="185494"/>
                  <a:pt x="206349" y="167658"/>
                  <a:pt x="206349" y="147536"/>
                </a:cubicBezTo>
                <a:lnTo>
                  <a:pt x="206349" y="14315"/>
                </a:lnTo>
                <a:cubicBezTo>
                  <a:pt x="206349" y="6403"/>
                  <a:pt x="199946" y="0"/>
                  <a:pt x="19208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 name="Text Box 16"/>
          <p:cNvSpPr txBox="1">
            <a:spLocks noChangeArrowheads="1"/>
          </p:cNvSpPr>
          <p:nvPr/>
        </p:nvSpPr>
        <p:spPr bwMode="auto">
          <a:xfrm>
            <a:off x="882083" y="920314"/>
            <a:ext cx="54561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0B19C8"/>
                </a:solidFill>
                <a:cs typeface="Times New Roman" panose="02020603050405020304" pitchFamily="18" charset="0"/>
              </a:rPr>
              <a:t>Chia làm </a:t>
            </a:r>
            <a:r>
              <a:rPr lang="en-US" altLang="vi-VN" sz="2400" b="1">
                <a:solidFill>
                  <a:srgbClr val="0B19C8"/>
                </a:solidFill>
              </a:rPr>
              <a:t>4 đoạn:</a:t>
            </a:r>
          </a:p>
          <a:p>
            <a:pPr eaLnBrk="1" hangingPunct="1">
              <a:spcBef>
                <a:spcPct val="50000"/>
              </a:spcBef>
            </a:pPr>
            <a:r>
              <a:rPr lang="en-US" altLang="vi-VN" sz="2400" b="1">
                <a:solidFill>
                  <a:srgbClr val="0B19C8"/>
                </a:solidFill>
              </a:rPr>
              <a:t>+ Đoạn 1: Từ đầu đến </a:t>
            </a:r>
            <a:r>
              <a:rPr lang="en-US" altLang="vi-VN" sz="2400" b="1" i="1">
                <a:solidFill>
                  <a:srgbClr val="0B19C8"/>
                </a:solidFill>
              </a:rPr>
              <a:t>khách quý</a:t>
            </a:r>
            <a:r>
              <a:rPr lang="en-US" altLang="vi-VN" sz="2400" b="1">
                <a:solidFill>
                  <a:srgbClr val="0B19C8"/>
                </a:solidFill>
              </a:rPr>
              <a:t>.</a:t>
            </a:r>
          </a:p>
          <a:p>
            <a:pPr eaLnBrk="1" hangingPunct="1">
              <a:spcBef>
                <a:spcPct val="50000"/>
              </a:spcBef>
            </a:pPr>
            <a:r>
              <a:rPr lang="en-US" altLang="vi-VN" sz="2400" b="1">
                <a:solidFill>
                  <a:srgbClr val="0B19C8"/>
                </a:solidFill>
              </a:rPr>
              <a:t>+ Đoạn 2: </a:t>
            </a:r>
            <a:r>
              <a:rPr lang="en-US" altLang="vi-VN" sz="2400" b="1" i="1">
                <a:solidFill>
                  <a:srgbClr val="0B19C8"/>
                </a:solidFill>
              </a:rPr>
              <a:t>Y Hoa đến bên</a:t>
            </a:r>
            <a:r>
              <a:rPr lang="en-US" altLang="vi-VN" sz="2400" b="1">
                <a:solidFill>
                  <a:srgbClr val="0B19C8"/>
                </a:solidFill>
              </a:rPr>
              <a:t> đến </a:t>
            </a:r>
            <a:r>
              <a:rPr lang="en-US" altLang="vi-VN" sz="2400" b="1" i="1">
                <a:solidFill>
                  <a:srgbClr val="0B19C8"/>
                </a:solidFill>
              </a:rPr>
              <a:t>nhát dao</a:t>
            </a:r>
            <a:r>
              <a:rPr lang="en-US" altLang="vi-VN" sz="2400" b="1">
                <a:solidFill>
                  <a:srgbClr val="0B19C8"/>
                </a:solidFill>
              </a:rPr>
              <a:t>.</a:t>
            </a:r>
          </a:p>
          <a:p>
            <a:pPr eaLnBrk="1" hangingPunct="1">
              <a:spcBef>
                <a:spcPct val="50000"/>
              </a:spcBef>
            </a:pPr>
            <a:r>
              <a:rPr lang="en-US" altLang="vi-VN" sz="2400" b="1">
                <a:solidFill>
                  <a:srgbClr val="0B19C8"/>
                </a:solidFill>
              </a:rPr>
              <a:t>+ Đoạn 3: </a:t>
            </a:r>
            <a:r>
              <a:rPr lang="en-US" altLang="vi-VN" sz="2400" b="1" i="1">
                <a:solidFill>
                  <a:srgbClr val="0B19C8"/>
                </a:solidFill>
              </a:rPr>
              <a:t>Già Rok </a:t>
            </a:r>
            <a:r>
              <a:rPr lang="en-US" altLang="vi-VN" sz="2400" b="1">
                <a:solidFill>
                  <a:srgbClr val="0B19C8"/>
                </a:solidFill>
              </a:rPr>
              <a:t>đến </a:t>
            </a:r>
            <a:r>
              <a:rPr lang="en-US" altLang="vi-VN" sz="2400" b="1" i="1">
                <a:solidFill>
                  <a:srgbClr val="0B19C8"/>
                </a:solidFill>
              </a:rPr>
              <a:t>xem cái chữ nào.</a:t>
            </a:r>
          </a:p>
          <a:p>
            <a:pPr eaLnBrk="1" hangingPunct="1">
              <a:spcBef>
                <a:spcPct val="50000"/>
              </a:spcBef>
            </a:pPr>
            <a:r>
              <a:rPr lang="en-US" altLang="vi-VN" sz="2400" b="1">
                <a:solidFill>
                  <a:srgbClr val="0B19C8"/>
                </a:solidFill>
              </a:rPr>
              <a:t>+ Đoạn 4: Phần còn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diamond(in)">
                                      <p:cBhvr>
                                        <p:cTn id="7" dur="5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diamond(in)">
                                      <p:cBhvr>
                                        <p:cTn id="12" dur="5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 calcmode="lin" valueType="num">
                                      <p:cBhvr>
                                        <p:cTn id="17" dur="1000" fill="hold"/>
                                        <p:tgtEl>
                                          <p:spTgt spid="15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5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5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53">
                                            <p:txEl>
                                              <p:pRg st="3" end="3"/>
                                            </p:txEl>
                                          </p:spTgt>
                                        </p:tgtEl>
                                        <p:attrNameLst>
                                          <p:attrName>style.visibility</p:attrName>
                                        </p:attrNameLst>
                                      </p:cBhvr>
                                      <p:to>
                                        <p:strVal val="visible"/>
                                      </p:to>
                                    </p:set>
                                    <p:anim calcmode="lin" valueType="num">
                                      <p:cBhvr>
                                        <p:cTn id="24" dur="1000" fill="hold"/>
                                        <p:tgtEl>
                                          <p:spTgt spid="15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5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5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53">
                                            <p:txEl>
                                              <p:pRg st="4" end="4"/>
                                            </p:txEl>
                                          </p:spTgt>
                                        </p:tgtEl>
                                        <p:attrNameLst>
                                          <p:attrName>style.visibility</p:attrName>
                                        </p:attrNameLst>
                                      </p:cBhvr>
                                      <p:to>
                                        <p:strVal val="visible"/>
                                      </p:to>
                                    </p:set>
                                    <p:anim calcmode="lin" valueType="num">
                                      <p:cBhvr>
                                        <p:cTn id="31" dur="500" fill="hold"/>
                                        <p:tgtEl>
                                          <p:spTgt spid="15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38"/>
          <p:cNvSpPr/>
          <p:nvPr/>
        </p:nvSpPr>
        <p:spPr>
          <a:xfrm>
            <a:off x="218830" y="312057"/>
            <a:ext cx="6441479" cy="4532344"/>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grpSp>
        <p:nvGrpSpPr>
          <p:cNvPr id="1455" name="Google Shape;1455;p38"/>
          <p:cNvGrpSpPr/>
          <p:nvPr/>
        </p:nvGrpSpPr>
        <p:grpSpPr>
          <a:xfrm rot="1247395">
            <a:off x="5834253" y="3301516"/>
            <a:ext cx="876005" cy="1623900"/>
            <a:chOff x="541194" y="553785"/>
            <a:chExt cx="1849552" cy="4035931"/>
          </a:xfrm>
        </p:grpSpPr>
        <p:grpSp>
          <p:nvGrpSpPr>
            <p:cNvPr id="1456" name="Google Shape;1456;p38"/>
            <p:cNvGrpSpPr/>
            <p:nvPr/>
          </p:nvGrpSpPr>
          <p:grpSpPr>
            <a:xfrm>
              <a:off x="541194" y="553785"/>
              <a:ext cx="1849552" cy="4035931"/>
              <a:chOff x="2618750" y="356575"/>
              <a:chExt cx="2209475" cy="4821325"/>
            </a:xfrm>
          </p:grpSpPr>
          <p:sp>
            <p:nvSpPr>
              <p:cNvPr id="1457" name="Google Shape;1457;p38"/>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sp>
            <p:nvSpPr>
              <p:cNvPr id="1458" name="Google Shape;1458;p38"/>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1"/>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sp>
            <p:nvSpPr>
              <p:cNvPr id="1459" name="Google Shape;1459;p38"/>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0" name="Google Shape;1460;p38"/>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1" name="Google Shape;1461;p38"/>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2" name="Google Shape;1462;p38"/>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3" name="Google Shape;1463;p38"/>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4" name="Google Shape;1464;p38"/>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5" name="Google Shape;1465;p38"/>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6" name="Google Shape;1466;p38"/>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7" name="Google Shape;1467;p38"/>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8" name="Google Shape;1468;p38"/>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9" name="Google Shape;1469;p38"/>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0" name="Google Shape;1470;p38"/>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1" name="Google Shape;1471;p38"/>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2" name="Google Shape;1472;p38"/>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3" name="Google Shape;1473;p38"/>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4" name="Google Shape;1474;p38"/>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5" name="Google Shape;1475;p38"/>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6" name="Google Shape;1476;p38"/>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7" name="Google Shape;1477;p38"/>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8" name="Google Shape;1478;p38"/>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9" name="Google Shape;1479;p38"/>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0" name="Google Shape;1480;p38"/>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1" name="Google Shape;1481;p38"/>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2" name="Google Shape;1482;p38"/>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3" name="Google Shape;1483;p38"/>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4" name="Google Shape;1484;p38"/>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5" name="Google Shape;1485;p38"/>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6" name="Google Shape;1486;p38"/>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7" name="Google Shape;1487;p38"/>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1488" name="Google Shape;1488;p38"/>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grpSp>
        <p:sp>
          <p:nvSpPr>
            <p:cNvPr id="1489" name="Google Shape;1489;p38"/>
            <p:cNvSpPr txBox="1"/>
            <p:nvPr/>
          </p:nvSpPr>
          <p:spPr>
            <a:xfrm>
              <a:off x="859226" y="2382425"/>
              <a:ext cx="1304799" cy="1680301"/>
            </a:xfrm>
            <a:prstGeom prst="rect">
              <a:avLst/>
            </a:prstGeom>
            <a:noFill/>
            <a:ln>
              <a:noFill/>
            </a:ln>
          </p:spPr>
          <p:txBody>
            <a:bodyPr spcFirstLastPara="1" wrap="square" lIns="91425" tIns="91425" rIns="91425" bIns="91425" anchor="ctr" anchorCtr="0">
              <a:noAutofit/>
            </a:bodyPr>
            <a:lstStyle/>
            <a:p>
              <a:pPr algn="ctr"/>
              <a:r>
                <a:rPr lang="en" sz="1200">
                  <a:solidFill>
                    <a:srgbClr val="C00000"/>
                  </a:solidFill>
                  <a:latin typeface="Mansalva"/>
                  <a:ea typeface="Mansalva"/>
                  <a:cs typeface="Mansalva"/>
                  <a:sym typeface="Mansalva"/>
                </a:rPr>
                <a:t>Happy school season</a:t>
              </a:r>
              <a:endParaRPr sz="1200">
                <a:solidFill>
                  <a:srgbClr val="C00000"/>
                </a:solidFill>
                <a:latin typeface="Mansalva"/>
                <a:ea typeface="Mansalva"/>
                <a:cs typeface="Mansalva"/>
                <a:sym typeface="Mansalva"/>
              </a:endParaRPr>
            </a:p>
          </p:txBody>
        </p:sp>
      </p:grpSp>
      <p:grpSp>
        <p:nvGrpSpPr>
          <p:cNvPr id="1490" name="Google Shape;1490;p38"/>
          <p:cNvGrpSpPr/>
          <p:nvPr/>
        </p:nvGrpSpPr>
        <p:grpSpPr>
          <a:xfrm rot="3863691" flipH="1">
            <a:off x="-35332" y="4452546"/>
            <a:ext cx="508322" cy="488195"/>
            <a:chOff x="8191126" y="4468511"/>
            <a:chExt cx="508299" cy="488173"/>
          </a:xfrm>
        </p:grpSpPr>
        <p:sp>
          <p:nvSpPr>
            <p:cNvPr id="1491" name="Google Shape;1491;p38"/>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2" name="Google Shape;1492;p38"/>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solidFill>
                  <a:srgbClr val="C00000"/>
                </a:solidFill>
              </a:endParaRPr>
            </a:p>
          </p:txBody>
        </p:sp>
        <p:sp>
          <p:nvSpPr>
            <p:cNvPr id="1493" name="Google Shape;1493;p38"/>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4" name="Google Shape;1494;p38"/>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grpSp>
      <p:sp>
        <p:nvSpPr>
          <p:cNvPr id="133" name="Text Box 6"/>
          <p:cNvSpPr txBox="1">
            <a:spLocks noChangeArrowheads="1"/>
          </p:cNvSpPr>
          <p:nvPr/>
        </p:nvSpPr>
        <p:spPr bwMode="auto">
          <a:xfrm>
            <a:off x="727380" y="829316"/>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800" b="1" dirty="0">
                <a:solidFill>
                  <a:srgbClr val="002060"/>
                </a:solidFill>
              </a:rPr>
              <a:t>* </a:t>
            </a:r>
            <a:r>
              <a:rPr lang="en-US" altLang="vi-VN" sz="2800" b="1" u="sng" dirty="0" err="1">
                <a:solidFill>
                  <a:srgbClr val="002060"/>
                </a:solidFill>
              </a:rPr>
              <a:t>Luyện</a:t>
            </a:r>
            <a:r>
              <a:rPr lang="en-US" altLang="vi-VN" sz="2800" b="1" u="sng" dirty="0">
                <a:solidFill>
                  <a:srgbClr val="002060"/>
                </a:solidFill>
              </a:rPr>
              <a:t> </a:t>
            </a:r>
            <a:r>
              <a:rPr lang="en-US" altLang="vi-VN" sz="2800" b="1" u="sng" dirty="0" err="1">
                <a:solidFill>
                  <a:srgbClr val="002060"/>
                </a:solidFill>
              </a:rPr>
              <a:t>đọc</a:t>
            </a:r>
            <a:r>
              <a:rPr lang="en-US" altLang="vi-VN" sz="2800" b="1" u="sng" dirty="0">
                <a:solidFill>
                  <a:srgbClr val="002060"/>
                </a:solidFill>
              </a:rPr>
              <a:t>:</a:t>
            </a:r>
          </a:p>
        </p:txBody>
      </p:sp>
      <p:sp>
        <p:nvSpPr>
          <p:cNvPr id="135" name="TextBox 1"/>
          <p:cNvSpPr txBox="1">
            <a:spLocks noChangeArrowheads="1"/>
          </p:cNvSpPr>
          <p:nvPr/>
        </p:nvSpPr>
        <p:spPr bwMode="auto">
          <a:xfrm>
            <a:off x="1425086" y="1743051"/>
            <a:ext cx="374401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vi-VN" altLang="vi-VN" sz="2400" b="1" dirty="0">
                <a:solidFill>
                  <a:srgbClr val="C00000"/>
                </a:solidFill>
                <a:cs typeface="Times New Roman" panose="02020603050405020304" pitchFamily="18" charset="0"/>
              </a:rPr>
              <a:t>     Buôn Chư Lênh đã đón tiếp cô giáo đến mở trường bằng nghi thức trang trọng nhất dành cho khách quý.                                                                                                                                                                                                                </a:t>
            </a:r>
            <a:endParaRPr lang="en-US" altLang="vi-VN" sz="2400" b="1" dirty="0">
              <a:solidFill>
                <a:srgbClr val="C00000"/>
              </a:solidFill>
              <a:cs typeface="Times New Roman" panose="02020603050405020304" pitchFamily="18" charset="0"/>
            </a:endParaRPr>
          </a:p>
        </p:txBody>
      </p:sp>
      <p:cxnSp>
        <p:nvCxnSpPr>
          <p:cNvPr id="6" name="Straight Connector 5"/>
          <p:cNvCxnSpPr/>
          <p:nvPr/>
        </p:nvCxnSpPr>
        <p:spPr>
          <a:xfrm flipH="1">
            <a:off x="4064000" y="1822816"/>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4" name="Straight Connector 143"/>
          <p:cNvCxnSpPr/>
          <p:nvPr/>
        </p:nvCxnSpPr>
        <p:spPr>
          <a:xfrm flipH="1">
            <a:off x="5084883" y="2223081"/>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5" name="Straight Connector 144"/>
          <p:cNvCxnSpPr/>
          <p:nvPr/>
        </p:nvCxnSpPr>
        <p:spPr>
          <a:xfrm flipH="1">
            <a:off x="2097314" y="2942989"/>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6" name="Straight Connector 145"/>
          <p:cNvCxnSpPr/>
          <p:nvPr/>
        </p:nvCxnSpPr>
        <p:spPr>
          <a:xfrm flipH="1">
            <a:off x="4905828" y="2942989"/>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7" name="Straight Connector 146"/>
          <p:cNvCxnSpPr/>
          <p:nvPr/>
        </p:nvCxnSpPr>
        <p:spPr>
          <a:xfrm flipH="1">
            <a:off x="4955510" y="2950246"/>
            <a:ext cx="116114" cy="312057"/>
          </a:xfrm>
          <a:prstGeom prst="line">
            <a:avLst/>
          </a:prstGeom>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25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wipe(down)">
                                      <p:cBhvr>
                                        <p:cTn id="12" dur="25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par>
                                <p:cTn id="18" presetID="10" presetClass="entr" presetSubtype="0" fill="hold" nodeType="with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fade">
                                      <p:cBhvr>
                                        <p:cTn id="20" dur="500"/>
                                        <p:tgtEl>
                                          <p:spTgt spid="146"/>
                                        </p:tgtEl>
                                      </p:cBhvr>
                                    </p:animEffect>
                                  </p:childTnLst>
                                </p:cTn>
                              </p:par>
                              <p:par>
                                <p:cTn id="21" presetID="10"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fade">
                                      <p:cBhvr>
                                        <p:cTn id="23" dur="500"/>
                                        <p:tgtEl>
                                          <p:spTgt spid="144"/>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fade">
                                      <p:cBhvr>
                                        <p:cTn id="29"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31"/>
        <p:cNvGrpSpPr/>
        <p:nvPr/>
      </p:nvGrpSpPr>
      <p:grpSpPr>
        <a:xfrm>
          <a:off x="0" y="0"/>
          <a:ext cx="0" cy="0"/>
          <a:chOff x="0" y="0"/>
          <a:chExt cx="0" cy="0"/>
        </a:xfrm>
      </p:grpSpPr>
      <p:sp>
        <p:nvSpPr>
          <p:cNvPr id="1732" name="Google Shape;1732;p40"/>
          <p:cNvSpPr/>
          <p:nvPr/>
        </p:nvSpPr>
        <p:spPr>
          <a:xfrm>
            <a:off x="225716" y="299100"/>
            <a:ext cx="6299458"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pic>
        <p:nvPicPr>
          <p:cNvPr id="120" name="Picture 3" descr="C:\Users\Dell\Desktop\ae57950330606875df12793a1a6b54ef9af4756a1d45e8a47faf8f121fa327707811496a0f335ab1a8b5c75205027493f4fdb39c0c827da946fe8f128df4553ed6e5a4011a06518b742f564e157f7aa6195f0b46a76377bf1cd802f39ed12eda59036f9c137b98c0f6c6e59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5" y="2463485"/>
            <a:ext cx="3639455" cy="227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 name="Group 18"/>
          <p:cNvGrpSpPr>
            <a:grpSpLocks/>
          </p:cNvGrpSpPr>
          <p:nvPr/>
        </p:nvGrpSpPr>
        <p:grpSpPr bwMode="auto">
          <a:xfrm>
            <a:off x="3512771" y="412938"/>
            <a:ext cx="2849430" cy="2107107"/>
            <a:chOff x="6215514" y="4989817"/>
            <a:chExt cx="2743200" cy="1371600"/>
          </a:xfrm>
        </p:grpSpPr>
        <p:sp>
          <p:nvSpPr>
            <p:cNvPr id="122" name="AutoShape 7"/>
            <p:cNvSpPr>
              <a:spLocks noChangeArrowheads="1"/>
            </p:cNvSpPr>
            <p:nvPr/>
          </p:nvSpPr>
          <p:spPr bwMode="auto">
            <a:xfrm>
              <a:off x="6215514" y="4989817"/>
              <a:ext cx="2743200" cy="1371600"/>
            </a:xfrm>
            <a:prstGeom prst="cloudCallout">
              <a:avLst>
                <a:gd name="adj1" fmla="val -75131"/>
                <a:gd name="adj2" fmla="val 65450"/>
              </a:avLst>
            </a:prstGeom>
            <a:ln>
              <a:headEnd/>
              <a:tailEnd/>
            </a:ln>
          </p:spPr>
          <p:style>
            <a:lnRef idx="0">
              <a:schemeClr val="accent3"/>
            </a:lnRef>
            <a:fillRef idx="3">
              <a:schemeClr val="accent3"/>
            </a:fillRef>
            <a:effectRef idx="3">
              <a:schemeClr val="accent3"/>
            </a:effectRef>
            <a:fontRef idx="minor">
              <a:schemeClr val="lt1"/>
            </a:fontRef>
          </p:style>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defRPr/>
              </a:pPr>
              <a:endParaRPr lang="vi-VN" sz="2800">
                <a:solidFill>
                  <a:srgbClr val="FFFFFF"/>
                </a:solidFill>
                <a:effectLst>
                  <a:outerShdw blurRad="38100" dist="38100" dir="2700000" algn="tl">
                    <a:srgbClr val="C0C0C0"/>
                  </a:outerShdw>
                </a:effectLst>
              </a:endParaRPr>
            </a:p>
          </p:txBody>
        </p:sp>
        <p:sp>
          <p:nvSpPr>
            <p:cNvPr id="123" name="Rectangle 122"/>
            <p:cNvSpPr/>
            <p:nvPr/>
          </p:nvSpPr>
          <p:spPr>
            <a:xfrm>
              <a:off x="6280599" y="5420795"/>
              <a:ext cx="2678115" cy="621066"/>
            </a:xfrm>
            <a:prstGeom prst="rect">
              <a:avLst/>
            </a:prstGeom>
          </p:spPr>
          <p:txBody>
            <a:bodyPr wrap="square">
              <a:spAutoFit/>
            </a:bodyPr>
            <a:lstStyle/>
            <a:p>
              <a:pPr algn="ctr" fontAlgn="auto">
                <a:spcBef>
                  <a:spcPts val="0"/>
                </a:spcBef>
                <a:spcAft>
                  <a:spcPts val="0"/>
                </a:spcAft>
                <a:defRPr/>
              </a:pPr>
              <a:r>
                <a:rPr lang="vi-VN" sz="2800" b="1" dirty="0">
                  <a:ln w="0"/>
                  <a:solidFill>
                    <a:schemeClr val="accent1"/>
                  </a:solidFill>
                  <a:effectLst>
                    <a:outerShdw blurRad="38100" dist="25400" dir="5400000" algn="ctr" rotWithShape="0">
                      <a:srgbClr val="6E747A">
                        <a:alpha val="43000"/>
                      </a:srgbClr>
                    </a:outerShdw>
                  </a:effectLst>
                  <a:latin typeface="Times New Roman"/>
                </a:rPr>
                <a:t>Luyện </a:t>
              </a:r>
              <a:r>
                <a:rPr lang="vi-VN" sz="2800" b="1">
                  <a:ln w="0"/>
                  <a:solidFill>
                    <a:schemeClr val="accent1"/>
                  </a:solidFill>
                  <a:effectLst>
                    <a:outerShdw blurRad="38100" dist="25400" dir="5400000" algn="ctr" rotWithShape="0">
                      <a:srgbClr val="6E747A">
                        <a:alpha val="43000"/>
                      </a:srgbClr>
                    </a:outerShdw>
                  </a:effectLst>
                  <a:latin typeface="Times New Roman"/>
                </a:rPr>
                <a:t>đọc nhóm</a:t>
              </a:r>
              <a:endParaRPr lang="en-US" sz="2800" b="1">
                <a:ln w="0"/>
                <a:solidFill>
                  <a:schemeClr val="accent1"/>
                </a:solidFill>
                <a:effectLst>
                  <a:outerShdw blurRad="38100" dist="25400" dir="5400000" algn="ctr" rotWithShape="0">
                    <a:srgbClr val="6E747A">
                      <a:alpha val="43000"/>
                    </a:srgbClr>
                  </a:outerShdw>
                </a:effectLst>
                <a:latin typeface="Times New Roman"/>
              </a:endParaRPr>
            </a:p>
            <a:p>
              <a:pPr algn="ctr" fontAlgn="auto">
                <a:spcBef>
                  <a:spcPts val="0"/>
                </a:spcBef>
                <a:spcAft>
                  <a:spcPts val="0"/>
                </a:spcAft>
                <a:defRPr/>
              </a:pPr>
              <a:r>
                <a:rPr lang="en-US" sz="2800" b="1">
                  <a:ln w="0"/>
                  <a:solidFill>
                    <a:schemeClr val="accent1"/>
                  </a:solidFill>
                  <a:effectLst>
                    <a:outerShdw blurRad="38100" dist="25400" dir="5400000" algn="ctr" rotWithShape="0">
                      <a:srgbClr val="6E747A">
                        <a:alpha val="43000"/>
                      </a:srgbClr>
                    </a:outerShdw>
                  </a:effectLst>
                  <a:latin typeface="Times New Roman"/>
                </a:rPr>
                <a:t>2 phút</a:t>
              </a:r>
              <a:endParaRPr lang="vi-VN" sz="2800" b="1" dirty="0">
                <a:ln w="0"/>
                <a:solidFill>
                  <a:schemeClr val="accent1"/>
                </a:solidFill>
                <a:effectLst>
                  <a:outerShdw blurRad="38100" dist="25400" dir="5400000" algn="ctr" rotWithShape="0">
                    <a:srgbClr val="6E747A">
                      <a:alpha val="43000"/>
                    </a:srgbClr>
                  </a:outerShdw>
                </a:effectLst>
                <a:latin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circle(in)">
                                      <p:cBhvr>
                                        <p:cTn id="7" dur="2000"/>
                                        <p:tgtEl>
                                          <p:spTgt spid="120"/>
                                        </p:tgtEl>
                                      </p:cBhvr>
                                    </p:animEffect>
                                  </p:childTnLst>
                                </p:cTn>
                              </p:par>
                              <p:par>
                                <p:cTn id="8" presetID="2" presetClass="entr" presetSubtype="3"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 calcmode="lin" valueType="num">
                                      <p:cBhvr additive="base">
                                        <p:cTn id="10" dur="500" fill="hold"/>
                                        <p:tgtEl>
                                          <p:spTgt spid="121"/>
                                        </p:tgtEl>
                                        <p:attrNameLst>
                                          <p:attrName>ppt_x</p:attrName>
                                        </p:attrNameLst>
                                      </p:cBhvr>
                                      <p:tavLst>
                                        <p:tav tm="0">
                                          <p:val>
                                            <p:strVal val="1+#ppt_w/2"/>
                                          </p:val>
                                        </p:tav>
                                        <p:tav tm="100000">
                                          <p:val>
                                            <p:strVal val="#ppt_x"/>
                                          </p:val>
                                        </p:tav>
                                      </p:tavLst>
                                    </p:anim>
                                    <p:anim calcmode="lin" valueType="num">
                                      <p:cBhvr additive="base">
                                        <p:cTn id="11" dur="500" fill="hold"/>
                                        <p:tgtEl>
                                          <p:spTgt spid="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181428" y="781414"/>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algn="ctr"/>
              <a:r>
                <a:rPr lang="en" sz="1200">
                  <a:solidFill>
                    <a:schemeClr val="lt1"/>
                  </a:solidFill>
                  <a:latin typeface="Mansalva"/>
                  <a:ea typeface="Mansalva"/>
                  <a:cs typeface="Mansalva"/>
                  <a:sym typeface="Mansalva"/>
                </a:rPr>
                <a:t>Welcome back to</a:t>
              </a:r>
              <a:r>
                <a:rPr lang="en" sz="600">
                  <a:solidFill>
                    <a:schemeClr val="lt1"/>
                  </a:solidFill>
                  <a:latin typeface="Mansalva"/>
                  <a:ea typeface="Mansalva"/>
                  <a:cs typeface="Mansalva"/>
                  <a:sym typeface="Mansalva"/>
                </a:rPr>
                <a:t> </a:t>
              </a:r>
              <a:r>
                <a:rPr lang="en" sz="1800">
                  <a:solidFill>
                    <a:schemeClr val="lt1"/>
                  </a:solidFill>
                  <a:latin typeface="Mansalva"/>
                  <a:ea typeface="Mansalva"/>
                  <a:cs typeface="Mansalva"/>
                  <a:sym typeface="Mansalva"/>
                </a:rPr>
                <a:t>School</a:t>
              </a:r>
              <a:endParaRPr sz="1800">
                <a:solidFill>
                  <a:schemeClr val="lt1"/>
                </a:solidFill>
                <a:latin typeface="Mansalva"/>
                <a:ea typeface="Mansalva"/>
                <a:cs typeface="Mansalva"/>
                <a:sym typeface="Mansalva"/>
              </a:endParaRPr>
            </a:p>
          </p:txBody>
        </p:sp>
      </p:grpSp>
      <p:sp>
        <p:nvSpPr>
          <p:cNvPr id="114" name="Text Box 10"/>
          <p:cNvSpPr txBox="1">
            <a:spLocks noChangeArrowheads="1"/>
          </p:cNvSpPr>
          <p:nvPr/>
        </p:nvSpPr>
        <p:spPr bwMode="auto">
          <a:xfrm>
            <a:off x="181428" y="811870"/>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0B19C8"/>
                </a:solidFill>
              </a:rPr>
              <a:t>* </a:t>
            </a:r>
            <a:r>
              <a:rPr lang="en-US" altLang="vi-VN" sz="2400" b="1" u="sng">
                <a:solidFill>
                  <a:srgbClr val="0B19C8"/>
                </a:solidFill>
              </a:rPr>
              <a:t>Tìm hiểu bài:</a:t>
            </a:r>
          </a:p>
        </p:txBody>
      </p:sp>
      <p:sp>
        <p:nvSpPr>
          <p:cNvPr id="115" name="Text Box 10"/>
          <p:cNvSpPr txBox="1">
            <a:spLocks noChangeArrowheads="1"/>
          </p:cNvSpPr>
          <p:nvPr/>
        </p:nvSpPr>
        <p:spPr bwMode="auto">
          <a:xfrm>
            <a:off x="235856" y="1554013"/>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sz="2400" b="1">
                <a:solidFill>
                  <a:srgbClr val="FF0000"/>
                </a:solidFill>
                <a:cs typeface="Times New Roman" panose="02020603050405020304" pitchFamily="18" charset="0"/>
              </a:rPr>
              <a:t>Cô giáo Y Hoa đến buôn Chư Lênh để làm gì?</a:t>
            </a:r>
          </a:p>
        </p:txBody>
      </p:sp>
      <p:sp>
        <p:nvSpPr>
          <p:cNvPr id="116" name="TextBox 115"/>
          <p:cNvSpPr txBox="1">
            <a:spLocks noChangeArrowheads="1"/>
          </p:cNvSpPr>
          <p:nvPr/>
        </p:nvSpPr>
        <p:spPr bwMode="auto">
          <a:xfrm>
            <a:off x="994923" y="2097348"/>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B19C8"/>
                </a:solidFill>
              </a:rPr>
              <a:t>Mở trường dạy học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p:cTn id="7" dur="500" fill="hold"/>
                                        <p:tgtEl>
                                          <p:spTgt spid="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blinds(horizontal)">
                                      <p:cBhvr>
                                        <p:cTn id="1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61"/>
        <p:cNvGrpSpPr/>
        <p:nvPr/>
      </p:nvGrpSpPr>
      <p:grpSpPr>
        <a:xfrm>
          <a:off x="0" y="0"/>
          <a:ext cx="0" cy="0"/>
          <a:chOff x="0" y="0"/>
          <a:chExt cx="0" cy="0"/>
        </a:xfrm>
      </p:grpSpPr>
      <p:sp>
        <p:nvSpPr>
          <p:cNvPr id="2163" name="Google Shape;2163;p43"/>
          <p:cNvSpPr/>
          <p:nvPr/>
        </p:nvSpPr>
        <p:spPr>
          <a:xfrm>
            <a:off x="252202" y="304570"/>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pic>
        <p:nvPicPr>
          <p:cNvPr id="307" name="Picture 8" descr="C:\Users\Administrator\Desktop\tây nguyên\0anha-trinh-tuon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39" y="410376"/>
            <a:ext cx="2891791" cy="32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 name="Google Shape;2162;p43"/>
          <p:cNvSpPr/>
          <p:nvPr/>
        </p:nvSpPr>
        <p:spPr>
          <a:xfrm>
            <a:off x="3587142" y="1124229"/>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grpSp>
        <p:nvGrpSpPr>
          <p:cNvPr id="2258" name="Google Shape;2258;p43"/>
          <p:cNvGrpSpPr/>
          <p:nvPr/>
        </p:nvGrpSpPr>
        <p:grpSpPr>
          <a:xfrm rot="-1924662">
            <a:off x="12523" y="337789"/>
            <a:ext cx="1109093" cy="250494"/>
            <a:chOff x="376100" y="1855725"/>
            <a:chExt cx="6820025" cy="1908000"/>
          </a:xfrm>
        </p:grpSpPr>
        <p:sp>
          <p:nvSpPr>
            <p:cNvPr id="2259" name="Google Shape;2259;p43"/>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260" name="Google Shape;2260;p43"/>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1" name="Google Shape;2261;p43"/>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2" name="Google Shape;2262;p43"/>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3" name="Google Shape;2263;p43"/>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4" name="Google Shape;2264;p43"/>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5" name="Google Shape;2265;p43"/>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6" name="Google Shape;2266;p43"/>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7" name="Google Shape;2267;p43"/>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8" name="Google Shape;2268;p43"/>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9" name="Google Shape;2269;p43"/>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0" name="Google Shape;2270;p43"/>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1" name="Google Shape;2271;p43"/>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2" name="Google Shape;2272;p43"/>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3" name="Google Shape;2273;p43"/>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4" name="Google Shape;2274;p43"/>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5" name="Google Shape;2275;p43"/>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6" name="Google Shape;2276;p43"/>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7" name="Google Shape;2277;p43"/>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8" name="Google Shape;2278;p43"/>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9" name="Google Shape;2279;p43"/>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0" name="Google Shape;2280;p43"/>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1" name="Google Shape;2281;p43"/>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2" name="Google Shape;2282;p43"/>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3" name="Google Shape;2283;p43"/>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4" name="Google Shape;2284;p43"/>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5" name="Google Shape;2285;p43"/>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6" name="Google Shape;2286;p43"/>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7" name="Google Shape;2287;p43"/>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8" name="Google Shape;2288;p43"/>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9" name="Google Shape;2289;p43"/>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0" name="Google Shape;2290;p43"/>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1" name="Google Shape;2291;p43"/>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2" name="Google Shape;2292;p43"/>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3" name="Google Shape;2293;p43"/>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4" name="Google Shape;2294;p43"/>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5" name="Google Shape;2295;p43"/>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6" name="Google Shape;2296;p43"/>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7" name="Google Shape;2297;p43"/>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8" name="Google Shape;2298;p43"/>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9" name="Google Shape;2299;p43"/>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0" name="Google Shape;2300;p43"/>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1" name="Google Shape;2301;p43"/>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2" name="Google Shape;2302;p43"/>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3" name="Google Shape;2303;p43"/>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4" name="Google Shape;2304;p43"/>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5" name="Google Shape;2305;p43"/>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6" name="Google Shape;2306;p43"/>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7" name="Google Shape;2307;p43"/>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8" name="Google Shape;2308;p43"/>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9" name="Google Shape;2309;p43"/>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0" name="Google Shape;2310;p43"/>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11" name="Google Shape;2311;p43"/>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2" name="Google Shape;2312;p43"/>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3" name="Google Shape;2313;p43"/>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4" name="Google Shape;2314;p43"/>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5" name="Google Shape;2315;p43"/>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6" name="Google Shape;2316;p43"/>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7" name="Google Shape;2317;p43"/>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8" name="Google Shape;2318;p43"/>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9" name="Google Shape;2319;p43"/>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0" name="Google Shape;2320;p43"/>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1" name="Google Shape;2321;p43"/>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2" name="Google Shape;2322;p43"/>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3" name="Google Shape;2323;p43"/>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4" name="Google Shape;2324;p43"/>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5" name="Google Shape;2325;p43"/>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6" name="Google Shape;2326;p43"/>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7" name="Google Shape;2327;p43"/>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8" name="Google Shape;2328;p43"/>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9" name="Google Shape;2329;p43"/>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0" name="Google Shape;2330;p43"/>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31" name="Google Shape;2331;p43"/>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32" name="Google Shape;2332;p43"/>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2169" name="Google Shape;2169;p43"/>
          <p:cNvGrpSpPr/>
          <p:nvPr/>
        </p:nvGrpSpPr>
        <p:grpSpPr>
          <a:xfrm rot="-1730087">
            <a:off x="5792885" y="4202512"/>
            <a:ext cx="1196042" cy="400886"/>
            <a:chOff x="-25" y="1574200"/>
            <a:chExt cx="7619997" cy="2554050"/>
          </a:xfrm>
        </p:grpSpPr>
        <p:sp>
          <p:nvSpPr>
            <p:cNvPr id="2170" name="Google Shape;2170;p43"/>
            <p:cNvSpPr/>
            <p:nvPr/>
          </p:nvSpPr>
          <p:spPr>
            <a:xfrm>
              <a:off x="-25" y="1574200"/>
              <a:ext cx="7619997" cy="2554048"/>
            </a:xfrm>
            <a:custGeom>
              <a:avLst/>
              <a:gdLst/>
              <a:ahLst/>
              <a:cxnLst/>
              <a:rect l="l" t="t" r="r" b="b"/>
              <a:pathLst>
                <a:path w="242270" h="94999" extrusionOk="0">
                  <a:moveTo>
                    <a:pt x="1" y="1"/>
                  </a:moveTo>
                  <a:lnTo>
                    <a:pt x="1" y="568"/>
                  </a:lnTo>
                  <a:cubicBezTo>
                    <a:pt x="473" y="1608"/>
                    <a:pt x="1040" y="2553"/>
                    <a:pt x="1702" y="3498"/>
                  </a:cubicBezTo>
                  <a:cubicBezTo>
                    <a:pt x="2175" y="4160"/>
                    <a:pt x="2553" y="4822"/>
                    <a:pt x="3120" y="5483"/>
                  </a:cubicBezTo>
                  <a:cubicBezTo>
                    <a:pt x="4254" y="6712"/>
                    <a:pt x="5294" y="8130"/>
                    <a:pt x="6239" y="9453"/>
                  </a:cubicBezTo>
                  <a:cubicBezTo>
                    <a:pt x="6523" y="9926"/>
                    <a:pt x="6807" y="10493"/>
                    <a:pt x="6901" y="11155"/>
                  </a:cubicBezTo>
                  <a:cubicBezTo>
                    <a:pt x="6901" y="11722"/>
                    <a:pt x="6523" y="12195"/>
                    <a:pt x="6050" y="12478"/>
                  </a:cubicBezTo>
                  <a:cubicBezTo>
                    <a:pt x="5389" y="12762"/>
                    <a:pt x="4443" y="12951"/>
                    <a:pt x="3971" y="13518"/>
                  </a:cubicBezTo>
                  <a:cubicBezTo>
                    <a:pt x="3498" y="14274"/>
                    <a:pt x="3593" y="15219"/>
                    <a:pt x="4065" y="15881"/>
                  </a:cubicBezTo>
                  <a:cubicBezTo>
                    <a:pt x="5389" y="18055"/>
                    <a:pt x="6901" y="20040"/>
                    <a:pt x="8508" y="21836"/>
                  </a:cubicBezTo>
                  <a:cubicBezTo>
                    <a:pt x="9359" y="22592"/>
                    <a:pt x="9831" y="23632"/>
                    <a:pt x="9737" y="24766"/>
                  </a:cubicBezTo>
                  <a:cubicBezTo>
                    <a:pt x="9264" y="26090"/>
                    <a:pt x="8508" y="27224"/>
                    <a:pt x="7374" y="28075"/>
                  </a:cubicBezTo>
                  <a:cubicBezTo>
                    <a:pt x="6145" y="29020"/>
                    <a:pt x="5105" y="30060"/>
                    <a:pt x="4065" y="31194"/>
                  </a:cubicBezTo>
                  <a:cubicBezTo>
                    <a:pt x="3782" y="31572"/>
                    <a:pt x="3593" y="32045"/>
                    <a:pt x="3593" y="32517"/>
                  </a:cubicBezTo>
                  <a:cubicBezTo>
                    <a:pt x="3687" y="33179"/>
                    <a:pt x="3971" y="33746"/>
                    <a:pt x="4254" y="34313"/>
                  </a:cubicBezTo>
                  <a:cubicBezTo>
                    <a:pt x="5672" y="37244"/>
                    <a:pt x="7941" y="39890"/>
                    <a:pt x="8981" y="43104"/>
                  </a:cubicBezTo>
                  <a:lnTo>
                    <a:pt x="8981" y="43199"/>
                  </a:lnTo>
                  <a:cubicBezTo>
                    <a:pt x="7657" y="44144"/>
                    <a:pt x="6050" y="44900"/>
                    <a:pt x="4727" y="45845"/>
                  </a:cubicBezTo>
                  <a:cubicBezTo>
                    <a:pt x="4065" y="46223"/>
                    <a:pt x="3593" y="46791"/>
                    <a:pt x="3215" y="47452"/>
                  </a:cubicBezTo>
                  <a:cubicBezTo>
                    <a:pt x="3025" y="48208"/>
                    <a:pt x="3215" y="49059"/>
                    <a:pt x="3593" y="49721"/>
                  </a:cubicBezTo>
                  <a:cubicBezTo>
                    <a:pt x="4538" y="51139"/>
                    <a:pt x="5672" y="52368"/>
                    <a:pt x="6901" y="53502"/>
                  </a:cubicBezTo>
                  <a:cubicBezTo>
                    <a:pt x="7846" y="54353"/>
                    <a:pt x="8981" y="55581"/>
                    <a:pt x="8886" y="56905"/>
                  </a:cubicBezTo>
                  <a:cubicBezTo>
                    <a:pt x="8792" y="57661"/>
                    <a:pt x="8130" y="58134"/>
                    <a:pt x="7468" y="58606"/>
                  </a:cubicBezTo>
                  <a:cubicBezTo>
                    <a:pt x="6523" y="59268"/>
                    <a:pt x="5389" y="59741"/>
                    <a:pt x="4443" y="60497"/>
                  </a:cubicBezTo>
                  <a:cubicBezTo>
                    <a:pt x="4254" y="60591"/>
                    <a:pt x="3120" y="61253"/>
                    <a:pt x="3309" y="61536"/>
                  </a:cubicBezTo>
                  <a:cubicBezTo>
                    <a:pt x="3782" y="62104"/>
                    <a:pt x="4254" y="62576"/>
                    <a:pt x="4821" y="63143"/>
                  </a:cubicBezTo>
                  <a:cubicBezTo>
                    <a:pt x="5861" y="63994"/>
                    <a:pt x="6901" y="64939"/>
                    <a:pt x="7846" y="66074"/>
                  </a:cubicBezTo>
                  <a:cubicBezTo>
                    <a:pt x="8413" y="66735"/>
                    <a:pt x="9170" y="67964"/>
                    <a:pt x="8792" y="68909"/>
                  </a:cubicBezTo>
                  <a:cubicBezTo>
                    <a:pt x="8602" y="69382"/>
                    <a:pt x="8319" y="69760"/>
                    <a:pt x="7941" y="70138"/>
                  </a:cubicBezTo>
                  <a:cubicBezTo>
                    <a:pt x="7279" y="70800"/>
                    <a:pt x="6712" y="71462"/>
                    <a:pt x="6145" y="72029"/>
                  </a:cubicBezTo>
                  <a:cubicBezTo>
                    <a:pt x="5483" y="72690"/>
                    <a:pt x="4727" y="73352"/>
                    <a:pt x="3971" y="74014"/>
                  </a:cubicBezTo>
                  <a:cubicBezTo>
                    <a:pt x="3593" y="74203"/>
                    <a:pt x="3215" y="74581"/>
                    <a:pt x="2931" y="74959"/>
                  </a:cubicBezTo>
                  <a:cubicBezTo>
                    <a:pt x="2647" y="75432"/>
                    <a:pt x="2931" y="76282"/>
                    <a:pt x="3215" y="76755"/>
                  </a:cubicBezTo>
                  <a:cubicBezTo>
                    <a:pt x="3593" y="77417"/>
                    <a:pt x="3971" y="77984"/>
                    <a:pt x="4538" y="78456"/>
                  </a:cubicBezTo>
                  <a:cubicBezTo>
                    <a:pt x="5578" y="79402"/>
                    <a:pt x="6523" y="80441"/>
                    <a:pt x="7468" y="81481"/>
                  </a:cubicBezTo>
                  <a:cubicBezTo>
                    <a:pt x="7941" y="82143"/>
                    <a:pt x="8130" y="82426"/>
                    <a:pt x="7468" y="82994"/>
                  </a:cubicBezTo>
                  <a:cubicBezTo>
                    <a:pt x="6996" y="83466"/>
                    <a:pt x="6523" y="83939"/>
                    <a:pt x="5956" y="84222"/>
                  </a:cubicBezTo>
                  <a:cubicBezTo>
                    <a:pt x="5389" y="84601"/>
                    <a:pt x="4727" y="84884"/>
                    <a:pt x="4065" y="85073"/>
                  </a:cubicBezTo>
                  <a:cubicBezTo>
                    <a:pt x="3309" y="85357"/>
                    <a:pt x="2553" y="85546"/>
                    <a:pt x="1797" y="85829"/>
                  </a:cubicBezTo>
                  <a:cubicBezTo>
                    <a:pt x="1513" y="85924"/>
                    <a:pt x="662" y="86113"/>
                    <a:pt x="1040" y="86491"/>
                  </a:cubicBezTo>
                  <a:cubicBezTo>
                    <a:pt x="1419" y="86964"/>
                    <a:pt x="1608" y="87153"/>
                    <a:pt x="1891" y="87436"/>
                  </a:cubicBezTo>
                  <a:cubicBezTo>
                    <a:pt x="2458" y="88098"/>
                    <a:pt x="3215" y="88760"/>
                    <a:pt x="3782" y="89421"/>
                  </a:cubicBezTo>
                  <a:cubicBezTo>
                    <a:pt x="4254" y="89894"/>
                    <a:pt x="4727" y="90272"/>
                    <a:pt x="5105" y="90650"/>
                  </a:cubicBezTo>
                  <a:cubicBezTo>
                    <a:pt x="5483" y="91123"/>
                    <a:pt x="4727" y="91690"/>
                    <a:pt x="4538" y="92068"/>
                  </a:cubicBezTo>
                  <a:cubicBezTo>
                    <a:pt x="3687" y="93108"/>
                    <a:pt x="2742" y="93959"/>
                    <a:pt x="1702" y="94715"/>
                  </a:cubicBezTo>
                  <a:lnTo>
                    <a:pt x="1230" y="94998"/>
                  </a:lnTo>
                  <a:lnTo>
                    <a:pt x="241418" y="94998"/>
                  </a:lnTo>
                  <a:cubicBezTo>
                    <a:pt x="239528" y="92635"/>
                    <a:pt x="238015" y="89988"/>
                    <a:pt x="236219" y="87625"/>
                  </a:cubicBezTo>
                  <a:cubicBezTo>
                    <a:pt x="235747" y="86964"/>
                    <a:pt x="235180" y="86302"/>
                    <a:pt x="234613" y="85546"/>
                  </a:cubicBezTo>
                  <a:cubicBezTo>
                    <a:pt x="234329" y="85262"/>
                    <a:pt x="234045" y="84884"/>
                    <a:pt x="233856" y="84506"/>
                  </a:cubicBezTo>
                  <a:cubicBezTo>
                    <a:pt x="233573" y="83939"/>
                    <a:pt x="233856" y="83372"/>
                    <a:pt x="234423" y="82994"/>
                  </a:cubicBezTo>
                  <a:cubicBezTo>
                    <a:pt x="235652" y="82048"/>
                    <a:pt x="236976" y="81198"/>
                    <a:pt x="238394" y="80441"/>
                  </a:cubicBezTo>
                  <a:lnTo>
                    <a:pt x="240851" y="79024"/>
                  </a:lnTo>
                  <a:lnTo>
                    <a:pt x="241418" y="78740"/>
                  </a:lnTo>
                  <a:cubicBezTo>
                    <a:pt x="241607" y="78551"/>
                    <a:pt x="241135" y="78173"/>
                    <a:pt x="241040" y="78078"/>
                  </a:cubicBezTo>
                  <a:cubicBezTo>
                    <a:pt x="240851" y="77795"/>
                    <a:pt x="240568" y="77511"/>
                    <a:pt x="240284" y="77228"/>
                  </a:cubicBezTo>
                  <a:cubicBezTo>
                    <a:pt x="238110" y="74959"/>
                    <a:pt x="235180" y="73069"/>
                    <a:pt x="233478" y="70327"/>
                  </a:cubicBezTo>
                  <a:cubicBezTo>
                    <a:pt x="233100" y="69666"/>
                    <a:pt x="232627" y="68720"/>
                    <a:pt x="233006" y="67964"/>
                  </a:cubicBezTo>
                  <a:cubicBezTo>
                    <a:pt x="233573" y="67303"/>
                    <a:pt x="234234" y="66735"/>
                    <a:pt x="234991" y="66452"/>
                  </a:cubicBezTo>
                  <a:cubicBezTo>
                    <a:pt x="235558" y="66074"/>
                    <a:pt x="236125" y="65696"/>
                    <a:pt x="236692" y="65223"/>
                  </a:cubicBezTo>
                  <a:lnTo>
                    <a:pt x="237070" y="64939"/>
                  </a:lnTo>
                  <a:cubicBezTo>
                    <a:pt x="237165" y="64750"/>
                    <a:pt x="236881" y="64372"/>
                    <a:pt x="236787" y="64278"/>
                  </a:cubicBezTo>
                  <a:cubicBezTo>
                    <a:pt x="236598" y="63900"/>
                    <a:pt x="236408" y="63616"/>
                    <a:pt x="236125" y="63238"/>
                  </a:cubicBezTo>
                  <a:cubicBezTo>
                    <a:pt x="235274" y="62104"/>
                    <a:pt x="234613" y="60780"/>
                    <a:pt x="234140" y="59362"/>
                  </a:cubicBezTo>
                  <a:cubicBezTo>
                    <a:pt x="233478" y="56338"/>
                    <a:pt x="236598" y="54920"/>
                    <a:pt x="237826" y="52557"/>
                  </a:cubicBezTo>
                  <a:cubicBezTo>
                    <a:pt x="238299" y="51422"/>
                    <a:pt x="238110" y="50194"/>
                    <a:pt x="237259" y="49248"/>
                  </a:cubicBezTo>
                  <a:cubicBezTo>
                    <a:pt x="236314" y="48019"/>
                    <a:pt x="235180" y="46791"/>
                    <a:pt x="233856" y="45845"/>
                  </a:cubicBezTo>
                  <a:cubicBezTo>
                    <a:pt x="232722" y="44995"/>
                    <a:pt x="231777" y="43955"/>
                    <a:pt x="230926" y="42821"/>
                  </a:cubicBezTo>
                  <a:cubicBezTo>
                    <a:pt x="230453" y="42064"/>
                    <a:pt x="229886" y="41497"/>
                    <a:pt x="230453" y="40646"/>
                  </a:cubicBezTo>
                  <a:cubicBezTo>
                    <a:pt x="231021" y="39701"/>
                    <a:pt x="231777" y="38756"/>
                    <a:pt x="232627" y="37905"/>
                  </a:cubicBezTo>
                  <a:cubicBezTo>
                    <a:pt x="233478" y="37055"/>
                    <a:pt x="234518" y="36204"/>
                    <a:pt x="235369" y="35259"/>
                  </a:cubicBezTo>
                  <a:cubicBezTo>
                    <a:pt x="236314" y="34408"/>
                    <a:pt x="237070" y="33368"/>
                    <a:pt x="237637" y="32234"/>
                  </a:cubicBezTo>
                  <a:cubicBezTo>
                    <a:pt x="238015" y="31005"/>
                    <a:pt x="237732" y="29776"/>
                    <a:pt x="236976" y="28831"/>
                  </a:cubicBezTo>
                  <a:cubicBezTo>
                    <a:pt x="236503" y="28358"/>
                    <a:pt x="236125" y="27886"/>
                    <a:pt x="235652" y="27508"/>
                  </a:cubicBezTo>
                  <a:cubicBezTo>
                    <a:pt x="235369" y="27318"/>
                    <a:pt x="235085" y="27035"/>
                    <a:pt x="234896" y="26751"/>
                  </a:cubicBezTo>
                  <a:cubicBezTo>
                    <a:pt x="234518" y="26090"/>
                    <a:pt x="234991" y="25333"/>
                    <a:pt x="235558" y="24861"/>
                  </a:cubicBezTo>
                  <a:cubicBezTo>
                    <a:pt x="236598" y="23916"/>
                    <a:pt x="237637" y="22876"/>
                    <a:pt x="238583" y="21742"/>
                  </a:cubicBezTo>
                  <a:cubicBezTo>
                    <a:pt x="239150" y="20891"/>
                    <a:pt x="239150" y="19851"/>
                    <a:pt x="238488" y="19095"/>
                  </a:cubicBezTo>
                  <a:cubicBezTo>
                    <a:pt x="237732" y="17961"/>
                    <a:pt x="236881" y="16921"/>
                    <a:pt x="235841" y="16070"/>
                  </a:cubicBezTo>
                  <a:cubicBezTo>
                    <a:pt x="234802" y="15219"/>
                    <a:pt x="233856" y="14369"/>
                    <a:pt x="233006" y="13423"/>
                  </a:cubicBezTo>
                  <a:cubicBezTo>
                    <a:pt x="232344" y="12762"/>
                    <a:pt x="232155" y="11816"/>
                    <a:pt x="232438" y="10871"/>
                  </a:cubicBezTo>
                  <a:cubicBezTo>
                    <a:pt x="233289" y="9737"/>
                    <a:pt x="234234" y="8697"/>
                    <a:pt x="235274" y="7752"/>
                  </a:cubicBezTo>
                  <a:cubicBezTo>
                    <a:pt x="237448" y="5011"/>
                    <a:pt x="239717" y="2364"/>
                    <a:pt x="242269" y="1"/>
                  </a:cubicBez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171" name="Google Shape;2171;p43"/>
            <p:cNvSpPr/>
            <p:nvPr/>
          </p:nvSpPr>
          <p:spPr>
            <a:xfrm>
              <a:off x="1544925" y="1698200"/>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7"/>
                    <a:pt x="9831" y="5821"/>
                  </a:cubicBezTo>
                  <a:cubicBezTo>
                    <a:pt x="9307" y="8090"/>
                    <a:pt x="7333" y="9634"/>
                    <a:pt x="5099" y="9634"/>
                  </a:cubicBezTo>
                  <a:cubicBezTo>
                    <a:pt x="4913" y="9634"/>
                    <a:pt x="4726" y="9624"/>
                    <a:pt x="4538" y="9602"/>
                  </a:cubicBezTo>
                  <a:cubicBezTo>
                    <a:pt x="3498" y="9507"/>
                    <a:pt x="2553" y="9035"/>
                    <a:pt x="1891" y="8184"/>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3"/>
                    <a:pt x="4160" y="5821"/>
                  </a:cubicBezTo>
                  <a:cubicBezTo>
                    <a:pt x="4065" y="5632"/>
                    <a:pt x="4065"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080"/>
                  </a:cubicBezTo>
                  <a:cubicBezTo>
                    <a:pt x="6402" y="2417"/>
                    <a:pt x="5389" y="2062"/>
                    <a:pt x="4367" y="2062"/>
                  </a:cubicBezTo>
                  <a:cubicBezTo>
                    <a:pt x="3783" y="2062"/>
                    <a:pt x="3196" y="2178"/>
                    <a:pt x="2647" y="2418"/>
                  </a:cubicBezTo>
                  <a:cubicBezTo>
                    <a:pt x="1135" y="3080"/>
                    <a:pt x="95" y="4497"/>
                    <a:pt x="0" y="6104"/>
                  </a:cubicBezTo>
                  <a:cubicBezTo>
                    <a:pt x="0" y="7806"/>
                    <a:pt x="851" y="9318"/>
                    <a:pt x="2269" y="10169"/>
                  </a:cubicBezTo>
                  <a:cubicBezTo>
                    <a:pt x="3135" y="10617"/>
                    <a:pt x="4067" y="10829"/>
                    <a:pt x="4994" y="10829"/>
                  </a:cubicBezTo>
                  <a:cubicBezTo>
                    <a:pt x="7000" y="10829"/>
                    <a:pt x="8981" y="9835"/>
                    <a:pt x="10209" y="8089"/>
                  </a:cubicBezTo>
                  <a:cubicBezTo>
                    <a:pt x="11344"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2" name="Google Shape;2172;p43"/>
            <p:cNvSpPr/>
            <p:nvPr/>
          </p:nvSpPr>
          <p:spPr>
            <a:xfrm>
              <a:off x="2731225" y="1698850"/>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1"/>
                    <a:pt x="9831" y="5795"/>
                  </a:cubicBezTo>
                  <a:cubicBezTo>
                    <a:pt x="9307" y="8064"/>
                    <a:pt x="7333" y="9608"/>
                    <a:pt x="5098" y="9608"/>
                  </a:cubicBezTo>
                  <a:cubicBezTo>
                    <a:pt x="4913" y="9608"/>
                    <a:pt x="4726" y="9598"/>
                    <a:pt x="4537" y="9576"/>
                  </a:cubicBezTo>
                  <a:cubicBezTo>
                    <a:pt x="3498" y="9576"/>
                    <a:pt x="2552" y="9009"/>
                    <a:pt x="1891" y="8158"/>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7"/>
                    <a:pt x="4159" y="5795"/>
                  </a:cubicBezTo>
                  <a:cubicBezTo>
                    <a:pt x="4159" y="5606"/>
                    <a:pt x="4159" y="5511"/>
                    <a:pt x="4159" y="5417"/>
                  </a:cubicBezTo>
                  <a:cubicBezTo>
                    <a:pt x="4348" y="5322"/>
                    <a:pt x="4537" y="5228"/>
                    <a:pt x="4726" y="5228"/>
                  </a:cubicBezTo>
                  <a:cubicBezTo>
                    <a:pt x="5483" y="5133"/>
                    <a:pt x="5483" y="3999"/>
                    <a:pt x="4726" y="3999"/>
                  </a:cubicBezTo>
                  <a:cubicBezTo>
                    <a:pt x="3970" y="3999"/>
                    <a:pt x="3214" y="4471"/>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418" y="2441"/>
                    <a:pt x="5431" y="2064"/>
                    <a:pt x="4430" y="2064"/>
                  </a:cubicBezTo>
                  <a:cubicBezTo>
                    <a:pt x="3826" y="2064"/>
                    <a:pt x="3216" y="2202"/>
                    <a:pt x="2647" y="2486"/>
                  </a:cubicBezTo>
                  <a:cubicBezTo>
                    <a:pt x="1135" y="3054"/>
                    <a:pt x="95" y="4471"/>
                    <a:pt x="0" y="6173"/>
                  </a:cubicBezTo>
                  <a:cubicBezTo>
                    <a:pt x="0" y="7780"/>
                    <a:pt x="851" y="9292"/>
                    <a:pt x="2269" y="10143"/>
                  </a:cubicBezTo>
                  <a:cubicBezTo>
                    <a:pt x="3135" y="10591"/>
                    <a:pt x="4067" y="10803"/>
                    <a:pt x="4994" y="10803"/>
                  </a:cubicBezTo>
                  <a:cubicBezTo>
                    <a:pt x="7000" y="10803"/>
                    <a:pt x="8980" y="9809"/>
                    <a:pt x="10209" y="8063"/>
                  </a:cubicBezTo>
                  <a:cubicBezTo>
                    <a:pt x="11343" y="6267"/>
                    <a:pt x="11343" y="3904"/>
                    <a:pt x="10020" y="2203"/>
                  </a:cubicBezTo>
                  <a:cubicBezTo>
                    <a:pt x="8830" y="757"/>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3" name="Google Shape;2173;p43"/>
            <p:cNvSpPr/>
            <p:nvPr/>
          </p:nvSpPr>
          <p:spPr>
            <a:xfrm>
              <a:off x="3912775" y="1698850"/>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1"/>
                    <a:pt x="9831" y="5795"/>
                  </a:cubicBezTo>
                  <a:cubicBezTo>
                    <a:pt x="9308" y="8064"/>
                    <a:pt x="7333" y="9608"/>
                    <a:pt x="5099" y="9608"/>
                  </a:cubicBezTo>
                  <a:cubicBezTo>
                    <a:pt x="4914" y="9608"/>
                    <a:pt x="4726" y="9598"/>
                    <a:pt x="4538" y="9576"/>
                  </a:cubicBezTo>
                  <a:cubicBezTo>
                    <a:pt x="3498" y="9576"/>
                    <a:pt x="2553" y="9009"/>
                    <a:pt x="1891" y="8158"/>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7"/>
                    <a:pt x="4160" y="5795"/>
                  </a:cubicBezTo>
                  <a:cubicBezTo>
                    <a:pt x="4160" y="5606"/>
                    <a:pt x="4160" y="5511"/>
                    <a:pt x="4160" y="5417"/>
                  </a:cubicBezTo>
                  <a:cubicBezTo>
                    <a:pt x="4349" y="5322"/>
                    <a:pt x="4538" y="5228"/>
                    <a:pt x="4727" y="5228"/>
                  </a:cubicBezTo>
                  <a:cubicBezTo>
                    <a:pt x="5483" y="5133"/>
                    <a:pt x="5483" y="3999"/>
                    <a:pt x="4727" y="3999"/>
                  </a:cubicBezTo>
                  <a:cubicBezTo>
                    <a:pt x="3971" y="3999"/>
                    <a:pt x="3215" y="4471"/>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419" y="2441"/>
                    <a:pt x="5432" y="2064"/>
                    <a:pt x="4431" y="2064"/>
                  </a:cubicBezTo>
                  <a:cubicBezTo>
                    <a:pt x="3827" y="2064"/>
                    <a:pt x="3217" y="2202"/>
                    <a:pt x="2648" y="2486"/>
                  </a:cubicBezTo>
                  <a:cubicBezTo>
                    <a:pt x="1135" y="3054"/>
                    <a:pt x="95" y="4471"/>
                    <a:pt x="1" y="6173"/>
                  </a:cubicBezTo>
                  <a:cubicBezTo>
                    <a:pt x="1" y="7780"/>
                    <a:pt x="852" y="9292"/>
                    <a:pt x="2269" y="10143"/>
                  </a:cubicBezTo>
                  <a:cubicBezTo>
                    <a:pt x="3136" y="10591"/>
                    <a:pt x="4068" y="10803"/>
                    <a:pt x="4995" y="10803"/>
                  </a:cubicBezTo>
                  <a:cubicBezTo>
                    <a:pt x="7001" y="10803"/>
                    <a:pt x="8981" y="9809"/>
                    <a:pt x="10210" y="8063"/>
                  </a:cubicBezTo>
                  <a:cubicBezTo>
                    <a:pt x="11344" y="6267"/>
                    <a:pt x="11344" y="3904"/>
                    <a:pt x="10021" y="2203"/>
                  </a:cubicBezTo>
                  <a:cubicBezTo>
                    <a:pt x="8830" y="757"/>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4" name="Google Shape;2174;p43"/>
            <p:cNvSpPr/>
            <p:nvPr/>
          </p:nvSpPr>
          <p:spPr>
            <a:xfrm>
              <a:off x="5094350" y="1698200"/>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7"/>
                    <a:pt x="9831" y="5821"/>
                  </a:cubicBezTo>
                  <a:cubicBezTo>
                    <a:pt x="9307" y="8090"/>
                    <a:pt x="7333" y="9634"/>
                    <a:pt x="5099" y="9634"/>
                  </a:cubicBezTo>
                  <a:cubicBezTo>
                    <a:pt x="4913" y="9634"/>
                    <a:pt x="4726" y="9624"/>
                    <a:pt x="4538" y="9602"/>
                  </a:cubicBezTo>
                  <a:cubicBezTo>
                    <a:pt x="3498" y="9602"/>
                    <a:pt x="2553" y="9035"/>
                    <a:pt x="1891" y="8184"/>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3"/>
                    <a:pt x="4160" y="5821"/>
                  </a:cubicBezTo>
                  <a:cubicBezTo>
                    <a:pt x="4160" y="5632"/>
                    <a:pt x="4160"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080"/>
                  </a:cubicBezTo>
                  <a:cubicBezTo>
                    <a:pt x="6402" y="2417"/>
                    <a:pt x="5389" y="2062"/>
                    <a:pt x="4367" y="2062"/>
                  </a:cubicBezTo>
                  <a:cubicBezTo>
                    <a:pt x="3783" y="2062"/>
                    <a:pt x="3197" y="2178"/>
                    <a:pt x="2647" y="2418"/>
                  </a:cubicBezTo>
                  <a:cubicBezTo>
                    <a:pt x="1135" y="3080"/>
                    <a:pt x="190" y="4497"/>
                    <a:pt x="1" y="6104"/>
                  </a:cubicBezTo>
                  <a:cubicBezTo>
                    <a:pt x="1" y="7806"/>
                    <a:pt x="851" y="9318"/>
                    <a:pt x="2269" y="10169"/>
                  </a:cubicBezTo>
                  <a:cubicBezTo>
                    <a:pt x="3165" y="10617"/>
                    <a:pt x="4118" y="10829"/>
                    <a:pt x="5056" y="10829"/>
                  </a:cubicBezTo>
                  <a:cubicBezTo>
                    <a:pt x="7085" y="10829"/>
                    <a:pt x="9045" y="9835"/>
                    <a:pt x="10209" y="8089"/>
                  </a:cubicBezTo>
                  <a:cubicBezTo>
                    <a:pt x="11438"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5" name="Google Shape;2175;p43"/>
            <p:cNvSpPr/>
            <p:nvPr/>
          </p:nvSpPr>
          <p:spPr>
            <a:xfrm>
              <a:off x="6275925" y="1698200"/>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7"/>
                    <a:pt x="9831" y="5821"/>
                  </a:cubicBezTo>
                  <a:cubicBezTo>
                    <a:pt x="9307" y="8090"/>
                    <a:pt x="7333" y="9634"/>
                    <a:pt x="5098" y="9634"/>
                  </a:cubicBezTo>
                  <a:cubicBezTo>
                    <a:pt x="4913" y="9634"/>
                    <a:pt x="4726" y="9624"/>
                    <a:pt x="4537" y="9602"/>
                  </a:cubicBezTo>
                  <a:cubicBezTo>
                    <a:pt x="3498" y="9602"/>
                    <a:pt x="2552" y="9035"/>
                    <a:pt x="1891" y="8184"/>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3"/>
                    <a:pt x="4159" y="5821"/>
                  </a:cubicBezTo>
                  <a:cubicBezTo>
                    <a:pt x="4159" y="5632"/>
                    <a:pt x="4159" y="5537"/>
                    <a:pt x="4159" y="5443"/>
                  </a:cubicBezTo>
                  <a:cubicBezTo>
                    <a:pt x="4348" y="5348"/>
                    <a:pt x="4537" y="5254"/>
                    <a:pt x="4726" y="5254"/>
                  </a:cubicBezTo>
                  <a:cubicBezTo>
                    <a:pt x="5546" y="5163"/>
                    <a:pt x="5576" y="4020"/>
                    <a:pt x="4817" y="4020"/>
                  </a:cubicBezTo>
                  <a:cubicBezTo>
                    <a:pt x="4788" y="4020"/>
                    <a:pt x="4758" y="4021"/>
                    <a:pt x="4726" y="4025"/>
                  </a:cubicBezTo>
                  <a:cubicBezTo>
                    <a:pt x="3970" y="4025"/>
                    <a:pt x="3309" y="4497"/>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080"/>
                  </a:cubicBezTo>
                  <a:cubicBezTo>
                    <a:pt x="6402" y="2417"/>
                    <a:pt x="5389" y="2062"/>
                    <a:pt x="4366" y="2062"/>
                  </a:cubicBezTo>
                  <a:cubicBezTo>
                    <a:pt x="3783" y="2062"/>
                    <a:pt x="3196" y="2178"/>
                    <a:pt x="2647" y="2418"/>
                  </a:cubicBezTo>
                  <a:cubicBezTo>
                    <a:pt x="1134" y="3080"/>
                    <a:pt x="189" y="4497"/>
                    <a:pt x="0" y="6104"/>
                  </a:cubicBezTo>
                  <a:cubicBezTo>
                    <a:pt x="0" y="7806"/>
                    <a:pt x="851" y="9318"/>
                    <a:pt x="2269" y="10169"/>
                  </a:cubicBezTo>
                  <a:cubicBezTo>
                    <a:pt x="3165" y="10617"/>
                    <a:pt x="4117" y="10829"/>
                    <a:pt x="5055" y="10829"/>
                  </a:cubicBezTo>
                  <a:cubicBezTo>
                    <a:pt x="7085" y="10829"/>
                    <a:pt x="9045" y="9835"/>
                    <a:pt x="10209" y="8089"/>
                  </a:cubicBezTo>
                  <a:cubicBezTo>
                    <a:pt x="11438" y="6293"/>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6" name="Google Shape;2176;p43"/>
            <p:cNvSpPr/>
            <p:nvPr/>
          </p:nvSpPr>
          <p:spPr>
            <a:xfrm>
              <a:off x="954150" y="2201450"/>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8"/>
                    <a:pt x="1891" y="8188"/>
                  </a:cubicBezTo>
                  <a:cubicBezTo>
                    <a:pt x="1134" y="7243"/>
                    <a:pt x="1040" y="5919"/>
                    <a:pt x="1607" y="4785"/>
                  </a:cubicBezTo>
                  <a:cubicBezTo>
                    <a:pt x="2174" y="3840"/>
                    <a:pt x="3309" y="3178"/>
                    <a:pt x="4443" y="3178"/>
                  </a:cubicBezTo>
                  <a:cubicBezTo>
                    <a:pt x="5672" y="3178"/>
                    <a:pt x="6711" y="3934"/>
                    <a:pt x="7090" y="5068"/>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7"/>
                    <a:pt x="4537" y="5163"/>
                    <a:pt x="4726" y="5163"/>
                  </a:cubicBezTo>
                  <a:cubicBezTo>
                    <a:pt x="5455" y="5163"/>
                    <a:pt x="5482" y="4023"/>
                    <a:pt x="4807" y="4023"/>
                  </a:cubicBezTo>
                  <a:cubicBezTo>
                    <a:pt x="4781" y="4023"/>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89"/>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7" name="Google Shape;2177;p43"/>
            <p:cNvSpPr/>
            <p:nvPr/>
          </p:nvSpPr>
          <p:spPr>
            <a:xfrm>
              <a:off x="2140425" y="2201550"/>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4"/>
                    <a:pt x="1891" y="8184"/>
                  </a:cubicBezTo>
                  <a:cubicBezTo>
                    <a:pt x="1135" y="7239"/>
                    <a:pt x="1041" y="5915"/>
                    <a:pt x="1608" y="4781"/>
                  </a:cubicBezTo>
                  <a:cubicBezTo>
                    <a:pt x="2269" y="3836"/>
                    <a:pt x="3309" y="3174"/>
                    <a:pt x="4444" y="3174"/>
                  </a:cubicBezTo>
                  <a:cubicBezTo>
                    <a:pt x="5672" y="3174"/>
                    <a:pt x="6712" y="3930"/>
                    <a:pt x="7090" y="5064"/>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5"/>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8" name="Google Shape;2178;p43"/>
            <p:cNvSpPr/>
            <p:nvPr/>
          </p:nvSpPr>
          <p:spPr>
            <a:xfrm>
              <a:off x="3322000" y="2201550"/>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4"/>
                    <a:pt x="1891" y="8184"/>
                  </a:cubicBezTo>
                  <a:cubicBezTo>
                    <a:pt x="1135" y="7239"/>
                    <a:pt x="1040" y="5915"/>
                    <a:pt x="1607" y="4781"/>
                  </a:cubicBezTo>
                  <a:cubicBezTo>
                    <a:pt x="2269" y="3836"/>
                    <a:pt x="3309" y="3174"/>
                    <a:pt x="4443" y="3174"/>
                  </a:cubicBezTo>
                  <a:cubicBezTo>
                    <a:pt x="5672" y="3174"/>
                    <a:pt x="6712" y="3930"/>
                    <a:pt x="7090" y="5064"/>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5"/>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9" name="Google Shape;2179;p43"/>
            <p:cNvSpPr/>
            <p:nvPr/>
          </p:nvSpPr>
          <p:spPr>
            <a:xfrm>
              <a:off x="4503575" y="2201550"/>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4"/>
                    <a:pt x="1891" y="8184"/>
                  </a:cubicBezTo>
                  <a:cubicBezTo>
                    <a:pt x="1134" y="7239"/>
                    <a:pt x="1040" y="5915"/>
                    <a:pt x="1607" y="4781"/>
                  </a:cubicBezTo>
                  <a:cubicBezTo>
                    <a:pt x="2269" y="3836"/>
                    <a:pt x="3309" y="3174"/>
                    <a:pt x="4443" y="3174"/>
                  </a:cubicBezTo>
                  <a:cubicBezTo>
                    <a:pt x="5672" y="3174"/>
                    <a:pt x="6711" y="3930"/>
                    <a:pt x="7090" y="5064"/>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3"/>
                    <a:pt x="4537" y="5159"/>
                    <a:pt x="4726" y="5159"/>
                  </a:cubicBezTo>
                  <a:cubicBezTo>
                    <a:pt x="5455" y="5159"/>
                    <a:pt x="5482" y="4019"/>
                    <a:pt x="4807" y="4019"/>
                  </a:cubicBezTo>
                  <a:cubicBezTo>
                    <a:pt x="4781" y="4019"/>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5"/>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0" name="Google Shape;2180;p43"/>
            <p:cNvSpPr/>
            <p:nvPr/>
          </p:nvSpPr>
          <p:spPr>
            <a:xfrm>
              <a:off x="5685125" y="2201450"/>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8"/>
                    <a:pt x="1891" y="8188"/>
                  </a:cubicBezTo>
                  <a:cubicBezTo>
                    <a:pt x="1135" y="7243"/>
                    <a:pt x="1041" y="5919"/>
                    <a:pt x="1608" y="4785"/>
                  </a:cubicBezTo>
                  <a:cubicBezTo>
                    <a:pt x="2269" y="3840"/>
                    <a:pt x="3309" y="3178"/>
                    <a:pt x="4444" y="3178"/>
                  </a:cubicBezTo>
                  <a:cubicBezTo>
                    <a:pt x="5672" y="3178"/>
                    <a:pt x="6712" y="3934"/>
                    <a:pt x="7090" y="5068"/>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7"/>
                    <a:pt x="4538" y="5163"/>
                    <a:pt x="4727" y="5163"/>
                  </a:cubicBezTo>
                  <a:cubicBezTo>
                    <a:pt x="5546" y="5163"/>
                    <a:pt x="5577" y="4023"/>
                    <a:pt x="4818" y="4023"/>
                  </a:cubicBezTo>
                  <a:cubicBezTo>
                    <a:pt x="4789" y="4023"/>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89"/>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1" name="Google Shape;2181;p43"/>
            <p:cNvSpPr/>
            <p:nvPr/>
          </p:nvSpPr>
          <p:spPr>
            <a:xfrm>
              <a:off x="6866700" y="2201450"/>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8"/>
                    <a:pt x="1891" y="8188"/>
                  </a:cubicBezTo>
                  <a:cubicBezTo>
                    <a:pt x="1135" y="7243"/>
                    <a:pt x="1040" y="5919"/>
                    <a:pt x="1607" y="4785"/>
                  </a:cubicBezTo>
                  <a:cubicBezTo>
                    <a:pt x="2269" y="3840"/>
                    <a:pt x="3309" y="3178"/>
                    <a:pt x="4443" y="3178"/>
                  </a:cubicBezTo>
                  <a:cubicBezTo>
                    <a:pt x="5672" y="3178"/>
                    <a:pt x="6712" y="3934"/>
                    <a:pt x="7090" y="5068"/>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7"/>
                    <a:pt x="4538" y="5163"/>
                    <a:pt x="4727" y="5163"/>
                  </a:cubicBezTo>
                  <a:cubicBezTo>
                    <a:pt x="5546" y="5163"/>
                    <a:pt x="5576" y="4023"/>
                    <a:pt x="4818" y="4023"/>
                  </a:cubicBezTo>
                  <a:cubicBezTo>
                    <a:pt x="4789" y="4023"/>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89"/>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2" name="Google Shape;2182;p43"/>
            <p:cNvSpPr/>
            <p:nvPr/>
          </p:nvSpPr>
          <p:spPr>
            <a:xfrm>
              <a:off x="1544925" y="2702525"/>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8"/>
                    <a:pt x="9831" y="5821"/>
                  </a:cubicBezTo>
                  <a:cubicBezTo>
                    <a:pt x="9307" y="8090"/>
                    <a:pt x="7333" y="9634"/>
                    <a:pt x="5099" y="9634"/>
                  </a:cubicBezTo>
                  <a:cubicBezTo>
                    <a:pt x="4913" y="9634"/>
                    <a:pt x="4726" y="9624"/>
                    <a:pt x="4538" y="9602"/>
                  </a:cubicBezTo>
                  <a:cubicBezTo>
                    <a:pt x="3498" y="9507"/>
                    <a:pt x="2553" y="9035"/>
                    <a:pt x="1891" y="8279"/>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4"/>
                    <a:pt x="4160" y="5915"/>
                  </a:cubicBezTo>
                  <a:cubicBezTo>
                    <a:pt x="4065" y="5632"/>
                    <a:pt x="4065"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174"/>
                  </a:cubicBezTo>
                  <a:cubicBezTo>
                    <a:pt x="6393" y="2444"/>
                    <a:pt x="5368" y="2066"/>
                    <a:pt x="4334" y="2066"/>
                  </a:cubicBezTo>
                  <a:cubicBezTo>
                    <a:pt x="3761" y="2066"/>
                    <a:pt x="3186" y="2182"/>
                    <a:pt x="2647" y="2418"/>
                  </a:cubicBezTo>
                  <a:cubicBezTo>
                    <a:pt x="1135" y="3080"/>
                    <a:pt x="95" y="4498"/>
                    <a:pt x="0" y="6199"/>
                  </a:cubicBezTo>
                  <a:cubicBezTo>
                    <a:pt x="0" y="7806"/>
                    <a:pt x="851" y="9318"/>
                    <a:pt x="2269" y="10169"/>
                  </a:cubicBezTo>
                  <a:cubicBezTo>
                    <a:pt x="3135" y="10617"/>
                    <a:pt x="4067" y="10829"/>
                    <a:pt x="4994" y="10829"/>
                  </a:cubicBezTo>
                  <a:cubicBezTo>
                    <a:pt x="7000" y="10829"/>
                    <a:pt x="8981" y="9835"/>
                    <a:pt x="10209" y="8090"/>
                  </a:cubicBezTo>
                  <a:cubicBezTo>
                    <a:pt x="11344"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3" name="Google Shape;2183;p43"/>
            <p:cNvSpPr/>
            <p:nvPr/>
          </p:nvSpPr>
          <p:spPr>
            <a:xfrm>
              <a:off x="2731225" y="2703175"/>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393" y="2418"/>
                    <a:pt x="5367" y="2040"/>
                    <a:pt x="4333" y="2040"/>
                  </a:cubicBezTo>
                  <a:cubicBezTo>
                    <a:pt x="3761" y="2040"/>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4" name="Google Shape;2184;p43"/>
            <p:cNvSpPr/>
            <p:nvPr/>
          </p:nvSpPr>
          <p:spPr>
            <a:xfrm>
              <a:off x="3912775" y="2703175"/>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394" y="2418"/>
                    <a:pt x="5368" y="2040"/>
                    <a:pt x="4334" y="2040"/>
                  </a:cubicBezTo>
                  <a:cubicBezTo>
                    <a:pt x="3761" y="2040"/>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5" name="Google Shape;2185;p43"/>
            <p:cNvSpPr/>
            <p:nvPr/>
          </p:nvSpPr>
          <p:spPr>
            <a:xfrm>
              <a:off x="5094350" y="2702525"/>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8"/>
                    <a:pt x="9831" y="5821"/>
                  </a:cubicBezTo>
                  <a:cubicBezTo>
                    <a:pt x="9307" y="8090"/>
                    <a:pt x="7333" y="9634"/>
                    <a:pt x="5099" y="9634"/>
                  </a:cubicBezTo>
                  <a:cubicBezTo>
                    <a:pt x="4913" y="9634"/>
                    <a:pt x="4726" y="9624"/>
                    <a:pt x="4538" y="9602"/>
                  </a:cubicBezTo>
                  <a:cubicBezTo>
                    <a:pt x="3498" y="9602"/>
                    <a:pt x="2553" y="9035"/>
                    <a:pt x="1891" y="8279"/>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4"/>
                    <a:pt x="4160" y="5915"/>
                  </a:cubicBezTo>
                  <a:cubicBezTo>
                    <a:pt x="4160" y="5632"/>
                    <a:pt x="4160"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174"/>
                  </a:cubicBezTo>
                  <a:cubicBezTo>
                    <a:pt x="6393" y="2444"/>
                    <a:pt x="5368" y="2066"/>
                    <a:pt x="4334" y="2066"/>
                  </a:cubicBezTo>
                  <a:cubicBezTo>
                    <a:pt x="3761" y="2066"/>
                    <a:pt x="3186" y="2182"/>
                    <a:pt x="2647" y="2418"/>
                  </a:cubicBezTo>
                  <a:cubicBezTo>
                    <a:pt x="1135" y="3080"/>
                    <a:pt x="190" y="4498"/>
                    <a:pt x="1" y="6199"/>
                  </a:cubicBezTo>
                  <a:cubicBezTo>
                    <a:pt x="1" y="7806"/>
                    <a:pt x="851" y="9318"/>
                    <a:pt x="2269" y="10169"/>
                  </a:cubicBezTo>
                  <a:cubicBezTo>
                    <a:pt x="3165" y="10617"/>
                    <a:pt x="4118" y="10829"/>
                    <a:pt x="5056" y="10829"/>
                  </a:cubicBezTo>
                  <a:cubicBezTo>
                    <a:pt x="7085" y="10829"/>
                    <a:pt x="9045" y="9835"/>
                    <a:pt x="10209" y="8090"/>
                  </a:cubicBezTo>
                  <a:cubicBezTo>
                    <a:pt x="11438"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6" name="Google Shape;2186;p43"/>
            <p:cNvSpPr/>
            <p:nvPr/>
          </p:nvSpPr>
          <p:spPr>
            <a:xfrm>
              <a:off x="6275925" y="2702525"/>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8"/>
                    <a:pt x="9831" y="5821"/>
                  </a:cubicBezTo>
                  <a:cubicBezTo>
                    <a:pt x="9307" y="8090"/>
                    <a:pt x="7333" y="9634"/>
                    <a:pt x="5098" y="9634"/>
                  </a:cubicBezTo>
                  <a:cubicBezTo>
                    <a:pt x="4913" y="9634"/>
                    <a:pt x="4726" y="9624"/>
                    <a:pt x="4537" y="9602"/>
                  </a:cubicBezTo>
                  <a:cubicBezTo>
                    <a:pt x="3498" y="9602"/>
                    <a:pt x="2552" y="9035"/>
                    <a:pt x="1891" y="8279"/>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4"/>
                    <a:pt x="4159" y="5915"/>
                  </a:cubicBezTo>
                  <a:cubicBezTo>
                    <a:pt x="4159" y="5632"/>
                    <a:pt x="4159" y="5537"/>
                    <a:pt x="4159" y="5443"/>
                  </a:cubicBezTo>
                  <a:cubicBezTo>
                    <a:pt x="4348" y="5348"/>
                    <a:pt x="4537" y="5254"/>
                    <a:pt x="4726" y="5254"/>
                  </a:cubicBezTo>
                  <a:cubicBezTo>
                    <a:pt x="5577" y="5159"/>
                    <a:pt x="5577" y="4025"/>
                    <a:pt x="4726" y="4025"/>
                  </a:cubicBezTo>
                  <a:cubicBezTo>
                    <a:pt x="3970" y="4025"/>
                    <a:pt x="3309" y="4498"/>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174"/>
                  </a:cubicBezTo>
                  <a:cubicBezTo>
                    <a:pt x="6393" y="2444"/>
                    <a:pt x="5367" y="2066"/>
                    <a:pt x="4333" y="2066"/>
                  </a:cubicBezTo>
                  <a:cubicBezTo>
                    <a:pt x="3761" y="2066"/>
                    <a:pt x="3186" y="2182"/>
                    <a:pt x="2647" y="2418"/>
                  </a:cubicBezTo>
                  <a:cubicBezTo>
                    <a:pt x="1134" y="3080"/>
                    <a:pt x="189" y="4498"/>
                    <a:pt x="0" y="6199"/>
                  </a:cubicBezTo>
                  <a:cubicBezTo>
                    <a:pt x="0" y="7806"/>
                    <a:pt x="851" y="9318"/>
                    <a:pt x="2269" y="10169"/>
                  </a:cubicBezTo>
                  <a:cubicBezTo>
                    <a:pt x="3165" y="10617"/>
                    <a:pt x="4117" y="10829"/>
                    <a:pt x="5055" y="10829"/>
                  </a:cubicBezTo>
                  <a:cubicBezTo>
                    <a:pt x="7085" y="10829"/>
                    <a:pt x="9045" y="9835"/>
                    <a:pt x="10209" y="8090"/>
                  </a:cubicBezTo>
                  <a:cubicBezTo>
                    <a:pt x="11438" y="6294"/>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7" name="Google Shape;2187;p43"/>
            <p:cNvSpPr/>
            <p:nvPr/>
          </p:nvSpPr>
          <p:spPr>
            <a:xfrm>
              <a:off x="954150" y="3205775"/>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9"/>
                    <a:pt x="1891" y="8188"/>
                  </a:cubicBezTo>
                  <a:cubicBezTo>
                    <a:pt x="1134" y="7243"/>
                    <a:pt x="1040" y="5919"/>
                    <a:pt x="1607" y="4785"/>
                  </a:cubicBezTo>
                  <a:cubicBezTo>
                    <a:pt x="2174" y="3840"/>
                    <a:pt x="3309" y="3178"/>
                    <a:pt x="4443" y="3178"/>
                  </a:cubicBezTo>
                  <a:cubicBezTo>
                    <a:pt x="5672" y="3178"/>
                    <a:pt x="6711" y="3934"/>
                    <a:pt x="7090" y="5069"/>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8"/>
                    <a:pt x="4537" y="5163"/>
                    <a:pt x="4726" y="5163"/>
                  </a:cubicBezTo>
                  <a:cubicBezTo>
                    <a:pt x="5455" y="5163"/>
                    <a:pt x="5482" y="4024"/>
                    <a:pt x="4807" y="4024"/>
                  </a:cubicBezTo>
                  <a:cubicBezTo>
                    <a:pt x="4781" y="4024"/>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90"/>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8" name="Google Shape;2188;p43"/>
            <p:cNvSpPr/>
            <p:nvPr/>
          </p:nvSpPr>
          <p:spPr>
            <a:xfrm>
              <a:off x="2140425" y="3205875"/>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5"/>
                    <a:pt x="1891" y="8184"/>
                  </a:cubicBezTo>
                  <a:cubicBezTo>
                    <a:pt x="1135" y="7239"/>
                    <a:pt x="1041" y="5915"/>
                    <a:pt x="1608" y="4781"/>
                  </a:cubicBezTo>
                  <a:cubicBezTo>
                    <a:pt x="2269" y="3836"/>
                    <a:pt x="3309" y="3174"/>
                    <a:pt x="4444" y="3174"/>
                  </a:cubicBezTo>
                  <a:cubicBezTo>
                    <a:pt x="5672" y="3174"/>
                    <a:pt x="6712" y="3930"/>
                    <a:pt x="7090" y="5065"/>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6"/>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9" name="Google Shape;2189;p43"/>
            <p:cNvSpPr/>
            <p:nvPr/>
          </p:nvSpPr>
          <p:spPr>
            <a:xfrm>
              <a:off x="3322000" y="3205875"/>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5"/>
                    <a:pt x="1891" y="8184"/>
                  </a:cubicBezTo>
                  <a:cubicBezTo>
                    <a:pt x="1135" y="7239"/>
                    <a:pt x="1040" y="5915"/>
                    <a:pt x="1607" y="4781"/>
                  </a:cubicBezTo>
                  <a:cubicBezTo>
                    <a:pt x="2269" y="3836"/>
                    <a:pt x="3309" y="3174"/>
                    <a:pt x="4443" y="3174"/>
                  </a:cubicBezTo>
                  <a:cubicBezTo>
                    <a:pt x="5672" y="3174"/>
                    <a:pt x="6712" y="3930"/>
                    <a:pt x="7090" y="5065"/>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6"/>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0" name="Google Shape;2190;p43"/>
            <p:cNvSpPr/>
            <p:nvPr/>
          </p:nvSpPr>
          <p:spPr>
            <a:xfrm>
              <a:off x="4503575" y="3205875"/>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5"/>
                    <a:pt x="1891" y="8184"/>
                  </a:cubicBezTo>
                  <a:cubicBezTo>
                    <a:pt x="1134" y="7239"/>
                    <a:pt x="1040" y="5915"/>
                    <a:pt x="1607" y="4781"/>
                  </a:cubicBezTo>
                  <a:cubicBezTo>
                    <a:pt x="2269" y="3836"/>
                    <a:pt x="3309" y="3174"/>
                    <a:pt x="4443" y="3174"/>
                  </a:cubicBezTo>
                  <a:cubicBezTo>
                    <a:pt x="5672" y="3174"/>
                    <a:pt x="6711" y="3930"/>
                    <a:pt x="7090" y="5065"/>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4"/>
                    <a:pt x="4537" y="5159"/>
                    <a:pt x="4726" y="5159"/>
                  </a:cubicBezTo>
                  <a:cubicBezTo>
                    <a:pt x="5455" y="5159"/>
                    <a:pt x="5482" y="4020"/>
                    <a:pt x="4807" y="4020"/>
                  </a:cubicBezTo>
                  <a:cubicBezTo>
                    <a:pt x="4781" y="4020"/>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6"/>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1" name="Google Shape;2191;p43"/>
            <p:cNvSpPr/>
            <p:nvPr/>
          </p:nvSpPr>
          <p:spPr>
            <a:xfrm>
              <a:off x="5685125" y="3205775"/>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9"/>
                    <a:pt x="1891" y="8188"/>
                  </a:cubicBezTo>
                  <a:cubicBezTo>
                    <a:pt x="1135" y="7243"/>
                    <a:pt x="1041" y="5919"/>
                    <a:pt x="1608" y="4785"/>
                  </a:cubicBezTo>
                  <a:cubicBezTo>
                    <a:pt x="2269" y="3840"/>
                    <a:pt x="3309" y="3178"/>
                    <a:pt x="4444" y="3178"/>
                  </a:cubicBezTo>
                  <a:cubicBezTo>
                    <a:pt x="5672" y="3178"/>
                    <a:pt x="6712" y="3934"/>
                    <a:pt x="7090" y="5069"/>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8"/>
                    <a:pt x="4538" y="5163"/>
                    <a:pt x="4727" y="5163"/>
                  </a:cubicBezTo>
                  <a:cubicBezTo>
                    <a:pt x="5546" y="5163"/>
                    <a:pt x="5577" y="4024"/>
                    <a:pt x="4818" y="4024"/>
                  </a:cubicBezTo>
                  <a:cubicBezTo>
                    <a:pt x="4789" y="4024"/>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90"/>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2" name="Google Shape;2192;p43"/>
            <p:cNvSpPr/>
            <p:nvPr/>
          </p:nvSpPr>
          <p:spPr>
            <a:xfrm>
              <a:off x="6866700" y="3205775"/>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9"/>
                    <a:pt x="1891" y="8188"/>
                  </a:cubicBezTo>
                  <a:cubicBezTo>
                    <a:pt x="1135" y="7243"/>
                    <a:pt x="1040" y="5919"/>
                    <a:pt x="1607" y="4785"/>
                  </a:cubicBezTo>
                  <a:cubicBezTo>
                    <a:pt x="2269" y="3840"/>
                    <a:pt x="3309" y="3178"/>
                    <a:pt x="4443" y="3178"/>
                  </a:cubicBezTo>
                  <a:cubicBezTo>
                    <a:pt x="5672" y="3178"/>
                    <a:pt x="6712" y="3934"/>
                    <a:pt x="7090" y="5069"/>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8"/>
                    <a:pt x="4538" y="5163"/>
                    <a:pt x="4727" y="5163"/>
                  </a:cubicBezTo>
                  <a:cubicBezTo>
                    <a:pt x="5546" y="5163"/>
                    <a:pt x="5576" y="4024"/>
                    <a:pt x="4818" y="4024"/>
                  </a:cubicBezTo>
                  <a:cubicBezTo>
                    <a:pt x="4789" y="4024"/>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90"/>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3" name="Google Shape;2193;p43"/>
            <p:cNvSpPr/>
            <p:nvPr/>
          </p:nvSpPr>
          <p:spPr>
            <a:xfrm>
              <a:off x="1544925" y="3706875"/>
              <a:ext cx="283600" cy="270725"/>
            </a:xfrm>
            <a:custGeom>
              <a:avLst/>
              <a:gdLst/>
              <a:ahLst/>
              <a:cxnLst/>
              <a:rect l="l" t="t" r="r" b="b"/>
              <a:pathLst>
                <a:path w="11344"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5" y="1141"/>
                    <a:pt x="5191" y="1141"/>
                  </a:cubicBezTo>
                  <a:cubicBezTo>
                    <a:pt x="6423" y="1141"/>
                    <a:pt x="7578" y="1535"/>
                    <a:pt x="8602" y="2323"/>
                  </a:cubicBezTo>
                  <a:cubicBezTo>
                    <a:pt x="9642" y="3173"/>
                    <a:pt x="10115" y="4497"/>
                    <a:pt x="9831" y="5820"/>
                  </a:cubicBezTo>
                  <a:cubicBezTo>
                    <a:pt x="9307" y="8089"/>
                    <a:pt x="7333" y="9633"/>
                    <a:pt x="5099" y="9633"/>
                  </a:cubicBezTo>
                  <a:cubicBezTo>
                    <a:pt x="4913" y="9633"/>
                    <a:pt x="4726" y="9623"/>
                    <a:pt x="4538" y="9601"/>
                  </a:cubicBezTo>
                  <a:cubicBezTo>
                    <a:pt x="3498" y="9506"/>
                    <a:pt x="2553" y="9034"/>
                    <a:pt x="1891" y="8278"/>
                  </a:cubicBezTo>
                  <a:cubicBezTo>
                    <a:pt x="1135" y="7238"/>
                    <a:pt x="1040" y="5914"/>
                    <a:pt x="1607" y="4875"/>
                  </a:cubicBezTo>
                  <a:cubicBezTo>
                    <a:pt x="2175" y="3835"/>
                    <a:pt x="3309" y="3268"/>
                    <a:pt x="4443" y="3173"/>
                  </a:cubicBezTo>
                  <a:cubicBezTo>
                    <a:pt x="5672" y="3173"/>
                    <a:pt x="6712" y="4024"/>
                    <a:pt x="7090" y="5158"/>
                  </a:cubicBezTo>
                  <a:cubicBezTo>
                    <a:pt x="7279" y="5631"/>
                    <a:pt x="7184" y="6198"/>
                    <a:pt x="6806" y="6576"/>
                  </a:cubicBezTo>
                  <a:cubicBezTo>
                    <a:pt x="6511" y="6872"/>
                    <a:pt x="6142" y="7019"/>
                    <a:pt x="5768" y="7019"/>
                  </a:cubicBezTo>
                  <a:cubicBezTo>
                    <a:pt x="5544" y="7019"/>
                    <a:pt x="5318" y="6966"/>
                    <a:pt x="5105" y="6860"/>
                  </a:cubicBezTo>
                  <a:cubicBezTo>
                    <a:pt x="4727" y="6671"/>
                    <a:pt x="4349" y="6293"/>
                    <a:pt x="4160" y="5914"/>
                  </a:cubicBezTo>
                  <a:cubicBezTo>
                    <a:pt x="4065" y="5631"/>
                    <a:pt x="4065"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413" y="4213"/>
                    <a:pt x="7184" y="3173"/>
                  </a:cubicBezTo>
                  <a:cubicBezTo>
                    <a:pt x="6393" y="2443"/>
                    <a:pt x="5368" y="2066"/>
                    <a:pt x="4334" y="2066"/>
                  </a:cubicBezTo>
                  <a:cubicBezTo>
                    <a:pt x="3761" y="2066"/>
                    <a:pt x="3186" y="2181"/>
                    <a:pt x="2647" y="2417"/>
                  </a:cubicBezTo>
                  <a:cubicBezTo>
                    <a:pt x="1135" y="3079"/>
                    <a:pt x="95" y="4497"/>
                    <a:pt x="0" y="6198"/>
                  </a:cubicBezTo>
                  <a:cubicBezTo>
                    <a:pt x="0" y="7805"/>
                    <a:pt x="851" y="9317"/>
                    <a:pt x="2269" y="10168"/>
                  </a:cubicBezTo>
                  <a:cubicBezTo>
                    <a:pt x="3135" y="10616"/>
                    <a:pt x="4067" y="10828"/>
                    <a:pt x="4994" y="10828"/>
                  </a:cubicBezTo>
                  <a:cubicBezTo>
                    <a:pt x="7000" y="10828"/>
                    <a:pt x="8981" y="9834"/>
                    <a:pt x="10209" y="8089"/>
                  </a:cubicBezTo>
                  <a:cubicBezTo>
                    <a:pt x="11344"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4" name="Google Shape;2194;p43"/>
            <p:cNvSpPr/>
            <p:nvPr/>
          </p:nvSpPr>
          <p:spPr>
            <a:xfrm>
              <a:off x="2731225" y="3707500"/>
              <a:ext cx="283600" cy="270100"/>
            </a:xfrm>
            <a:custGeom>
              <a:avLst/>
              <a:gdLst/>
              <a:ahLst/>
              <a:cxnLst/>
              <a:rect l="l" t="t" r="r" b="b"/>
              <a:pathLst>
                <a:path w="11344" h="10804" extrusionOk="0">
                  <a:moveTo>
                    <a:pt x="5072" y="1"/>
                  </a:moveTo>
                  <a:cubicBezTo>
                    <a:pt x="4862" y="1"/>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8"/>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7"/>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9"/>
                    <a:pt x="8413" y="4188"/>
                    <a:pt x="7184" y="3148"/>
                  </a:cubicBezTo>
                  <a:cubicBezTo>
                    <a:pt x="6393" y="2418"/>
                    <a:pt x="5367" y="2041"/>
                    <a:pt x="4333" y="2041"/>
                  </a:cubicBezTo>
                  <a:cubicBezTo>
                    <a:pt x="3761" y="2041"/>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5" name="Google Shape;2195;p43"/>
            <p:cNvSpPr/>
            <p:nvPr/>
          </p:nvSpPr>
          <p:spPr>
            <a:xfrm>
              <a:off x="3912775" y="3707500"/>
              <a:ext cx="283600" cy="270100"/>
            </a:xfrm>
            <a:custGeom>
              <a:avLst/>
              <a:gdLst/>
              <a:ahLst/>
              <a:cxnLst/>
              <a:rect l="l" t="t" r="r" b="b"/>
              <a:pathLst>
                <a:path w="11344" h="10804" extrusionOk="0">
                  <a:moveTo>
                    <a:pt x="5072" y="1"/>
                  </a:moveTo>
                  <a:cubicBezTo>
                    <a:pt x="4863" y="1"/>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8"/>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7"/>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9"/>
                    <a:pt x="8414" y="4188"/>
                    <a:pt x="7185" y="3148"/>
                  </a:cubicBezTo>
                  <a:cubicBezTo>
                    <a:pt x="6394" y="2418"/>
                    <a:pt x="5368" y="2041"/>
                    <a:pt x="4334" y="2041"/>
                  </a:cubicBezTo>
                  <a:cubicBezTo>
                    <a:pt x="3761" y="2041"/>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6" name="Google Shape;2196;p43"/>
            <p:cNvSpPr/>
            <p:nvPr/>
          </p:nvSpPr>
          <p:spPr>
            <a:xfrm>
              <a:off x="5094350" y="3706875"/>
              <a:ext cx="285975" cy="270725"/>
            </a:xfrm>
            <a:custGeom>
              <a:avLst/>
              <a:gdLst/>
              <a:ahLst/>
              <a:cxnLst/>
              <a:rect l="l" t="t" r="r" b="b"/>
              <a:pathLst>
                <a:path w="11439"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8" y="1141"/>
                  </a:cubicBezTo>
                  <a:cubicBezTo>
                    <a:pt x="6449" y="1141"/>
                    <a:pt x="7657" y="1535"/>
                    <a:pt x="8602" y="2323"/>
                  </a:cubicBezTo>
                  <a:cubicBezTo>
                    <a:pt x="9642" y="3173"/>
                    <a:pt x="10115" y="4497"/>
                    <a:pt x="9831" y="5820"/>
                  </a:cubicBezTo>
                  <a:cubicBezTo>
                    <a:pt x="9307" y="8089"/>
                    <a:pt x="7333" y="9633"/>
                    <a:pt x="5099" y="9633"/>
                  </a:cubicBezTo>
                  <a:cubicBezTo>
                    <a:pt x="4913" y="9633"/>
                    <a:pt x="4726" y="9623"/>
                    <a:pt x="4538" y="9601"/>
                  </a:cubicBezTo>
                  <a:cubicBezTo>
                    <a:pt x="3498" y="9601"/>
                    <a:pt x="2553" y="9034"/>
                    <a:pt x="1891" y="8278"/>
                  </a:cubicBezTo>
                  <a:cubicBezTo>
                    <a:pt x="1135" y="7238"/>
                    <a:pt x="1040" y="5914"/>
                    <a:pt x="1607" y="4875"/>
                  </a:cubicBezTo>
                  <a:cubicBezTo>
                    <a:pt x="2269" y="3835"/>
                    <a:pt x="3309" y="3268"/>
                    <a:pt x="4443" y="3173"/>
                  </a:cubicBezTo>
                  <a:cubicBezTo>
                    <a:pt x="5672" y="3173"/>
                    <a:pt x="6712" y="4024"/>
                    <a:pt x="7090" y="5158"/>
                  </a:cubicBezTo>
                  <a:cubicBezTo>
                    <a:pt x="7279" y="5631"/>
                    <a:pt x="7184" y="6198"/>
                    <a:pt x="6806" y="6576"/>
                  </a:cubicBezTo>
                  <a:cubicBezTo>
                    <a:pt x="6511" y="6872"/>
                    <a:pt x="6179" y="7019"/>
                    <a:pt x="5832" y="7019"/>
                  </a:cubicBezTo>
                  <a:cubicBezTo>
                    <a:pt x="5625" y="7019"/>
                    <a:pt x="5412" y="6966"/>
                    <a:pt x="5199" y="6860"/>
                  </a:cubicBezTo>
                  <a:cubicBezTo>
                    <a:pt x="4727" y="6671"/>
                    <a:pt x="4349" y="6293"/>
                    <a:pt x="4160" y="5914"/>
                  </a:cubicBezTo>
                  <a:cubicBezTo>
                    <a:pt x="4160" y="5631"/>
                    <a:pt x="4160"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508" y="4213"/>
                    <a:pt x="7184" y="3173"/>
                  </a:cubicBezTo>
                  <a:cubicBezTo>
                    <a:pt x="6393" y="2443"/>
                    <a:pt x="5368" y="2066"/>
                    <a:pt x="4334" y="2066"/>
                  </a:cubicBezTo>
                  <a:cubicBezTo>
                    <a:pt x="3761" y="2066"/>
                    <a:pt x="3186" y="2181"/>
                    <a:pt x="2647" y="2417"/>
                  </a:cubicBezTo>
                  <a:cubicBezTo>
                    <a:pt x="1135" y="3079"/>
                    <a:pt x="190" y="4497"/>
                    <a:pt x="1" y="6198"/>
                  </a:cubicBezTo>
                  <a:cubicBezTo>
                    <a:pt x="1" y="7805"/>
                    <a:pt x="851" y="9317"/>
                    <a:pt x="2269" y="10168"/>
                  </a:cubicBezTo>
                  <a:cubicBezTo>
                    <a:pt x="3165" y="10616"/>
                    <a:pt x="4118" y="10828"/>
                    <a:pt x="5056" y="10828"/>
                  </a:cubicBezTo>
                  <a:cubicBezTo>
                    <a:pt x="7085" y="10828"/>
                    <a:pt x="9045" y="9834"/>
                    <a:pt x="10209" y="8089"/>
                  </a:cubicBezTo>
                  <a:cubicBezTo>
                    <a:pt x="11438"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7" name="Google Shape;2197;p43"/>
            <p:cNvSpPr/>
            <p:nvPr/>
          </p:nvSpPr>
          <p:spPr>
            <a:xfrm>
              <a:off x="6275925" y="3706875"/>
              <a:ext cx="285950" cy="270725"/>
            </a:xfrm>
            <a:custGeom>
              <a:avLst/>
              <a:gdLst/>
              <a:ahLst/>
              <a:cxnLst/>
              <a:rect l="l" t="t" r="r" b="b"/>
              <a:pathLst>
                <a:path w="11438"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7" y="1141"/>
                  </a:cubicBezTo>
                  <a:cubicBezTo>
                    <a:pt x="6449" y="1141"/>
                    <a:pt x="7657" y="1535"/>
                    <a:pt x="8602" y="2323"/>
                  </a:cubicBezTo>
                  <a:cubicBezTo>
                    <a:pt x="9642" y="3173"/>
                    <a:pt x="10114" y="4497"/>
                    <a:pt x="9831" y="5820"/>
                  </a:cubicBezTo>
                  <a:cubicBezTo>
                    <a:pt x="9307" y="8089"/>
                    <a:pt x="7333" y="9633"/>
                    <a:pt x="5098" y="9633"/>
                  </a:cubicBezTo>
                  <a:cubicBezTo>
                    <a:pt x="4913" y="9633"/>
                    <a:pt x="4726" y="9623"/>
                    <a:pt x="4537" y="9601"/>
                  </a:cubicBezTo>
                  <a:cubicBezTo>
                    <a:pt x="3498" y="9601"/>
                    <a:pt x="2552" y="9034"/>
                    <a:pt x="1891" y="8278"/>
                  </a:cubicBezTo>
                  <a:cubicBezTo>
                    <a:pt x="1134" y="7238"/>
                    <a:pt x="1040" y="5914"/>
                    <a:pt x="1607" y="4875"/>
                  </a:cubicBezTo>
                  <a:cubicBezTo>
                    <a:pt x="2269" y="3835"/>
                    <a:pt x="3309" y="3268"/>
                    <a:pt x="4443" y="3173"/>
                  </a:cubicBezTo>
                  <a:cubicBezTo>
                    <a:pt x="5672" y="3173"/>
                    <a:pt x="6711" y="4024"/>
                    <a:pt x="7090" y="5158"/>
                  </a:cubicBezTo>
                  <a:cubicBezTo>
                    <a:pt x="7279" y="5631"/>
                    <a:pt x="7184" y="6198"/>
                    <a:pt x="6806" y="6576"/>
                  </a:cubicBezTo>
                  <a:cubicBezTo>
                    <a:pt x="6511" y="6872"/>
                    <a:pt x="6178" y="7019"/>
                    <a:pt x="5832" y="7019"/>
                  </a:cubicBezTo>
                  <a:cubicBezTo>
                    <a:pt x="5624" y="7019"/>
                    <a:pt x="5412" y="6966"/>
                    <a:pt x="5199" y="6860"/>
                  </a:cubicBezTo>
                  <a:cubicBezTo>
                    <a:pt x="4726" y="6671"/>
                    <a:pt x="4348" y="6293"/>
                    <a:pt x="4159" y="5914"/>
                  </a:cubicBezTo>
                  <a:cubicBezTo>
                    <a:pt x="4159" y="5631"/>
                    <a:pt x="4159" y="5536"/>
                    <a:pt x="4159" y="5442"/>
                  </a:cubicBezTo>
                  <a:cubicBezTo>
                    <a:pt x="4348" y="5347"/>
                    <a:pt x="4537" y="5253"/>
                    <a:pt x="4726" y="5253"/>
                  </a:cubicBezTo>
                  <a:cubicBezTo>
                    <a:pt x="5577" y="5158"/>
                    <a:pt x="5577" y="4024"/>
                    <a:pt x="4726" y="4024"/>
                  </a:cubicBezTo>
                  <a:cubicBezTo>
                    <a:pt x="3970" y="4024"/>
                    <a:pt x="3309" y="4497"/>
                    <a:pt x="3025" y="5253"/>
                  </a:cubicBezTo>
                  <a:cubicBezTo>
                    <a:pt x="2836" y="5914"/>
                    <a:pt x="3119" y="6671"/>
                    <a:pt x="3592" y="7143"/>
                  </a:cubicBezTo>
                  <a:cubicBezTo>
                    <a:pt x="4152" y="7856"/>
                    <a:pt x="4959" y="8212"/>
                    <a:pt x="5761" y="8212"/>
                  </a:cubicBezTo>
                  <a:cubicBezTo>
                    <a:pt x="6449" y="8212"/>
                    <a:pt x="7133" y="7950"/>
                    <a:pt x="7657" y="7427"/>
                  </a:cubicBezTo>
                  <a:cubicBezTo>
                    <a:pt x="8696" y="6104"/>
                    <a:pt x="8507" y="4213"/>
                    <a:pt x="7184" y="3173"/>
                  </a:cubicBezTo>
                  <a:cubicBezTo>
                    <a:pt x="6393" y="2443"/>
                    <a:pt x="5367" y="2066"/>
                    <a:pt x="4333" y="2066"/>
                  </a:cubicBezTo>
                  <a:cubicBezTo>
                    <a:pt x="3761" y="2066"/>
                    <a:pt x="3186" y="2181"/>
                    <a:pt x="2647" y="2417"/>
                  </a:cubicBezTo>
                  <a:cubicBezTo>
                    <a:pt x="1134" y="3079"/>
                    <a:pt x="189" y="4497"/>
                    <a:pt x="0" y="6198"/>
                  </a:cubicBezTo>
                  <a:cubicBezTo>
                    <a:pt x="0" y="7805"/>
                    <a:pt x="851" y="9317"/>
                    <a:pt x="2269" y="10168"/>
                  </a:cubicBezTo>
                  <a:cubicBezTo>
                    <a:pt x="3165" y="10616"/>
                    <a:pt x="4117" y="10828"/>
                    <a:pt x="5055" y="10828"/>
                  </a:cubicBezTo>
                  <a:cubicBezTo>
                    <a:pt x="7085" y="10828"/>
                    <a:pt x="9045" y="9834"/>
                    <a:pt x="10209" y="8089"/>
                  </a:cubicBezTo>
                  <a:cubicBezTo>
                    <a:pt x="11438" y="6293"/>
                    <a:pt x="11343"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8" name="Google Shape;2198;p43"/>
            <p:cNvSpPr/>
            <p:nvPr/>
          </p:nvSpPr>
          <p:spPr>
            <a:xfrm>
              <a:off x="8430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3"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9" name="Google Shape;2199;p43"/>
            <p:cNvSpPr/>
            <p:nvPr/>
          </p:nvSpPr>
          <p:spPr>
            <a:xfrm>
              <a:off x="20246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3"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721" y="5677"/>
                  </a:cubicBezTo>
                  <a:cubicBezTo>
                    <a:pt x="12294" y="5545"/>
                    <a:pt x="12866" y="5479"/>
                    <a:pt x="13429"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3" y="19191"/>
                  </a:cubicBezTo>
                  <a:cubicBezTo>
                    <a:pt x="8386" y="19191"/>
                    <a:pt x="4764" y="17036"/>
                    <a:pt x="2930"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2"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0" name="Google Shape;2200;p43"/>
            <p:cNvSpPr/>
            <p:nvPr/>
          </p:nvSpPr>
          <p:spPr>
            <a:xfrm>
              <a:off x="32062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2" y="20681"/>
                  </a:cubicBezTo>
                  <a:cubicBezTo>
                    <a:pt x="13438" y="20681"/>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722" y="5677"/>
                  </a:cubicBezTo>
                  <a:cubicBezTo>
                    <a:pt x="12294" y="5545"/>
                    <a:pt x="12866" y="5479"/>
                    <a:pt x="13429" y="5479"/>
                  </a:cubicBezTo>
                  <a:cubicBezTo>
                    <a:pt x="15283" y="5479"/>
                    <a:pt x="17033" y="6190"/>
                    <a:pt x="18339" y="7567"/>
                  </a:cubicBezTo>
                  <a:cubicBezTo>
                    <a:pt x="20229" y="9363"/>
                    <a:pt x="20796" y="12104"/>
                    <a:pt x="19851" y="14468"/>
                  </a:cubicBezTo>
                  <a:cubicBezTo>
                    <a:pt x="19000" y="16642"/>
                    <a:pt x="17204" y="18249"/>
                    <a:pt x="14936" y="18816"/>
                  </a:cubicBezTo>
                  <a:cubicBezTo>
                    <a:pt x="14028" y="19070"/>
                    <a:pt x="13111" y="19191"/>
                    <a:pt x="12204" y="19191"/>
                  </a:cubicBezTo>
                  <a:cubicBezTo>
                    <a:pt x="8387" y="19191"/>
                    <a:pt x="4764" y="17036"/>
                    <a:pt x="2931" y="13522"/>
                  </a:cubicBezTo>
                  <a:cubicBezTo>
                    <a:pt x="1419" y="10687"/>
                    <a:pt x="1891" y="7095"/>
                    <a:pt x="4065" y="4637"/>
                  </a:cubicBezTo>
                  <a:cubicBezTo>
                    <a:pt x="6157" y="2546"/>
                    <a:pt x="8933" y="1413"/>
                    <a:pt x="11811" y="1413"/>
                  </a:cubicBezTo>
                  <a:cubicBezTo>
                    <a:pt x="12315" y="1413"/>
                    <a:pt x="12822" y="1447"/>
                    <a:pt x="13329" y="1518"/>
                  </a:cubicBezTo>
                  <a:cubicBezTo>
                    <a:pt x="13358"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1" name="Google Shape;2201;p43"/>
            <p:cNvSpPr/>
            <p:nvPr/>
          </p:nvSpPr>
          <p:spPr>
            <a:xfrm>
              <a:off x="43877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2"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2" name="Google Shape;2202;p43"/>
            <p:cNvSpPr/>
            <p:nvPr/>
          </p:nvSpPr>
          <p:spPr>
            <a:xfrm>
              <a:off x="55693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2"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816" y="5677"/>
                  </a:cubicBezTo>
                  <a:cubicBezTo>
                    <a:pt x="12366" y="5545"/>
                    <a:pt x="12921" y="5479"/>
                    <a:pt x="13471"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4" y="19191"/>
                  </a:cubicBezTo>
                  <a:cubicBezTo>
                    <a:pt x="8390" y="19191"/>
                    <a:pt x="4782" y="17036"/>
                    <a:pt x="3025"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1"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3" name="Google Shape;2203;p43"/>
            <p:cNvSpPr/>
            <p:nvPr/>
          </p:nvSpPr>
          <p:spPr>
            <a:xfrm>
              <a:off x="67509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1" y="20681"/>
                  </a:cubicBezTo>
                  <a:cubicBezTo>
                    <a:pt x="13438" y="20681"/>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816" y="5677"/>
                  </a:cubicBezTo>
                  <a:cubicBezTo>
                    <a:pt x="12367" y="5545"/>
                    <a:pt x="12922" y="5479"/>
                    <a:pt x="13472" y="5479"/>
                  </a:cubicBezTo>
                  <a:cubicBezTo>
                    <a:pt x="15283" y="5479"/>
                    <a:pt x="17033" y="6190"/>
                    <a:pt x="18339" y="7567"/>
                  </a:cubicBezTo>
                  <a:cubicBezTo>
                    <a:pt x="20229" y="9363"/>
                    <a:pt x="20796" y="12104"/>
                    <a:pt x="19851" y="14468"/>
                  </a:cubicBezTo>
                  <a:cubicBezTo>
                    <a:pt x="19000" y="16642"/>
                    <a:pt x="17204" y="18343"/>
                    <a:pt x="14936" y="18816"/>
                  </a:cubicBezTo>
                  <a:cubicBezTo>
                    <a:pt x="14028" y="19070"/>
                    <a:pt x="13111" y="19191"/>
                    <a:pt x="12205" y="19191"/>
                  </a:cubicBezTo>
                  <a:cubicBezTo>
                    <a:pt x="8391" y="19191"/>
                    <a:pt x="4782" y="17036"/>
                    <a:pt x="3026" y="13522"/>
                  </a:cubicBezTo>
                  <a:cubicBezTo>
                    <a:pt x="1419" y="10687"/>
                    <a:pt x="1891" y="7095"/>
                    <a:pt x="4065" y="4637"/>
                  </a:cubicBezTo>
                  <a:cubicBezTo>
                    <a:pt x="6157" y="2546"/>
                    <a:pt x="8933" y="1413"/>
                    <a:pt x="11811" y="1413"/>
                  </a:cubicBezTo>
                  <a:cubicBezTo>
                    <a:pt x="12315" y="1413"/>
                    <a:pt x="12822" y="1447"/>
                    <a:pt x="13329" y="1518"/>
                  </a:cubicBezTo>
                  <a:cubicBezTo>
                    <a:pt x="13357"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4" name="Google Shape;2204;p43"/>
            <p:cNvSpPr/>
            <p:nvPr/>
          </p:nvSpPr>
          <p:spPr>
            <a:xfrm>
              <a:off x="328500" y="2105900"/>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5" name="Google Shape;2205;p43"/>
            <p:cNvSpPr/>
            <p:nvPr/>
          </p:nvSpPr>
          <p:spPr>
            <a:xfrm>
              <a:off x="14338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6" name="Google Shape;2206;p43"/>
            <p:cNvSpPr/>
            <p:nvPr/>
          </p:nvSpPr>
          <p:spPr>
            <a:xfrm>
              <a:off x="26154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7" name="Google Shape;2207;p43"/>
            <p:cNvSpPr/>
            <p:nvPr/>
          </p:nvSpPr>
          <p:spPr>
            <a:xfrm>
              <a:off x="3797000" y="2105900"/>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8" name="Google Shape;2208;p43"/>
            <p:cNvSpPr/>
            <p:nvPr/>
          </p:nvSpPr>
          <p:spPr>
            <a:xfrm>
              <a:off x="49785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9" name="Google Shape;2209;p43"/>
            <p:cNvSpPr/>
            <p:nvPr/>
          </p:nvSpPr>
          <p:spPr>
            <a:xfrm>
              <a:off x="61601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7"/>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0" name="Google Shape;2210;p43"/>
            <p:cNvSpPr/>
            <p:nvPr/>
          </p:nvSpPr>
          <p:spPr>
            <a:xfrm>
              <a:off x="8430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1" name="Google Shape;2211;p43"/>
            <p:cNvSpPr/>
            <p:nvPr/>
          </p:nvSpPr>
          <p:spPr>
            <a:xfrm>
              <a:off x="20246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2" name="Google Shape;2212;p43"/>
            <p:cNvSpPr/>
            <p:nvPr/>
          </p:nvSpPr>
          <p:spPr>
            <a:xfrm>
              <a:off x="32062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3" name="Google Shape;2213;p43"/>
            <p:cNvSpPr/>
            <p:nvPr/>
          </p:nvSpPr>
          <p:spPr>
            <a:xfrm>
              <a:off x="43877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4" name="Google Shape;2214;p43"/>
            <p:cNvSpPr/>
            <p:nvPr/>
          </p:nvSpPr>
          <p:spPr>
            <a:xfrm>
              <a:off x="55693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5" name="Google Shape;2215;p43"/>
            <p:cNvSpPr/>
            <p:nvPr/>
          </p:nvSpPr>
          <p:spPr>
            <a:xfrm>
              <a:off x="67509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6" name="Google Shape;2216;p43"/>
            <p:cNvSpPr/>
            <p:nvPr/>
          </p:nvSpPr>
          <p:spPr>
            <a:xfrm>
              <a:off x="328500" y="3110225"/>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7" name="Google Shape;2217;p43"/>
            <p:cNvSpPr/>
            <p:nvPr/>
          </p:nvSpPr>
          <p:spPr>
            <a:xfrm>
              <a:off x="14338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8" name="Google Shape;2218;p43"/>
            <p:cNvSpPr/>
            <p:nvPr/>
          </p:nvSpPr>
          <p:spPr>
            <a:xfrm>
              <a:off x="26154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9" name="Google Shape;2219;p43"/>
            <p:cNvSpPr/>
            <p:nvPr/>
          </p:nvSpPr>
          <p:spPr>
            <a:xfrm>
              <a:off x="3797000" y="3110225"/>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0" name="Google Shape;2220;p43"/>
            <p:cNvSpPr/>
            <p:nvPr/>
          </p:nvSpPr>
          <p:spPr>
            <a:xfrm>
              <a:off x="49785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1" name="Google Shape;2221;p43"/>
            <p:cNvSpPr/>
            <p:nvPr/>
          </p:nvSpPr>
          <p:spPr>
            <a:xfrm>
              <a:off x="61601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8"/>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2" name="Google Shape;2222;p43"/>
            <p:cNvSpPr/>
            <p:nvPr/>
          </p:nvSpPr>
          <p:spPr>
            <a:xfrm>
              <a:off x="8430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3" name="Google Shape;2223;p43"/>
            <p:cNvSpPr/>
            <p:nvPr/>
          </p:nvSpPr>
          <p:spPr>
            <a:xfrm>
              <a:off x="20246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4" name="Google Shape;2224;p43"/>
            <p:cNvSpPr/>
            <p:nvPr/>
          </p:nvSpPr>
          <p:spPr>
            <a:xfrm>
              <a:off x="32062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5" name="Google Shape;2225;p43"/>
            <p:cNvSpPr/>
            <p:nvPr/>
          </p:nvSpPr>
          <p:spPr>
            <a:xfrm>
              <a:off x="43877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6" name="Google Shape;2226;p43"/>
            <p:cNvSpPr/>
            <p:nvPr/>
          </p:nvSpPr>
          <p:spPr>
            <a:xfrm>
              <a:off x="55693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7" name="Google Shape;2227;p43"/>
            <p:cNvSpPr/>
            <p:nvPr/>
          </p:nvSpPr>
          <p:spPr>
            <a:xfrm>
              <a:off x="67509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8" name="Google Shape;2228;p43"/>
            <p:cNvSpPr/>
            <p:nvPr/>
          </p:nvSpPr>
          <p:spPr>
            <a:xfrm>
              <a:off x="812350" y="157420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29" name="Google Shape;2229;p43"/>
            <p:cNvSpPr/>
            <p:nvPr/>
          </p:nvSpPr>
          <p:spPr>
            <a:xfrm>
              <a:off x="19939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7"/>
                  </a:cubicBezTo>
                  <a:cubicBezTo>
                    <a:pt x="13801" y="9552"/>
                    <a:pt x="14652" y="9836"/>
                    <a:pt x="14557" y="10875"/>
                  </a:cubicBezTo>
                  <a:cubicBezTo>
                    <a:pt x="14368" y="11915"/>
                    <a:pt x="13706" y="12766"/>
                    <a:pt x="12856" y="13238"/>
                  </a:cubicBezTo>
                  <a:cubicBezTo>
                    <a:pt x="12256" y="13659"/>
                    <a:pt x="11541" y="13860"/>
                    <a:pt x="10836" y="13860"/>
                  </a:cubicBezTo>
                  <a:cubicBezTo>
                    <a:pt x="9321" y="13860"/>
                    <a:pt x="7850" y="12931"/>
                    <a:pt x="7657" y="11253"/>
                  </a:cubicBezTo>
                  <a:cubicBezTo>
                    <a:pt x="7279" y="8796"/>
                    <a:pt x="9453" y="6244"/>
                    <a:pt x="11816" y="5676"/>
                  </a:cubicBezTo>
                  <a:cubicBezTo>
                    <a:pt x="12371" y="5543"/>
                    <a:pt x="12932" y="5478"/>
                    <a:pt x="13487" y="5478"/>
                  </a:cubicBezTo>
                  <a:cubicBezTo>
                    <a:pt x="15293" y="5478"/>
                    <a:pt x="17037" y="6171"/>
                    <a:pt x="18338" y="7472"/>
                  </a:cubicBezTo>
                  <a:cubicBezTo>
                    <a:pt x="20229" y="9268"/>
                    <a:pt x="20796" y="12010"/>
                    <a:pt x="19851" y="14467"/>
                  </a:cubicBezTo>
                  <a:cubicBezTo>
                    <a:pt x="19094" y="16641"/>
                    <a:pt x="17204" y="18248"/>
                    <a:pt x="14935" y="18815"/>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0" name="Google Shape;2230;p43"/>
            <p:cNvSpPr/>
            <p:nvPr/>
          </p:nvSpPr>
          <p:spPr>
            <a:xfrm>
              <a:off x="31754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7"/>
                  </a:cubicBezTo>
                  <a:cubicBezTo>
                    <a:pt x="13802" y="9552"/>
                    <a:pt x="14652" y="9836"/>
                    <a:pt x="14558" y="10875"/>
                  </a:cubicBezTo>
                  <a:cubicBezTo>
                    <a:pt x="14369" y="11915"/>
                    <a:pt x="13707" y="12766"/>
                    <a:pt x="12856" y="13238"/>
                  </a:cubicBezTo>
                  <a:cubicBezTo>
                    <a:pt x="12256" y="13659"/>
                    <a:pt x="11542" y="13860"/>
                    <a:pt x="10837" y="13860"/>
                  </a:cubicBezTo>
                  <a:cubicBezTo>
                    <a:pt x="9321" y="13860"/>
                    <a:pt x="7851" y="12931"/>
                    <a:pt x="7658" y="11253"/>
                  </a:cubicBezTo>
                  <a:cubicBezTo>
                    <a:pt x="7279" y="8796"/>
                    <a:pt x="9453" y="6244"/>
                    <a:pt x="11817" y="5676"/>
                  </a:cubicBezTo>
                  <a:cubicBezTo>
                    <a:pt x="12372" y="5543"/>
                    <a:pt x="12933" y="5478"/>
                    <a:pt x="13487" y="5478"/>
                  </a:cubicBezTo>
                  <a:cubicBezTo>
                    <a:pt x="15293" y="5478"/>
                    <a:pt x="17037" y="6171"/>
                    <a:pt x="18339" y="7472"/>
                  </a:cubicBezTo>
                  <a:cubicBezTo>
                    <a:pt x="20229" y="9268"/>
                    <a:pt x="20797" y="12010"/>
                    <a:pt x="19851" y="14467"/>
                  </a:cubicBezTo>
                  <a:cubicBezTo>
                    <a:pt x="19095" y="16641"/>
                    <a:pt x="17205" y="18248"/>
                    <a:pt x="14936" y="18815"/>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1" name="Google Shape;2231;p43"/>
            <p:cNvSpPr/>
            <p:nvPr/>
          </p:nvSpPr>
          <p:spPr>
            <a:xfrm>
              <a:off x="4357050" y="157420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2" name="Google Shape;2232;p43"/>
            <p:cNvSpPr/>
            <p:nvPr/>
          </p:nvSpPr>
          <p:spPr>
            <a:xfrm>
              <a:off x="55386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8"/>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7"/>
                  </a:cubicBezTo>
                  <a:cubicBezTo>
                    <a:pt x="13801" y="9552"/>
                    <a:pt x="14652" y="9836"/>
                    <a:pt x="14557" y="10875"/>
                  </a:cubicBezTo>
                  <a:cubicBezTo>
                    <a:pt x="14368" y="11915"/>
                    <a:pt x="13706" y="12766"/>
                    <a:pt x="12950" y="13238"/>
                  </a:cubicBezTo>
                  <a:cubicBezTo>
                    <a:pt x="12320" y="13659"/>
                    <a:pt x="11585" y="13860"/>
                    <a:pt x="10866" y="13860"/>
                  </a:cubicBezTo>
                  <a:cubicBezTo>
                    <a:pt x="9321" y="13860"/>
                    <a:pt x="7850" y="12931"/>
                    <a:pt x="7657" y="11253"/>
                  </a:cubicBezTo>
                  <a:cubicBezTo>
                    <a:pt x="7279" y="8796"/>
                    <a:pt x="9453" y="6244"/>
                    <a:pt x="11816" y="5676"/>
                  </a:cubicBezTo>
                  <a:cubicBezTo>
                    <a:pt x="12371" y="5543"/>
                    <a:pt x="12932" y="5478"/>
                    <a:pt x="13488" y="5478"/>
                  </a:cubicBezTo>
                  <a:cubicBezTo>
                    <a:pt x="15298" y="5478"/>
                    <a:pt x="17059" y="6171"/>
                    <a:pt x="18433" y="7472"/>
                  </a:cubicBezTo>
                  <a:cubicBezTo>
                    <a:pt x="20229" y="9268"/>
                    <a:pt x="20796" y="12010"/>
                    <a:pt x="19851" y="14467"/>
                  </a:cubicBezTo>
                  <a:cubicBezTo>
                    <a:pt x="19094" y="16641"/>
                    <a:pt x="17204" y="18248"/>
                    <a:pt x="15030" y="18815"/>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3" name="Google Shape;2233;p43"/>
            <p:cNvSpPr/>
            <p:nvPr/>
          </p:nvSpPr>
          <p:spPr>
            <a:xfrm>
              <a:off x="67201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7"/>
                  </a:cubicBezTo>
                  <a:cubicBezTo>
                    <a:pt x="13802" y="9552"/>
                    <a:pt x="14652" y="9836"/>
                    <a:pt x="14558" y="10875"/>
                  </a:cubicBezTo>
                  <a:cubicBezTo>
                    <a:pt x="14369" y="11915"/>
                    <a:pt x="13707" y="12766"/>
                    <a:pt x="12951" y="13238"/>
                  </a:cubicBezTo>
                  <a:cubicBezTo>
                    <a:pt x="12321" y="13659"/>
                    <a:pt x="11586" y="13860"/>
                    <a:pt x="10867" y="13860"/>
                  </a:cubicBezTo>
                  <a:cubicBezTo>
                    <a:pt x="9321" y="13860"/>
                    <a:pt x="7851" y="12931"/>
                    <a:pt x="7657" y="11253"/>
                  </a:cubicBezTo>
                  <a:cubicBezTo>
                    <a:pt x="7279" y="8796"/>
                    <a:pt x="9453" y="6244"/>
                    <a:pt x="11817" y="5676"/>
                  </a:cubicBezTo>
                  <a:cubicBezTo>
                    <a:pt x="12372" y="5543"/>
                    <a:pt x="12933" y="5478"/>
                    <a:pt x="13489" y="5478"/>
                  </a:cubicBezTo>
                  <a:cubicBezTo>
                    <a:pt x="15298" y="5478"/>
                    <a:pt x="17059" y="6171"/>
                    <a:pt x="18433" y="7472"/>
                  </a:cubicBezTo>
                  <a:cubicBezTo>
                    <a:pt x="20229" y="9268"/>
                    <a:pt x="20796" y="12010"/>
                    <a:pt x="19946" y="14467"/>
                  </a:cubicBezTo>
                  <a:cubicBezTo>
                    <a:pt x="19095" y="16641"/>
                    <a:pt x="17205" y="18248"/>
                    <a:pt x="15030" y="18815"/>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4" name="Google Shape;2234;p43"/>
            <p:cNvSpPr/>
            <p:nvPr/>
          </p:nvSpPr>
          <p:spPr>
            <a:xfrm>
              <a:off x="2977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5" name="Google Shape;2235;p43"/>
            <p:cNvSpPr/>
            <p:nvPr/>
          </p:nvSpPr>
          <p:spPr>
            <a:xfrm>
              <a:off x="14031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8" y="11254"/>
                  </a:cubicBezTo>
                  <a:cubicBezTo>
                    <a:pt x="7279" y="8796"/>
                    <a:pt x="9454"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2" y="2546"/>
                    <a:pt x="9027" y="1412"/>
                    <a:pt x="11905" y="1412"/>
                  </a:cubicBezTo>
                  <a:cubicBezTo>
                    <a:pt x="12409" y="1412"/>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6" name="Google Shape;2236;p43"/>
            <p:cNvSpPr/>
            <p:nvPr/>
          </p:nvSpPr>
          <p:spPr>
            <a:xfrm>
              <a:off x="25847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7" y="5545"/>
                    <a:pt x="12922" y="5479"/>
                    <a:pt x="13472" y="5479"/>
                  </a:cubicBezTo>
                  <a:cubicBezTo>
                    <a:pt x="15283" y="5479"/>
                    <a:pt x="17033" y="6189"/>
                    <a:pt x="18339" y="7567"/>
                  </a:cubicBezTo>
                  <a:cubicBezTo>
                    <a:pt x="20229" y="9363"/>
                    <a:pt x="20796" y="12104"/>
                    <a:pt x="19851" y="14468"/>
                  </a:cubicBezTo>
                  <a:cubicBezTo>
                    <a:pt x="19095" y="16642"/>
                    <a:pt x="17204" y="18249"/>
                    <a:pt x="14936" y="18910"/>
                  </a:cubicBezTo>
                  <a:cubicBezTo>
                    <a:pt x="14071" y="19135"/>
                    <a:pt x="13200" y="19243"/>
                    <a:pt x="12341"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7" name="Google Shape;2237;p43"/>
            <p:cNvSpPr/>
            <p:nvPr/>
          </p:nvSpPr>
          <p:spPr>
            <a:xfrm>
              <a:off x="37662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8" name="Google Shape;2238;p43"/>
            <p:cNvSpPr/>
            <p:nvPr/>
          </p:nvSpPr>
          <p:spPr>
            <a:xfrm>
              <a:off x="49478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7" y="11254"/>
                  </a:cubicBezTo>
                  <a:cubicBezTo>
                    <a:pt x="7279" y="8796"/>
                    <a:pt x="9453"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1" y="2546"/>
                    <a:pt x="9027" y="1412"/>
                    <a:pt x="11905" y="1412"/>
                  </a:cubicBezTo>
                  <a:cubicBezTo>
                    <a:pt x="12409" y="1412"/>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9" name="Google Shape;2239;p43"/>
            <p:cNvSpPr/>
            <p:nvPr/>
          </p:nvSpPr>
          <p:spPr>
            <a:xfrm>
              <a:off x="61294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1"/>
                    <a:pt x="10882" y="13951"/>
                  </a:cubicBezTo>
                  <a:cubicBezTo>
                    <a:pt x="9331" y="13951"/>
                    <a:pt x="7851" y="13002"/>
                    <a:pt x="7657" y="11254"/>
                  </a:cubicBezTo>
                  <a:cubicBezTo>
                    <a:pt x="7279" y="8796"/>
                    <a:pt x="9453" y="6338"/>
                    <a:pt x="11816" y="5677"/>
                  </a:cubicBezTo>
                  <a:cubicBezTo>
                    <a:pt x="12367" y="5545"/>
                    <a:pt x="12922" y="5479"/>
                    <a:pt x="13473" y="5479"/>
                  </a:cubicBezTo>
                  <a:cubicBezTo>
                    <a:pt x="15288" y="5479"/>
                    <a:pt x="17055" y="6189"/>
                    <a:pt x="18433" y="7567"/>
                  </a:cubicBezTo>
                  <a:cubicBezTo>
                    <a:pt x="20229" y="9363"/>
                    <a:pt x="20796" y="12104"/>
                    <a:pt x="19851" y="14468"/>
                  </a:cubicBezTo>
                  <a:cubicBezTo>
                    <a:pt x="19095" y="16642"/>
                    <a:pt x="17204" y="18249"/>
                    <a:pt x="15030" y="18910"/>
                  </a:cubicBezTo>
                  <a:cubicBezTo>
                    <a:pt x="14148" y="19135"/>
                    <a:pt x="13263" y="19243"/>
                    <a:pt x="12392"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0" name="Google Shape;2240;p43"/>
            <p:cNvSpPr/>
            <p:nvPr/>
          </p:nvSpPr>
          <p:spPr>
            <a:xfrm>
              <a:off x="812350" y="2578525"/>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1" name="Google Shape;2241;p43"/>
            <p:cNvSpPr/>
            <p:nvPr/>
          </p:nvSpPr>
          <p:spPr>
            <a:xfrm>
              <a:off x="19939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1"/>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2" name="Google Shape;2242;p43"/>
            <p:cNvSpPr/>
            <p:nvPr/>
          </p:nvSpPr>
          <p:spPr>
            <a:xfrm>
              <a:off x="31754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1"/>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3" name="Google Shape;2243;p43"/>
            <p:cNvSpPr/>
            <p:nvPr/>
          </p:nvSpPr>
          <p:spPr>
            <a:xfrm>
              <a:off x="4357050" y="2578525"/>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4" name="Google Shape;2244;p43"/>
            <p:cNvSpPr/>
            <p:nvPr/>
          </p:nvSpPr>
          <p:spPr>
            <a:xfrm>
              <a:off x="55386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1"/>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5" name="Google Shape;2245;p43"/>
            <p:cNvSpPr/>
            <p:nvPr/>
          </p:nvSpPr>
          <p:spPr>
            <a:xfrm>
              <a:off x="67201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1"/>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6" name="Google Shape;2246;p43"/>
            <p:cNvSpPr/>
            <p:nvPr/>
          </p:nvSpPr>
          <p:spPr>
            <a:xfrm>
              <a:off x="2977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7" name="Google Shape;2247;p43"/>
            <p:cNvSpPr/>
            <p:nvPr/>
          </p:nvSpPr>
          <p:spPr>
            <a:xfrm>
              <a:off x="14031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8" y="11254"/>
                  </a:cubicBezTo>
                  <a:cubicBezTo>
                    <a:pt x="7279" y="8796"/>
                    <a:pt x="9454"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2" y="2546"/>
                    <a:pt x="9027" y="1413"/>
                    <a:pt x="11905" y="1413"/>
                  </a:cubicBezTo>
                  <a:cubicBezTo>
                    <a:pt x="12409" y="1413"/>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8" name="Google Shape;2248;p43"/>
            <p:cNvSpPr/>
            <p:nvPr/>
          </p:nvSpPr>
          <p:spPr>
            <a:xfrm>
              <a:off x="25847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95" y="16642"/>
                    <a:pt x="17204" y="18249"/>
                    <a:pt x="14936" y="18910"/>
                  </a:cubicBezTo>
                  <a:cubicBezTo>
                    <a:pt x="14071" y="19135"/>
                    <a:pt x="13200" y="19243"/>
                    <a:pt x="12341"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9" name="Google Shape;2249;p43"/>
            <p:cNvSpPr/>
            <p:nvPr/>
          </p:nvSpPr>
          <p:spPr>
            <a:xfrm>
              <a:off x="37662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0" name="Google Shape;2250;p43"/>
            <p:cNvSpPr/>
            <p:nvPr/>
          </p:nvSpPr>
          <p:spPr>
            <a:xfrm>
              <a:off x="49478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7" y="11254"/>
                  </a:cubicBezTo>
                  <a:cubicBezTo>
                    <a:pt x="7279" y="8796"/>
                    <a:pt x="9453"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1" y="2546"/>
                    <a:pt x="9027" y="1413"/>
                    <a:pt x="11905" y="1413"/>
                  </a:cubicBezTo>
                  <a:cubicBezTo>
                    <a:pt x="12409" y="1413"/>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1" name="Google Shape;2251;p43"/>
            <p:cNvSpPr/>
            <p:nvPr/>
          </p:nvSpPr>
          <p:spPr>
            <a:xfrm>
              <a:off x="61294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2"/>
                    <a:pt x="10882" y="13952"/>
                  </a:cubicBezTo>
                  <a:cubicBezTo>
                    <a:pt x="9331" y="13952"/>
                    <a:pt x="7851" y="13002"/>
                    <a:pt x="7657" y="11254"/>
                  </a:cubicBezTo>
                  <a:cubicBezTo>
                    <a:pt x="7279" y="8796"/>
                    <a:pt x="9453" y="6339"/>
                    <a:pt x="11816" y="5677"/>
                  </a:cubicBezTo>
                  <a:cubicBezTo>
                    <a:pt x="12367" y="5545"/>
                    <a:pt x="12922" y="5479"/>
                    <a:pt x="13473" y="5479"/>
                  </a:cubicBezTo>
                  <a:cubicBezTo>
                    <a:pt x="15288" y="5479"/>
                    <a:pt x="17055" y="6190"/>
                    <a:pt x="18433" y="7567"/>
                  </a:cubicBezTo>
                  <a:cubicBezTo>
                    <a:pt x="20229" y="9363"/>
                    <a:pt x="20796" y="12105"/>
                    <a:pt x="19851" y="14468"/>
                  </a:cubicBezTo>
                  <a:cubicBezTo>
                    <a:pt x="19095" y="16642"/>
                    <a:pt x="17204" y="18249"/>
                    <a:pt x="15030" y="18910"/>
                  </a:cubicBezTo>
                  <a:cubicBezTo>
                    <a:pt x="14148" y="19135"/>
                    <a:pt x="13263" y="19243"/>
                    <a:pt x="12392"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2" name="Google Shape;2252;p43"/>
            <p:cNvSpPr/>
            <p:nvPr/>
          </p:nvSpPr>
          <p:spPr>
            <a:xfrm>
              <a:off x="812350" y="358285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3" name="Google Shape;2253;p43"/>
            <p:cNvSpPr/>
            <p:nvPr/>
          </p:nvSpPr>
          <p:spPr>
            <a:xfrm>
              <a:off x="19939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2"/>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8"/>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4" name="Google Shape;2254;p43"/>
            <p:cNvSpPr/>
            <p:nvPr/>
          </p:nvSpPr>
          <p:spPr>
            <a:xfrm>
              <a:off x="31754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2"/>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5" name="Google Shape;2255;p43"/>
            <p:cNvSpPr/>
            <p:nvPr/>
          </p:nvSpPr>
          <p:spPr>
            <a:xfrm>
              <a:off x="4357050" y="358285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6" name="Google Shape;2256;p43"/>
            <p:cNvSpPr/>
            <p:nvPr/>
          </p:nvSpPr>
          <p:spPr>
            <a:xfrm>
              <a:off x="55386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2"/>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8"/>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7" name="Google Shape;2257;p43"/>
            <p:cNvSpPr/>
            <p:nvPr/>
          </p:nvSpPr>
          <p:spPr>
            <a:xfrm>
              <a:off x="67201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2"/>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pic>
        <p:nvPicPr>
          <p:cNvPr id="3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467" y="1240781"/>
            <a:ext cx="2816065" cy="31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 name="Text Box 24"/>
          <p:cNvSpPr txBox="1">
            <a:spLocks noChangeArrowheads="1"/>
          </p:cNvSpPr>
          <p:nvPr/>
        </p:nvSpPr>
        <p:spPr bwMode="auto">
          <a:xfrm>
            <a:off x="78117" y="4122514"/>
            <a:ext cx="35269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buClrTx/>
              <a:buFontTx/>
              <a:buNone/>
            </a:pPr>
            <a:r>
              <a:rPr lang="en-US" altLang="vi-VN" sz="2400" b="1" kern="1200">
                <a:solidFill>
                  <a:srgbClr val="0B19C8"/>
                </a:solidFill>
                <a:ea typeface="HP001"/>
                <a:cs typeface="Times New Roman" panose="02020603050405020304" pitchFamily="18" charset="0"/>
              </a:rPr>
              <a:t>Buôn làng ở Tây Nguyên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barn(inVertical)">
                                      <p:cBhvr>
                                        <p:cTn id="12" dur="5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wipe(down)">
                                      <p:cBhvr>
                                        <p:cTn id="1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86649880"/>
</p:tagLst>
</file>

<file path=ppt/theme/theme1.xml><?xml version="1.0" encoding="utf-8"?>
<a:theme xmlns:a="http://schemas.openxmlformats.org/drawingml/2006/main" name="Psychedelic Tape Scrapbook School Center by Slidesgo">
  <a:themeElements>
    <a:clrScheme name="Simple Light">
      <a:dk1>
        <a:srgbClr val="000000"/>
      </a:dk1>
      <a:lt1>
        <a:srgbClr val="FFFFFF"/>
      </a:lt1>
      <a:dk2>
        <a:srgbClr val="80B4FF"/>
      </a:dk2>
      <a:lt2>
        <a:srgbClr val="5BF495"/>
      </a:lt2>
      <a:accent1>
        <a:srgbClr val="FFDB7C"/>
      </a:accent1>
      <a:accent2>
        <a:srgbClr val="FF7CBB"/>
      </a:accent2>
      <a:accent3>
        <a:srgbClr val="FE5B63"/>
      </a:accent3>
      <a:accent4>
        <a:srgbClr val="4C2252"/>
      </a:accent4>
      <a:accent5>
        <a:srgbClr val="000000"/>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582</Words>
  <Application>Microsoft Office PowerPoint</Application>
  <PresentationFormat>Custom</PresentationFormat>
  <Paragraphs>48</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Times New Roman</vt:lpstr>
      <vt:lpstr>Lato</vt:lpstr>
      <vt:lpstr>Open Sans</vt:lpstr>
      <vt:lpstr>Londrina Solid</vt:lpstr>
      <vt:lpstr>Lora</vt:lpstr>
      <vt:lpstr>Arial</vt:lpstr>
      <vt:lpstr>Mansalva</vt:lpstr>
      <vt:lpstr>Psychedelic Tape Scrapbook School Center by Slidesgo</vt:lpstr>
      <vt:lpstr> Tập đọc  Buôn Chư Lênh đón cô giáo</vt:lpstr>
      <vt:lpstr>Ôn bài cũ</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dung:Tình cảm của người Tây Nguyên yêu quý cô giáo, biết trọng văn hóa, mong muốn cho con em của dân tộc mình được học hành thoát khỏi nghèo nàn, lạc hậu.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Buôn Chư Lênh đón cô giáo</dc:title>
  <dc:creator>IMNHUNGNHINH</dc:creator>
  <cp:lastModifiedBy>Admin</cp:lastModifiedBy>
  <cp:revision>16</cp:revision>
  <dcterms:modified xsi:type="dcterms:W3CDTF">2021-09-14T14:40:09Z</dcterms:modified>
</cp:coreProperties>
</file>