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7"/>
  </p:notesMasterIdLst>
  <p:sldIdLst>
    <p:sldId id="312" r:id="rId2"/>
    <p:sldId id="359" r:id="rId3"/>
    <p:sldId id="367" r:id="rId4"/>
    <p:sldId id="368" r:id="rId5"/>
    <p:sldId id="361" r:id="rId6"/>
    <p:sldId id="314" r:id="rId7"/>
    <p:sldId id="369" r:id="rId8"/>
    <p:sldId id="316" r:id="rId9"/>
    <p:sldId id="318" r:id="rId10"/>
    <p:sldId id="319" r:id="rId11"/>
    <p:sldId id="370" r:id="rId12"/>
    <p:sldId id="324" r:id="rId13"/>
    <p:sldId id="371" r:id="rId14"/>
    <p:sldId id="326" r:id="rId15"/>
    <p:sldId id="327" r:id="rId16"/>
    <p:sldId id="320" r:id="rId17"/>
    <p:sldId id="372" r:id="rId18"/>
    <p:sldId id="363" r:id="rId19"/>
    <p:sldId id="328" r:id="rId20"/>
    <p:sldId id="329" r:id="rId21"/>
    <p:sldId id="340" r:id="rId22"/>
    <p:sldId id="339" r:id="rId23"/>
    <p:sldId id="346" r:id="rId24"/>
    <p:sldId id="364" r:id="rId25"/>
    <p:sldId id="373" r:id="rId26"/>
  </p:sldIdLst>
  <p:sldSz cx="9144000" cy="5143500" type="screen16x9"/>
  <p:notesSz cx="6858000" cy="9144000"/>
  <p:embeddedFontLst>
    <p:embeddedFont>
      <p:font typeface="Forte" pitchFamily="66" charset="0"/>
      <p:regular r:id="rId28"/>
    </p:embeddedFont>
    <p:embeddedFont>
      <p:font typeface="Josefin Slab" charset="0"/>
      <p:regular r:id="rId29"/>
      <p:bold r:id="rId30"/>
      <p:italic r:id="rId31"/>
      <p:boldItalic r:id="rId32"/>
    </p:embeddedFont>
    <p:embeddedFont>
      <p:font typeface="Alata" charset="0"/>
      <p:regular r:id="rId33"/>
    </p:embeddedFont>
    <p:embeddedFont>
      <p:font typeface="Arial-Rounded" charset="0"/>
      <p:regular r:id="rId34"/>
    </p:embeddedFont>
    <p:embeddedFont>
      <p:font typeface="Delius Unicase" charset="0"/>
      <p:regular r:id="rId35"/>
      <p:bold r:id="rId36"/>
    </p:embeddedFont>
    <p:embeddedFont>
      <p:font typeface="Athiti Medium" charset="-34"/>
      <p:regular r:id="rId37"/>
      <p:bold r:id="rId38"/>
    </p:embeddedFont>
    <p:embeddedFont>
      <p:font typeface="Arial Rounded MT Bold" pitchFamily="34" charset="0"/>
      <p:regular r:id="rId39"/>
    </p:embeddedFont>
    <p:embeddedFont>
      <p:font typeface="Comfortaa" charset="0"/>
      <p:regular r:id="rId40"/>
      <p:bold r:id="rId41"/>
    </p:embeddedFont>
    <p:embeddedFont>
      <p:font typeface="Yanone Kaffeesatz" charset="0"/>
      <p:regular r:id="rId42"/>
      <p:bold r:id="rId43"/>
    </p:embeddedFont>
    <p:embeddedFont>
      <p:font typeface="Chewy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5AB5995-533E-461D-B252-A06918887BDF}">
  <a:tblStyle styleId="{45AB5995-533E-461D-B252-A06918887B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 snapToGrid="0">
      <p:cViewPr varScale="1">
        <p:scale>
          <a:sx n="80" d="100"/>
          <a:sy n="80" d="100"/>
        </p:scale>
        <p:origin x="-84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924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1" baseline="0"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1">
              <a:latin typeface="Arial" pitchFamily="34" charset="0"/>
              <a:cs typeface="Arial" pitchFamily="34" charset="0"/>
            </a:endParaRP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>
                <a:hlinkClick r:id="rId3"/>
              </a:rPr>
              <a:t>https://www.facebook.com/nhilinh.phan/</a:t>
            </a:r>
            <a:endParaRPr lang="en-US" sz="1100"/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>
                <a:hlinkClick r:id="rId4"/>
              </a:rPr>
              <a:t>https://www.facebook.com/groups/443096903751589</a:t>
            </a:r>
            <a:endParaRPr lang="en-US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02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92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có thể sáng tạo nhiều cách giới thiệu, k cần theo gợi ý.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2303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8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Gần gũi với con người, gần gũi với mọi sự vật ở vùng quê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hướng HS tới việc biết nói lời cảm ơn, làm gì để tỏ lòng biết ơn hạt lúa, những người nông dân trồng lúa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5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90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GV đọc</a:t>
            </a:r>
            <a:r>
              <a:rPr lang="en-US" baseline="0"/>
              <a:t> mẫu toàn bài, cả lớp đọc thầm theo (nên cho Hs nhìn trong SGK)</a:t>
            </a:r>
          </a:p>
          <a:p>
            <a:r>
              <a:rPr lang="en-US" baseline="0"/>
              <a:t>GV chú ý HDHS đọc đúng giọng điệu, ngắt nghỉ, nhấn giọng, đặc biệt là giọng của nhân vật</a:t>
            </a:r>
          </a:p>
          <a:p>
            <a:r>
              <a:rPr lang="en-US" baseline="0"/>
              <a:t>GV linh động từ khó đọc theo đúng địa phương nhé!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86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80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Đọc nối tiếp</a:t>
            </a:r>
          </a:p>
          <a:p>
            <a:r>
              <a:rPr lang="en-US"/>
              <a:t>Đọc theo nhóm, cặp</a:t>
            </a:r>
          </a:p>
        </p:txBody>
      </p:sp>
    </p:spTree>
    <p:extLst>
      <p:ext uri="{BB962C8B-B14F-4D97-AF65-F5344CB8AC3E}">
        <p14:creationId xmlns:p14="http://schemas.microsoft.com/office/powerpoint/2010/main" val="102121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HS đọc nội dung khổ 1</a:t>
            </a:r>
          </a:p>
          <a:p>
            <a:pPr marL="158750" indent="0">
              <a:buNone/>
            </a:pPr>
            <a:r>
              <a:rPr lang="en-US"/>
              <a:t>GV nêu câu hỏi</a:t>
            </a:r>
          </a:p>
          <a:p>
            <a:pPr marL="158750" indent="0">
              <a:buNone/>
            </a:pPr>
            <a:r>
              <a:rPr lang="en-US"/>
              <a:t>HS trả lời</a:t>
            </a:r>
          </a:p>
          <a:p>
            <a:pPr marL="158750" indent="0">
              <a:buNone/>
            </a:pPr>
            <a:r>
              <a:rPr lang="en-US"/>
              <a:t>GV chốt kiến thức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HS đọc nội dung khổ 1</a:t>
            </a:r>
          </a:p>
          <a:p>
            <a:pPr marL="158750" indent="0">
              <a:buNone/>
            </a:pPr>
            <a:r>
              <a:rPr lang="en-US"/>
              <a:t>GV nêu câu hỏi</a:t>
            </a:r>
          </a:p>
          <a:p>
            <a:pPr marL="158750" indent="0">
              <a:buNone/>
            </a:pPr>
            <a:r>
              <a:rPr lang="en-US"/>
              <a:t>HS trả lời</a:t>
            </a:r>
          </a:p>
          <a:p>
            <a:pPr marL="158750" indent="0">
              <a:buNone/>
            </a:pPr>
            <a:r>
              <a:rPr lang="en-US"/>
              <a:t>GV chốt kiến thức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lại toàn bài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6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8450" y="1190625"/>
            <a:ext cx="7727100" cy="21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7200" y="20907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694175" y="48084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32875" y="1941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728750" y="-184587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945200" y="41862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132999" y="3420126"/>
            <a:ext cx="48780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98397" y="-66540"/>
            <a:ext cx="1229660" cy="1498233"/>
            <a:chOff x="98397" y="-66540"/>
            <a:chExt cx="1229660" cy="1498233"/>
          </a:xfrm>
        </p:grpSpPr>
        <p:sp>
          <p:nvSpPr>
            <p:cNvPr id="17" name="Google Shape;17;p2"/>
            <p:cNvSpPr/>
            <p:nvPr/>
          </p:nvSpPr>
          <p:spPr>
            <a:xfrm rot="1053773">
              <a:off x="272920" y="36193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53773">
              <a:off x="593269" y="145403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53773">
              <a:off x="318085" y="52114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53773">
              <a:off x="340367" y="67566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53773">
              <a:off x="354147" y="116304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373885" y="2851385"/>
            <a:ext cx="1770112" cy="2243651"/>
            <a:chOff x="7373885" y="2851385"/>
            <a:chExt cx="1770112" cy="2243651"/>
          </a:xfrm>
        </p:grpSpPr>
        <p:sp>
          <p:nvSpPr>
            <p:cNvPr id="23" name="Google Shape;23;p2"/>
            <p:cNvSpPr/>
            <p:nvPr/>
          </p:nvSpPr>
          <p:spPr>
            <a:xfrm rot="-844353">
              <a:off x="7594691" y="2983181"/>
              <a:ext cx="1328501" cy="1980058"/>
            </a:xfrm>
            <a:custGeom>
              <a:avLst/>
              <a:gdLst/>
              <a:ahLst/>
              <a:cxnLst/>
              <a:rect l="l" t="t" r="r" b="b"/>
              <a:pathLst>
                <a:path w="33869" h="50483" extrusionOk="0">
                  <a:moveTo>
                    <a:pt x="16159" y="1"/>
                  </a:moveTo>
                  <a:cubicBezTo>
                    <a:pt x="14641" y="1"/>
                    <a:pt x="13123" y="304"/>
                    <a:pt x="11672" y="861"/>
                  </a:cubicBezTo>
                  <a:cubicBezTo>
                    <a:pt x="7810" y="2362"/>
                    <a:pt x="4538" y="6039"/>
                    <a:pt x="2682" y="10896"/>
                  </a:cubicBezTo>
                  <a:cubicBezTo>
                    <a:pt x="1" y="17930"/>
                    <a:pt x="5111" y="24592"/>
                    <a:pt x="11672" y="27847"/>
                  </a:cubicBezTo>
                  <a:cubicBezTo>
                    <a:pt x="11605" y="28724"/>
                    <a:pt x="11453" y="29585"/>
                    <a:pt x="11335" y="30495"/>
                  </a:cubicBezTo>
                  <a:cubicBezTo>
                    <a:pt x="11200" y="31221"/>
                    <a:pt x="11099" y="32013"/>
                    <a:pt x="11014" y="32789"/>
                  </a:cubicBezTo>
                  <a:lnTo>
                    <a:pt x="10188" y="40396"/>
                  </a:lnTo>
                  <a:cubicBezTo>
                    <a:pt x="10154" y="40666"/>
                    <a:pt x="10104" y="41037"/>
                    <a:pt x="10036" y="41408"/>
                  </a:cubicBezTo>
                  <a:cubicBezTo>
                    <a:pt x="9699" y="43567"/>
                    <a:pt x="9260" y="46535"/>
                    <a:pt x="10913" y="48627"/>
                  </a:cubicBezTo>
                  <a:cubicBezTo>
                    <a:pt x="11504" y="49386"/>
                    <a:pt x="12600" y="50280"/>
                    <a:pt x="14489" y="50449"/>
                  </a:cubicBezTo>
                  <a:cubicBezTo>
                    <a:pt x="14691" y="50482"/>
                    <a:pt x="14877" y="50482"/>
                    <a:pt x="15062" y="50482"/>
                  </a:cubicBezTo>
                  <a:cubicBezTo>
                    <a:pt x="17491" y="50482"/>
                    <a:pt x="19363" y="49015"/>
                    <a:pt x="20190" y="46485"/>
                  </a:cubicBezTo>
                  <a:cubicBezTo>
                    <a:pt x="20696" y="44916"/>
                    <a:pt x="20746" y="43230"/>
                    <a:pt x="20780" y="41594"/>
                  </a:cubicBezTo>
                  <a:cubicBezTo>
                    <a:pt x="20797" y="40329"/>
                    <a:pt x="20780" y="39047"/>
                    <a:pt x="20780" y="37832"/>
                  </a:cubicBezTo>
                  <a:cubicBezTo>
                    <a:pt x="20746" y="35083"/>
                    <a:pt x="20730" y="32452"/>
                    <a:pt x="20949" y="29838"/>
                  </a:cubicBezTo>
                  <a:cubicBezTo>
                    <a:pt x="24491" y="29467"/>
                    <a:pt x="27746" y="27679"/>
                    <a:pt x="30057" y="24794"/>
                  </a:cubicBezTo>
                  <a:cubicBezTo>
                    <a:pt x="32806" y="21320"/>
                    <a:pt x="33869" y="16682"/>
                    <a:pt x="32857" y="12381"/>
                  </a:cubicBezTo>
                  <a:cubicBezTo>
                    <a:pt x="31963" y="8603"/>
                    <a:pt x="29416" y="5465"/>
                    <a:pt x="25840" y="3694"/>
                  </a:cubicBezTo>
                  <a:cubicBezTo>
                    <a:pt x="25806" y="3661"/>
                    <a:pt x="25773" y="3644"/>
                    <a:pt x="25756" y="3627"/>
                  </a:cubicBezTo>
                  <a:cubicBezTo>
                    <a:pt x="22399" y="1181"/>
                    <a:pt x="19262" y="1"/>
                    <a:pt x="16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844353">
              <a:off x="8216976" y="4027390"/>
              <a:ext cx="216795" cy="806488"/>
            </a:xfrm>
            <a:custGeom>
              <a:avLst/>
              <a:gdLst/>
              <a:ahLst/>
              <a:cxnLst/>
              <a:rect l="l" t="t" r="r" b="b"/>
              <a:pathLst>
                <a:path w="5527" h="20562" extrusionOk="0">
                  <a:moveTo>
                    <a:pt x="2018" y="1"/>
                  </a:moveTo>
                  <a:lnTo>
                    <a:pt x="2018" y="68"/>
                  </a:lnTo>
                  <a:cubicBezTo>
                    <a:pt x="1984" y="3543"/>
                    <a:pt x="1225" y="7118"/>
                    <a:pt x="854" y="10576"/>
                  </a:cubicBezTo>
                  <a:cubicBezTo>
                    <a:pt x="669" y="12414"/>
                    <a:pt x="483" y="14270"/>
                    <a:pt x="264" y="16091"/>
                  </a:cubicBezTo>
                  <a:cubicBezTo>
                    <a:pt x="213" y="16732"/>
                    <a:pt x="61" y="17390"/>
                    <a:pt x="45" y="18031"/>
                  </a:cubicBezTo>
                  <a:cubicBezTo>
                    <a:pt x="0" y="19199"/>
                    <a:pt x="708" y="20562"/>
                    <a:pt x="1974" y="20562"/>
                  </a:cubicBezTo>
                  <a:cubicBezTo>
                    <a:pt x="2152" y="20562"/>
                    <a:pt x="2341" y="20535"/>
                    <a:pt x="2541" y="20477"/>
                  </a:cubicBezTo>
                  <a:cubicBezTo>
                    <a:pt x="5526" y="19616"/>
                    <a:pt x="4396" y="13055"/>
                    <a:pt x="4362" y="10778"/>
                  </a:cubicBezTo>
                  <a:cubicBezTo>
                    <a:pt x="4295" y="7456"/>
                    <a:pt x="4447" y="4015"/>
                    <a:pt x="4868" y="709"/>
                  </a:cubicBezTo>
                  <a:cubicBezTo>
                    <a:pt x="3941" y="574"/>
                    <a:pt x="2996" y="321"/>
                    <a:pt x="2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844353">
              <a:off x="7673074" y="3118519"/>
              <a:ext cx="1028824" cy="913408"/>
            </a:xfrm>
            <a:custGeom>
              <a:avLst/>
              <a:gdLst/>
              <a:ahLst/>
              <a:cxnLst/>
              <a:rect l="l" t="t" r="r" b="b"/>
              <a:pathLst>
                <a:path w="26229" h="23288" extrusionOk="0">
                  <a:moveTo>
                    <a:pt x="11867" y="0"/>
                  </a:moveTo>
                  <a:cubicBezTo>
                    <a:pt x="7817" y="0"/>
                    <a:pt x="4370" y="2742"/>
                    <a:pt x="2295" y="6505"/>
                  </a:cubicBezTo>
                  <a:cubicBezTo>
                    <a:pt x="1047" y="8782"/>
                    <a:pt x="1" y="11767"/>
                    <a:pt x="1266" y="14264"/>
                  </a:cubicBezTo>
                  <a:cubicBezTo>
                    <a:pt x="2548" y="16827"/>
                    <a:pt x="4504" y="18969"/>
                    <a:pt x="6916" y="20538"/>
                  </a:cubicBezTo>
                  <a:cubicBezTo>
                    <a:pt x="9338" y="22149"/>
                    <a:pt x="12233" y="23288"/>
                    <a:pt x="15109" y="23288"/>
                  </a:cubicBezTo>
                  <a:cubicBezTo>
                    <a:pt x="16779" y="23288"/>
                    <a:pt x="18443" y="22904"/>
                    <a:pt x="20005" y="22005"/>
                  </a:cubicBezTo>
                  <a:cubicBezTo>
                    <a:pt x="23968" y="19728"/>
                    <a:pt x="26228" y="14736"/>
                    <a:pt x="25166" y="10216"/>
                  </a:cubicBezTo>
                  <a:cubicBezTo>
                    <a:pt x="24457" y="7095"/>
                    <a:pt x="22332" y="4430"/>
                    <a:pt x="19465" y="3098"/>
                  </a:cubicBezTo>
                  <a:cubicBezTo>
                    <a:pt x="19414" y="3098"/>
                    <a:pt x="19397" y="3081"/>
                    <a:pt x="19347" y="3047"/>
                  </a:cubicBezTo>
                  <a:cubicBezTo>
                    <a:pt x="18723" y="2761"/>
                    <a:pt x="18065" y="2541"/>
                    <a:pt x="17373" y="2406"/>
                  </a:cubicBezTo>
                  <a:cubicBezTo>
                    <a:pt x="16678" y="2254"/>
                    <a:pt x="15955" y="2179"/>
                    <a:pt x="15227" y="2179"/>
                  </a:cubicBezTo>
                  <a:cubicBezTo>
                    <a:pt x="11364" y="2179"/>
                    <a:pt x="7334" y="4295"/>
                    <a:pt x="6242" y="8225"/>
                  </a:cubicBezTo>
                  <a:cubicBezTo>
                    <a:pt x="5533" y="10806"/>
                    <a:pt x="6292" y="13640"/>
                    <a:pt x="8097" y="15613"/>
                  </a:cubicBezTo>
                  <a:cubicBezTo>
                    <a:pt x="9231" y="16848"/>
                    <a:pt x="11016" y="17957"/>
                    <a:pt x="12745" y="17957"/>
                  </a:cubicBezTo>
                  <a:cubicBezTo>
                    <a:pt x="13612" y="17957"/>
                    <a:pt x="14465" y="17678"/>
                    <a:pt x="15214" y="16996"/>
                  </a:cubicBezTo>
                  <a:cubicBezTo>
                    <a:pt x="17137" y="15259"/>
                    <a:pt x="17289" y="11953"/>
                    <a:pt x="15349" y="10114"/>
                  </a:cubicBezTo>
                  <a:cubicBezTo>
                    <a:pt x="14599" y="9400"/>
                    <a:pt x="13690" y="9055"/>
                    <a:pt x="12875" y="9055"/>
                  </a:cubicBezTo>
                  <a:cubicBezTo>
                    <a:pt x="11401" y="9055"/>
                    <a:pt x="10233" y="10183"/>
                    <a:pt x="10863" y="12290"/>
                  </a:cubicBezTo>
                  <a:cubicBezTo>
                    <a:pt x="10961" y="12622"/>
                    <a:pt x="10696" y="12824"/>
                    <a:pt x="10424" y="12824"/>
                  </a:cubicBezTo>
                  <a:cubicBezTo>
                    <a:pt x="10226" y="12824"/>
                    <a:pt x="10023" y="12717"/>
                    <a:pt x="9952" y="12476"/>
                  </a:cubicBezTo>
                  <a:cubicBezTo>
                    <a:pt x="9178" y="9882"/>
                    <a:pt x="10951" y="8040"/>
                    <a:pt x="13022" y="8040"/>
                  </a:cubicBezTo>
                  <a:cubicBezTo>
                    <a:pt x="13927" y="8040"/>
                    <a:pt x="14889" y="8392"/>
                    <a:pt x="15720" y="9187"/>
                  </a:cubicBezTo>
                  <a:cubicBezTo>
                    <a:pt x="18571" y="11902"/>
                    <a:pt x="18234" y="16760"/>
                    <a:pt x="14506" y="18463"/>
                  </a:cubicBezTo>
                  <a:cubicBezTo>
                    <a:pt x="13843" y="18762"/>
                    <a:pt x="13175" y="18897"/>
                    <a:pt x="12518" y="18897"/>
                  </a:cubicBezTo>
                  <a:cubicBezTo>
                    <a:pt x="9243" y="18897"/>
                    <a:pt x="6227" y="15563"/>
                    <a:pt x="5398" y="12628"/>
                  </a:cubicBezTo>
                  <a:cubicBezTo>
                    <a:pt x="4133" y="8192"/>
                    <a:pt x="6747" y="3638"/>
                    <a:pt x="11015" y="2018"/>
                  </a:cubicBezTo>
                  <a:cubicBezTo>
                    <a:pt x="12300" y="1518"/>
                    <a:pt x="13662" y="1294"/>
                    <a:pt x="15017" y="1294"/>
                  </a:cubicBezTo>
                  <a:cubicBezTo>
                    <a:pt x="15672" y="1294"/>
                    <a:pt x="16326" y="1346"/>
                    <a:pt x="16969" y="1445"/>
                  </a:cubicBezTo>
                  <a:cubicBezTo>
                    <a:pt x="16378" y="1108"/>
                    <a:pt x="15771" y="821"/>
                    <a:pt x="15130" y="585"/>
                  </a:cubicBezTo>
                  <a:cubicBezTo>
                    <a:pt x="14011" y="185"/>
                    <a:pt x="12919" y="0"/>
                    <a:pt x="11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844353">
              <a:off x="7691276" y="3071460"/>
              <a:ext cx="1164620" cy="1794144"/>
            </a:xfrm>
            <a:custGeom>
              <a:avLst/>
              <a:gdLst/>
              <a:ahLst/>
              <a:cxnLst/>
              <a:rect l="l" t="t" r="r" b="b"/>
              <a:pathLst>
                <a:path w="29691" h="45743" extrusionOk="0">
                  <a:moveTo>
                    <a:pt x="13875" y="967"/>
                  </a:moveTo>
                  <a:cubicBezTo>
                    <a:pt x="14930" y="967"/>
                    <a:pt x="16027" y="1152"/>
                    <a:pt x="17153" y="1552"/>
                  </a:cubicBezTo>
                  <a:cubicBezTo>
                    <a:pt x="17794" y="1788"/>
                    <a:pt x="18401" y="2075"/>
                    <a:pt x="18992" y="2412"/>
                  </a:cubicBezTo>
                  <a:cubicBezTo>
                    <a:pt x="18353" y="2302"/>
                    <a:pt x="17703" y="2246"/>
                    <a:pt x="17048" y="2246"/>
                  </a:cubicBezTo>
                  <a:cubicBezTo>
                    <a:pt x="15696" y="2246"/>
                    <a:pt x="14328" y="2485"/>
                    <a:pt x="13021" y="2985"/>
                  </a:cubicBezTo>
                  <a:cubicBezTo>
                    <a:pt x="8771" y="4605"/>
                    <a:pt x="6156" y="9159"/>
                    <a:pt x="7421" y="13595"/>
                  </a:cubicBezTo>
                  <a:cubicBezTo>
                    <a:pt x="8263" y="16528"/>
                    <a:pt x="11266" y="19870"/>
                    <a:pt x="14534" y="19870"/>
                  </a:cubicBezTo>
                  <a:cubicBezTo>
                    <a:pt x="15193" y="19870"/>
                    <a:pt x="15864" y="19733"/>
                    <a:pt x="16529" y="19430"/>
                  </a:cubicBezTo>
                  <a:cubicBezTo>
                    <a:pt x="20257" y="17744"/>
                    <a:pt x="20594" y="12869"/>
                    <a:pt x="17744" y="10154"/>
                  </a:cubicBezTo>
                  <a:cubicBezTo>
                    <a:pt x="16913" y="9359"/>
                    <a:pt x="15949" y="9007"/>
                    <a:pt x="15042" y="9007"/>
                  </a:cubicBezTo>
                  <a:cubicBezTo>
                    <a:pt x="12967" y="9007"/>
                    <a:pt x="11189" y="10849"/>
                    <a:pt x="11975" y="13443"/>
                  </a:cubicBezTo>
                  <a:cubicBezTo>
                    <a:pt x="12047" y="13687"/>
                    <a:pt x="12253" y="13796"/>
                    <a:pt x="12452" y="13796"/>
                  </a:cubicBezTo>
                  <a:cubicBezTo>
                    <a:pt x="12720" y="13796"/>
                    <a:pt x="12976" y="13596"/>
                    <a:pt x="12869" y="13257"/>
                  </a:cubicBezTo>
                  <a:cubicBezTo>
                    <a:pt x="12239" y="11150"/>
                    <a:pt x="13414" y="10015"/>
                    <a:pt x="14894" y="10015"/>
                  </a:cubicBezTo>
                  <a:cubicBezTo>
                    <a:pt x="15712" y="10015"/>
                    <a:pt x="16622" y="10361"/>
                    <a:pt x="17373" y="11081"/>
                  </a:cubicBezTo>
                  <a:cubicBezTo>
                    <a:pt x="19278" y="12920"/>
                    <a:pt x="19144" y="16226"/>
                    <a:pt x="17238" y="17963"/>
                  </a:cubicBezTo>
                  <a:cubicBezTo>
                    <a:pt x="16496" y="18643"/>
                    <a:pt x="15648" y="18920"/>
                    <a:pt x="14784" y="18920"/>
                  </a:cubicBezTo>
                  <a:cubicBezTo>
                    <a:pt x="13053" y="18920"/>
                    <a:pt x="11256" y="17806"/>
                    <a:pt x="10120" y="16580"/>
                  </a:cubicBezTo>
                  <a:cubicBezTo>
                    <a:pt x="8298" y="14607"/>
                    <a:pt x="7539" y="11773"/>
                    <a:pt x="8265" y="9192"/>
                  </a:cubicBezTo>
                  <a:cubicBezTo>
                    <a:pt x="9361" y="5250"/>
                    <a:pt x="13423" y="3157"/>
                    <a:pt x="17290" y="3157"/>
                  </a:cubicBezTo>
                  <a:cubicBezTo>
                    <a:pt x="18006" y="3157"/>
                    <a:pt x="18714" y="3229"/>
                    <a:pt x="19397" y="3373"/>
                  </a:cubicBezTo>
                  <a:cubicBezTo>
                    <a:pt x="20088" y="3508"/>
                    <a:pt x="20746" y="3744"/>
                    <a:pt x="21370" y="4014"/>
                  </a:cubicBezTo>
                  <a:cubicBezTo>
                    <a:pt x="21421" y="4048"/>
                    <a:pt x="21437" y="4065"/>
                    <a:pt x="21471" y="4065"/>
                  </a:cubicBezTo>
                  <a:cubicBezTo>
                    <a:pt x="24338" y="5414"/>
                    <a:pt x="26497" y="8062"/>
                    <a:pt x="27206" y="11183"/>
                  </a:cubicBezTo>
                  <a:cubicBezTo>
                    <a:pt x="28268" y="15703"/>
                    <a:pt x="26008" y="20695"/>
                    <a:pt x="22045" y="22972"/>
                  </a:cubicBezTo>
                  <a:cubicBezTo>
                    <a:pt x="20483" y="23871"/>
                    <a:pt x="18819" y="24255"/>
                    <a:pt x="17148" y="24255"/>
                  </a:cubicBezTo>
                  <a:cubicBezTo>
                    <a:pt x="14271" y="24255"/>
                    <a:pt x="11372" y="23116"/>
                    <a:pt x="8939" y="21505"/>
                  </a:cubicBezTo>
                  <a:cubicBezTo>
                    <a:pt x="6527" y="19920"/>
                    <a:pt x="4588" y="17794"/>
                    <a:pt x="3289" y="15247"/>
                  </a:cubicBezTo>
                  <a:cubicBezTo>
                    <a:pt x="2024" y="12734"/>
                    <a:pt x="3070" y="9749"/>
                    <a:pt x="4318" y="7472"/>
                  </a:cubicBezTo>
                  <a:cubicBezTo>
                    <a:pt x="6380" y="3709"/>
                    <a:pt x="9813" y="967"/>
                    <a:pt x="13875" y="967"/>
                  </a:cubicBezTo>
                  <a:close/>
                  <a:moveTo>
                    <a:pt x="12532" y="24355"/>
                  </a:moveTo>
                  <a:cubicBezTo>
                    <a:pt x="13493" y="24659"/>
                    <a:pt x="14455" y="24912"/>
                    <a:pt x="15382" y="25047"/>
                  </a:cubicBezTo>
                  <a:cubicBezTo>
                    <a:pt x="14961" y="28353"/>
                    <a:pt x="14809" y="31794"/>
                    <a:pt x="14876" y="35116"/>
                  </a:cubicBezTo>
                  <a:cubicBezTo>
                    <a:pt x="14927" y="37427"/>
                    <a:pt x="16040" y="43971"/>
                    <a:pt x="13072" y="44815"/>
                  </a:cubicBezTo>
                  <a:cubicBezTo>
                    <a:pt x="12870" y="44873"/>
                    <a:pt x="12679" y="44900"/>
                    <a:pt x="12499" y="44900"/>
                  </a:cubicBezTo>
                  <a:cubicBezTo>
                    <a:pt x="11222" y="44900"/>
                    <a:pt x="10514" y="43537"/>
                    <a:pt x="10558" y="42369"/>
                  </a:cubicBezTo>
                  <a:cubicBezTo>
                    <a:pt x="10575" y="41728"/>
                    <a:pt x="10710" y="41087"/>
                    <a:pt x="10795" y="40429"/>
                  </a:cubicBezTo>
                  <a:cubicBezTo>
                    <a:pt x="10997" y="38608"/>
                    <a:pt x="11183" y="36752"/>
                    <a:pt x="11385" y="34897"/>
                  </a:cubicBezTo>
                  <a:cubicBezTo>
                    <a:pt x="11756" y="31422"/>
                    <a:pt x="12515" y="27864"/>
                    <a:pt x="12532" y="24389"/>
                  </a:cubicBezTo>
                  <a:lnTo>
                    <a:pt x="12532" y="24355"/>
                  </a:lnTo>
                  <a:close/>
                  <a:moveTo>
                    <a:pt x="13655" y="1"/>
                  </a:moveTo>
                  <a:cubicBezTo>
                    <a:pt x="12479" y="1"/>
                    <a:pt x="11273" y="219"/>
                    <a:pt x="10036" y="709"/>
                  </a:cubicBezTo>
                  <a:cubicBezTo>
                    <a:pt x="6342" y="2176"/>
                    <a:pt x="3795" y="5802"/>
                    <a:pt x="2412" y="9378"/>
                  </a:cubicBezTo>
                  <a:cubicBezTo>
                    <a:pt x="0" y="15720"/>
                    <a:pt x="5667" y="21623"/>
                    <a:pt x="11739" y="24018"/>
                  </a:cubicBezTo>
                  <a:cubicBezTo>
                    <a:pt x="11672" y="24069"/>
                    <a:pt x="11604" y="24187"/>
                    <a:pt x="11604" y="24305"/>
                  </a:cubicBezTo>
                  <a:cubicBezTo>
                    <a:pt x="11587" y="26430"/>
                    <a:pt x="11132" y="28538"/>
                    <a:pt x="10896" y="30647"/>
                  </a:cubicBezTo>
                  <a:cubicBezTo>
                    <a:pt x="10626" y="33244"/>
                    <a:pt x="10339" y="35774"/>
                    <a:pt x="10069" y="38304"/>
                  </a:cubicBezTo>
                  <a:cubicBezTo>
                    <a:pt x="9816" y="40632"/>
                    <a:pt x="8467" y="45405"/>
                    <a:pt x="12228" y="45725"/>
                  </a:cubicBezTo>
                  <a:cubicBezTo>
                    <a:pt x="12356" y="45737"/>
                    <a:pt x="12479" y="45742"/>
                    <a:pt x="12597" y="45742"/>
                  </a:cubicBezTo>
                  <a:cubicBezTo>
                    <a:pt x="15794" y="45742"/>
                    <a:pt x="15889" y="41687"/>
                    <a:pt x="15905" y="39215"/>
                  </a:cubicBezTo>
                  <a:cubicBezTo>
                    <a:pt x="15956" y="34509"/>
                    <a:pt x="15703" y="29837"/>
                    <a:pt x="16293" y="25131"/>
                  </a:cubicBezTo>
                  <a:cubicBezTo>
                    <a:pt x="16529" y="25148"/>
                    <a:pt x="16748" y="25148"/>
                    <a:pt x="16968" y="25148"/>
                  </a:cubicBezTo>
                  <a:cubicBezTo>
                    <a:pt x="17018" y="25149"/>
                    <a:pt x="17069" y="25149"/>
                    <a:pt x="17119" y="25149"/>
                  </a:cubicBezTo>
                  <a:cubicBezTo>
                    <a:pt x="24642" y="25149"/>
                    <a:pt x="29691" y="17662"/>
                    <a:pt x="28032" y="10542"/>
                  </a:cubicBezTo>
                  <a:cubicBezTo>
                    <a:pt x="27256" y="7168"/>
                    <a:pt x="24895" y="4638"/>
                    <a:pt x="21960" y="3306"/>
                  </a:cubicBezTo>
                  <a:cubicBezTo>
                    <a:pt x="21943" y="3272"/>
                    <a:pt x="21910" y="3222"/>
                    <a:pt x="21842" y="3188"/>
                  </a:cubicBezTo>
                  <a:cubicBezTo>
                    <a:pt x="19295" y="1337"/>
                    <a:pt x="16568" y="1"/>
                    <a:pt x="1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7687013" y="-117549"/>
            <a:ext cx="1617608" cy="1503205"/>
            <a:chOff x="7687013" y="-117549"/>
            <a:chExt cx="1617608" cy="1503205"/>
          </a:xfrm>
        </p:grpSpPr>
        <p:sp>
          <p:nvSpPr>
            <p:cNvPr id="28" name="Google Shape;28;p2"/>
            <p:cNvSpPr/>
            <p:nvPr/>
          </p:nvSpPr>
          <p:spPr>
            <a:xfrm>
              <a:off x="7687013" y="-117549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43966" y="124243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78165" y="-9711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94172" y="381268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60428" y="-41812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30509" y="109407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-416791" y="3514879"/>
            <a:ext cx="2091678" cy="1936390"/>
            <a:chOff x="-416791" y="3514879"/>
            <a:chExt cx="2091678" cy="1936390"/>
          </a:xfrm>
        </p:grpSpPr>
        <p:sp>
          <p:nvSpPr>
            <p:cNvPr id="35" name="Google Shape;35;p2"/>
            <p:cNvSpPr/>
            <p:nvPr/>
          </p:nvSpPr>
          <p:spPr>
            <a:xfrm rot="2253415">
              <a:off x="-300983" y="3976866"/>
              <a:ext cx="1860061" cy="1012417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2253415">
              <a:off x="-210676" y="4071773"/>
              <a:ext cx="1677768" cy="820558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2253415">
              <a:off x="524154" y="4251723"/>
              <a:ext cx="493635" cy="427596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2253415">
              <a:off x="858908" y="4464675"/>
              <a:ext cx="552165" cy="509135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2253415">
              <a:off x="-128486" y="3947630"/>
              <a:ext cx="411288" cy="466832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2253415">
              <a:off x="125313" y="4345868"/>
              <a:ext cx="407171" cy="338064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253415">
              <a:off x="369167" y="4189996"/>
              <a:ext cx="567827" cy="530408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2253415">
              <a:off x="158205" y="4246348"/>
              <a:ext cx="558301" cy="489558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253415">
              <a:off x="235728" y="4174299"/>
              <a:ext cx="615540" cy="558624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774101" y="2302275"/>
            <a:ext cx="1892100" cy="547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5"/>
            </a:lvl2pPr>
            <a:lvl3pPr lvl="2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3pPr>
            <a:lvl4pPr lvl="3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4pPr>
            <a:lvl5pPr lvl="4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5pPr>
            <a:lvl6pPr lvl="5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6pPr>
            <a:lvl7pPr lvl="6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7pPr>
            <a:lvl8pPr lvl="7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8pPr>
            <a:lvl9pPr lvl="8" rtl="0">
              <a:spcBef>
                <a:spcPts val="1598"/>
              </a:spcBef>
              <a:spcAft>
                <a:spcPts val="1598"/>
              </a:spcAft>
              <a:buSzPts val="1600"/>
              <a:buNone/>
              <a:defRPr sz="1575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774101" y="1921675"/>
            <a:ext cx="1892100" cy="39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2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598"/>
              </a:spcBef>
              <a:spcAft>
                <a:spcPts val="1598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3625951" y="2302275"/>
            <a:ext cx="1892100" cy="547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5"/>
            </a:lvl2pPr>
            <a:lvl3pPr lvl="2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3pPr>
            <a:lvl4pPr lvl="3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4pPr>
            <a:lvl5pPr lvl="4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5pPr>
            <a:lvl6pPr lvl="5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6pPr>
            <a:lvl7pPr lvl="6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7pPr>
            <a:lvl8pPr lvl="7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8pPr>
            <a:lvl9pPr lvl="8" rtl="0">
              <a:spcBef>
                <a:spcPts val="1598"/>
              </a:spcBef>
              <a:spcAft>
                <a:spcPts val="1598"/>
              </a:spcAft>
              <a:buSzPts val="1600"/>
              <a:buNone/>
              <a:defRPr sz="1575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3625951" y="1921675"/>
            <a:ext cx="1892100" cy="39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2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598"/>
              </a:spcBef>
              <a:spcAft>
                <a:spcPts val="1598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6477800" y="2302275"/>
            <a:ext cx="1892100" cy="547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5"/>
            </a:lvl2pPr>
            <a:lvl3pPr lvl="2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3pPr>
            <a:lvl4pPr lvl="3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4pPr>
            <a:lvl5pPr lvl="4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5pPr>
            <a:lvl6pPr lvl="5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6pPr>
            <a:lvl7pPr lvl="6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7pPr>
            <a:lvl8pPr lvl="7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8pPr>
            <a:lvl9pPr lvl="8" rtl="0">
              <a:spcBef>
                <a:spcPts val="1598"/>
              </a:spcBef>
              <a:spcAft>
                <a:spcPts val="1598"/>
              </a:spcAft>
              <a:buSzPts val="1600"/>
              <a:buNone/>
              <a:defRPr sz="1575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6477800" y="1921675"/>
            <a:ext cx="1892100" cy="39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2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598"/>
              </a:spcBef>
              <a:spcAft>
                <a:spcPts val="1598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774101" y="4061075"/>
            <a:ext cx="1892100" cy="547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5"/>
            </a:lvl2pPr>
            <a:lvl3pPr lvl="2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3pPr>
            <a:lvl4pPr lvl="3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4pPr>
            <a:lvl5pPr lvl="4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5pPr>
            <a:lvl6pPr lvl="5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6pPr>
            <a:lvl7pPr lvl="6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7pPr>
            <a:lvl8pPr lvl="7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8pPr>
            <a:lvl9pPr lvl="8" rtl="0">
              <a:spcBef>
                <a:spcPts val="1598"/>
              </a:spcBef>
              <a:spcAft>
                <a:spcPts val="1598"/>
              </a:spcAft>
              <a:buSzPts val="1600"/>
              <a:buNone/>
              <a:defRPr sz="1575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774101" y="3680475"/>
            <a:ext cx="1892100" cy="39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2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598"/>
              </a:spcBef>
              <a:spcAft>
                <a:spcPts val="1598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3625951" y="4061075"/>
            <a:ext cx="1892100" cy="547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25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3625951" y="3680475"/>
            <a:ext cx="1892100" cy="39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2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598"/>
              </a:spcBef>
              <a:spcAft>
                <a:spcPts val="1598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6477800" y="4061075"/>
            <a:ext cx="1892100" cy="547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5"/>
            </a:lvl2pPr>
            <a:lvl3pPr lvl="2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3pPr>
            <a:lvl4pPr lvl="3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4pPr>
            <a:lvl5pPr lvl="4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5pPr>
            <a:lvl6pPr lvl="5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6pPr>
            <a:lvl7pPr lvl="6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7pPr>
            <a:lvl8pPr lvl="7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8pPr>
            <a:lvl9pPr lvl="8" rtl="0">
              <a:spcBef>
                <a:spcPts val="1598"/>
              </a:spcBef>
              <a:spcAft>
                <a:spcPts val="1598"/>
              </a:spcAft>
              <a:buSzPts val="1600"/>
              <a:buNone/>
              <a:defRPr sz="1575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6477800" y="3680475"/>
            <a:ext cx="1892100" cy="39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2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598"/>
              </a:spcBef>
              <a:spcAft>
                <a:spcPts val="1598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35" y="690575"/>
            <a:ext cx="620760" cy="2514628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8764601" y="177232"/>
            <a:ext cx="379385" cy="2780294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7021975" y="1273651"/>
            <a:ext cx="3395739" cy="84831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273724" y="1273651"/>
            <a:ext cx="3395739" cy="84831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8723244" y="1111472"/>
            <a:ext cx="162284" cy="14400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8774050" y="901302"/>
            <a:ext cx="81664" cy="8213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8990538" y="2050053"/>
            <a:ext cx="49865" cy="4986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8898100" y="1445474"/>
            <a:ext cx="112419" cy="11241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17124" y="2324800"/>
            <a:ext cx="136900" cy="12147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154350" y="359277"/>
            <a:ext cx="81664" cy="8213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370838" y="1508028"/>
            <a:ext cx="49865" cy="4986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554625" y="690574"/>
            <a:ext cx="112419" cy="11241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95236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>
            <a:off x="7481225" y="4886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481350" y="212141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234025" y="25717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881025" y="43133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404400" y="925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423200" y="483301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3610039" y="2671500"/>
            <a:ext cx="43065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hasCustomPrompt="1"/>
          </p:nvPr>
        </p:nvSpPr>
        <p:spPr>
          <a:xfrm>
            <a:off x="1241138" y="1586100"/>
            <a:ext cx="1908300" cy="19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3" name="Google Shape;53;p3"/>
          <p:cNvGrpSpPr/>
          <p:nvPr/>
        </p:nvGrpSpPr>
        <p:grpSpPr>
          <a:xfrm>
            <a:off x="5148322" y="-471790"/>
            <a:ext cx="1229660" cy="1498233"/>
            <a:chOff x="5148322" y="-471790"/>
            <a:chExt cx="1229660" cy="1498233"/>
          </a:xfrm>
        </p:grpSpPr>
        <p:sp>
          <p:nvSpPr>
            <p:cNvPr id="54" name="Google Shape;54;p3"/>
            <p:cNvSpPr/>
            <p:nvPr/>
          </p:nvSpPr>
          <p:spPr>
            <a:xfrm rot="1053773">
              <a:off x="5322845" y="-369057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53773">
              <a:off x="5643194" y="-259847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53773">
              <a:off x="5368010" y="11589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1053773">
              <a:off x="5390292" y="27041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rot="1053773">
              <a:off x="5404072" y="-288946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3609900" y="1684800"/>
            <a:ext cx="4306500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>
            <a:off x="7526388" y="3892264"/>
            <a:ext cx="1617608" cy="1503205"/>
            <a:chOff x="7526388" y="3892264"/>
            <a:chExt cx="1617608" cy="1503205"/>
          </a:xfrm>
        </p:grpSpPr>
        <p:sp>
          <p:nvSpPr>
            <p:cNvPr id="61" name="Google Shape;61;p3"/>
            <p:cNvSpPr/>
            <p:nvPr/>
          </p:nvSpPr>
          <p:spPr>
            <a:xfrm>
              <a:off x="7526388" y="3892264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783341" y="4134055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17540" y="4000101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033547" y="4391081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599803" y="3968000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769884" y="4119220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3"/>
          <p:cNvGrpSpPr/>
          <p:nvPr/>
        </p:nvGrpSpPr>
        <p:grpSpPr>
          <a:xfrm>
            <a:off x="-499214" y="-177325"/>
            <a:ext cx="2062486" cy="1992979"/>
            <a:chOff x="-499214" y="-177325"/>
            <a:chExt cx="2062486" cy="1992979"/>
          </a:xfrm>
        </p:grpSpPr>
        <p:sp>
          <p:nvSpPr>
            <p:cNvPr id="68" name="Google Shape;68;p3"/>
            <p:cNvSpPr/>
            <p:nvPr/>
          </p:nvSpPr>
          <p:spPr>
            <a:xfrm rot="-2500558">
              <a:off x="-398002" y="312956"/>
              <a:ext cx="1860062" cy="1012418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2500558">
              <a:off x="-308018" y="409522"/>
              <a:ext cx="1677769" cy="820559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2500558">
              <a:off x="294489" y="462680"/>
              <a:ext cx="493635" cy="427596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2500558">
              <a:off x="582492" y="111705"/>
              <a:ext cx="552166" cy="509135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2500558">
              <a:off x="-73434" y="1071506"/>
              <a:ext cx="411288" cy="466832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2500558">
              <a:off x="303634" y="950960"/>
              <a:ext cx="407171" cy="338065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2500558">
              <a:off x="225227" y="525158"/>
              <a:ext cx="567828" cy="530408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-2500558">
              <a:off x="224979" y="764223"/>
              <a:ext cx="558301" cy="489558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-2500558">
              <a:off x="179335" y="618405"/>
              <a:ext cx="615540" cy="558624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3"/>
          <p:cNvGrpSpPr/>
          <p:nvPr/>
        </p:nvGrpSpPr>
        <p:grpSpPr>
          <a:xfrm>
            <a:off x="2309308" y="4083635"/>
            <a:ext cx="1795709" cy="1387193"/>
            <a:chOff x="2309308" y="4083635"/>
            <a:chExt cx="1795709" cy="1387193"/>
          </a:xfrm>
        </p:grpSpPr>
        <p:sp>
          <p:nvSpPr>
            <p:cNvPr id="78" name="Google Shape;78;p3"/>
            <p:cNvSpPr/>
            <p:nvPr/>
          </p:nvSpPr>
          <p:spPr>
            <a:xfrm rot="-965529">
              <a:off x="2415021" y="4283872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965529">
              <a:off x="2508119" y="4377649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rot="-965529">
              <a:off x="2488411" y="4358207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 rot="-965529">
              <a:off x="3231286" y="4397321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-965529">
              <a:off x="3033935" y="4441118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2F2F2">
            <a:alpha val="0"/>
          </a:srgbClr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/>
          <p:nvPr/>
        </p:nvSpPr>
        <p:spPr>
          <a:xfrm>
            <a:off x="8237088" y="16396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"/>
          <p:cNvSpPr/>
          <p:nvPr/>
        </p:nvSpPr>
        <p:spPr>
          <a:xfrm>
            <a:off x="-502887" y="27165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3"/>
          <p:cNvSpPr/>
          <p:nvPr/>
        </p:nvSpPr>
        <p:spPr>
          <a:xfrm>
            <a:off x="1077238" y="44779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"/>
          <p:cNvSpPr/>
          <p:nvPr/>
        </p:nvSpPr>
        <p:spPr>
          <a:xfrm>
            <a:off x="4181463" y="48461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3"/>
          <p:cNvSpPr/>
          <p:nvPr/>
        </p:nvSpPr>
        <p:spPr>
          <a:xfrm>
            <a:off x="3552813" y="-2601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hasCustomPrompt="1"/>
          </p:nvPr>
        </p:nvSpPr>
        <p:spPr>
          <a:xfrm>
            <a:off x="1227575" y="1631350"/>
            <a:ext cx="8064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2" hasCustomPrompt="1"/>
          </p:nvPr>
        </p:nvSpPr>
        <p:spPr>
          <a:xfrm>
            <a:off x="4676775" y="1631350"/>
            <a:ext cx="8064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1"/>
          </p:nvPr>
        </p:nvSpPr>
        <p:spPr>
          <a:xfrm>
            <a:off x="2110175" y="1583725"/>
            <a:ext cx="240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3"/>
          </p:nvPr>
        </p:nvSpPr>
        <p:spPr>
          <a:xfrm>
            <a:off x="2110175" y="1997650"/>
            <a:ext cx="24099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subTitle" idx="4"/>
          </p:nvPr>
        </p:nvSpPr>
        <p:spPr>
          <a:xfrm>
            <a:off x="5546927" y="1583725"/>
            <a:ext cx="240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5"/>
          </p:nvPr>
        </p:nvSpPr>
        <p:spPr>
          <a:xfrm>
            <a:off x="5546948" y="1997650"/>
            <a:ext cx="24099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7" hasCustomPrompt="1"/>
          </p:nvPr>
        </p:nvSpPr>
        <p:spPr>
          <a:xfrm>
            <a:off x="1227575" y="3054650"/>
            <a:ext cx="8064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8" hasCustomPrompt="1"/>
          </p:nvPr>
        </p:nvSpPr>
        <p:spPr>
          <a:xfrm>
            <a:off x="4679850" y="3055500"/>
            <a:ext cx="8064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9"/>
          </p:nvPr>
        </p:nvSpPr>
        <p:spPr>
          <a:xfrm>
            <a:off x="2110175" y="3007930"/>
            <a:ext cx="240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13"/>
          </p:nvPr>
        </p:nvSpPr>
        <p:spPr>
          <a:xfrm>
            <a:off x="2110175" y="3421875"/>
            <a:ext cx="24099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subTitle" idx="14"/>
          </p:nvPr>
        </p:nvSpPr>
        <p:spPr>
          <a:xfrm>
            <a:off x="5546927" y="3007930"/>
            <a:ext cx="240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5"/>
          </p:nvPr>
        </p:nvSpPr>
        <p:spPr>
          <a:xfrm>
            <a:off x="5546948" y="3421875"/>
            <a:ext cx="24099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3"/>
          <p:cNvGrpSpPr/>
          <p:nvPr/>
        </p:nvGrpSpPr>
        <p:grpSpPr>
          <a:xfrm>
            <a:off x="8087476" y="1583713"/>
            <a:ext cx="1469037" cy="1797875"/>
            <a:chOff x="8087476" y="1583713"/>
            <a:chExt cx="1469037" cy="1797875"/>
          </a:xfrm>
        </p:grpSpPr>
        <p:sp>
          <p:nvSpPr>
            <p:cNvPr id="316" name="Google Shape;316;p13"/>
            <p:cNvSpPr/>
            <p:nvPr/>
          </p:nvSpPr>
          <p:spPr>
            <a:xfrm>
              <a:off x="8087476" y="1583713"/>
              <a:ext cx="1469037" cy="1797875"/>
            </a:xfrm>
            <a:custGeom>
              <a:avLst/>
              <a:gdLst/>
              <a:ahLst/>
              <a:cxnLst/>
              <a:rect l="l" t="t" r="r" b="b"/>
              <a:pathLst>
                <a:path w="33532" h="41038" extrusionOk="0">
                  <a:moveTo>
                    <a:pt x="12381" y="1"/>
                  </a:moveTo>
                  <a:cubicBezTo>
                    <a:pt x="8569" y="1"/>
                    <a:pt x="5482" y="1637"/>
                    <a:pt x="3492" y="4723"/>
                  </a:cubicBezTo>
                  <a:cubicBezTo>
                    <a:pt x="1" y="10070"/>
                    <a:pt x="962" y="17964"/>
                    <a:pt x="5634" y="22332"/>
                  </a:cubicBezTo>
                  <a:cubicBezTo>
                    <a:pt x="8097" y="24626"/>
                    <a:pt x="11622" y="25958"/>
                    <a:pt x="15265" y="25958"/>
                  </a:cubicBezTo>
                  <a:cubicBezTo>
                    <a:pt x="15518" y="25958"/>
                    <a:pt x="15771" y="25941"/>
                    <a:pt x="16024" y="25941"/>
                  </a:cubicBezTo>
                  <a:lnTo>
                    <a:pt x="17677" y="25790"/>
                  </a:lnTo>
                  <a:cubicBezTo>
                    <a:pt x="17795" y="26127"/>
                    <a:pt x="18621" y="27578"/>
                    <a:pt x="18773" y="27915"/>
                  </a:cubicBezTo>
                  <a:cubicBezTo>
                    <a:pt x="19616" y="29736"/>
                    <a:pt x="20527" y="31541"/>
                    <a:pt x="21404" y="33295"/>
                  </a:cubicBezTo>
                  <a:lnTo>
                    <a:pt x="21708" y="33886"/>
                  </a:lnTo>
                  <a:lnTo>
                    <a:pt x="22079" y="34645"/>
                  </a:lnTo>
                  <a:cubicBezTo>
                    <a:pt x="22804" y="36078"/>
                    <a:pt x="23597" y="37714"/>
                    <a:pt x="24676" y="39064"/>
                  </a:cubicBezTo>
                  <a:cubicBezTo>
                    <a:pt x="25722" y="40362"/>
                    <a:pt x="27021" y="41037"/>
                    <a:pt x="28505" y="41037"/>
                  </a:cubicBezTo>
                  <a:cubicBezTo>
                    <a:pt x="28977" y="41037"/>
                    <a:pt x="29433" y="40970"/>
                    <a:pt x="29905" y="40852"/>
                  </a:cubicBezTo>
                  <a:cubicBezTo>
                    <a:pt x="32249" y="40211"/>
                    <a:pt x="33531" y="38591"/>
                    <a:pt x="33093" y="36787"/>
                  </a:cubicBezTo>
                  <a:cubicBezTo>
                    <a:pt x="32874" y="35943"/>
                    <a:pt x="32435" y="35269"/>
                    <a:pt x="32098" y="34712"/>
                  </a:cubicBezTo>
                  <a:cubicBezTo>
                    <a:pt x="32013" y="34594"/>
                    <a:pt x="31946" y="34476"/>
                    <a:pt x="31878" y="34375"/>
                  </a:cubicBezTo>
                  <a:cubicBezTo>
                    <a:pt x="31372" y="33548"/>
                    <a:pt x="30951" y="32688"/>
                    <a:pt x="30495" y="31777"/>
                  </a:cubicBezTo>
                  <a:lnTo>
                    <a:pt x="30394" y="31592"/>
                  </a:lnTo>
                  <a:cubicBezTo>
                    <a:pt x="29635" y="30057"/>
                    <a:pt x="28758" y="28556"/>
                    <a:pt x="27948" y="27105"/>
                  </a:cubicBezTo>
                  <a:cubicBezTo>
                    <a:pt x="27628" y="26532"/>
                    <a:pt x="27291" y="25941"/>
                    <a:pt x="26970" y="25368"/>
                  </a:cubicBezTo>
                  <a:cubicBezTo>
                    <a:pt x="26683" y="24828"/>
                    <a:pt x="26397" y="24255"/>
                    <a:pt x="26110" y="23648"/>
                  </a:cubicBezTo>
                  <a:cubicBezTo>
                    <a:pt x="26026" y="23445"/>
                    <a:pt x="25250" y="21894"/>
                    <a:pt x="25166" y="21708"/>
                  </a:cubicBezTo>
                  <a:lnTo>
                    <a:pt x="25756" y="20831"/>
                  </a:lnTo>
                  <a:cubicBezTo>
                    <a:pt x="26970" y="19026"/>
                    <a:pt x="27662" y="16817"/>
                    <a:pt x="27746" y="14371"/>
                  </a:cubicBezTo>
                  <a:cubicBezTo>
                    <a:pt x="27881" y="11166"/>
                    <a:pt x="26683" y="8063"/>
                    <a:pt x="24204" y="5196"/>
                  </a:cubicBezTo>
                  <a:cubicBezTo>
                    <a:pt x="23142" y="3947"/>
                    <a:pt x="21742" y="2868"/>
                    <a:pt x="20055" y="1974"/>
                  </a:cubicBezTo>
                  <a:lnTo>
                    <a:pt x="20021" y="1940"/>
                  </a:lnTo>
                  <a:lnTo>
                    <a:pt x="19971" y="1924"/>
                  </a:lnTo>
                  <a:cubicBezTo>
                    <a:pt x="17407" y="675"/>
                    <a:pt x="14793" y="1"/>
                    <a:pt x="123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8282563" y="1825371"/>
              <a:ext cx="812851" cy="563090"/>
            </a:xfrm>
            <a:custGeom>
              <a:avLst/>
              <a:gdLst/>
              <a:ahLst/>
              <a:cxnLst/>
              <a:rect l="l" t="t" r="r" b="b"/>
              <a:pathLst>
                <a:path w="18554" h="12853" extrusionOk="0">
                  <a:moveTo>
                    <a:pt x="15939" y="0"/>
                  </a:moveTo>
                  <a:cubicBezTo>
                    <a:pt x="15906" y="1602"/>
                    <a:pt x="11942" y="4723"/>
                    <a:pt x="11284" y="5279"/>
                  </a:cubicBezTo>
                  <a:cubicBezTo>
                    <a:pt x="8164" y="7961"/>
                    <a:pt x="4065" y="9024"/>
                    <a:pt x="0" y="9209"/>
                  </a:cubicBezTo>
                  <a:cubicBezTo>
                    <a:pt x="270" y="10491"/>
                    <a:pt x="759" y="11739"/>
                    <a:pt x="1468" y="12852"/>
                  </a:cubicBezTo>
                  <a:cubicBezTo>
                    <a:pt x="1485" y="12785"/>
                    <a:pt x="1518" y="12734"/>
                    <a:pt x="1603" y="12701"/>
                  </a:cubicBezTo>
                  <a:cubicBezTo>
                    <a:pt x="5077" y="12431"/>
                    <a:pt x="8957" y="11672"/>
                    <a:pt x="11959" y="9816"/>
                  </a:cubicBezTo>
                  <a:cubicBezTo>
                    <a:pt x="14725" y="8113"/>
                    <a:pt x="17508" y="5971"/>
                    <a:pt x="18554" y="2749"/>
                  </a:cubicBezTo>
                  <a:cubicBezTo>
                    <a:pt x="17845" y="1720"/>
                    <a:pt x="16951" y="776"/>
                    <a:pt x="159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8259651" y="1706864"/>
              <a:ext cx="741922" cy="507188"/>
            </a:xfrm>
            <a:custGeom>
              <a:avLst/>
              <a:gdLst/>
              <a:ahLst/>
              <a:cxnLst/>
              <a:rect l="l" t="t" r="r" b="b"/>
              <a:pathLst>
                <a:path w="16935" h="11577" extrusionOk="0">
                  <a:moveTo>
                    <a:pt x="8419" y="1"/>
                  </a:moveTo>
                  <a:cubicBezTo>
                    <a:pt x="5535" y="1"/>
                    <a:pt x="2862" y="1179"/>
                    <a:pt x="1367" y="4324"/>
                  </a:cubicBezTo>
                  <a:cubicBezTo>
                    <a:pt x="321" y="6534"/>
                    <a:pt x="1" y="9131"/>
                    <a:pt x="439" y="11577"/>
                  </a:cubicBezTo>
                  <a:lnTo>
                    <a:pt x="490" y="11577"/>
                  </a:lnTo>
                  <a:cubicBezTo>
                    <a:pt x="4200" y="11425"/>
                    <a:pt x="8282" y="10514"/>
                    <a:pt x="11166" y="8069"/>
                  </a:cubicBezTo>
                  <a:cubicBezTo>
                    <a:pt x="11824" y="7512"/>
                    <a:pt x="16935" y="3312"/>
                    <a:pt x="16007" y="2385"/>
                  </a:cubicBezTo>
                  <a:cubicBezTo>
                    <a:pt x="15973" y="2368"/>
                    <a:pt x="15973" y="2368"/>
                    <a:pt x="15973" y="2351"/>
                  </a:cubicBezTo>
                  <a:cubicBezTo>
                    <a:pt x="15602" y="2064"/>
                    <a:pt x="15180" y="1811"/>
                    <a:pt x="14759" y="1609"/>
                  </a:cubicBezTo>
                  <a:cubicBezTo>
                    <a:pt x="12790" y="642"/>
                    <a:pt x="10547" y="1"/>
                    <a:pt x="8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8940946" y="2541364"/>
              <a:ext cx="493213" cy="718484"/>
            </a:xfrm>
            <a:custGeom>
              <a:avLst/>
              <a:gdLst/>
              <a:ahLst/>
              <a:cxnLst/>
              <a:rect l="l" t="t" r="r" b="b"/>
              <a:pathLst>
                <a:path w="11258" h="16400" extrusionOk="0">
                  <a:moveTo>
                    <a:pt x="2429" y="1"/>
                  </a:moveTo>
                  <a:cubicBezTo>
                    <a:pt x="1670" y="507"/>
                    <a:pt x="844" y="928"/>
                    <a:pt x="0" y="1232"/>
                  </a:cubicBezTo>
                  <a:cubicBezTo>
                    <a:pt x="658" y="2025"/>
                    <a:pt x="1046" y="3054"/>
                    <a:pt x="1468" y="3964"/>
                  </a:cubicBezTo>
                  <a:cubicBezTo>
                    <a:pt x="2075" y="5331"/>
                    <a:pt x="2767" y="6663"/>
                    <a:pt x="3424" y="8012"/>
                  </a:cubicBezTo>
                  <a:cubicBezTo>
                    <a:pt x="4217" y="9665"/>
                    <a:pt x="5010" y="11335"/>
                    <a:pt x="5954" y="12937"/>
                  </a:cubicBezTo>
                  <a:cubicBezTo>
                    <a:pt x="6562" y="13966"/>
                    <a:pt x="7287" y="16125"/>
                    <a:pt x="8636" y="16378"/>
                  </a:cubicBezTo>
                  <a:cubicBezTo>
                    <a:pt x="8721" y="16392"/>
                    <a:pt x="8823" y="16399"/>
                    <a:pt x="8936" y="16399"/>
                  </a:cubicBezTo>
                  <a:cubicBezTo>
                    <a:pt x="9788" y="16399"/>
                    <a:pt x="11258" y="15995"/>
                    <a:pt x="10677" y="15012"/>
                  </a:cubicBezTo>
                  <a:cubicBezTo>
                    <a:pt x="10323" y="14388"/>
                    <a:pt x="9918" y="13781"/>
                    <a:pt x="9581" y="13157"/>
                  </a:cubicBezTo>
                  <a:cubicBezTo>
                    <a:pt x="8720" y="11571"/>
                    <a:pt x="7928" y="9952"/>
                    <a:pt x="7051" y="8383"/>
                  </a:cubicBezTo>
                  <a:cubicBezTo>
                    <a:pt x="6191" y="6849"/>
                    <a:pt x="5229" y="5314"/>
                    <a:pt x="4436" y="3728"/>
                  </a:cubicBezTo>
                  <a:cubicBezTo>
                    <a:pt x="3795" y="2463"/>
                    <a:pt x="3256" y="1131"/>
                    <a:pt x="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352003" y="1962059"/>
              <a:ext cx="858676" cy="635245"/>
            </a:xfrm>
            <a:custGeom>
              <a:avLst/>
              <a:gdLst/>
              <a:ahLst/>
              <a:cxnLst/>
              <a:rect l="l" t="t" r="r" b="b"/>
              <a:pathLst>
                <a:path w="19600" h="14500" extrusionOk="0">
                  <a:moveTo>
                    <a:pt x="17205" y="0"/>
                  </a:moveTo>
                  <a:cubicBezTo>
                    <a:pt x="16058" y="3121"/>
                    <a:pt x="13325" y="5330"/>
                    <a:pt x="10542" y="7017"/>
                  </a:cubicBezTo>
                  <a:cubicBezTo>
                    <a:pt x="7439" y="8872"/>
                    <a:pt x="3610" y="9631"/>
                    <a:pt x="35" y="9935"/>
                  </a:cubicBezTo>
                  <a:lnTo>
                    <a:pt x="1" y="9935"/>
                  </a:lnTo>
                  <a:cubicBezTo>
                    <a:pt x="743" y="11031"/>
                    <a:pt x="1704" y="11976"/>
                    <a:pt x="2885" y="12718"/>
                  </a:cubicBezTo>
                  <a:cubicBezTo>
                    <a:pt x="4741" y="13851"/>
                    <a:pt x="7132" y="14499"/>
                    <a:pt x="9494" y="14499"/>
                  </a:cubicBezTo>
                  <a:cubicBezTo>
                    <a:pt x="12756" y="14499"/>
                    <a:pt x="15963" y="13262"/>
                    <a:pt x="17626" y="10356"/>
                  </a:cubicBezTo>
                  <a:cubicBezTo>
                    <a:pt x="19600" y="6916"/>
                    <a:pt x="19144" y="3053"/>
                    <a:pt x="17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186487" y="1674356"/>
              <a:ext cx="1271016" cy="1614004"/>
            </a:xfrm>
            <a:custGeom>
              <a:avLst/>
              <a:gdLst/>
              <a:ahLst/>
              <a:cxnLst/>
              <a:rect l="l" t="t" r="r" b="b"/>
              <a:pathLst>
                <a:path w="29012" h="36841" extrusionOk="0">
                  <a:moveTo>
                    <a:pt x="10107" y="743"/>
                  </a:moveTo>
                  <a:cubicBezTo>
                    <a:pt x="12234" y="743"/>
                    <a:pt x="14477" y="1384"/>
                    <a:pt x="16446" y="2351"/>
                  </a:cubicBezTo>
                  <a:cubicBezTo>
                    <a:pt x="16867" y="2587"/>
                    <a:pt x="17272" y="2840"/>
                    <a:pt x="17677" y="3076"/>
                  </a:cubicBezTo>
                  <a:cubicBezTo>
                    <a:pt x="17677" y="3110"/>
                    <a:pt x="17694" y="3110"/>
                    <a:pt x="17694" y="3127"/>
                  </a:cubicBezTo>
                  <a:cubicBezTo>
                    <a:pt x="18621" y="4037"/>
                    <a:pt x="13511" y="8254"/>
                    <a:pt x="12870" y="8794"/>
                  </a:cubicBezTo>
                  <a:cubicBezTo>
                    <a:pt x="9952" y="11256"/>
                    <a:pt x="5887" y="12150"/>
                    <a:pt x="2126" y="12319"/>
                  </a:cubicBezTo>
                  <a:cubicBezTo>
                    <a:pt x="1687" y="9873"/>
                    <a:pt x="2008" y="7276"/>
                    <a:pt x="3070" y="5066"/>
                  </a:cubicBezTo>
                  <a:cubicBezTo>
                    <a:pt x="4556" y="1921"/>
                    <a:pt x="7225" y="743"/>
                    <a:pt x="10107" y="743"/>
                  </a:cubicBezTo>
                  <a:close/>
                  <a:moveTo>
                    <a:pt x="18132" y="3430"/>
                  </a:moveTo>
                  <a:cubicBezTo>
                    <a:pt x="19144" y="4206"/>
                    <a:pt x="20055" y="5151"/>
                    <a:pt x="20747" y="6179"/>
                  </a:cubicBezTo>
                  <a:cubicBezTo>
                    <a:pt x="19701" y="9384"/>
                    <a:pt x="16918" y="11543"/>
                    <a:pt x="14152" y="13247"/>
                  </a:cubicBezTo>
                  <a:cubicBezTo>
                    <a:pt x="11150" y="15102"/>
                    <a:pt x="7287" y="15844"/>
                    <a:pt x="3813" y="16114"/>
                  </a:cubicBezTo>
                  <a:cubicBezTo>
                    <a:pt x="3711" y="16164"/>
                    <a:pt x="3678" y="16215"/>
                    <a:pt x="3661" y="16283"/>
                  </a:cubicBezTo>
                  <a:cubicBezTo>
                    <a:pt x="2952" y="15186"/>
                    <a:pt x="2480" y="13938"/>
                    <a:pt x="2193" y="12639"/>
                  </a:cubicBezTo>
                  <a:cubicBezTo>
                    <a:pt x="6258" y="12471"/>
                    <a:pt x="10340" y="11391"/>
                    <a:pt x="13477" y="8709"/>
                  </a:cubicBezTo>
                  <a:cubicBezTo>
                    <a:pt x="14135" y="8153"/>
                    <a:pt x="18099" y="5033"/>
                    <a:pt x="18132" y="3430"/>
                  </a:cubicBezTo>
                  <a:close/>
                  <a:moveTo>
                    <a:pt x="21000" y="6567"/>
                  </a:moveTo>
                  <a:cubicBezTo>
                    <a:pt x="22939" y="9620"/>
                    <a:pt x="23395" y="13483"/>
                    <a:pt x="21421" y="16923"/>
                  </a:cubicBezTo>
                  <a:cubicBezTo>
                    <a:pt x="19758" y="19829"/>
                    <a:pt x="16551" y="21066"/>
                    <a:pt x="13292" y="21066"/>
                  </a:cubicBezTo>
                  <a:cubicBezTo>
                    <a:pt x="10932" y="21066"/>
                    <a:pt x="8545" y="20418"/>
                    <a:pt x="6697" y="19285"/>
                  </a:cubicBezTo>
                  <a:cubicBezTo>
                    <a:pt x="5499" y="18543"/>
                    <a:pt x="4538" y="17598"/>
                    <a:pt x="3813" y="16502"/>
                  </a:cubicBezTo>
                  <a:cubicBezTo>
                    <a:pt x="7405" y="16215"/>
                    <a:pt x="11251" y="15439"/>
                    <a:pt x="14337" y="13584"/>
                  </a:cubicBezTo>
                  <a:cubicBezTo>
                    <a:pt x="17120" y="11914"/>
                    <a:pt x="19870" y="9705"/>
                    <a:pt x="21000" y="6567"/>
                  </a:cubicBezTo>
                  <a:close/>
                  <a:moveTo>
                    <a:pt x="19617" y="19723"/>
                  </a:moveTo>
                  <a:cubicBezTo>
                    <a:pt x="20460" y="20904"/>
                    <a:pt x="21000" y="22236"/>
                    <a:pt x="21641" y="23501"/>
                  </a:cubicBezTo>
                  <a:cubicBezTo>
                    <a:pt x="22433" y="25070"/>
                    <a:pt x="23361" y="26622"/>
                    <a:pt x="24255" y="28157"/>
                  </a:cubicBezTo>
                  <a:cubicBezTo>
                    <a:pt x="25132" y="29708"/>
                    <a:pt x="25908" y="31344"/>
                    <a:pt x="26785" y="32913"/>
                  </a:cubicBezTo>
                  <a:cubicBezTo>
                    <a:pt x="27122" y="33554"/>
                    <a:pt x="27493" y="34161"/>
                    <a:pt x="27881" y="34768"/>
                  </a:cubicBezTo>
                  <a:cubicBezTo>
                    <a:pt x="28462" y="35766"/>
                    <a:pt x="26991" y="36172"/>
                    <a:pt x="26128" y="36172"/>
                  </a:cubicBezTo>
                  <a:cubicBezTo>
                    <a:pt x="26014" y="36172"/>
                    <a:pt x="25910" y="36165"/>
                    <a:pt x="25823" y="36151"/>
                  </a:cubicBezTo>
                  <a:cubicBezTo>
                    <a:pt x="24474" y="35898"/>
                    <a:pt x="23766" y="33739"/>
                    <a:pt x="23159" y="32711"/>
                  </a:cubicBezTo>
                  <a:cubicBezTo>
                    <a:pt x="22197" y="31125"/>
                    <a:pt x="21421" y="29438"/>
                    <a:pt x="20629" y="27769"/>
                  </a:cubicBezTo>
                  <a:cubicBezTo>
                    <a:pt x="19971" y="26419"/>
                    <a:pt x="19279" y="25087"/>
                    <a:pt x="18655" y="23721"/>
                  </a:cubicBezTo>
                  <a:cubicBezTo>
                    <a:pt x="18267" y="22827"/>
                    <a:pt x="17879" y="21781"/>
                    <a:pt x="17205" y="21005"/>
                  </a:cubicBezTo>
                  <a:cubicBezTo>
                    <a:pt x="18065" y="20685"/>
                    <a:pt x="18874" y="20263"/>
                    <a:pt x="19617" y="19723"/>
                  </a:cubicBezTo>
                  <a:close/>
                  <a:moveTo>
                    <a:pt x="10172" y="1"/>
                  </a:moveTo>
                  <a:cubicBezTo>
                    <a:pt x="7417" y="1"/>
                    <a:pt x="4826" y="1040"/>
                    <a:pt x="3037" y="3751"/>
                  </a:cubicBezTo>
                  <a:cubicBezTo>
                    <a:pt x="1" y="8338"/>
                    <a:pt x="895" y="15034"/>
                    <a:pt x="4808" y="18711"/>
                  </a:cubicBezTo>
                  <a:cubicBezTo>
                    <a:pt x="6966" y="20713"/>
                    <a:pt x="9996" y="21767"/>
                    <a:pt x="13003" y="21767"/>
                  </a:cubicBezTo>
                  <a:cubicBezTo>
                    <a:pt x="14201" y="21767"/>
                    <a:pt x="15396" y="21599"/>
                    <a:pt x="16530" y="21258"/>
                  </a:cubicBezTo>
                  <a:lnTo>
                    <a:pt x="16581" y="21309"/>
                  </a:lnTo>
                  <a:cubicBezTo>
                    <a:pt x="17508" y="22236"/>
                    <a:pt x="17947" y="23788"/>
                    <a:pt x="18503" y="24969"/>
                  </a:cubicBezTo>
                  <a:cubicBezTo>
                    <a:pt x="19397" y="26959"/>
                    <a:pt x="20392" y="28916"/>
                    <a:pt x="21388" y="30855"/>
                  </a:cubicBezTo>
                  <a:cubicBezTo>
                    <a:pt x="22180" y="32441"/>
                    <a:pt x="23007" y="34245"/>
                    <a:pt x="24120" y="35645"/>
                  </a:cubicBezTo>
                  <a:cubicBezTo>
                    <a:pt x="24734" y="36413"/>
                    <a:pt x="25426" y="36841"/>
                    <a:pt x="26283" y="36841"/>
                  </a:cubicBezTo>
                  <a:cubicBezTo>
                    <a:pt x="26556" y="36841"/>
                    <a:pt x="26846" y="36798"/>
                    <a:pt x="27156" y="36708"/>
                  </a:cubicBezTo>
                  <a:cubicBezTo>
                    <a:pt x="27780" y="36539"/>
                    <a:pt x="29011" y="36016"/>
                    <a:pt x="28826" y="35173"/>
                  </a:cubicBezTo>
                  <a:cubicBezTo>
                    <a:pt x="28657" y="34515"/>
                    <a:pt x="28218" y="33925"/>
                    <a:pt x="27881" y="33351"/>
                  </a:cubicBezTo>
                  <a:cubicBezTo>
                    <a:pt x="27308" y="32407"/>
                    <a:pt x="26819" y="31429"/>
                    <a:pt x="26313" y="30434"/>
                  </a:cubicBezTo>
                  <a:cubicBezTo>
                    <a:pt x="25267" y="28342"/>
                    <a:pt x="24069" y="26335"/>
                    <a:pt x="22922" y="24294"/>
                  </a:cubicBezTo>
                  <a:cubicBezTo>
                    <a:pt x="21995" y="22641"/>
                    <a:pt x="21337" y="20820"/>
                    <a:pt x="20224" y="19302"/>
                  </a:cubicBezTo>
                  <a:cubicBezTo>
                    <a:pt x="22349" y="17497"/>
                    <a:pt x="23327" y="14933"/>
                    <a:pt x="23428" y="12167"/>
                  </a:cubicBezTo>
                  <a:cubicBezTo>
                    <a:pt x="23530" y="9232"/>
                    <a:pt x="22265" y="6618"/>
                    <a:pt x="20392" y="4459"/>
                  </a:cubicBezTo>
                  <a:cubicBezTo>
                    <a:pt x="19397" y="3312"/>
                    <a:pt x="18183" y="2435"/>
                    <a:pt x="16850" y="1710"/>
                  </a:cubicBezTo>
                  <a:cubicBezTo>
                    <a:pt x="14744" y="683"/>
                    <a:pt x="12404" y="1"/>
                    <a:pt x="10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3"/>
          <p:cNvGrpSpPr/>
          <p:nvPr/>
        </p:nvGrpSpPr>
        <p:grpSpPr>
          <a:xfrm>
            <a:off x="-443417" y="-107365"/>
            <a:ext cx="1795709" cy="1387193"/>
            <a:chOff x="-443417" y="-107365"/>
            <a:chExt cx="1795709" cy="1387193"/>
          </a:xfrm>
        </p:grpSpPr>
        <p:sp>
          <p:nvSpPr>
            <p:cNvPr id="323" name="Google Shape;323;p13"/>
            <p:cNvSpPr/>
            <p:nvPr/>
          </p:nvSpPr>
          <p:spPr>
            <a:xfrm rot="-965529">
              <a:off x="-337704" y="92872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 rot="-965529">
              <a:off x="-244606" y="186649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 rot="-965529">
              <a:off x="-264314" y="167207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 rot="-965529">
              <a:off x="478561" y="206321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 rot="-965529">
              <a:off x="281210" y="250118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13"/>
          <p:cNvGrpSpPr/>
          <p:nvPr/>
        </p:nvGrpSpPr>
        <p:grpSpPr>
          <a:xfrm>
            <a:off x="6853435" y="3767309"/>
            <a:ext cx="2264289" cy="1546098"/>
            <a:chOff x="6853435" y="3767309"/>
            <a:chExt cx="2264289" cy="1546098"/>
          </a:xfrm>
        </p:grpSpPr>
        <p:sp>
          <p:nvSpPr>
            <p:cNvPr id="329" name="Google Shape;329;p13"/>
            <p:cNvSpPr/>
            <p:nvPr/>
          </p:nvSpPr>
          <p:spPr>
            <a:xfrm rot="-682530">
              <a:off x="6947372" y="3960696"/>
              <a:ext cx="2076416" cy="1159324"/>
            </a:xfrm>
            <a:custGeom>
              <a:avLst/>
              <a:gdLst/>
              <a:ahLst/>
              <a:cxnLst/>
              <a:rect l="l" t="t" r="r" b="b"/>
              <a:pathLst>
                <a:path w="41780" h="23327" extrusionOk="0">
                  <a:moveTo>
                    <a:pt x="19262" y="0"/>
                  </a:moveTo>
                  <a:cubicBezTo>
                    <a:pt x="18739" y="0"/>
                    <a:pt x="18250" y="51"/>
                    <a:pt x="17778" y="118"/>
                  </a:cubicBezTo>
                  <a:cubicBezTo>
                    <a:pt x="16243" y="338"/>
                    <a:pt x="15062" y="658"/>
                    <a:pt x="13983" y="1164"/>
                  </a:cubicBezTo>
                  <a:lnTo>
                    <a:pt x="13612" y="1333"/>
                  </a:lnTo>
                  <a:cubicBezTo>
                    <a:pt x="12516" y="1839"/>
                    <a:pt x="11251" y="2429"/>
                    <a:pt x="10188" y="3458"/>
                  </a:cubicBezTo>
                  <a:cubicBezTo>
                    <a:pt x="9007" y="4251"/>
                    <a:pt x="8080" y="5263"/>
                    <a:pt x="7203" y="6241"/>
                  </a:cubicBezTo>
                  <a:lnTo>
                    <a:pt x="7000" y="6460"/>
                  </a:lnTo>
                  <a:cubicBezTo>
                    <a:pt x="5938" y="7641"/>
                    <a:pt x="5145" y="9074"/>
                    <a:pt x="4622" y="10829"/>
                  </a:cubicBezTo>
                  <a:cubicBezTo>
                    <a:pt x="4285" y="11959"/>
                    <a:pt x="4032" y="13105"/>
                    <a:pt x="3863" y="14252"/>
                  </a:cubicBezTo>
                  <a:cubicBezTo>
                    <a:pt x="3273" y="14472"/>
                    <a:pt x="2615" y="14843"/>
                    <a:pt x="2193" y="15669"/>
                  </a:cubicBezTo>
                  <a:cubicBezTo>
                    <a:pt x="1907" y="16243"/>
                    <a:pt x="1839" y="16782"/>
                    <a:pt x="1839" y="17255"/>
                  </a:cubicBezTo>
                  <a:cubicBezTo>
                    <a:pt x="878" y="17693"/>
                    <a:pt x="254" y="18537"/>
                    <a:pt x="136" y="19650"/>
                  </a:cubicBezTo>
                  <a:cubicBezTo>
                    <a:pt x="1" y="20813"/>
                    <a:pt x="540" y="21758"/>
                    <a:pt x="1502" y="22146"/>
                  </a:cubicBezTo>
                  <a:cubicBezTo>
                    <a:pt x="2025" y="22348"/>
                    <a:pt x="2581" y="22500"/>
                    <a:pt x="3037" y="22635"/>
                  </a:cubicBezTo>
                  <a:cubicBezTo>
                    <a:pt x="3290" y="22686"/>
                    <a:pt x="3509" y="22719"/>
                    <a:pt x="3694" y="22736"/>
                  </a:cubicBezTo>
                  <a:cubicBezTo>
                    <a:pt x="3796" y="22753"/>
                    <a:pt x="3914" y="22753"/>
                    <a:pt x="3964" y="22770"/>
                  </a:cubicBezTo>
                  <a:cubicBezTo>
                    <a:pt x="5229" y="23090"/>
                    <a:pt x="6494" y="23107"/>
                    <a:pt x="7675" y="23141"/>
                  </a:cubicBezTo>
                  <a:lnTo>
                    <a:pt x="9092" y="23141"/>
                  </a:lnTo>
                  <a:cubicBezTo>
                    <a:pt x="10323" y="23141"/>
                    <a:pt x="11335" y="23158"/>
                    <a:pt x="12313" y="23242"/>
                  </a:cubicBezTo>
                  <a:cubicBezTo>
                    <a:pt x="12398" y="23242"/>
                    <a:pt x="12516" y="23259"/>
                    <a:pt x="12600" y="23259"/>
                  </a:cubicBezTo>
                  <a:cubicBezTo>
                    <a:pt x="12802" y="23276"/>
                    <a:pt x="13038" y="23310"/>
                    <a:pt x="13275" y="23310"/>
                  </a:cubicBezTo>
                  <a:cubicBezTo>
                    <a:pt x="13494" y="23310"/>
                    <a:pt x="13730" y="23327"/>
                    <a:pt x="13966" y="23327"/>
                  </a:cubicBezTo>
                  <a:cubicBezTo>
                    <a:pt x="15164" y="23327"/>
                    <a:pt x="16327" y="23225"/>
                    <a:pt x="17441" y="23006"/>
                  </a:cubicBezTo>
                  <a:cubicBezTo>
                    <a:pt x="18351" y="22837"/>
                    <a:pt x="19195" y="22399"/>
                    <a:pt x="20021" y="21657"/>
                  </a:cubicBezTo>
                  <a:cubicBezTo>
                    <a:pt x="20814" y="20948"/>
                    <a:pt x="21033" y="19987"/>
                    <a:pt x="20645" y="18958"/>
                  </a:cubicBezTo>
                  <a:cubicBezTo>
                    <a:pt x="20375" y="18250"/>
                    <a:pt x="19869" y="17744"/>
                    <a:pt x="19178" y="17491"/>
                  </a:cubicBezTo>
                  <a:lnTo>
                    <a:pt x="19178" y="17035"/>
                  </a:lnTo>
                  <a:cubicBezTo>
                    <a:pt x="19094" y="16023"/>
                    <a:pt x="18588" y="15349"/>
                    <a:pt x="18082" y="14893"/>
                  </a:cubicBezTo>
                  <a:cubicBezTo>
                    <a:pt x="18200" y="14758"/>
                    <a:pt x="18335" y="14640"/>
                    <a:pt x="18453" y="14556"/>
                  </a:cubicBezTo>
                  <a:cubicBezTo>
                    <a:pt x="19094" y="14117"/>
                    <a:pt x="19853" y="13915"/>
                    <a:pt x="20797" y="13915"/>
                  </a:cubicBezTo>
                  <a:cubicBezTo>
                    <a:pt x="20999" y="13915"/>
                    <a:pt x="21202" y="13915"/>
                    <a:pt x="21455" y="13949"/>
                  </a:cubicBezTo>
                  <a:cubicBezTo>
                    <a:pt x="21472" y="13949"/>
                    <a:pt x="21489" y="13966"/>
                    <a:pt x="21539" y="13966"/>
                  </a:cubicBezTo>
                  <a:cubicBezTo>
                    <a:pt x="22180" y="14151"/>
                    <a:pt x="22737" y="14455"/>
                    <a:pt x="23243" y="14843"/>
                  </a:cubicBezTo>
                  <a:cubicBezTo>
                    <a:pt x="23597" y="15129"/>
                    <a:pt x="23867" y="15467"/>
                    <a:pt x="24086" y="15838"/>
                  </a:cubicBezTo>
                  <a:cubicBezTo>
                    <a:pt x="24069" y="15855"/>
                    <a:pt x="24035" y="15855"/>
                    <a:pt x="24019" y="15888"/>
                  </a:cubicBezTo>
                  <a:cubicBezTo>
                    <a:pt x="22349" y="16647"/>
                    <a:pt x="21640" y="18385"/>
                    <a:pt x="22298" y="20071"/>
                  </a:cubicBezTo>
                  <a:cubicBezTo>
                    <a:pt x="22804" y="21370"/>
                    <a:pt x="23681" y="22247"/>
                    <a:pt x="24828" y="22652"/>
                  </a:cubicBezTo>
                  <a:cubicBezTo>
                    <a:pt x="25705" y="22939"/>
                    <a:pt x="26650" y="23107"/>
                    <a:pt x="27628" y="23141"/>
                  </a:cubicBezTo>
                  <a:cubicBezTo>
                    <a:pt x="28218" y="23158"/>
                    <a:pt x="28876" y="23158"/>
                    <a:pt x="29635" y="23158"/>
                  </a:cubicBezTo>
                  <a:lnTo>
                    <a:pt x="31996" y="23158"/>
                  </a:lnTo>
                  <a:cubicBezTo>
                    <a:pt x="32351" y="23158"/>
                    <a:pt x="32722" y="23158"/>
                    <a:pt x="33093" y="23141"/>
                  </a:cubicBezTo>
                  <a:lnTo>
                    <a:pt x="33143" y="23141"/>
                  </a:lnTo>
                  <a:cubicBezTo>
                    <a:pt x="33514" y="23141"/>
                    <a:pt x="33869" y="23107"/>
                    <a:pt x="34223" y="23107"/>
                  </a:cubicBezTo>
                  <a:lnTo>
                    <a:pt x="34307" y="23107"/>
                  </a:lnTo>
                  <a:cubicBezTo>
                    <a:pt x="34543" y="23107"/>
                    <a:pt x="34813" y="23141"/>
                    <a:pt x="35066" y="23141"/>
                  </a:cubicBezTo>
                  <a:cubicBezTo>
                    <a:pt x="35370" y="23158"/>
                    <a:pt x="35656" y="23158"/>
                    <a:pt x="35977" y="23158"/>
                  </a:cubicBezTo>
                  <a:cubicBezTo>
                    <a:pt x="36162" y="23158"/>
                    <a:pt x="36348" y="23158"/>
                    <a:pt x="36517" y="23141"/>
                  </a:cubicBezTo>
                  <a:cubicBezTo>
                    <a:pt x="37765" y="23057"/>
                    <a:pt x="39198" y="22888"/>
                    <a:pt x="40514" y="21927"/>
                  </a:cubicBezTo>
                  <a:cubicBezTo>
                    <a:pt x="41728" y="21050"/>
                    <a:pt x="41779" y="19953"/>
                    <a:pt x="41695" y="19363"/>
                  </a:cubicBezTo>
                  <a:cubicBezTo>
                    <a:pt x="41560" y="18418"/>
                    <a:pt x="40953" y="17592"/>
                    <a:pt x="40092" y="17204"/>
                  </a:cubicBezTo>
                  <a:cubicBezTo>
                    <a:pt x="40109" y="16985"/>
                    <a:pt x="40109" y="16782"/>
                    <a:pt x="40126" y="16614"/>
                  </a:cubicBezTo>
                  <a:cubicBezTo>
                    <a:pt x="40143" y="16023"/>
                    <a:pt x="39924" y="15602"/>
                    <a:pt x="39789" y="15332"/>
                  </a:cubicBezTo>
                  <a:cubicBezTo>
                    <a:pt x="39772" y="15298"/>
                    <a:pt x="39755" y="15248"/>
                    <a:pt x="39721" y="15231"/>
                  </a:cubicBezTo>
                  <a:cubicBezTo>
                    <a:pt x="39384" y="14421"/>
                    <a:pt x="38844" y="13881"/>
                    <a:pt x="38153" y="13611"/>
                  </a:cubicBezTo>
                  <a:cubicBezTo>
                    <a:pt x="38068" y="13274"/>
                    <a:pt x="37984" y="12903"/>
                    <a:pt x="37866" y="12532"/>
                  </a:cubicBezTo>
                  <a:cubicBezTo>
                    <a:pt x="37495" y="11334"/>
                    <a:pt x="37090" y="10036"/>
                    <a:pt x="36500" y="8805"/>
                  </a:cubicBezTo>
                  <a:cubicBezTo>
                    <a:pt x="35977" y="7674"/>
                    <a:pt x="35201" y="6224"/>
                    <a:pt x="33987" y="5010"/>
                  </a:cubicBezTo>
                  <a:cubicBezTo>
                    <a:pt x="32806" y="3812"/>
                    <a:pt x="31625" y="2867"/>
                    <a:pt x="30344" y="2142"/>
                  </a:cubicBezTo>
                  <a:cubicBezTo>
                    <a:pt x="30158" y="2024"/>
                    <a:pt x="29888" y="1889"/>
                    <a:pt x="29618" y="1754"/>
                  </a:cubicBezTo>
                  <a:cubicBezTo>
                    <a:pt x="28741" y="1383"/>
                    <a:pt x="27797" y="1080"/>
                    <a:pt x="26599" y="877"/>
                  </a:cubicBezTo>
                  <a:cubicBezTo>
                    <a:pt x="26363" y="827"/>
                    <a:pt x="25840" y="742"/>
                    <a:pt x="25840" y="742"/>
                  </a:cubicBezTo>
                  <a:cubicBezTo>
                    <a:pt x="25115" y="624"/>
                    <a:pt x="24356" y="472"/>
                    <a:pt x="23631" y="371"/>
                  </a:cubicBezTo>
                  <a:cubicBezTo>
                    <a:pt x="23158" y="304"/>
                    <a:pt x="22703" y="253"/>
                    <a:pt x="22248" y="219"/>
                  </a:cubicBezTo>
                  <a:cubicBezTo>
                    <a:pt x="22130" y="203"/>
                    <a:pt x="21978" y="203"/>
                    <a:pt x="21860" y="169"/>
                  </a:cubicBezTo>
                  <a:lnTo>
                    <a:pt x="21404" y="135"/>
                  </a:lnTo>
                  <a:cubicBezTo>
                    <a:pt x="20713" y="68"/>
                    <a:pt x="20004" y="0"/>
                    <a:pt x="192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 rot="-682530">
              <a:off x="7021304" y="4027970"/>
              <a:ext cx="1936414" cy="1025783"/>
            </a:xfrm>
            <a:custGeom>
              <a:avLst/>
              <a:gdLst/>
              <a:ahLst/>
              <a:cxnLst/>
              <a:rect l="l" t="t" r="r" b="b"/>
              <a:pathLst>
                <a:path w="38963" h="20640" extrusionOk="0">
                  <a:moveTo>
                    <a:pt x="19566" y="3214"/>
                  </a:moveTo>
                  <a:cubicBezTo>
                    <a:pt x="19791" y="3214"/>
                    <a:pt x="20016" y="3226"/>
                    <a:pt x="20241" y="3253"/>
                  </a:cubicBezTo>
                  <a:cubicBezTo>
                    <a:pt x="20662" y="3286"/>
                    <a:pt x="21101" y="3320"/>
                    <a:pt x="21556" y="3320"/>
                  </a:cubicBezTo>
                  <a:cubicBezTo>
                    <a:pt x="22096" y="3320"/>
                    <a:pt x="22619" y="3472"/>
                    <a:pt x="23125" y="3641"/>
                  </a:cubicBezTo>
                  <a:cubicBezTo>
                    <a:pt x="24086" y="3944"/>
                    <a:pt x="24946" y="4416"/>
                    <a:pt x="25857" y="4821"/>
                  </a:cubicBezTo>
                  <a:cubicBezTo>
                    <a:pt x="25908" y="4838"/>
                    <a:pt x="25975" y="4872"/>
                    <a:pt x="26043" y="4922"/>
                  </a:cubicBezTo>
                  <a:cubicBezTo>
                    <a:pt x="26785" y="5428"/>
                    <a:pt x="27510" y="5918"/>
                    <a:pt x="28235" y="6457"/>
                  </a:cubicBezTo>
                  <a:cubicBezTo>
                    <a:pt x="28607" y="6727"/>
                    <a:pt x="28978" y="7098"/>
                    <a:pt x="29315" y="7452"/>
                  </a:cubicBezTo>
                  <a:cubicBezTo>
                    <a:pt x="29770" y="7908"/>
                    <a:pt x="30243" y="8397"/>
                    <a:pt x="30681" y="8920"/>
                  </a:cubicBezTo>
                  <a:cubicBezTo>
                    <a:pt x="31018" y="9308"/>
                    <a:pt x="31288" y="9746"/>
                    <a:pt x="31592" y="10185"/>
                  </a:cubicBezTo>
                  <a:cubicBezTo>
                    <a:pt x="31710" y="10353"/>
                    <a:pt x="31794" y="10573"/>
                    <a:pt x="31929" y="10843"/>
                  </a:cubicBezTo>
                  <a:cubicBezTo>
                    <a:pt x="31471" y="10742"/>
                    <a:pt x="31024" y="10651"/>
                    <a:pt x="30586" y="10651"/>
                  </a:cubicBezTo>
                  <a:cubicBezTo>
                    <a:pt x="30138" y="10651"/>
                    <a:pt x="29699" y="10747"/>
                    <a:pt x="29264" y="11028"/>
                  </a:cubicBezTo>
                  <a:cubicBezTo>
                    <a:pt x="28994" y="10657"/>
                    <a:pt x="28741" y="10337"/>
                    <a:pt x="28505" y="10050"/>
                  </a:cubicBezTo>
                  <a:cubicBezTo>
                    <a:pt x="27966" y="9257"/>
                    <a:pt x="27375" y="8549"/>
                    <a:pt x="26650" y="7958"/>
                  </a:cubicBezTo>
                  <a:cubicBezTo>
                    <a:pt x="26313" y="7689"/>
                    <a:pt x="25958" y="7469"/>
                    <a:pt x="25571" y="7267"/>
                  </a:cubicBezTo>
                  <a:cubicBezTo>
                    <a:pt x="24491" y="6677"/>
                    <a:pt x="23412" y="6086"/>
                    <a:pt x="22231" y="5715"/>
                  </a:cubicBezTo>
                  <a:cubicBezTo>
                    <a:pt x="21489" y="5496"/>
                    <a:pt x="20730" y="5445"/>
                    <a:pt x="19971" y="5378"/>
                  </a:cubicBezTo>
                  <a:cubicBezTo>
                    <a:pt x="19506" y="5339"/>
                    <a:pt x="19040" y="5320"/>
                    <a:pt x="18572" y="5320"/>
                  </a:cubicBezTo>
                  <a:cubicBezTo>
                    <a:pt x="17614" y="5320"/>
                    <a:pt x="16650" y="5399"/>
                    <a:pt x="15687" y="5546"/>
                  </a:cubicBezTo>
                  <a:cubicBezTo>
                    <a:pt x="14945" y="5665"/>
                    <a:pt x="14186" y="5783"/>
                    <a:pt x="13477" y="6086"/>
                  </a:cubicBezTo>
                  <a:cubicBezTo>
                    <a:pt x="12229" y="6609"/>
                    <a:pt x="11200" y="7402"/>
                    <a:pt x="10475" y="8650"/>
                  </a:cubicBezTo>
                  <a:cubicBezTo>
                    <a:pt x="10020" y="9476"/>
                    <a:pt x="9598" y="10303"/>
                    <a:pt x="9143" y="11146"/>
                  </a:cubicBezTo>
                  <a:cubicBezTo>
                    <a:pt x="9075" y="11281"/>
                    <a:pt x="8991" y="11416"/>
                    <a:pt x="8940" y="11500"/>
                  </a:cubicBezTo>
                  <a:cubicBezTo>
                    <a:pt x="8367" y="11602"/>
                    <a:pt x="7878" y="11703"/>
                    <a:pt x="7405" y="11787"/>
                  </a:cubicBezTo>
                  <a:cubicBezTo>
                    <a:pt x="7310" y="11803"/>
                    <a:pt x="7234" y="11812"/>
                    <a:pt x="7174" y="11812"/>
                  </a:cubicBezTo>
                  <a:cubicBezTo>
                    <a:pt x="6978" y="11812"/>
                    <a:pt x="6957" y="11713"/>
                    <a:pt x="7034" y="11416"/>
                  </a:cubicBezTo>
                  <a:cubicBezTo>
                    <a:pt x="7355" y="10151"/>
                    <a:pt x="7776" y="8970"/>
                    <a:pt x="8468" y="7857"/>
                  </a:cubicBezTo>
                  <a:cubicBezTo>
                    <a:pt x="9311" y="6457"/>
                    <a:pt x="10458" y="5530"/>
                    <a:pt x="11824" y="4855"/>
                  </a:cubicBezTo>
                  <a:cubicBezTo>
                    <a:pt x="12870" y="4349"/>
                    <a:pt x="13950" y="4180"/>
                    <a:pt x="15029" y="3995"/>
                  </a:cubicBezTo>
                  <a:cubicBezTo>
                    <a:pt x="15636" y="3894"/>
                    <a:pt x="16260" y="3775"/>
                    <a:pt x="16851" y="3641"/>
                  </a:cubicBezTo>
                  <a:cubicBezTo>
                    <a:pt x="17756" y="3411"/>
                    <a:pt x="18661" y="3214"/>
                    <a:pt x="19566" y="3214"/>
                  </a:cubicBezTo>
                  <a:close/>
                  <a:moveTo>
                    <a:pt x="18360" y="5814"/>
                  </a:moveTo>
                  <a:cubicBezTo>
                    <a:pt x="18396" y="5814"/>
                    <a:pt x="18433" y="5815"/>
                    <a:pt x="18470" y="5816"/>
                  </a:cubicBezTo>
                  <a:cubicBezTo>
                    <a:pt x="19330" y="5850"/>
                    <a:pt x="20207" y="5867"/>
                    <a:pt x="21050" y="5951"/>
                  </a:cubicBezTo>
                  <a:cubicBezTo>
                    <a:pt x="21472" y="6002"/>
                    <a:pt x="21860" y="6154"/>
                    <a:pt x="22265" y="6289"/>
                  </a:cubicBezTo>
                  <a:cubicBezTo>
                    <a:pt x="23597" y="6710"/>
                    <a:pt x="24812" y="7334"/>
                    <a:pt x="25992" y="8076"/>
                  </a:cubicBezTo>
                  <a:cubicBezTo>
                    <a:pt x="26414" y="8346"/>
                    <a:pt x="26802" y="8734"/>
                    <a:pt x="27105" y="9105"/>
                  </a:cubicBezTo>
                  <a:cubicBezTo>
                    <a:pt x="27611" y="9729"/>
                    <a:pt x="28101" y="10404"/>
                    <a:pt x="28590" y="11079"/>
                  </a:cubicBezTo>
                  <a:cubicBezTo>
                    <a:pt x="28843" y="11433"/>
                    <a:pt x="28843" y="11450"/>
                    <a:pt x="28590" y="11787"/>
                  </a:cubicBezTo>
                  <a:cubicBezTo>
                    <a:pt x="28337" y="12141"/>
                    <a:pt x="28286" y="12546"/>
                    <a:pt x="28219" y="12968"/>
                  </a:cubicBezTo>
                  <a:cubicBezTo>
                    <a:pt x="28185" y="13120"/>
                    <a:pt x="28151" y="13288"/>
                    <a:pt x="28101" y="13524"/>
                  </a:cubicBezTo>
                  <a:cubicBezTo>
                    <a:pt x="27611" y="13440"/>
                    <a:pt x="27190" y="13356"/>
                    <a:pt x="26751" y="13271"/>
                  </a:cubicBezTo>
                  <a:cubicBezTo>
                    <a:pt x="26650" y="13254"/>
                    <a:pt x="26566" y="13103"/>
                    <a:pt x="26498" y="12968"/>
                  </a:cubicBezTo>
                  <a:cubicBezTo>
                    <a:pt x="26026" y="11922"/>
                    <a:pt x="25318" y="11096"/>
                    <a:pt x="24491" y="10337"/>
                  </a:cubicBezTo>
                  <a:cubicBezTo>
                    <a:pt x="23766" y="9645"/>
                    <a:pt x="22923" y="9122"/>
                    <a:pt x="22029" y="8701"/>
                  </a:cubicBezTo>
                  <a:cubicBezTo>
                    <a:pt x="21708" y="8532"/>
                    <a:pt x="21354" y="8431"/>
                    <a:pt x="21017" y="8346"/>
                  </a:cubicBezTo>
                  <a:cubicBezTo>
                    <a:pt x="20662" y="8262"/>
                    <a:pt x="20258" y="8178"/>
                    <a:pt x="19887" y="8178"/>
                  </a:cubicBezTo>
                  <a:cubicBezTo>
                    <a:pt x="19418" y="8165"/>
                    <a:pt x="18952" y="8144"/>
                    <a:pt x="18487" y="8144"/>
                  </a:cubicBezTo>
                  <a:cubicBezTo>
                    <a:pt x="17746" y="8144"/>
                    <a:pt x="17006" y="8196"/>
                    <a:pt x="16260" y="8414"/>
                  </a:cubicBezTo>
                  <a:cubicBezTo>
                    <a:pt x="15282" y="8717"/>
                    <a:pt x="14489" y="9257"/>
                    <a:pt x="13680" y="9864"/>
                  </a:cubicBezTo>
                  <a:cubicBezTo>
                    <a:pt x="12769" y="10573"/>
                    <a:pt x="12297" y="11585"/>
                    <a:pt x="11791" y="12597"/>
                  </a:cubicBezTo>
                  <a:cubicBezTo>
                    <a:pt x="11706" y="12732"/>
                    <a:pt x="11639" y="12900"/>
                    <a:pt x="11571" y="13052"/>
                  </a:cubicBezTo>
                  <a:cubicBezTo>
                    <a:pt x="11554" y="13069"/>
                    <a:pt x="11504" y="13069"/>
                    <a:pt x="11470" y="13120"/>
                  </a:cubicBezTo>
                  <a:cubicBezTo>
                    <a:pt x="10964" y="12614"/>
                    <a:pt x="10357" y="12276"/>
                    <a:pt x="9733" y="11939"/>
                  </a:cubicBezTo>
                  <a:cubicBezTo>
                    <a:pt x="9446" y="11770"/>
                    <a:pt x="9396" y="11635"/>
                    <a:pt x="9530" y="11298"/>
                  </a:cubicBezTo>
                  <a:cubicBezTo>
                    <a:pt x="9902" y="10286"/>
                    <a:pt x="10357" y="9325"/>
                    <a:pt x="10964" y="8481"/>
                  </a:cubicBezTo>
                  <a:cubicBezTo>
                    <a:pt x="11639" y="7570"/>
                    <a:pt x="12516" y="6913"/>
                    <a:pt x="13528" y="6542"/>
                  </a:cubicBezTo>
                  <a:cubicBezTo>
                    <a:pt x="14759" y="6069"/>
                    <a:pt x="16007" y="5934"/>
                    <a:pt x="17272" y="5884"/>
                  </a:cubicBezTo>
                  <a:cubicBezTo>
                    <a:pt x="17640" y="5884"/>
                    <a:pt x="17994" y="5814"/>
                    <a:pt x="18360" y="5814"/>
                  </a:cubicBezTo>
                  <a:close/>
                  <a:moveTo>
                    <a:pt x="17800" y="430"/>
                  </a:moveTo>
                  <a:cubicBezTo>
                    <a:pt x="18314" y="430"/>
                    <a:pt x="18830" y="466"/>
                    <a:pt x="19347" y="537"/>
                  </a:cubicBezTo>
                  <a:cubicBezTo>
                    <a:pt x="20224" y="638"/>
                    <a:pt x="21101" y="706"/>
                    <a:pt x="21995" y="807"/>
                  </a:cubicBezTo>
                  <a:cubicBezTo>
                    <a:pt x="22619" y="891"/>
                    <a:pt x="23226" y="1043"/>
                    <a:pt x="23867" y="1144"/>
                  </a:cubicBezTo>
                  <a:cubicBezTo>
                    <a:pt x="24963" y="1330"/>
                    <a:pt x="26043" y="1549"/>
                    <a:pt x="27072" y="1988"/>
                  </a:cubicBezTo>
                  <a:cubicBezTo>
                    <a:pt x="27645" y="2241"/>
                    <a:pt x="28185" y="2510"/>
                    <a:pt x="28674" y="2932"/>
                  </a:cubicBezTo>
                  <a:cubicBezTo>
                    <a:pt x="29028" y="3253"/>
                    <a:pt x="29517" y="3438"/>
                    <a:pt x="29872" y="3775"/>
                  </a:cubicBezTo>
                  <a:cubicBezTo>
                    <a:pt x="30715" y="4551"/>
                    <a:pt x="31626" y="5293"/>
                    <a:pt x="32233" y="6305"/>
                  </a:cubicBezTo>
                  <a:cubicBezTo>
                    <a:pt x="32570" y="6862"/>
                    <a:pt x="32958" y="7368"/>
                    <a:pt x="33245" y="7925"/>
                  </a:cubicBezTo>
                  <a:cubicBezTo>
                    <a:pt x="33717" y="8835"/>
                    <a:pt x="34122" y="9814"/>
                    <a:pt x="34341" y="10843"/>
                  </a:cubicBezTo>
                  <a:cubicBezTo>
                    <a:pt x="34476" y="11450"/>
                    <a:pt x="34662" y="12074"/>
                    <a:pt x="34830" y="12681"/>
                  </a:cubicBezTo>
                  <a:cubicBezTo>
                    <a:pt x="34898" y="12867"/>
                    <a:pt x="34965" y="13052"/>
                    <a:pt x="35016" y="13305"/>
                  </a:cubicBezTo>
                  <a:cubicBezTo>
                    <a:pt x="34442" y="13609"/>
                    <a:pt x="33936" y="13879"/>
                    <a:pt x="33447" y="14216"/>
                  </a:cubicBezTo>
                  <a:cubicBezTo>
                    <a:pt x="33295" y="13794"/>
                    <a:pt x="33279" y="13423"/>
                    <a:pt x="33228" y="13035"/>
                  </a:cubicBezTo>
                  <a:cubicBezTo>
                    <a:pt x="33194" y="12782"/>
                    <a:pt x="33194" y="12529"/>
                    <a:pt x="33059" y="12344"/>
                  </a:cubicBezTo>
                  <a:cubicBezTo>
                    <a:pt x="32722" y="11838"/>
                    <a:pt x="32536" y="11281"/>
                    <a:pt x="32385" y="10691"/>
                  </a:cubicBezTo>
                  <a:cubicBezTo>
                    <a:pt x="32233" y="10151"/>
                    <a:pt x="31963" y="9696"/>
                    <a:pt x="31642" y="9308"/>
                  </a:cubicBezTo>
                  <a:cubicBezTo>
                    <a:pt x="31170" y="8667"/>
                    <a:pt x="30681" y="8009"/>
                    <a:pt x="30125" y="7452"/>
                  </a:cubicBezTo>
                  <a:cubicBezTo>
                    <a:pt x="29433" y="6727"/>
                    <a:pt x="28725" y="6036"/>
                    <a:pt x="27898" y="5479"/>
                  </a:cubicBezTo>
                  <a:cubicBezTo>
                    <a:pt x="27291" y="5091"/>
                    <a:pt x="26701" y="4669"/>
                    <a:pt x="26077" y="4265"/>
                  </a:cubicBezTo>
                  <a:cubicBezTo>
                    <a:pt x="26043" y="4214"/>
                    <a:pt x="25975" y="4180"/>
                    <a:pt x="25942" y="4163"/>
                  </a:cubicBezTo>
                  <a:cubicBezTo>
                    <a:pt x="24845" y="3657"/>
                    <a:pt x="23783" y="3067"/>
                    <a:pt x="22585" y="2848"/>
                  </a:cubicBezTo>
                  <a:cubicBezTo>
                    <a:pt x="21995" y="2747"/>
                    <a:pt x="21388" y="2780"/>
                    <a:pt x="20797" y="2747"/>
                  </a:cubicBezTo>
                  <a:cubicBezTo>
                    <a:pt x="20719" y="2747"/>
                    <a:pt x="20647" y="2754"/>
                    <a:pt x="20579" y="2754"/>
                  </a:cubicBezTo>
                  <a:cubicBezTo>
                    <a:pt x="20544" y="2754"/>
                    <a:pt x="20511" y="2752"/>
                    <a:pt x="20477" y="2747"/>
                  </a:cubicBezTo>
                  <a:cubicBezTo>
                    <a:pt x="20209" y="2692"/>
                    <a:pt x="19939" y="2670"/>
                    <a:pt x="19669" y="2670"/>
                  </a:cubicBezTo>
                  <a:cubicBezTo>
                    <a:pt x="19189" y="2670"/>
                    <a:pt x="18708" y="2739"/>
                    <a:pt x="18234" y="2814"/>
                  </a:cubicBezTo>
                  <a:cubicBezTo>
                    <a:pt x="17542" y="2915"/>
                    <a:pt x="16834" y="3101"/>
                    <a:pt x="16125" y="3253"/>
                  </a:cubicBezTo>
                  <a:cubicBezTo>
                    <a:pt x="15670" y="3337"/>
                    <a:pt x="15181" y="3404"/>
                    <a:pt x="14725" y="3489"/>
                  </a:cubicBezTo>
                  <a:cubicBezTo>
                    <a:pt x="13224" y="3742"/>
                    <a:pt x="11774" y="4130"/>
                    <a:pt x="10509" y="5159"/>
                  </a:cubicBezTo>
                  <a:cubicBezTo>
                    <a:pt x="9564" y="5884"/>
                    <a:pt x="8704" y="6710"/>
                    <a:pt x="8147" y="7823"/>
                  </a:cubicBezTo>
                  <a:cubicBezTo>
                    <a:pt x="7928" y="8211"/>
                    <a:pt x="7675" y="8582"/>
                    <a:pt x="7490" y="8987"/>
                  </a:cubicBezTo>
                  <a:cubicBezTo>
                    <a:pt x="7253" y="9493"/>
                    <a:pt x="7085" y="10033"/>
                    <a:pt x="6899" y="10573"/>
                  </a:cubicBezTo>
                  <a:cubicBezTo>
                    <a:pt x="6731" y="11028"/>
                    <a:pt x="6596" y="11517"/>
                    <a:pt x="6427" y="11973"/>
                  </a:cubicBezTo>
                  <a:cubicBezTo>
                    <a:pt x="6393" y="12124"/>
                    <a:pt x="6242" y="12276"/>
                    <a:pt x="6123" y="12361"/>
                  </a:cubicBezTo>
                  <a:cubicBezTo>
                    <a:pt x="5449" y="12782"/>
                    <a:pt x="5196" y="13457"/>
                    <a:pt x="4993" y="14182"/>
                  </a:cubicBezTo>
                  <a:cubicBezTo>
                    <a:pt x="4960" y="14317"/>
                    <a:pt x="4909" y="14469"/>
                    <a:pt x="4875" y="14671"/>
                  </a:cubicBezTo>
                  <a:cubicBezTo>
                    <a:pt x="4622" y="14553"/>
                    <a:pt x="4386" y="14486"/>
                    <a:pt x="4218" y="14334"/>
                  </a:cubicBezTo>
                  <a:cubicBezTo>
                    <a:pt x="4116" y="14233"/>
                    <a:pt x="4083" y="13997"/>
                    <a:pt x="4116" y="13811"/>
                  </a:cubicBezTo>
                  <a:cubicBezTo>
                    <a:pt x="4218" y="12951"/>
                    <a:pt x="4319" y="12091"/>
                    <a:pt x="4487" y="11247"/>
                  </a:cubicBezTo>
                  <a:cubicBezTo>
                    <a:pt x="4639" y="10522"/>
                    <a:pt x="4842" y="9831"/>
                    <a:pt x="5078" y="9139"/>
                  </a:cubicBezTo>
                  <a:cubicBezTo>
                    <a:pt x="5381" y="8313"/>
                    <a:pt x="5820" y="7554"/>
                    <a:pt x="6326" y="6845"/>
                  </a:cubicBezTo>
                  <a:cubicBezTo>
                    <a:pt x="7169" y="5631"/>
                    <a:pt x="8215" y="4669"/>
                    <a:pt x="9362" y="3826"/>
                  </a:cubicBezTo>
                  <a:cubicBezTo>
                    <a:pt x="9530" y="3691"/>
                    <a:pt x="9699" y="3539"/>
                    <a:pt x="9868" y="3404"/>
                  </a:cubicBezTo>
                  <a:cubicBezTo>
                    <a:pt x="10863" y="2443"/>
                    <a:pt x="12060" y="1954"/>
                    <a:pt x="13224" y="1414"/>
                  </a:cubicBezTo>
                  <a:cubicBezTo>
                    <a:pt x="14719" y="756"/>
                    <a:pt x="16251" y="430"/>
                    <a:pt x="17800" y="430"/>
                  </a:cubicBezTo>
                  <a:close/>
                  <a:moveTo>
                    <a:pt x="18632" y="8643"/>
                  </a:moveTo>
                  <a:cubicBezTo>
                    <a:pt x="19456" y="8643"/>
                    <a:pt x="20270" y="8741"/>
                    <a:pt x="21084" y="8920"/>
                  </a:cubicBezTo>
                  <a:cubicBezTo>
                    <a:pt x="21742" y="9072"/>
                    <a:pt x="22282" y="9426"/>
                    <a:pt x="22855" y="9746"/>
                  </a:cubicBezTo>
                  <a:cubicBezTo>
                    <a:pt x="23766" y="10252"/>
                    <a:pt x="24575" y="10927"/>
                    <a:pt x="25233" y="11787"/>
                  </a:cubicBezTo>
                  <a:cubicBezTo>
                    <a:pt x="25571" y="12242"/>
                    <a:pt x="25891" y="12681"/>
                    <a:pt x="26060" y="13288"/>
                  </a:cubicBezTo>
                  <a:cubicBezTo>
                    <a:pt x="24896" y="13794"/>
                    <a:pt x="24980" y="14772"/>
                    <a:pt x="25233" y="15801"/>
                  </a:cubicBezTo>
                  <a:cubicBezTo>
                    <a:pt x="24997" y="15768"/>
                    <a:pt x="24946" y="15650"/>
                    <a:pt x="24913" y="15481"/>
                  </a:cubicBezTo>
                  <a:cubicBezTo>
                    <a:pt x="24862" y="14486"/>
                    <a:pt x="24457" y="13659"/>
                    <a:pt x="23901" y="12951"/>
                  </a:cubicBezTo>
                  <a:cubicBezTo>
                    <a:pt x="22939" y="11703"/>
                    <a:pt x="21674" y="10859"/>
                    <a:pt x="20156" y="10674"/>
                  </a:cubicBezTo>
                  <a:cubicBezTo>
                    <a:pt x="19867" y="10635"/>
                    <a:pt x="19576" y="10614"/>
                    <a:pt x="19286" y="10614"/>
                  </a:cubicBezTo>
                  <a:cubicBezTo>
                    <a:pt x="18309" y="10614"/>
                    <a:pt x="17335" y="10852"/>
                    <a:pt x="16412" y="11450"/>
                  </a:cubicBezTo>
                  <a:cubicBezTo>
                    <a:pt x="16024" y="11703"/>
                    <a:pt x="15636" y="11939"/>
                    <a:pt x="15333" y="12276"/>
                  </a:cubicBezTo>
                  <a:cubicBezTo>
                    <a:pt x="14961" y="12647"/>
                    <a:pt x="14658" y="13052"/>
                    <a:pt x="14489" y="13558"/>
                  </a:cubicBezTo>
                  <a:cubicBezTo>
                    <a:pt x="14422" y="13727"/>
                    <a:pt x="14354" y="13912"/>
                    <a:pt x="14152" y="13946"/>
                  </a:cubicBezTo>
                  <a:cubicBezTo>
                    <a:pt x="13427" y="14030"/>
                    <a:pt x="12769" y="14300"/>
                    <a:pt x="12212" y="14806"/>
                  </a:cubicBezTo>
                  <a:cubicBezTo>
                    <a:pt x="12179" y="14823"/>
                    <a:pt x="12145" y="14823"/>
                    <a:pt x="12077" y="14857"/>
                  </a:cubicBezTo>
                  <a:cubicBezTo>
                    <a:pt x="11757" y="14385"/>
                    <a:pt x="11791" y="13879"/>
                    <a:pt x="11959" y="13339"/>
                  </a:cubicBezTo>
                  <a:cubicBezTo>
                    <a:pt x="12229" y="12411"/>
                    <a:pt x="12668" y="11568"/>
                    <a:pt x="13258" y="10826"/>
                  </a:cubicBezTo>
                  <a:cubicBezTo>
                    <a:pt x="13511" y="10505"/>
                    <a:pt x="13831" y="10235"/>
                    <a:pt x="14152" y="9999"/>
                  </a:cubicBezTo>
                  <a:cubicBezTo>
                    <a:pt x="14843" y="9510"/>
                    <a:pt x="15569" y="9072"/>
                    <a:pt x="16412" y="8886"/>
                  </a:cubicBezTo>
                  <a:cubicBezTo>
                    <a:pt x="17165" y="8720"/>
                    <a:pt x="17902" y="8643"/>
                    <a:pt x="18632" y="8643"/>
                  </a:cubicBezTo>
                  <a:close/>
                  <a:moveTo>
                    <a:pt x="30711" y="11057"/>
                  </a:moveTo>
                  <a:cubicBezTo>
                    <a:pt x="31035" y="11057"/>
                    <a:pt x="31353" y="11114"/>
                    <a:pt x="31642" y="11281"/>
                  </a:cubicBezTo>
                  <a:cubicBezTo>
                    <a:pt x="32283" y="11652"/>
                    <a:pt x="32570" y="12293"/>
                    <a:pt x="32739" y="12985"/>
                  </a:cubicBezTo>
                  <a:cubicBezTo>
                    <a:pt x="32891" y="13541"/>
                    <a:pt x="32975" y="14115"/>
                    <a:pt x="32874" y="14671"/>
                  </a:cubicBezTo>
                  <a:cubicBezTo>
                    <a:pt x="32874" y="14739"/>
                    <a:pt x="32840" y="14823"/>
                    <a:pt x="32874" y="14907"/>
                  </a:cubicBezTo>
                  <a:cubicBezTo>
                    <a:pt x="32898" y="15027"/>
                    <a:pt x="32955" y="15096"/>
                    <a:pt x="33041" y="15096"/>
                  </a:cubicBezTo>
                  <a:cubicBezTo>
                    <a:pt x="33076" y="15096"/>
                    <a:pt x="33116" y="15084"/>
                    <a:pt x="33160" y="15059"/>
                  </a:cubicBezTo>
                  <a:cubicBezTo>
                    <a:pt x="33228" y="15025"/>
                    <a:pt x="33295" y="14975"/>
                    <a:pt x="33329" y="14907"/>
                  </a:cubicBezTo>
                  <a:cubicBezTo>
                    <a:pt x="33683" y="14351"/>
                    <a:pt x="34274" y="14199"/>
                    <a:pt x="34780" y="13929"/>
                  </a:cubicBezTo>
                  <a:cubicBezTo>
                    <a:pt x="34898" y="13879"/>
                    <a:pt x="35016" y="13879"/>
                    <a:pt x="35117" y="13879"/>
                  </a:cubicBezTo>
                  <a:cubicBezTo>
                    <a:pt x="35196" y="13879"/>
                    <a:pt x="35267" y="13901"/>
                    <a:pt x="35331" y="13901"/>
                  </a:cubicBezTo>
                  <a:cubicBezTo>
                    <a:pt x="35363" y="13901"/>
                    <a:pt x="35392" y="13895"/>
                    <a:pt x="35421" y="13879"/>
                  </a:cubicBezTo>
                  <a:cubicBezTo>
                    <a:pt x="35528" y="13838"/>
                    <a:pt x="35631" y="13819"/>
                    <a:pt x="35729" y="13819"/>
                  </a:cubicBezTo>
                  <a:cubicBezTo>
                    <a:pt x="35999" y="13819"/>
                    <a:pt x="36230" y="13964"/>
                    <a:pt x="36416" y="14199"/>
                  </a:cubicBezTo>
                  <a:cubicBezTo>
                    <a:pt x="36787" y="14638"/>
                    <a:pt x="36922" y="15211"/>
                    <a:pt x="36804" y="15818"/>
                  </a:cubicBezTo>
                  <a:cubicBezTo>
                    <a:pt x="36753" y="16223"/>
                    <a:pt x="36433" y="16341"/>
                    <a:pt x="36180" y="16543"/>
                  </a:cubicBezTo>
                  <a:cubicBezTo>
                    <a:pt x="36045" y="16628"/>
                    <a:pt x="35927" y="16678"/>
                    <a:pt x="35825" y="16813"/>
                  </a:cubicBezTo>
                  <a:cubicBezTo>
                    <a:pt x="35674" y="16982"/>
                    <a:pt x="35741" y="17168"/>
                    <a:pt x="35943" y="17218"/>
                  </a:cubicBezTo>
                  <a:cubicBezTo>
                    <a:pt x="35988" y="17224"/>
                    <a:pt x="36030" y="17226"/>
                    <a:pt x="36069" y="17226"/>
                  </a:cubicBezTo>
                  <a:cubicBezTo>
                    <a:pt x="36148" y="17226"/>
                    <a:pt x="36219" y="17218"/>
                    <a:pt x="36298" y="17218"/>
                  </a:cubicBezTo>
                  <a:cubicBezTo>
                    <a:pt x="36787" y="17218"/>
                    <a:pt x="37293" y="17235"/>
                    <a:pt x="37731" y="17488"/>
                  </a:cubicBezTo>
                  <a:cubicBezTo>
                    <a:pt x="37866" y="17572"/>
                    <a:pt x="37984" y="17657"/>
                    <a:pt x="38102" y="17758"/>
                  </a:cubicBezTo>
                  <a:cubicBezTo>
                    <a:pt x="38473" y="18163"/>
                    <a:pt x="38457" y="18652"/>
                    <a:pt x="38035" y="18989"/>
                  </a:cubicBezTo>
                  <a:cubicBezTo>
                    <a:pt x="37849" y="19158"/>
                    <a:pt x="37596" y="19276"/>
                    <a:pt x="37360" y="19360"/>
                  </a:cubicBezTo>
                  <a:cubicBezTo>
                    <a:pt x="36436" y="19695"/>
                    <a:pt x="35481" y="19834"/>
                    <a:pt x="34510" y="19834"/>
                  </a:cubicBezTo>
                  <a:cubicBezTo>
                    <a:pt x="34454" y="19834"/>
                    <a:pt x="34398" y="19833"/>
                    <a:pt x="34341" y="19832"/>
                  </a:cubicBezTo>
                  <a:cubicBezTo>
                    <a:pt x="33599" y="19799"/>
                    <a:pt x="32891" y="19782"/>
                    <a:pt x="32165" y="19765"/>
                  </a:cubicBezTo>
                  <a:lnTo>
                    <a:pt x="32165" y="19782"/>
                  </a:lnTo>
                  <a:cubicBezTo>
                    <a:pt x="31187" y="19782"/>
                    <a:pt x="30175" y="19782"/>
                    <a:pt x="29180" y="19799"/>
                  </a:cubicBezTo>
                  <a:cubicBezTo>
                    <a:pt x="28547" y="19799"/>
                    <a:pt x="27903" y="19857"/>
                    <a:pt x="27247" y="19857"/>
                  </a:cubicBezTo>
                  <a:cubicBezTo>
                    <a:pt x="27116" y="19857"/>
                    <a:pt x="26985" y="19855"/>
                    <a:pt x="26852" y="19849"/>
                  </a:cubicBezTo>
                  <a:cubicBezTo>
                    <a:pt x="26009" y="19799"/>
                    <a:pt x="25199" y="19681"/>
                    <a:pt x="24373" y="19512"/>
                  </a:cubicBezTo>
                  <a:cubicBezTo>
                    <a:pt x="23445" y="19310"/>
                    <a:pt x="22889" y="18551"/>
                    <a:pt x="22501" y="17690"/>
                  </a:cubicBezTo>
                  <a:cubicBezTo>
                    <a:pt x="22366" y="17404"/>
                    <a:pt x="22417" y="17083"/>
                    <a:pt x="22602" y="16780"/>
                  </a:cubicBezTo>
                  <a:cubicBezTo>
                    <a:pt x="22968" y="16226"/>
                    <a:pt x="23463" y="15931"/>
                    <a:pt x="23987" y="15931"/>
                  </a:cubicBezTo>
                  <a:cubicBezTo>
                    <a:pt x="24309" y="15931"/>
                    <a:pt x="24642" y="16042"/>
                    <a:pt x="24963" y="16274"/>
                  </a:cubicBezTo>
                  <a:cubicBezTo>
                    <a:pt x="25166" y="16425"/>
                    <a:pt x="25385" y="16560"/>
                    <a:pt x="25587" y="16729"/>
                  </a:cubicBezTo>
                  <a:cubicBezTo>
                    <a:pt x="25680" y="16794"/>
                    <a:pt x="25768" y="16833"/>
                    <a:pt x="25853" y="16833"/>
                  </a:cubicBezTo>
                  <a:cubicBezTo>
                    <a:pt x="25923" y="16833"/>
                    <a:pt x="25991" y="16807"/>
                    <a:pt x="26060" y="16746"/>
                  </a:cubicBezTo>
                  <a:cubicBezTo>
                    <a:pt x="26228" y="16594"/>
                    <a:pt x="26161" y="16425"/>
                    <a:pt x="26093" y="16257"/>
                  </a:cubicBezTo>
                  <a:cubicBezTo>
                    <a:pt x="25958" y="15903"/>
                    <a:pt x="25824" y="15515"/>
                    <a:pt x="25705" y="15144"/>
                  </a:cubicBezTo>
                  <a:cubicBezTo>
                    <a:pt x="25638" y="14975"/>
                    <a:pt x="25638" y="14789"/>
                    <a:pt x="25638" y="14621"/>
                  </a:cubicBezTo>
                  <a:cubicBezTo>
                    <a:pt x="25621" y="14047"/>
                    <a:pt x="25840" y="13760"/>
                    <a:pt x="26380" y="13727"/>
                  </a:cubicBezTo>
                  <a:cubicBezTo>
                    <a:pt x="26426" y="13725"/>
                    <a:pt x="26472" y="13725"/>
                    <a:pt x="26518" y="13725"/>
                  </a:cubicBezTo>
                  <a:cubicBezTo>
                    <a:pt x="27079" y="13725"/>
                    <a:pt x="27632" y="13829"/>
                    <a:pt x="28084" y="14250"/>
                  </a:cubicBezTo>
                  <a:cubicBezTo>
                    <a:pt x="28160" y="14333"/>
                    <a:pt x="28233" y="14373"/>
                    <a:pt x="28300" y="14373"/>
                  </a:cubicBezTo>
                  <a:cubicBezTo>
                    <a:pt x="28397" y="14373"/>
                    <a:pt x="28479" y="14290"/>
                    <a:pt x="28539" y="14132"/>
                  </a:cubicBezTo>
                  <a:cubicBezTo>
                    <a:pt x="28623" y="13895"/>
                    <a:pt x="28657" y="13642"/>
                    <a:pt x="28674" y="13406"/>
                  </a:cubicBezTo>
                  <a:cubicBezTo>
                    <a:pt x="28691" y="12934"/>
                    <a:pt x="28792" y="12495"/>
                    <a:pt x="28994" y="12040"/>
                  </a:cubicBezTo>
                  <a:cubicBezTo>
                    <a:pt x="29247" y="11483"/>
                    <a:pt x="29686" y="11163"/>
                    <a:pt x="30209" y="11096"/>
                  </a:cubicBezTo>
                  <a:cubicBezTo>
                    <a:pt x="30375" y="11073"/>
                    <a:pt x="30544" y="11057"/>
                    <a:pt x="30711" y="11057"/>
                  </a:cubicBezTo>
                  <a:close/>
                  <a:moveTo>
                    <a:pt x="8277" y="12053"/>
                  </a:moveTo>
                  <a:cubicBezTo>
                    <a:pt x="8665" y="12053"/>
                    <a:pt x="9024" y="12181"/>
                    <a:pt x="9362" y="12361"/>
                  </a:cubicBezTo>
                  <a:cubicBezTo>
                    <a:pt x="9783" y="12597"/>
                    <a:pt x="10188" y="12867"/>
                    <a:pt x="10576" y="13136"/>
                  </a:cubicBezTo>
                  <a:cubicBezTo>
                    <a:pt x="11217" y="13592"/>
                    <a:pt x="11420" y="14300"/>
                    <a:pt x="11504" y="15076"/>
                  </a:cubicBezTo>
                  <a:cubicBezTo>
                    <a:pt x="11538" y="15312"/>
                    <a:pt x="11403" y="15565"/>
                    <a:pt x="11369" y="15818"/>
                  </a:cubicBezTo>
                  <a:cubicBezTo>
                    <a:pt x="11318" y="15953"/>
                    <a:pt x="11251" y="16156"/>
                    <a:pt x="11453" y="16172"/>
                  </a:cubicBezTo>
                  <a:cubicBezTo>
                    <a:pt x="11464" y="16176"/>
                    <a:pt x="11476" y="16178"/>
                    <a:pt x="11488" y="16178"/>
                  </a:cubicBezTo>
                  <a:cubicBezTo>
                    <a:pt x="11587" y="16178"/>
                    <a:pt x="11717" y="16062"/>
                    <a:pt x="11807" y="15987"/>
                  </a:cubicBezTo>
                  <a:cubicBezTo>
                    <a:pt x="11909" y="15903"/>
                    <a:pt x="11976" y="15784"/>
                    <a:pt x="12044" y="15650"/>
                  </a:cubicBezTo>
                  <a:cubicBezTo>
                    <a:pt x="12347" y="14941"/>
                    <a:pt x="12938" y="14688"/>
                    <a:pt x="13595" y="14536"/>
                  </a:cubicBezTo>
                  <a:cubicBezTo>
                    <a:pt x="13747" y="14486"/>
                    <a:pt x="13916" y="14486"/>
                    <a:pt x="14068" y="14469"/>
                  </a:cubicBezTo>
                  <a:cubicBezTo>
                    <a:pt x="14110" y="14466"/>
                    <a:pt x="14152" y="14464"/>
                    <a:pt x="14194" y="14464"/>
                  </a:cubicBezTo>
                  <a:cubicBezTo>
                    <a:pt x="15420" y="14464"/>
                    <a:pt x="16190" y="15878"/>
                    <a:pt x="15619" y="17151"/>
                  </a:cubicBezTo>
                  <a:cubicBezTo>
                    <a:pt x="15535" y="17319"/>
                    <a:pt x="15467" y="17488"/>
                    <a:pt x="15366" y="17724"/>
                  </a:cubicBezTo>
                  <a:cubicBezTo>
                    <a:pt x="15602" y="17741"/>
                    <a:pt x="15771" y="17758"/>
                    <a:pt x="15889" y="17842"/>
                  </a:cubicBezTo>
                  <a:cubicBezTo>
                    <a:pt x="16294" y="17859"/>
                    <a:pt x="16699" y="17859"/>
                    <a:pt x="17036" y="18095"/>
                  </a:cubicBezTo>
                  <a:cubicBezTo>
                    <a:pt x="17441" y="18348"/>
                    <a:pt x="17525" y="18837"/>
                    <a:pt x="17188" y="19124"/>
                  </a:cubicBezTo>
                  <a:cubicBezTo>
                    <a:pt x="16935" y="19360"/>
                    <a:pt x="16598" y="19613"/>
                    <a:pt x="16277" y="19681"/>
                  </a:cubicBezTo>
                  <a:cubicBezTo>
                    <a:pt x="15349" y="19883"/>
                    <a:pt x="14405" y="20018"/>
                    <a:pt x="13477" y="20136"/>
                  </a:cubicBezTo>
                  <a:cubicBezTo>
                    <a:pt x="13136" y="20181"/>
                    <a:pt x="12798" y="20198"/>
                    <a:pt x="12463" y="20198"/>
                  </a:cubicBezTo>
                  <a:cubicBezTo>
                    <a:pt x="11657" y="20198"/>
                    <a:pt x="10864" y="20099"/>
                    <a:pt x="10053" y="20052"/>
                  </a:cubicBezTo>
                  <a:cubicBezTo>
                    <a:pt x="9405" y="20016"/>
                    <a:pt x="8748" y="19973"/>
                    <a:pt x="8089" y="19973"/>
                  </a:cubicBezTo>
                  <a:cubicBezTo>
                    <a:pt x="7805" y="19973"/>
                    <a:pt x="7521" y="19981"/>
                    <a:pt x="7237" y="20001"/>
                  </a:cubicBezTo>
                  <a:cubicBezTo>
                    <a:pt x="6956" y="20018"/>
                    <a:pt x="6671" y="20025"/>
                    <a:pt x="6385" y="20025"/>
                  </a:cubicBezTo>
                  <a:cubicBezTo>
                    <a:pt x="5812" y="20025"/>
                    <a:pt x="5235" y="19995"/>
                    <a:pt x="4673" y="19950"/>
                  </a:cubicBezTo>
                  <a:cubicBezTo>
                    <a:pt x="3897" y="19883"/>
                    <a:pt x="3121" y="19782"/>
                    <a:pt x="2362" y="19664"/>
                  </a:cubicBezTo>
                  <a:cubicBezTo>
                    <a:pt x="1873" y="19579"/>
                    <a:pt x="1384" y="19428"/>
                    <a:pt x="929" y="19276"/>
                  </a:cubicBezTo>
                  <a:cubicBezTo>
                    <a:pt x="524" y="19158"/>
                    <a:pt x="406" y="18820"/>
                    <a:pt x="507" y="18314"/>
                  </a:cubicBezTo>
                  <a:cubicBezTo>
                    <a:pt x="608" y="17808"/>
                    <a:pt x="794" y="17606"/>
                    <a:pt x="1266" y="17505"/>
                  </a:cubicBezTo>
                  <a:cubicBezTo>
                    <a:pt x="1442" y="17466"/>
                    <a:pt x="1619" y="17442"/>
                    <a:pt x="1791" y="17442"/>
                  </a:cubicBezTo>
                  <a:cubicBezTo>
                    <a:pt x="2064" y="17442"/>
                    <a:pt x="2327" y="17502"/>
                    <a:pt x="2565" y="17657"/>
                  </a:cubicBezTo>
                  <a:cubicBezTo>
                    <a:pt x="2630" y="17697"/>
                    <a:pt x="2691" y="17726"/>
                    <a:pt x="2752" y="17726"/>
                  </a:cubicBezTo>
                  <a:cubicBezTo>
                    <a:pt x="2818" y="17726"/>
                    <a:pt x="2883" y="17693"/>
                    <a:pt x="2953" y="17606"/>
                  </a:cubicBezTo>
                  <a:cubicBezTo>
                    <a:pt x="3071" y="17404"/>
                    <a:pt x="2969" y="17269"/>
                    <a:pt x="2851" y="17184"/>
                  </a:cubicBezTo>
                  <a:cubicBezTo>
                    <a:pt x="2194" y="16746"/>
                    <a:pt x="2143" y="16037"/>
                    <a:pt x="2210" y="15278"/>
                  </a:cubicBezTo>
                  <a:cubicBezTo>
                    <a:pt x="2227" y="14941"/>
                    <a:pt x="2430" y="14688"/>
                    <a:pt x="2767" y="14621"/>
                  </a:cubicBezTo>
                  <a:cubicBezTo>
                    <a:pt x="2893" y="14595"/>
                    <a:pt x="3028" y="14578"/>
                    <a:pt x="3161" y="14578"/>
                  </a:cubicBezTo>
                  <a:cubicBezTo>
                    <a:pt x="3294" y="14578"/>
                    <a:pt x="3425" y="14595"/>
                    <a:pt x="3543" y="14638"/>
                  </a:cubicBezTo>
                  <a:cubicBezTo>
                    <a:pt x="4150" y="14874"/>
                    <a:pt x="4724" y="15194"/>
                    <a:pt x="5061" y="15818"/>
                  </a:cubicBezTo>
                  <a:lnTo>
                    <a:pt x="5179" y="16004"/>
                  </a:lnTo>
                  <a:cubicBezTo>
                    <a:pt x="5244" y="16077"/>
                    <a:pt x="5318" y="16111"/>
                    <a:pt x="5390" y="16111"/>
                  </a:cubicBezTo>
                  <a:cubicBezTo>
                    <a:pt x="5466" y="16111"/>
                    <a:pt x="5540" y="16073"/>
                    <a:pt x="5601" y="16004"/>
                  </a:cubicBezTo>
                  <a:cubicBezTo>
                    <a:pt x="5668" y="15953"/>
                    <a:pt x="5668" y="15751"/>
                    <a:pt x="5651" y="15650"/>
                  </a:cubicBezTo>
                  <a:cubicBezTo>
                    <a:pt x="5617" y="15498"/>
                    <a:pt x="5516" y="15397"/>
                    <a:pt x="5466" y="15278"/>
                  </a:cubicBezTo>
                  <a:cubicBezTo>
                    <a:pt x="5078" y="14435"/>
                    <a:pt x="5348" y="13373"/>
                    <a:pt x="6140" y="12765"/>
                  </a:cubicBezTo>
                  <a:cubicBezTo>
                    <a:pt x="6511" y="12462"/>
                    <a:pt x="6899" y="12259"/>
                    <a:pt x="7355" y="12209"/>
                  </a:cubicBezTo>
                  <a:cubicBezTo>
                    <a:pt x="7456" y="12192"/>
                    <a:pt x="7574" y="12192"/>
                    <a:pt x="7675" y="12158"/>
                  </a:cubicBezTo>
                  <a:cubicBezTo>
                    <a:pt x="7883" y="12085"/>
                    <a:pt x="8084" y="12053"/>
                    <a:pt x="8277" y="12053"/>
                  </a:cubicBezTo>
                  <a:close/>
                  <a:moveTo>
                    <a:pt x="17838" y="0"/>
                  </a:moveTo>
                  <a:cubicBezTo>
                    <a:pt x="17402" y="0"/>
                    <a:pt x="16962" y="28"/>
                    <a:pt x="16513" y="99"/>
                  </a:cubicBezTo>
                  <a:cubicBezTo>
                    <a:pt x="15333" y="267"/>
                    <a:pt x="14186" y="537"/>
                    <a:pt x="13089" y="1043"/>
                  </a:cubicBezTo>
                  <a:cubicBezTo>
                    <a:pt x="11875" y="1617"/>
                    <a:pt x="10627" y="2139"/>
                    <a:pt x="9615" y="3168"/>
                  </a:cubicBezTo>
                  <a:cubicBezTo>
                    <a:pt x="9598" y="3168"/>
                    <a:pt x="9598" y="3185"/>
                    <a:pt x="9564" y="3185"/>
                  </a:cubicBezTo>
                  <a:cubicBezTo>
                    <a:pt x="8417" y="3927"/>
                    <a:pt x="7490" y="4990"/>
                    <a:pt x="6562" y="6019"/>
                  </a:cubicBezTo>
                  <a:cubicBezTo>
                    <a:pt x="5567" y="7115"/>
                    <a:pt x="4909" y="8414"/>
                    <a:pt x="4471" y="9847"/>
                  </a:cubicBezTo>
                  <a:cubicBezTo>
                    <a:pt x="4133" y="10944"/>
                    <a:pt x="3880" y="12074"/>
                    <a:pt x="3728" y="13204"/>
                  </a:cubicBezTo>
                  <a:cubicBezTo>
                    <a:pt x="3695" y="13457"/>
                    <a:pt x="3627" y="13727"/>
                    <a:pt x="3560" y="13980"/>
                  </a:cubicBezTo>
                  <a:cubicBezTo>
                    <a:pt x="2936" y="14132"/>
                    <a:pt x="2295" y="14250"/>
                    <a:pt x="1957" y="14907"/>
                  </a:cubicBezTo>
                  <a:cubicBezTo>
                    <a:pt x="1620" y="15548"/>
                    <a:pt x="1755" y="16206"/>
                    <a:pt x="1974" y="16830"/>
                  </a:cubicBezTo>
                  <a:cubicBezTo>
                    <a:pt x="1704" y="16898"/>
                    <a:pt x="1502" y="16931"/>
                    <a:pt x="1300" y="17066"/>
                  </a:cubicBezTo>
                  <a:cubicBezTo>
                    <a:pt x="541" y="17302"/>
                    <a:pt x="119" y="17758"/>
                    <a:pt x="35" y="18517"/>
                  </a:cubicBezTo>
                  <a:cubicBezTo>
                    <a:pt x="1" y="19006"/>
                    <a:pt x="119" y="19411"/>
                    <a:pt x="541" y="19579"/>
                  </a:cubicBezTo>
                  <a:cubicBezTo>
                    <a:pt x="996" y="19748"/>
                    <a:pt x="1451" y="19866"/>
                    <a:pt x="1924" y="20001"/>
                  </a:cubicBezTo>
                  <a:cubicBezTo>
                    <a:pt x="2210" y="20085"/>
                    <a:pt x="2548" y="20052"/>
                    <a:pt x="2851" y="20136"/>
                  </a:cubicBezTo>
                  <a:cubicBezTo>
                    <a:pt x="3948" y="20440"/>
                    <a:pt x="5078" y="20456"/>
                    <a:pt x="6225" y="20456"/>
                  </a:cubicBezTo>
                  <a:cubicBezTo>
                    <a:pt x="6573" y="20456"/>
                    <a:pt x="6923" y="20456"/>
                    <a:pt x="7275" y="20456"/>
                  </a:cubicBezTo>
                  <a:cubicBezTo>
                    <a:pt x="8504" y="20456"/>
                    <a:pt x="9744" y="20466"/>
                    <a:pt x="10964" y="20558"/>
                  </a:cubicBezTo>
                  <a:cubicBezTo>
                    <a:pt x="11251" y="20591"/>
                    <a:pt x="11554" y="20625"/>
                    <a:pt x="11841" y="20625"/>
                  </a:cubicBezTo>
                  <a:cubicBezTo>
                    <a:pt x="12082" y="20635"/>
                    <a:pt x="12323" y="20639"/>
                    <a:pt x="12563" y="20639"/>
                  </a:cubicBezTo>
                  <a:cubicBezTo>
                    <a:pt x="13621" y="20639"/>
                    <a:pt x="14676" y="20548"/>
                    <a:pt x="15720" y="20355"/>
                  </a:cubicBezTo>
                  <a:cubicBezTo>
                    <a:pt x="16463" y="20203"/>
                    <a:pt x="17070" y="19832"/>
                    <a:pt x="17643" y="19326"/>
                  </a:cubicBezTo>
                  <a:cubicBezTo>
                    <a:pt x="18031" y="18989"/>
                    <a:pt x="18082" y="18601"/>
                    <a:pt x="17913" y="18146"/>
                  </a:cubicBezTo>
                  <a:cubicBezTo>
                    <a:pt x="17744" y="17724"/>
                    <a:pt x="17441" y="17488"/>
                    <a:pt x="17036" y="17404"/>
                  </a:cubicBezTo>
                  <a:cubicBezTo>
                    <a:pt x="16867" y="17353"/>
                    <a:pt x="16699" y="17353"/>
                    <a:pt x="16530" y="17336"/>
                  </a:cubicBezTo>
                  <a:cubicBezTo>
                    <a:pt x="16193" y="17269"/>
                    <a:pt x="16193" y="17235"/>
                    <a:pt x="16260" y="16881"/>
                  </a:cubicBezTo>
                  <a:cubicBezTo>
                    <a:pt x="16311" y="16543"/>
                    <a:pt x="16361" y="16172"/>
                    <a:pt x="16345" y="15835"/>
                  </a:cubicBezTo>
                  <a:cubicBezTo>
                    <a:pt x="16277" y="15059"/>
                    <a:pt x="15754" y="14638"/>
                    <a:pt x="15248" y="14216"/>
                  </a:cubicBezTo>
                  <a:cubicBezTo>
                    <a:pt x="14860" y="13895"/>
                    <a:pt x="14776" y="13693"/>
                    <a:pt x="15096" y="13271"/>
                  </a:cubicBezTo>
                  <a:cubicBezTo>
                    <a:pt x="15434" y="12833"/>
                    <a:pt x="15788" y="12411"/>
                    <a:pt x="16210" y="12108"/>
                  </a:cubicBezTo>
                  <a:cubicBezTo>
                    <a:pt x="17205" y="11431"/>
                    <a:pt x="18263" y="11224"/>
                    <a:pt x="19350" y="11224"/>
                  </a:cubicBezTo>
                  <a:cubicBezTo>
                    <a:pt x="19645" y="11224"/>
                    <a:pt x="19942" y="11239"/>
                    <a:pt x="20241" y="11264"/>
                  </a:cubicBezTo>
                  <a:cubicBezTo>
                    <a:pt x="20308" y="11264"/>
                    <a:pt x="20393" y="11315"/>
                    <a:pt x="20443" y="11332"/>
                  </a:cubicBezTo>
                  <a:cubicBezTo>
                    <a:pt x="21253" y="11568"/>
                    <a:pt x="21961" y="11922"/>
                    <a:pt x="22619" y="12445"/>
                  </a:cubicBezTo>
                  <a:cubicBezTo>
                    <a:pt x="23462" y="13103"/>
                    <a:pt x="24019" y="13963"/>
                    <a:pt x="24322" y="15042"/>
                  </a:cubicBezTo>
                  <a:cubicBezTo>
                    <a:pt x="24373" y="15194"/>
                    <a:pt x="24373" y="15363"/>
                    <a:pt x="24390" y="15548"/>
                  </a:cubicBezTo>
                  <a:cubicBezTo>
                    <a:pt x="24275" y="15561"/>
                    <a:pt x="24179" y="15593"/>
                    <a:pt x="24102" y="15593"/>
                  </a:cubicBezTo>
                  <a:cubicBezTo>
                    <a:pt x="24078" y="15593"/>
                    <a:pt x="24056" y="15590"/>
                    <a:pt x="24036" y="15582"/>
                  </a:cubicBezTo>
                  <a:cubicBezTo>
                    <a:pt x="23984" y="15574"/>
                    <a:pt x="23932" y="15570"/>
                    <a:pt x="23880" y="15570"/>
                  </a:cubicBezTo>
                  <a:cubicBezTo>
                    <a:pt x="23612" y="15570"/>
                    <a:pt x="23348" y="15671"/>
                    <a:pt x="23108" y="15784"/>
                  </a:cubicBezTo>
                  <a:cubicBezTo>
                    <a:pt x="22113" y="16223"/>
                    <a:pt x="21691" y="17218"/>
                    <a:pt x="22096" y="18230"/>
                  </a:cubicBezTo>
                  <a:cubicBezTo>
                    <a:pt x="22433" y="19073"/>
                    <a:pt x="22973" y="19714"/>
                    <a:pt x="23800" y="20001"/>
                  </a:cubicBezTo>
                  <a:cubicBezTo>
                    <a:pt x="24559" y="20254"/>
                    <a:pt x="25385" y="20372"/>
                    <a:pt x="26178" y="20389"/>
                  </a:cubicBezTo>
                  <a:cubicBezTo>
                    <a:pt x="26667" y="20400"/>
                    <a:pt x="27154" y="20404"/>
                    <a:pt x="27640" y="20404"/>
                  </a:cubicBezTo>
                  <a:cubicBezTo>
                    <a:pt x="28610" y="20404"/>
                    <a:pt x="29574" y="20389"/>
                    <a:pt x="30529" y="20389"/>
                  </a:cubicBezTo>
                  <a:cubicBezTo>
                    <a:pt x="31305" y="20389"/>
                    <a:pt x="32064" y="20355"/>
                    <a:pt x="32840" y="20355"/>
                  </a:cubicBezTo>
                  <a:cubicBezTo>
                    <a:pt x="33398" y="20355"/>
                    <a:pt x="33946" y="20405"/>
                    <a:pt x="34491" y="20405"/>
                  </a:cubicBezTo>
                  <a:cubicBezTo>
                    <a:pt x="34655" y="20405"/>
                    <a:pt x="34819" y="20401"/>
                    <a:pt x="34982" y="20389"/>
                  </a:cubicBezTo>
                  <a:cubicBezTo>
                    <a:pt x="36112" y="20305"/>
                    <a:pt x="37259" y="20187"/>
                    <a:pt x="38237" y="19444"/>
                  </a:cubicBezTo>
                  <a:cubicBezTo>
                    <a:pt x="38659" y="19158"/>
                    <a:pt x="38963" y="18753"/>
                    <a:pt x="38878" y="18180"/>
                  </a:cubicBezTo>
                  <a:cubicBezTo>
                    <a:pt x="38811" y="17674"/>
                    <a:pt x="38524" y="17269"/>
                    <a:pt x="38069" y="17083"/>
                  </a:cubicBezTo>
                  <a:cubicBezTo>
                    <a:pt x="37782" y="16965"/>
                    <a:pt x="37461" y="16915"/>
                    <a:pt x="37175" y="16830"/>
                  </a:cubicBezTo>
                  <a:cubicBezTo>
                    <a:pt x="37040" y="16813"/>
                    <a:pt x="36922" y="16763"/>
                    <a:pt x="36770" y="16729"/>
                  </a:cubicBezTo>
                  <a:cubicBezTo>
                    <a:pt x="36837" y="16594"/>
                    <a:pt x="36871" y="16510"/>
                    <a:pt x="36922" y="16476"/>
                  </a:cubicBezTo>
                  <a:cubicBezTo>
                    <a:pt x="37276" y="16139"/>
                    <a:pt x="37293" y="15700"/>
                    <a:pt x="37293" y="15228"/>
                  </a:cubicBezTo>
                  <a:cubicBezTo>
                    <a:pt x="37293" y="14891"/>
                    <a:pt x="37107" y="14654"/>
                    <a:pt x="37006" y="14385"/>
                  </a:cubicBezTo>
                  <a:cubicBezTo>
                    <a:pt x="36770" y="13845"/>
                    <a:pt x="36433" y="13507"/>
                    <a:pt x="35876" y="13423"/>
                  </a:cubicBezTo>
                  <a:cubicBezTo>
                    <a:pt x="35623" y="13373"/>
                    <a:pt x="35522" y="13204"/>
                    <a:pt x="35454" y="12951"/>
                  </a:cubicBezTo>
                  <a:cubicBezTo>
                    <a:pt x="35353" y="12495"/>
                    <a:pt x="35269" y="12006"/>
                    <a:pt x="35117" y="11568"/>
                  </a:cubicBezTo>
                  <a:cubicBezTo>
                    <a:pt x="34746" y="10353"/>
                    <a:pt x="34358" y="9156"/>
                    <a:pt x="33818" y="8026"/>
                  </a:cubicBezTo>
                  <a:cubicBezTo>
                    <a:pt x="33211" y="6761"/>
                    <a:pt x="32536" y="5580"/>
                    <a:pt x="31558" y="4602"/>
                  </a:cubicBezTo>
                  <a:cubicBezTo>
                    <a:pt x="30529" y="3573"/>
                    <a:pt x="29433" y="2679"/>
                    <a:pt x="28185" y="1971"/>
                  </a:cubicBezTo>
                  <a:cubicBezTo>
                    <a:pt x="27999" y="1870"/>
                    <a:pt x="27780" y="1735"/>
                    <a:pt x="27578" y="1650"/>
                  </a:cubicBezTo>
                  <a:cubicBezTo>
                    <a:pt x="26717" y="1279"/>
                    <a:pt x="25807" y="1043"/>
                    <a:pt x="24879" y="874"/>
                  </a:cubicBezTo>
                  <a:cubicBezTo>
                    <a:pt x="23901" y="689"/>
                    <a:pt x="22939" y="486"/>
                    <a:pt x="21944" y="352"/>
                  </a:cubicBezTo>
                  <a:cubicBezTo>
                    <a:pt x="21405" y="267"/>
                    <a:pt x="20831" y="217"/>
                    <a:pt x="20258" y="183"/>
                  </a:cubicBezTo>
                  <a:cubicBezTo>
                    <a:pt x="19446" y="95"/>
                    <a:pt x="18649" y="0"/>
                    <a:pt x="17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 rot="-682530">
              <a:off x="7339211" y="4189116"/>
              <a:ext cx="1241178" cy="427410"/>
            </a:xfrm>
            <a:custGeom>
              <a:avLst/>
              <a:gdLst/>
              <a:ahLst/>
              <a:cxnLst/>
              <a:rect l="l" t="t" r="r" b="b"/>
              <a:pathLst>
                <a:path w="24974" h="8600" extrusionOk="0">
                  <a:moveTo>
                    <a:pt x="12605" y="1"/>
                  </a:moveTo>
                  <a:cubicBezTo>
                    <a:pt x="11697" y="1"/>
                    <a:pt x="10785" y="195"/>
                    <a:pt x="9895" y="411"/>
                  </a:cubicBezTo>
                  <a:cubicBezTo>
                    <a:pt x="9304" y="563"/>
                    <a:pt x="8680" y="664"/>
                    <a:pt x="8073" y="765"/>
                  </a:cubicBezTo>
                  <a:cubicBezTo>
                    <a:pt x="6994" y="968"/>
                    <a:pt x="5897" y="1136"/>
                    <a:pt x="4868" y="1642"/>
                  </a:cubicBezTo>
                  <a:cubicBezTo>
                    <a:pt x="3502" y="2317"/>
                    <a:pt x="2355" y="3261"/>
                    <a:pt x="1512" y="4628"/>
                  </a:cubicBezTo>
                  <a:cubicBezTo>
                    <a:pt x="854" y="5741"/>
                    <a:pt x="399" y="6921"/>
                    <a:pt x="78" y="8186"/>
                  </a:cubicBezTo>
                  <a:cubicBezTo>
                    <a:pt x="1" y="8497"/>
                    <a:pt x="22" y="8599"/>
                    <a:pt x="220" y="8599"/>
                  </a:cubicBezTo>
                  <a:cubicBezTo>
                    <a:pt x="280" y="8599"/>
                    <a:pt x="355" y="8590"/>
                    <a:pt x="449" y="8574"/>
                  </a:cubicBezTo>
                  <a:cubicBezTo>
                    <a:pt x="955" y="8490"/>
                    <a:pt x="1428" y="8389"/>
                    <a:pt x="1984" y="8271"/>
                  </a:cubicBezTo>
                  <a:cubicBezTo>
                    <a:pt x="2035" y="8220"/>
                    <a:pt x="2119" y="8068"/>
                    <a:pt x="2187" y="7917"/>
                  </a:cubicBezTo>
                  <a:cubicBezTo>
                    <a:pt x="2642" y="7090"/>
                    <a:pt x="3064" y="6247"/>
                    <a:pt x="3519" y="5437"/>
                  </a:cubicBezTo>
                  <a:cubicBezTo>
                    <a:pt x="4227" y="4172"/>
                    <a:pt x="5273" y="3379"/>
                    <a:pt x="6521" y="2857"/>
                  </a:cubicBezTo>
                  <a:cubicBezTo>
                    <a:pt x="7230" y="2570"/>
                    <a:pt x="7989" y="2452"/>
                    <a:pt x="8731" y="2334"/>
                  </a:cubicBezTo>
                  <a:cubicBezTo>
                    <a:pt x="9672" y="2179"/>
                    <a:pt x="10614" y="2096"/>
                    <a:pt x="11551" y="2096"/>
                  </a:cubicBezTo>
                  <a:cubicBezTo>
                    <a:pt x="12041" y="2096"/>
                    <a:pt x="12529" y="2119"/>
                    <a:pt x="13015" y="2165"/>
                  </a:cubicBezTo>
                  <a:cubicBezTo>
                    <a:pt x="13774" y="2233"/>
                    <a:pt x="14533" y="2266"/>
                    <a:pt x="15275" y="2502"/>
                  </a:cubicBezTo>
                  <a:cubicBezTo>
                    <a:pt x="16456" y="2873"/>
                    <a:pt x="17535" y="3447"/>
                    <a:pt x="18615" y="4037"/>
                  </a:cubicBezTo>
                  <a:cubicBezTo>
                    <a:pt x="19002" y="4223"/>
                    <a:pt x="19374" y="4459"/>
                    <a:pt x="19694" y="4729"/>
                  </a:cubicBezTo>
                  <a:cubicBezTo>
                    <a:pt x="20386" y="5319"/>
                    <a:pt x="20993" y="6044"/>
                    <a:pt x="21549" y="6820"/>
                  </a:cubicBezTo>
                  <a:cubicBezTo>
                    <a:pt x="21785" y="7141"/>
                    <a:pt x="22038" y="7478"/>
                    <a:pt x="22308" y="7849"/>
                  </a:cubicBezTo>
                  <a:cubicBezTo>
                    <a:pt x="22748" y="7556"/>
                    <a:pt x="23184" y="7461"/>
                    <a:pt x="23633" y="7461"/>
                  </a:cubicBezTo>
                  <a:cubicBezTo>
                    <a:pt x="24062" y="7461"/>
                    <a:pt x="24504" y="7547"/>
                    <a:pt x="24973" y="7630"/>
                  </a:cubicBezTo>
                  <a:cubicBezTo>
                    <a:pt x="24821" y="7343"/>
                    <a:pt x="24737" y="7141"/>
                    <a:pt x="24636" y="6972"/>
                  </a:cubicBezTo>
                  <a:cubicBezTo>
                    <a:pt x="24332" y="6550"/>
                    <a:pt x="24062" y="6112"/>
                    <a:pt x="23725" y="5707"/>
                  </a:cubicBezTo>
                  <a:cubicBezTo>
                    <a:pt x="23287" y="5201"/>
                    <a:pt x="22814" y="4712"/>
                    <a:pt x="22359" y="4223"/>
                  </a:cubicBezTo>
                  <a:cubicBezTo>
                    <a:pt x="22022" y="3885"/>
                    <a:pt x="21651" y="3531"/>
                    <a:pt x="21279" y="3245"/>
                  </a:cubicBezTo>
                  <a:cubicBezTo>
                    <a:pt x="20554" y="2705"/>
                    <a:pt x="19829" y="2199"/>
                    <a:pt x="19087" y="1693"/>
                  </a:cubicBezTo>
                  <a:cubicBezTo>
                    <a:pt x="19019" y="1659"/>
                    <a:pt x="18952" y="1608"/>
                    <a:pt x="18901" y="1592"/>
                  </a:cubicBezTo>
                  <a:cubicBezTo>
                    <a:pt x="17990" y="1187"/>
                    <a:pt x="17130" y="731"/>
                    <a:pt x="16169" y="411"/>
                  </a:cubicBezTo>
                  <a:cubicBezTo>
                    <a:pt x="15646" y="242"/>
                    <a:pt x="15140" y="90"/>
                    <a:pt x="14600" y="90"/>
                  </a:cubicBezTo>
                  <a:cubicBezTo>
                    <a:pt x="14179" y="90"/>
                    <a:pt x="13723" y="74"/>
                    <a:pt x="13285" y="40"/>
                  </a:cubicBezTo>
                  <a:cubicBezTo>
                    <a:pt x="13059" y="13"/>
                    <a:pt x="12832" y="1"/>
                    <a:pt x="12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 rot="-682530">
              <a:off x="7626464" y="4461074"/>
              <a:ext cx="709202" cy="355843"/>
            </a:xfrm>
            <a:custGeom>
              <a:avLst/>
              <a:gdLst/>
              <a:ahLst/>
              <a:cxnLst/>
              <a:rect l="l" t="t" r="r" b="b"/>
              <a:pathLst>
                <a:path w="14270" h="7160" extrusionOk="0">
                  <a:moveTo>
                    <a:pt x="6842" y="1"/>
                  </a:moveTo>
                  <a:cubicBezTo>
                    <a:pt x="6112" y="1"/>
                    <a:pt x="5375" y="78"/>
                    <a:pt x="4622" y="244"/>
                  </a:cubicBezTo>
                  <a:cubicBezTo>
                    <a:pt x="3779" y="430"/>
                    <a:pt x="3070" y="868"/>
                    <a:pt x="2362" y="1357"/>
                  </a:cubicBezTo>
                  <a:cubicBezTo>
                    <a:pt x="2041" y="1593"/>
                    <a:pt x="1721" y="1863"/>
                    <a:pt x="1468" y="2184"/>
                  </a:cubicBezTo>
                  <a:cubicBezTo>
                    <a:pt x="878" y="2926"/>
                    <a:pt x="456" y="3769"/>
                    <a:pt x="169" y="4697"/>
                  </a:cubicBezTo>
                  <a:cubicBezTo>
                    <a:pt x="1" y="5237"/>
                    <a:pt x="1" y="5743"/>
                    <a:pt x="287" y="6215"/>
                  </a:cubicBezTo>
                  <a:cubicBezTo>
                    <a:pt x="355" y="6181"/>
                    <a:pt x="405" y="6181"/>
                    <a:pt x="422" y="6164"/>
                  </a:cubicBezTo>
                  <a:cubicBezTo>
                    <a:pt x="996" y="5658"/>
                    <a:pt x="1637" y="5388"/>
                    <a:pt x="2362" y="5304"/>
                  </a:cubicBezTo>
                  <a:cubicBezTo>
                    <a:pt x="2564" y="5270"/>
                    <a:pt x="2632" y="5085"/>
                    <a:pt x="2699" y="4916"/>
                  </a:cubicBezTo>
                  <a:cubicBezTo>
                    <a:pt x="2868" y="4393"/>
                    <a:pt x="3188" y="3988"/>
                    <a:pt x="3543" y="3634"/>
                  </a:cubicBezTo>
                  <a:cubicBezTo>
                    <a:pt x="3863" y="3297"/>
                    <a:pt x="4234" y="3061"/>
                    <a:pt x="4622" y="2808"/>
                  </a:cubicBezTo>
                  <a:cubicBezTo>
                    <a:pt x="5553" y="2218"/>
                    <a:pt x="6535" y="1974"/>
                    <a:pt x="7520" y="1974"/>
                  </a:cubicBezTo>
                  <a:cubicBezTo>
                    <a:pt x="7802" y="1974"/>
                    <a:pt x="8085" y="1994"/>
                    <a:pt x="8366" y="2032"/>
                  </a:cubicBezTo>
                  <a:cubicBezTo>
                    <a:pt x="9884" y="2217"/>
                    <a:pt x="11149" y="3044"/>
                    <a:pt x="12128" y="4309"/>
                  </a:cubicBezTo>
                  <a:cubicBezTo>
                    <a:pt x="12667" y="5017"/>
                    <a:pt x="13072" y="5844"/>
                    <a:pt x="13123" y="6839"/>
                  </a:cubicBezTo>
                  <a:cubicBezTo>
                    <a:pt x="13123" y="7024"/>
                    <a:pt x="13190" y="7159"/>
                    <a:pt x="13443" y="7159"/>
                  </a:cubicBezTo>
                  <a:cubicBezTo>
                    <a:pt x="13190" y="6130"/>
                    <a:pt x="13106" y="5152"/>
                    <a:pt x="14270" y="4646"/>
                  </a:cubicBezTo>
                  <a:cubicBezTo>
                    <a:pt x="14101" y="4056"/>
                    <a:pt x="13781" y="3600"/>
                    <a:pt x="13443" y="3145"/>
                  </a:cubicBezTo>
                  <a:cubicBezTo>
                    <a:pt x="12802" y="2285"/>
                    <a:pt x="11976" y="1627"/>
                    <a:pt x="11065" y="1104"/>
                  </a:cubicBezTo>
                  <a:cubicBezTo>
                    <a:pt x="10492" y="784"/>
                    <a:pt x="9952" y="430"/>
                    <a:pt x="9294" y="278"/>
                  </a:cubicBezTo>
                  <a:cubicBezTo>
                    <a:pt x="8480" y="99"/>
                    <a:pt x="7666" y="1"/>
                    <a:pt x="6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-682530">
              <a:off x="7198599" y="4050748"/>
              <a:ext cx="1539917" cy="707860"/>
            </a:xfrm>
            <a:custGeom>
              <a:avLst/>
              <a:gdLst/>
              <a:ahLst/>
              <a:cxnLst/>
              <a:rect l="l" t="t" r="r" b="b"/>
              <a:pathLst>
                <a:path w="30985" h="14243" extrusionOk="0">
                  <a:moveTo>
                    <a:pt x="13711" y="1"/>
                  </a:moveTo>
                  <a:cubicBezTo>
                    <a:pt x="12158" y="1"/>
                    <a:pt x="10632" y="327"/>
                    <a:pt x="9125" y="985"/>
                  </a:cubicBezTo>
                  <a:cubicBezTo>
                    <a:pt x="7961" y="1525"/>
                    <a:pt x="6764" y="2014"/>
                    <a:pt x="5769" y="2975"/>
                  </a:cubicBezTo>
                  <a:cubicBezTo>
                    <a:pt x="5600" y="3110"/>
                    <a:pt x="5431" y="3262"/>
                    <a:pt x="5263" y="3397"/>
                  </a:cubicBezTo>
                  <a:cubicBezTo>
                    <a:pt x="4133" y="4240"/>
                    <a:pt x="3070" y="5202"/>
                    <a:pt x="2227" y="6416"/>
                  </a:cubicBezTo>
                  <a:cubicBezTo>
                    <a:pt x="1721" y="7125"/>
                    <a:pt x="1282" y="7884"/>
                    <a:pt x="979" y="8710"/>
                  </a:cubicBezTo>
                  <a:cubicBezTo>
                    <a:pt x="759" y="9402"/>
                    <a:pt x="540" y="10093"/>
                    <a:pt x="388" y="10818"/>
                  </a:cubicBezTo>
                  <a:cubicBezTo>
                    <a:pt x="236" y="11662"/>
                    <a:pt x="118" y="12522"/>
                    <a:pt x="17" y="13382"/>
                  </a:cubicBezTo>
                  <a:cubicBezTo>
                    <a:pt x="0" y="13568"/>
                    <a:pt x="17" y="13804"/>
                    <a:pt x="118" y="13905"/>
                  </a:cubicBezTo>
                  <a:cubicBezTo>
                    <a:pt x="287" y="14057"/>
                    <a:pt x="523" y="14124"/>
                    <a:pt x="776" y="14242"/>
                  </a:cubicBezTo>
                  <a:cubicBezTo>
                    <a:pt x="827" y="14040"/>
                    <a:pt x="861" y="13888"/>
                    <a:pt x="911" y="13753"/>
                  </a:cubicBezTo>
                  <a:cubicBezTo>
                    <a:pt x="1097" y="13028"/>
                    <a:pt x="1350" y="12353"/>
                    <a:pt x="2024" y="11932"/>
                  </a:cubicBezTo>
                  <a:cubicBezTo>
                    <a:pt x="2142" y="11847"/>
                    <a:pt x="2294" y="11695"/>
                    <a:pt x="2345" y="11544"/>
                  </a:cubicBezTo>
                  <a:cubicBezTo>
                    <a:pt x="2497" y="11088"/>
                    <a:pt x="2631" y="10599"/>
                    <a:pt x="2800" y="10144"/>
                  </a:cubicBezTo>
                  <a:cubicBezTo>
                    <a:pt x="2986" y="9604"/>
                    <a:pt x="3154" y="9064"/>
                    <a:pt x="3390" y="8558"/>
                  </a:cubicBezTo>
                  <a:cubicBezTo>
                    <a:pt x="3576" y="8153"/>
                    <a:pt x="3829" y="7782"/>
                    <a:pt x="4048" y="7394"/>
                  </a:cubicBezTo>
                  <a:cubicBezTo>
                    <a:pt x="4622" y="6281"/>
                    <a:pt x="5482" y="5455"/>
                    <a:pt x="6410" y="4730"/>
                  </a:cubicBezTo>
                  <a:cubicBezTo>
                    <a:pt x="7675" y="3701"/>
                    <a:pt x="9125" y="3313"/>
                    <a:pt x="10626" y="3060"/>
                  </a:cubicBezTo>
                  <a:cubicBezTo>
                    <a:pt x="11082" y="2975"/>
                    <a:pt x="11571" y="2908"/>
                    <a:pt x="12043" y="2824"/>
                  </a:cubicBezTo>
                  <a:cubicBezTo>
                    <a:pt x="12735" y="2672"/>
                    <a:pt x="13443" y="2486"/>
                    <a:pt x="14151" y="2385"/>
                  </a:cubicBezTo>
                  <a:cubicBezTo>
                    <a:pt x="14615" y="2310"/>
                    <a:pt x="15092" y="2241"/>
                    <a:pt x="15570" y="2241"/>
                  </a:cubicBezTo>
                  <a:cubicBezTo>
                    <a:pt x="15840" y="2241"/>
                    <a:pt x="16110" y="2263"/>
                    <a:pt x="16378" y="2318"/>
                  </a:cubicBezTo>
                  <a:cubicBezTo>
                    <a:pt x="16411" y="2323"/>
                    <a:pt x="16447" y="2325"/>
                    <a:pt x="16483" y="2325"/>
                  </a:cubicBezTo>
                  <a:cubicBezTo>
                    <a:pt x="16556" y="2325"/>
                    <a:pt x="16631" y="2318"/>
                    <a:pt x="16698" y="2318"/>
                  </a:cubicBezTo>
                  <a:cubicBezTo>
                    <a:pt x="17289" y="2351"/>
                    <a:pt x="17896" y="2318"/>
                    <a:pt x="18486" y="2419"/>
                  </a:cubicBezTo>
                  <a:cubicBezTo>
                    <a:pt x="19684" y="2638"/>
                    <a:pt x="20746" y="3228"/>
                    <a:pt x="21842" y="3734"/>
                  </a:cubicBezTo>
                  <a:cubicBezTo>
                    <a:pt x="21876" y="3751"/>
                    <a:pt x="21944" y="3785"/>
                    <a:pt x="21994" y="3836"/>
                  </a:cubicBezTo>
                  <a:cubicBezTo>
                    <a:pt x="22601" y="4240"/>
                    <a:pt x="23192" y="4662"/>
                    <a:pt x="23799" y="5050"/>
                  </a:cubicBezTo>
                  <a:cubicBezTo>
                    <a:pt x="24625" y="5607"/>
                    <a:pt x="25334" y="6298"/>
                    <a:pt x="26042" y="7023"/>
                  </a:cubicBezTo>
                  <a:cubicBezTo>
                    <a:pt x="26582" y="7580"/>
                    <a:pt x="27071" y="8238"/>
                    <a:pt x="27560" y="8879"/>
                  </a:cubicBezTo>
                  <a:cubicBezTo>
                    <a:pt x="27864" y="9267"/>
                    <a:pt x="28151" y="9722"/>
                    <a:pt x="28285" y="10262"/>
                  </a:cubicBezTo>
                  <a:cubicBezTo>
                    <a:pt x="28437" y="10852"/>
                    <a:pt x="28623" y="11409"/>
                    <a:pt x="28960" y="11915"/>
                  </a:cubicBezTo>
                  <a:cubicBezTo>
                    <a:pt x="29095" y="12100"/>
                    <a:pt x="29095" y="12353"/>
                    <a:pt x="29129" y="12606"/>
                  </a:cubicBezTo>
                  <a:cubicBezTo>
                    <a:pt x="29179" y="12994"/>
                    <a:pt x="29196" y="13365"/>
                    <a:pt x="29348" y="13787"/>
                  </a:cubicBezTo>
                  <a:cubicBezTo>
                    <a:pt x="29922" y="13500"/>
                    <a:pt x="30444" y="13213"/>
                    <a:pt x="30984" y="12927"/>
                  </a:cubicBezTo>
                  <a:cubicBezTo>
                    <a:pt x="30849" y="12657"/>
                    <a:pt x="30782" y="12438"/>
                    <a:pt x="30731" y="12252"/>
                  </a:cubicBezTo>
                  <a:cubicBezTo>
                    <a:pt x="30562" y="11645"/>
                    <a:pt x="30377" y="11021"/>
                    <a:pt x="30259" y="10414"/>
                  </a:cubicBezTo>
                  <a:cubicBezTo>
                    <a:pt x="30023" y="9385"/>
                    <a:pt x="29618" y="8406"/>
                    <a:pt x="29163" y="7496"/>
                  </a:cubicBezTo>
                  <a:cubicBezTo>
                    <a:pt x="28859" y="6939"/>
                    <a:pt x="28471" y="6433"/>
                    <a:pt x="28151" y="5876"/>
                  </a:cubicBezTo>
                  <a:cubicBezTo>
                    <a:pt x="27526" y="4864"/>
                    <a:pt x="26633" y="4122"/>
                    <a:pt x="25789" y="3346"/>
                  </a:cubicBezTo>
                  <a:cubicBezTo>
                    <a:pt x="25418" y="3009"/>
                    <a:pt x="24946" y="2824"/>
                    <a:pt x="24575" y="2503"/>
                  </a:cubicBezTo>
                  <a:cubicBezTo>
                    <a:pt x="24103" y="2081"/>
                    <a:pt x="23546" y="1812"/>
                    <a:pt x="22973" y="1559"/>
                  </a:cubicBezTo>
                  <a:cubicBezTo>
                    <a:pt x="21944" y="1120"/>
                    <a:pt x="20864" y="901"/>
                    <a:pt x="19768" y="715"/>
                  </a:cubicBezTo>
                  <a:cubicBezTo>
                    <a:pt x="19144" y="614"/>
                    <a:pt x="18520" y="462"/>
                    <a:pt x="17896" y="378"/>
                  </a:cubicBezTo>
                  <a:cubicBezTo>
                    <a:pt x="17036" y="277"/>
                    <a:pt x="16125" y="209"/>
                    <a:pt x="15265" y="108"/>
                  </a:cubicBezTo>
                  <a:cubicBezTo>
                    <a:pt x="14744" y="37"/>
                    <a:pt x="14226" y="1"/>
                    <a:pt x="13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 rot="-682530">
              <a:off x="8173630" y="4466461"/>
              <a:ext cx="800598" cy="437250"/>
            </a:xfrm>
            <a:custGeom>
              <a:avLst/>
              <a:gdLst/>
              <a:ahLst/>
              <a:cxnLst/>
              <a:rect l="l" t="t" r="r" b="b"/>
              <a:pathLst>
                <a:path w="16109" h="8798" extrusionOk="0">
                  <a:moveTo>
                    <a:pt x="8316" y="0"/>
                  </a:moveTo>
                  <a:cubicBezTo>
                    <a:pt x="8163" y="0"/>
                    <a:pt x="8010" y="11"/>
                    <a:pt x="7861" y="27"/>
                  </a:cubicBezTo>
                  <a:cubicBezTo>
                    <a:pt x="7321" y="95"/>
                    <a:pt x="6882" y="415"/>
                    <a:pt x="6629" y="989"/>
                  </a:cubicBezTo>
                  <a:cubicBezTo>
                    <a:pt x="6444" y="1427"/>
                    <a:pt x="6343" y="1866"/>
                    <a:pt x="6309" y="2355"/>
                  </a:cubicBezTo>
                  <a:cubicBezTo>
                    <a:pt x="6292" y="2591"/>
                    <a:pt x="6275" y="2844"/>
                    <a:pt x="6191" y="3063"/>
                  </a:cubicBezTo>
                  <a:cubicBezTo>
                    <a:pt x="6131" y="3233"/>
                    <a:pt x="6048" y="3314"/>
                    <a:pt x="5948" y="3314"/>
                  </a:cubicBezTo>
                  <a:cubicBezTo>
                    <a:pt x="5879" y="3314"/>
                    <a:pt x="5802" y="3274"/>
                    <a:pt x="5719" y="3198"/>
                  </a:cubicBezTo>
                  <a:cubicBezTo>
                    <a:pt x="5305" y="2785"/>
                    <a:pt x="4776" y="2669"/>
                    <a:pt x="4243" y="2669"/>
                  </a:cubicBezTo>
                  <a:cubicBezTo>
                    <a:pt x="4167" y="2669"/>
                    <a:pt x="4091" y="2671"/>
                    <a:pt x="4015" y="2675"/>
                  </a:cubicBezTo>
                  <a:cubicBezTo>
                    <a:pt x="3492" y="2692"/>
                    <a:pt x="3256" y="2979"/>
                    <a:pt x="3273" y="3553"/>
                  </a:cubicBezTo>
                  <a:cubicBezTo>
                    <a:pt x="3273" y="3721"/>
                    <a:pt x="3273" y="3907"/>
                    <a:pt x="3340" y="4075"/>
                  </a:cubicBezTo>
                  <a:cubicBezTo>
                    <a:pt x="3458" y="4463"/>
                    <a:pt x="3593" y="4834"/>
                    <a:pt x="3745" y="5205"/>
                  </a:cubicBezTo>
                  <a:cubicBezTo>
                    <a:pt x="3796" y="5374"/>
                    <a:pt x="3863" y="5543"/>
                    <a:pt x="3695" y="5678"/>
                  </a:cubicBezTo>
                  <a:cubicBezTo>
                    <a:pt x="3623" y="5741"/>
                    <a:pt x="3556" y="5771"/>
                    <a:pt x="3487" y="5771"/>
                  </a:cubicBezTo>
                  <a:cubicBezTo>
                    <a:pt x="3409" y="5771"/>
                    <a:pt x="3329" y="5733"/>
                    <a:pt x="3239" y="5661"/>
                  </a:cubicBezTo>
                  <a:cubicBezTo>
                    <a:pt x="3020" y="5492"/>
                    <a:pt x="2817" y="5374"/>
                    <a:pt x="2598" y="5222"/>
                  </a:cubicBezTo>
                  <a:cubicBezTo>
                    <a:pt x="2274" y="4989"/>
                    <a:pt x="1938" y="4875"/>
                    <a:pt x="1613" y="4875"/>
                  </a:cubicBezTo>
                  <a:cubicBezTo>
                    <a:pt x="1092" y="4875"/>
                    <a:pt x="600" y="5167"/>
                    <a:pt x="237" y="5728"/>
                  </a:cubicBezTo>
                  <a:cubicBezTo>
                    <a:pt x="51" y="6015"/>
                    <a:pt x="1" y="6336"/>
                    <a:pt x="136" y="6622"/>
                  </a:cubicBezTo>
                  <a:cubicBezTo>
                    <a:pt x="541" y="7499"/>
                    <a:pt x="1080" y="8258"/>
                    <a:pt x="2008" y="8444"/>
                  </a:cubicBezTo>
                  <a:cubicBezTo>
                    <a:pt x="2834" y="8612"/>
                    <a:pt x="3661" y="8731"/>
                    <a:pt x="4504" y="8781"/>
                  </a:cubicBezTo>
                  <a:cubicBezTo>
                    <a:pt x="4683" y="8793"/>
                    <a:pt x="4862" y="8797"/>
                    <a:pt x="5041" y="8797"/>
                  </a:cubicBezTo>
                  <a:cubicBezTo>
                    <a:pt x="5637" y="8797"/>
                    <a:pt x="6231" y="8747"/>
                    <a:pt x="6815" y="8747"/>
                  </a:cubicBezTo>
                  <a:cubicBezTo>
                    <a:pt x="7810" y="8714"/>
                    <a:pt x="8822" y="8714"/>
                    <a:pt x="9817" y="8714"/>
                  </a:cubicBezTo>
                  <a:lnTo>
                    <a:pt x="9817" y="8697"/>
                  </a:lnTo>
                  <a:cubicBezTo>
                    <a:pt x="10525" y="8714"/>
                    <a:pt x="11251" y="8731"/>
                    <a:pt x="11976" y="8764"/>
                  </a:cubicBezTo>
                  <a:cubicBezTo>
                    <a:pt x="12040" y="8765"/>
                    <a:pt x="12103" y="8766"/>
                    <a:pt x="12167" y="8766"/>
                  </a:cubicBezTo>
                  <a:cubicBezTo>
                    <a:pt x="13145" y="8766"/>
                    <a:pt x="14092" y="8641"/>
                    <a:pt x="14995" y="8292"/>
                  </a:cubicBezTo>
                  <a:cubicBezTo>
                    <a:pt x="15231" y="8208"/>
                    <a:pt x="15484" y="8090"/>
                    <a:pt x="15670" y="7921"/>
                  </a:cubicBezTo>
                  <a:cubicBezTo>
                    <a:pt x="16091" y="7567"/>
                    <a:pt x="16108" y="7095"/>
                    <a:pt x="15737" y="6690"/>
                  </a:cubicBezTo>
                  <a:cubicBezTo>
                    <a:pt x="15636" y="6589"/>
                    <a:pt x="15501" y="6504"/>
                    <a:pt x="15383" y="6420"/>
                  </a:cubicBezTo>
                  <a:cubicBezTo>
                    <a:pt x="14928" y="6167"/>
                    <a:pt x="14422" y="6150"/>
                    <a:pt x="13949" y="6150"/>
                  </a:cubicBezTo>
                  <a:cubicBezTo>
                    <a:pt x="13859" y="6150"/>
                    <a:pt x="13784" y="6157"/>
                    <a:pt x="13705" y="6157"/>
                  </a:cubicBezTo>
                  <a:cubicBezTo>
                    <a:pt x="13665" y="6157"/>
                    <a:pt x="13623" y="6156"/>
                    <a:pt x="13578" y="6150"/>
                  </a:cubicBezTo>
                  <a:cubicBezTo>
                    <a:pt x="13376" y="6099"/>
                    <a:pt x="13308" y="5914"/>
                    <a:pt x="13460" y="5745"/>
                  </a:cubicBezTo>
                  <a:cubicBezTo>
                    <a:pt x="13561" y="5627"/>
                    <a:pt x="13696" y="5560"/>
                    <a:pt x="13814" y="5475"/>
                  </a:cubicBezTo>
                  <a:cubicBezTo>
                    <a:pt x="14067" y="5290"/>
                    <a:pt x="14388" y="5155"/>
                    <a:pt x="14455" y="4750"/>
                  </a:cubicBezTo>
                  <a:cubicBezTo>
                    <a:pt x="14557" y="4143"/>
                    <a:pt x="14422" y="3569"/>
                    <a:pt x="14051" y="3131"/>
                  </a:cubicBezTo>
                  <a:cubicBezTo>
                    <a:pt x="13864" y="2894"/>
                    <a:pt x="13630" y="2758"/>
                    <a:pt x="13358" y="2758"/>
                  </a:cubicBezTo>
                  <a:cubicBezTo>
                    <a:pt x="13262" y="2758"/>
                    <a:pt x="13161" y="2775"/>
                    <a:pt x="13055" y="2810"/>
                  </a:cubicBezTo>
                  <a:cubicBezTo>
                    <a:pt x="13027" y="2827"/>
                    <a:pt x="12997" y="2833"/>
                    <a:pt x="12966" y="2833"/>
                  </a:cubicBezTo>
                  <a:cubicBezTo>
                    <a:pt x="12904" y="2833"/>
                    <a:pt x="12836" y="2810"/>
                    <a:pt x="12769" y="2810"/>
                  </a:cubicBezTo>
                  <a:cubicBezTo>
                    <a:pt x="12651" y="2810"/>
                    <a:pt x="12533" y="2810"/>
                    <a:pt x="12431" y="2861"/>
                  </a:cubicBezTo>
                  <a:cubicBezTo>
                    <a:pt x="11925" y="3131"/>
                    <a:pt x="11335" y="3283"/>
                    <a:pt x="10964" y="3856"/>
                  </a:cubicBezTo>
                  <a:cubicBezTo>
                    <a:pt x="10930" y="3907"/>
                    <a:pt x="10863" y="3957"/>
                    <a:pt x="10812" y="3991"/>
                  </a:cubicBezTo>
                  <a:cubicBezTo>
                    <a:pt x="10764" y="4018"/>
                    <a:pt x="10719" y="4031"/>
                    <a:pt x="10679" y="4031"/>
                  </a:cubicBezTo>
                  <a:cubicBezTo>
                    <a:pt x="10594" y="4031"/>
                    <a:pt x="10532" y="3971"/>
                    <a:pt x="10509" y="3856"/>
                  </a:cubicBezTo>
                  <a:cubicBezTo>
                    <a:pt x="10492" y="3772"/>
                    <a:pt x="10509" y="3687"/>
                    <a:pt x="10509" y="3620"/>
                  </a:cubicBezTo>
                  <a:cubicBezTo>
                    <a:pt x="10610" y="3047"/>
                    <a:pt x="10525" y="2473"/>
                    <a:pt x="10391" y="1933"/>
                  </a:cubicBezTo>
                  <a:cubicBezTo>
                    <a:pt x="10222" y="1242"/>
                    <a:pt x="9918" y="584"/>
                    <a:pt x="9277" y="213"/>
                  </a:cubicBezTo>
                  <a:cubicBezTo>
                    <a:pt x="8978" y="52"/>
                    <a:pt x="8646" y="0"/>
                    <a:pt x="8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 rot="-682530">
              <a:off x="7109434" y="4724179"/>
              <a:ext cx="851688" cy="404797"/>
            </a:xfrm>
            <a:custGeom>
              <a:avLst/>
              <a:gdLst/>
              <a:ahLst/>
              <a:cxnLst/>
              <a:rect l="l" t="t" r="r" b="b"/>
              <a:pathLst>
                <a:path w="17137" h="8145" extrusionOk="0">
                  <a:moveTo>
                    <a:pt x="2952" y="6852"/>
                  </a:moveTo>
                  <a:lnTo>
                    <a:pt x="2952" y="6852"/>
                  </a:lnTo>
                  <a:cubicBezTo>
                    <a:pt x="2969" y="6869"/>
                    <a:pt x="2986" y="6886"/>
                    <a:pt x="2986" y="6902"/>
                  </a:cubicBezTo>
                  <a:cubicBezTo>
                    <a:pt x="2969" y="6886"/>
                    <a:pt x="2969" y="6869"/>
                    <a:pt x="2952" y="6852"/>
                  </a:cubicBezTo>
                  <a:close/>
                  <a:moveTo>
                    <a:pt x="7880" y="0"/>
                  </a:moveTo>
                  <a:cubicBezTo>
                    <a:pt x="7686" y="0"/>
                    <a:pt x="7484" y="32"/>
                    <a:pt x="7270" y="105"/>
                  </a:cubicBezTo>
                  <a:cubicBezTo>
                    <a:pt x="7169" y="139"/>
                    <a:pt x="7068" y="139"/>
                    <a:pt x="6966" y="156"/>
                  </a:cubicBezTo>
                  <a:cubicBezTo>
                    <a:pt x="6494" y="206"/>
                    <a:pt x="6123" y="409"/>
                    <a:pt x="5735" y="712"/>
                  </a:cubicBezTo>
                  <a:cubicBezTo>
                    <a:pt x="4959" y="1320"/>
                    <a:pt x="4689" y="2382"/>
                    <a:pt x="5061" y="3225"/>
                  </a:cubicBezTo>
                  <a:cubicBezTo>
                    <a:pt x="5128" y="3344"/>
                    <a:pt x="5212" y="3445"/>
                    <a:pt x="5246" y="3597"/>
                  </a:cubicBezTo>
                  <a:cubicBezTo>
                    <a:pt x="5280" y="3698"/>
                    <a:pt x="5280" y="3900"/>
                    <a:pt x="5212" y="3951"/>
                  </a:cubicBezTo>
                  <a:cubicBezTo>
                    <a:pt x="5143" y="4020"/>
                    <a:pt x="5064" y="4058"/>
                    <a:pt x="4989" y="4058"/>
                  </a:cubicBezTo>
                  <a:cubicBezTo>
                    <a:pt x="4917" y="4058"/>
                    <a:pt x="4848" y="4024"/>
                    <a:pt x="4791" y="3951"/>
                  </a:cubicBezTo>
                  <a:lnTo>
                    <a:pt x="4656" y="3765"/>
                  </a:lnTo>
                  <a:cubicBezTo>
                    <a:pt x="4318" y="3141"/>
                    <a:pt x="3745" y="2821"/>
                    <a:pt x="3138" y="2585"/>
                  </a:cubicBezTo>
                  <a:cubicBezTo>
                    <a:pt x="3020" y="2542"/>
                    <a:pt x="2889" y="2525"/>
                    <a:pt x="2756" y="2525"/>
                  </a:cubicBezTo>
                  <a:cubicBezTo>
                    <a:pt x="2623" y="2525"/>
                    <a:pt x="2488" y="2542"/>
                    <a:pt x="2362" y="2568"/>
                  </a:cubicBezTo>
                  <a:cubicBezTo>
                    <a:pt x="2025" y="2635"/>
                    <a:pt x="1839" y="2888"/>
                    <a:pt x="1805" y="3225"/>
                  </a:cubicBezTo>
                  <a:cubicBezTo>
                    <a:pt x="1755" y="3984"/>
                    <a:pt x="1788" y="4693"/>
                    <a:pt x="2446" y="5131"/>
                  </a:cubicBezTo>
                  <a:cubicBezTo>
                    <a:pt x="2564" y="5216"/>
                    <a:pt x="2682" y="5351"/>
                    <a:pt x="2547" y="5553"/>
                  </a:cubicBezTo>
                  <a:cubicBezTo>
                    <a:pt x="2486" y="5640"/>
                    <a:pt x="2421" y="5673"/>
                    <a:pt x="2355" y="5673"/>
                  </a:cubicBezTo>
                  <a:cubicBezTo>
                    <a:pt x="2294" y="5673"/>
                    <a:pt x="2233" y="5644"/>
                    <a:pt x="2176" y="5604"/>
                  </a:cubicBezTo>
                  <a:cubicBezTo>
                    <a:pt x="1928" y="5449"/>
                    <a:pt x="1668" y="5389"/>
                    <a:pt x="1394" y="5389"/>
                  </a:cubicBezTo>
                  <a:cubicBezTo>
                    <a:pt x="1222" y="5389"/>
                    <a:pt x="1044" y="5413"/>
                    <a:pt x="861" y="5452"/>
                  </a:cubicBezTo>
                  <a:cubicBezTo>
                    <a:pt x="405" y="5553"/>
                    <a:pt x="203" y="5755"/>
                    <a:pt x="102" y="6261"/>
                  </a:cubicBezTo>
                  <a:cubicBezTo>
                    <a:pt x="1" y="6767"/>
                    <a:pt x="119" y="7105"/>
                    <a:pt x="523" y="7223"/>
                  </a:cubicBezTo>
                  <a:cubicBezTo>
                    <a:pt x="996" y="7375"/>
                    <a:pt x="1468" y="7526"/>
                    <a:pt x="1957" y="7611"/>
                  </a:cubicBezTo>
                  <a:cubicBezTo>
                    <a:pt x="2716" y="7729"/>
                    <a:pt x="3492" y="7830"/>
                    <a:pt x="4285" y="7897"/>
                  </a:cubicBezTo>
                  <a:cubicBezTo>
                    <a:pt x="4847" y="7942"/>
                    <a:pt x="5417" y="7972"/>
                    <a:pt x="5984" y="7972"/>
                  </a:cubicBezTo>
                  <a:cubicBezTo>
                    <a:pt x="6267" y="7972"/>
                    <a:pt x="6550" y="7965"/>
                    <a:pt x="6831" y="7948"/>
                  </a:cubicBezTo>
                  <a:cubicBezTo>
                    <a:pt x="7116" y="7928"/>
                    <a:pt x="7400" y="7920"/>
                    <a:pt x="7684" y="7920"/>
                  </a:cubicBezTo>
                  <a:cubicBezTo>
                    <a:pt x="8343" y="7920"/>
                    <a:pt x="9000" y="7963"/>
                    <a:pt x="9648" y="7999"/>
                  </a:cubicBezTo>
                  <a:cubicBezTo>
                    <a:pt x="10458" y="8046"/>
                    <a:pt x="11252" y="8145"/>
                    <a:pt x="12058" y="8145"/>
                  </a:cubicBezTo>
                  <a:cubicBezTo>
                    <a:pt x="12393" y="8145"/>
                    <a:pt x="12731" y="8128"/>
                    <a:pt x="13072" y="8083"/>
                  </a:cubicBezTo>
                  <a:cubicBezTo>
                    <a:pt x="14000" y="7965"/>
                    <a:pt x="14944" y="7830"/>
                    <a:pt x="15872" y="7628"/>
                  </a:cubicBezTo>
                  <a:cubicBezTo>
                    <a:pt x="16192" y="7560"/>
                    <a:pt x="16530" y="7307"/>
                    <a:pt x="16783" y="7071"/>
                  </a:cubicBezTo>
                  <a:cubicBezTo>
                    <a:pt x="17137" y="6734"/>
                    <a:pt x="17053" y="6228"/>
                    <a:pt x="16648" y="5975"/>
                  </a:cubicBezTo>
                  <a:cubicBezTo>
                    <a:pt x="16310" y="5755"/>
                    <a:pt x="15923" y="5755"/>
                    <a:pt x="15518" y="5722"/>
                  </a:cubicBezTo>
                  <a:cubicBezTo>
                    <a:pt x="15349" y="5722"/>
                    <a:pt x="15197" y="5688"/>
                    <a:pt x="14961" y="5671"/>
                  </a:cubicBezTo>
                  <a:cubicBezTo>
                    <a:pt x="15079" y="5435"/>
                    <a:pt x="15130" y="5266"/>
                    <a:pt x="15214" y="5098"/>
                  </a:cubicBezTo>
                  <a:cubicBezTo>
                    <a:pt x="15785" y="3825"/>
                    <a:pt x="15015" y="2411"/>
                    <a:pt x="13789" y="2411"/>
                  </a:cubicBezTo>
                  <a:cubicBezTo>
                    <a:pt x="13747" y="2411"/>
                    <a:pt x="13705" y="2413"/>
                    <a:pt x="13662" y="2416"/>
                  </a:cubicBezTo>
                  <a:cubicBezTo>
                    <a:pt x="13511" y="2433"/>
                    <a:pt x="13342" y="2433"/>
                    <a:pt x="13190" y="2483"/>
                  </a:cubicBezTo>
                  <a:cubicBezTo>
                    <a:pt x="12549" y="2635"/>
                    <a:pt x="11959" y="2888"/>
                    <a:pt x="11638" y="3597"/>
                  </a:cubicBezTo>
                  <a:cubicBezTo>
                    <a:pt x="11571" y="3731"/>
                    <a:pt x="11504" y="3850"/>
                    <a:pt x="11402" y="3934"/>
                  </a:cubicBezTo>
                  <a:cubicBezTo>
                    <a:pt x="11312" y="4009"/>
                    <a:pt x="11181" y="4125"/>
                    <a:pt x="11082" y="4125"/>
                  </a:cubicBezTo>
                  <a:cubicBezTo>
                    <a:pt x="11070" y="4125"/>
                    <a:pt x="11059" y="4123"/>
                    <a:pt x="11048" y="4119"/>
                  </a:cubicBezTo>
                  <a:cubicBezTo>
                    <a:pt x="10863" y="4103"/>
                    <a:pt x="10913" y="3900"/>
                    <a:pt x="10964" y="3765"/>
                  </a:cubicBezTo>
                  <a:cubicBezTo>
                    <a:pt x="10998" y="3512"/>
                    <a:pt x="11132" y="3259"/>
                    <a:pt x="11116" y="3023"/>
                  </a:cubicBezTo>
                  <a:cubicBezTo>
                    <a:pt x="11031" y="2247"/>
                    <a:pt x="10812" y="1539"/>
                    <a:pt x="10188" y="1083"/>
                  </a:cubicBezTo>
                  <a:cubicBezTo>
                    <a:pt x="9783" y="814"/>
                    <a:pt x="9378" y="544"/>
                    <a:pt x="8957" y="308"/>
                  </a:cubicBezTo>
                  <a:cubicBezTo>
                    <a:pt x="8619" y="128"/>
                    <a:pt x="8267" y="0"/>
                    <a:pt x="7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-682530">
              <a:off x="7483977" y="4320938"/>
              <a:ext cx="964853" cy="384072"/>
            </a:xfrm>
            <a:custGeom>
              <a:avLst/>
              <a:gdLst/>
              <a:ahLst/>
              <a:cxnLst/>
              <a:rect l="l" t="t" r="r" b="b"/>
              <a:pathLst>
                <a:path w="19414" h="7728" extrusionOk="0">
                  <a:moveTo>
                    <a:pt x="8951" y="0"/>
                  </a:moveTo>
                  <a:cubicBezTo>
                    <a:pt x="8596" y="0"/>
                    <a:pt x="8228" y="70"/>
                    <a:pt x="7860" y="70"/>
                  </a:cubicBezTo>
                  <a:cubicBezTo>
                    <a:pt x="6595" y="120"/>
                    <a:pt x="5347" y="255"/>
                    <a:pt x="4133" y="728"/>
                  </a:cubicBezTo>
                  <a:cubicBezTo>
                    <a:pt x="3121" y="1116"/>
                    <a:pt x="2227" y="1756"/>
                    <a:pt x="1552" y="2667"/>
                  </a:cubicBezTo>
                  <a:cubicBezTo>
                    <a:pt x="945" y="3511"/>
                    <a:pt x="506" y="4489"/>
                    <a:pt x="118" y="5484"/>
                  </a:cubicBezTo>
                  <a:cubicBezTo>
                    <a:pt x="0" y="5838"/>
                    <a:pt x="34" y="5956"/>
                    <a:pt x="338" y="6125"/>
                  </a:cubicBezTo>
                  <a:cubicBezTo>
                    <a:pt x="945" y="6462"/>
                    <a:pt x="1552" y="6800"/>
                    <a:pt x="2058" y="7306"/>
                  </a:cubicBezTo>
                  <a:cubicBezTo>
                    <a:pt x="2109" y="7272"/>
                    <a:pt x="2142" y="7272"/>
                    <a:pt x="2159" y="7238"/>
                  </a:cubicBezTo>
                  <a:cubicBezTo>
                    <a:pt x="2227" y="7103"/>
                    <a:pt x="2294" y="6934"/>
                    <a:pt x="2378" y="6783"/>
                  </a:cubicBezTo>
                  <a:cubicBezTo>
                    <a:pt x="2884" y="5771"/>
                    <a:pt x="3374" y="4759"/>
                    <a:pt x="4268" y="4067"/>
                  </a:cubicBezTo>
                  <a:cubicBezTo>
                    <a:pt x="5077" y="3443"/>
                    <a:pt x="5870" y="2903"/>
                    <a:pt x="6848" y="2600"/>
                  </a:cubicBezTo>
                  <a:cubicBezTo>
                    <a:pt x="7569" y="2390"/>
                    <a:pt x="8290" y="2334"/>
                    <a:pt x="9007" y="2334"/>
                  </a:cubicBezTo>
                  <a:cubicBezTo>
                    <a:pt x="9498" y="2334"/>
                    <a:pt x="9988" y="2360"/>
                    <a:pt x="10474" y="2381"/>
                  </a:cubicBezTo>
                  <a:cubicBezTo>
                    <a:pt x="10845" y="2381"/>
                    <a:pt x="11250" y="2465"/>
                    <a:pt x="11621" y="2549"/>
                  </a:cubicBezTo>
                  <a:cubicBezTo>
                    <a:pt x="11959" y="2634"/>
                    <a:pt x="12313" y="2718"/>
                    <a:pt x="12616" y="2887"/>
                  </a:cubicBezTo>
                  <a:cubicBezTo>
                    <a:pt x="13510" y="3308"/>
                    <a:pt x="14354" y="3831"/>
                    <a:pt x="15096" y="4523"/>
                  </a:cubicBezTo>
                  <a:cubicBezTo>
                    <a:pt x="15905" y="5282"/>
                    <a:pt x="16614" y="6108"/>
                    <a:pt x="17103" y="7154"/>
                  </a:cubicBezTo>
                  <a:cubicBezTo>
                    <a:pt x="17154" y="7289"/>
                    <a:pt x="17238" y="7440"/>
                    <a:pt x="17356" y="7457"/>
                  </a:cubicBezTo>
                  <a:cubicBezTo>
                    <a:pt x="17744" y="7559"/>
                    <a:pt x="18199" y="7643"/>
                    <a:pt x="18655" y="7727"/>
                  </a:cubicBezTo>
                  <a:cubicBezTo>
                    <a:pt x="18705" y="7491"/>
                    <a:pt x="18739" y="7322"/>
                    <a:pt x="18756" y="7187"/>
                  </a:cubicBezTo>
                  <a:cubicBezTo>
                    <a:pt x="18840" y="6766"/>
                    <a:pt x="18891" y="6361"/>
                    <a:pt x="19144" y="6007"/>
                  </a:cubicBezTo>
                  <a:cubicBezTo>
                    <a:pt x="19414" y="5636"/>
                    <a:pt x="19414" y="5602"/>
                    <a:pt x="19178" y="5265"/>
                  </a:cubicBezTo>
                  <a:cubicBezTo>
                    <a:pt x="18705" y="4590"/>
                    <a:pt x="18216" y="3915"/>
                    <a:pt x="17710" y="3308"/>
                  </a:cubicBezTo>
                  <a:cubicBezTo>
                    <a:pt x="17373" y="2920"/>
                    <a:pt x="17019" y="2532"/>
                    <a:pt x="16597" y="2262"/>
                  </a:cubicBezTo>
                  <a:cubicBezTo>
                    <a:pt x="15416" y="1537"/>
                    <a:pt x="14185" y="896"/>
                    <a:pt x="12853" y="475"/>
                  </a:cubicBezTo>
                  <a:cubicBezTo>
                    <a:pt x="12465" y="357"/>
                    <a:pt x="12060" y="188"/>
                    <a:pt x="11638" y="137"/>
                  </a:cubicBezTo>
                  <a:cubicBezTo>
                    <a:pt x="10795" y="53"/>
                    <a:pt x="9935" y="36"/>
                    <a:pt x="9058" y="2"/>
                  </a:cubicBezTo>
                  <a:cubicBezTo>
                    <a:pt x="9022" y="1"/>
                    <a:pt x="8987" y="0"/>
                    <a:pt x="8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1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9"/>
          <p:cNvSpPr/>
          <p:nvPr/>
        </p:nvSpPr>
        <p:spPr>
          <a:xfrm>
            <a:off x="8110850" y="3234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9"/>
          <p:cNvSpPr/>
          <p:nvPr/>
        </p:nvSpPr>
        <p:spPr>
          <a:xfrm>
            <a:off x="537825" y="426892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9"/>
          <p:cNvSpPr/>
          <p:nvPr/>
        </p:nvSpPr>
        <p:spPr>
          <a:xfrm>
            <a:off x="5227988" y="485306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9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603" name="Google Shape;603;p19"/>
          <p:cNvGrpSpPr/>
          <p:nvPr/>
        </p:nvGrpSpPr>
        <p:grpSpPr>
          <a:xfrm>
            <a:off x="6788377" y="4006339"/>
            <a:ext cx="1974617" cy="1242750"/>
            <a:chOff x="6788377" y="4006339"/>
            <a:chExt cx="1974617" cy="1242750"/>
          </a:xfrm>
        </p:grpSpPr>
        <p:sp>
          <p:nvSpPr>
            <p:cNvPr id="604" name="Google Shape;604;p19"/>
            <p:cNvSpPr/>
            <p:nvPr/>
          </p:nvSpPr>
          <p:spPr>
            <a:xfrm rot="442369">
              <a:off x="6845648" y="4121501"/>
              <a:ext cx="1860076" cy="1012426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 rot="442369">
              <a:off x="6935556" y="4216967"/>
              <a:ext cx="1677782" cy="820565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 rot="442369">
              <a:off x="7642719" y="4327373"/>
              <a:ext cx="493639" cy="427600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 rot="442369">
              <a:off x="8055684" y="4322898"/>
              <a:ext cx="552170" cy="509139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 rot="442369">
              <a:off x="6941123" y="4410694"/>
              <a:ext cx="411292" cy="466836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 rot="442369">
              <a:off x="7328648" y="4637091"/>
              <a:ext cx="407174" cy="338067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 rot="442369">
              <a:off x="7498527" y="4326320"/>
              <a:ext cx="567832" cy="530412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 rot="442369">
              <a:off x="7334880" y="4486265"/>
              <a:ext cx="558305" cy="489562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 rot="442369">
              <a:off x="7379148" y="4365935"/>
              <a:ext cx="615545" cy="558628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19"/>
          <p:cNvGrpSpPr/>
          <p:nvPr/>
        </p:nvGrpSpPr>
        <p:grpSpPr>
          <a:xfrm>
            <a:off x="-357879" y="-154102"/>
            <a:ext cx="1795709" cy="1387193"/>
            <a:chOff x="-357879" y="-154102"/>
            <a:chExt cx="1795709" cy="1387193"/>
          </a:xfrm>
        </p:grpSpPr>
        <p:sp>
          <p:nvSpPr>
            <p:cNvPr id="614" name="Google Shape;614;p19"/>
            <p:cNvSpPr/>
            <p:nvPr/>
          </p:nvSpPr>
          <p:spPr>
            <a:xfrm rot="-965529">
              <a:off x="-252167" y="46135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9"/>
            <p:cNvSpPr/>
            <p:nvPr/>
          </p:nvSpPr>
          <p:spPr>
            <a:xfrm rot="-965529">
              <a:off x="-159068" y="139912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9"/>
            <p:cNvSpPr/>
            <p:nvPr/>
          </p:nvSpPr>
          <p:spPr>
            <a:xfrm rot="-965529">
              <a:off x="-178776" y="120469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 rot="-965529">
              <a:off x="564098" y="159583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 rot="-965529">
              <a:off x="366747" y="203380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9"/>
          <p:cNvGrpSpPr/>
          <p:nvPr/>
        </p:nvGrpSpPr>
        <p:grpSpPr>
          <a:xfrm>
            <a:off x="2078442" y="4223401"/>
            <a:ext cx="1940059" cy="1290660"/>
            <a:chOff x="2078442" y="4223401"/>
            <a:chExt cx="1940059" cy="1290660"/>
          </a:xfrm>
        </p:grpSpPr>
        <p:sp>
          <p:nvSpPr>
            <p:cNvPr id="620" name="Google Shape;620;p19"/>
            <p:cNvSpPr/>
            <p:nvPr/>
          </p:nvSpPr>
          <p:spPr>
            <a:xfrm rot="-796314">
              <a:off x="2158713" y="4415561"/>
              <a:ext cx="1779517" cy="906339"/>
            </a:xfrm>
            <a:custGeom>
              <a:avLst/>
              <a:gdLst/>
              <a:ahLst/>
              <a:cxnLst/>
              <a:rect l="l" t="t" r="r" b="b"/>
              <a:pathLst>
                <a:path w="42555" h="21674" extrusionOk="0">
                  <a:moveTo>
                    <a:pt x="4925" y="0"/>
                  </a:moveTo>
                  <a:cubicBezTo>
                    <a:pt x="4385" y="0"/>
                    <a:pt x="3913" y="135"/>
                    <a:pt x="3492" y="422"/>
                  </a:cubicBezTo>
                  <a:cubicBezTo>
                    <a:pt x="2867" y="810"/>
                    <a:pt x="2446" y="1518"/>
                    <a:pt x="2345" y="2328"/>
                  </a:cubicBezTo>
                  <a:cubicBezTo>
                    <a:pt x="2311" y="2564"/>
                    <a:pt x="2277" y="2868"/>
                    <a:pt x="2311" y="3205"/>
                  </a:cubicBezTo>
                  <a:cubicBezTo>
                    <a:pt x="2328" y="3408"/>
                    <a:pt x="2345" y="3593"/>
                    <a:pt x="2395" y="3795"/>
                  </a:cubicBezTo>
                  <a:lnTo>
                    <a:pt x="2395" y="3812"/>
                  </a:lnTo>
                  <a:cubicBezTo>
                    <a:pt x="2412" y="3930"/>
                    <a:pt x="2429" y="4065"/>
                    <a:pt x="2429" y="4167"/>
                  </a:cubicBezTo>
                  <a:cubicBezTo>
                    <a:pt x="2513" y="4942"/>
                    <a:pt x="2311" y="5482"/>
                    <a:pt x="1721" y="5921"/>
                  </a:cubicBezTo>
                  <a:cubicBezTo>
                    <a:pt x="0" y="7253"/>
                    <a:pt x="253" y="8720"/>
                    <a:pt x="658" y="9834"/>
                  </a:cubicBezTo>
                  <a:cubicBezTo>
                    <a:pt x="877" y="10407"/>
                    <a:pt x="1130" y="10981"/>
                    <a:pt x="1434" y="11605"/>
                  </a:cubicBezTo>
                  <a:cubicBezTo>
                    <a:pt x="1653" y="12026"/>
                    <a:pt x="1721" y="12414"/>
                    <a:pt x="1333" y="13072"/>
                  </a:cubicBezTo>
                  <a:cubicBezTo>
                    <a:pt x="978" y="13696"/>
                    <a:pt x="725" y="14337"/>
                    <a:pt x="456" y="15029"/>
                  </a:cubicBezTo>
                  <a:cubicBezTo>
                    <a:pt x="304" y="15433"/>
                    <a:pt x="236" y="15889"/>
                    <a:pt x="287" y="16412"/>
                  </a:cubicBezTo>
                  <a:cubicBezTo>
                    <a:pt x="371" y="17491"/>
                    <a:pt x="1231" y="18318"/>
                    <a:pt x="2311" y="18318"/>
                  </a:cubicBezTo>
                  <a:lnTo>
                    <a:pt x="2699" y="18318"/>
                  </a:lnTo>
                  <a:cubicBezTo>
                    <a:pt x="3188" y="18301"/>
                    <a:pt x="3711" y="18301"/>
                    <a:pt x="4284" y="18132"/>
                  </a:cubicBezTo>
                  <a:cubicBezTo>
                    <a:pt x="5229" y="17879"/>
                    <a:pt x="6190" y="17559"/>
                    <a:pt x="7084" y="17289"/>
                  </a:cubicBezTo>
                  <a:lnTo>
                    <a:pt x="7152" y="17255"/>
                  </a:lnTo>
                  <a:cubicBezTo>
                    <a:pt x="7556" y="17137"/>
                    <a:pt x="7961" y="17002"/>
                    <a:pt x="8332" y="16884"/>
                  </a:cubicBezTo>
                  <a:lnTo>
                    <a:pt x="8973" y="16698"/>
                  </a:lnTo>
                  <a:cubicBezTo>
                    <a:pt x="9732" y="16462"/>
                    <a:pt x="10525" y="16209"/>
                    <a:pt x="11301" y="15973"/>
                  </a:cubicBezTo>
                  <a:cubicBezTo>
                    <a:pt x="11587" y="16479"/>
                    <a:pt x="11925" y="17002"/>
                    <a:pt x="12397" y="17491"/>
                  </a:cubicBezTo>
                  <a:lnTo>
                    <a:pt x="12768" y="17845"/>
                  </a:lnTo>
                  <a:cubicBezTo>
                    <a:pt x="12971" y="18065"/>
                    <a:pt x="13190" y="18301"/>
                    <a:pt x="13443" y="18520"/>
                  </a:cubicBezTo>
                  <a:cubicBezTo>
                    <a:pt x="13746" y="18824"/>
                    <a:pt x="14117" y="19077"/>
                    <a:pt x="14489" y="19279"/>
                  </a:cubicBezTo>
                  <a:cubicBezTo>
                    <a:pt x="14792" y="19448"/>
                    <a:pt x="15079" y="19599"/>
                    <a:pt x="15382" y="19734"/>
                  </a:cubicBezTo>
                  <a:cubicBezTo>
                    <a:pt x="15467" y="19768"/>
                    <a:pt x="15568" y="19819"/>
                    <a:pt x="15652" y="19852"/>
                  </a:cubicBezTo>
                  <a:cubicBezTo>
                    <a:pt x="15686" y="19869"/>
                    <a:pt x="15720" y="19903"/>
                    <a:pt x="15770" y="19920"/>
                  </a:cubicBezTo>
                  <a:cubicBezTo>
                    <a:pt x="15922" y="20004"/>
                    <a:pt x="16108" y="20089"/>
                    <a:pt x="16344" y="20173"/>
                  </a:cubicBezTo>
                  <a:cubicBezTo>
                    <a:pt x="16496" y="20240"/>
                    <a:pt x="16664" y="20274"/>
                    <a:pt x="16816" y="20342"/>
                  </a:cubicBezTo>
                  <a:cubicBezTo>
                    <a:pt x="17508" y="20595"/>
                    <a:pt x="18283" y="20881"/>
                    <a:pt x="19194" y="20915"/>
                  </a:cubicBezTo>
                  <a:cubicBezTo>
                    <a:pt x="19262" y="20932"/>
                    <a:pt x="19346" y="20949"/>
                    <a:pt x="19430" y="20949"/>
                  </a:cubicBezTo>
                  <a:cubicBezTo>
                    <a:pt x="19548" y="20966"/>
                    <a:pt x="19683" y="20999"/>
                    <a:pt x="19818" y="21016"/>
                  </a:cubicBezTo>
                  <a:cubicBezTo>
                    <a:pt x="20240" y="21101"/>
                    <a:pt x="20729" y="21185"/>
                    <a:pt x="21252" y="21185"/>
                  </a:cubicBezTo>
                  <a:cubicBezTo>
                    <a:pt x="21471" y="21185"/>
                    <a:pt x="21657" y="21168"/>
                    <a:pt x="21876" y="21134"/>
                  </a:cubicBezTo>
                  <a:cubicBezTo>
                    <a:pt x="22247" y="21084"/>
                    <a:pt x="22652" y="21050"/>
                    <a:pt x="23074" y="21016"/>
                  </a:cubicBezTo>
                  <a:cubicBezTo>
                    <a:pt x="23327" y="20999"/>
                    <a:pt x="23563" y="20966"/>
                    <a:pt x="23816" y="20949"/>
                  </a:cubicBezTo>
                  <a:cubicBezTo>
                    <a:pt x="24743" y="20864"/>
                    <a:pt x="26126" y="20611"/>
                    <a:pt x="27290" y="19667"/>
                  </a:cubicBezTo>
                  <a:cubicBezTo>
                    <a:pt x="27307" y="19667"/>
                    <a:pt x="27307" y="19650"/>
                    <a:pt x="27324" y="19650"/>
                  </a:cubicBezTo>
                  <a:cubicBezTo>
                    <a:pt x="27375" y="19616"/>
                    <a:pt x="27442" y="19583"/>
                    <a:pt x="27476" y="19566"/>
                  </a:cubicBezTo>
                  <a:cubicBezTo>
                    <a:pt x="28640" y="18925"/>
                    <a:pt x="29635" y="18081"/>
                    <a:pt x="30444" y="17069"/>
                  </a:cubicBezTo>
                  <a:cubicBezTo>
                    <a:pt x="30596" y="16884"/>
                    <a:pt x="30765" y="16698"/>
                    <a:pt x="30917" y="16530"/>
                  </a:cubicBezTo>
                  <a:cubicBezTo>
                    <a:pt x="31338" y="16901"/>
                    <a:pt x="31760" y="17306"/>
                    <a:pt x="32198" y="17744"/>
                  </a:cubicBezTo>
                  <a:lnTo>
                    <a:pt x="32890" y="18436"/>
                  </a:lnTo>
                  <a:lnTo>
                    <a:pt x="32924" y="18469"/>
                  </a:lnTo>
                  <a:cubicBezTo>
                    <a:pt x="33295" y="18840"/>
                    <a:pt x="33683" y="19228"/>
                    <a:pt x="34104" y="19599"/>
                  </a:cubicBezTo>
                  <a:cubicBezTo>
                    <a:pt x="34745" y="20207"/>
                    <a:pt x="35336" y="20713"/>
                    <a:pt x="35892" y="21168"/>
                  </a:cubicBezTo>
                  <a:cubicBezTo>
                    <a:pt x="36314" y="21505"/>
                    <a:pt x="36887" y="21674"/>
                    <a:pt x="37444" y="21674"/>
                  </a:cubicBezTo>
                  <a:lnTo>
                    <a:pt x="37528" y="21674"/>
                  </a:lnTo>
                  <a:cubicBezTo>
                    <a:pt x="38996" y="21623"/>
                    <a:pt x="40311" y="20274"/>
                    <a:pt x="40345" y="18807"/>
                  </a:cubicBezTo>
                  <a:cubicBezTo>
                    <a:pt x="40345" y="18301"/>
                    <a:pt x="40345" y="17795"/>
                    <a:pt x="40311" y="17306"/>
                  </a:cubicBezTo>
                  <a:lnTo>
                    <a:pt x="40294" y="16867"/>
                  </a:lnTo>
                  <a:cubicBezTo>
                    <a:pt x="40277" y="15703"/>
                    <a:pt x="40564" y="15265"/>
                    <a:pt x="40901" y="14944"/>
                  </a:cubicBezTo>
                  <a:cubicBezTo>
                    <a:pt x="41188" y="14674"/>
                    <a:pt x="41441" y="14354"/>
                    <a:pt x="41694" y="13966"/>
                  </a:cubicBezTo>
                  <a:cubicBezTo>
                    <a:pt x="41897" y="13662"/>
                    <a:pt x="42150" y="13258"/>
                    <a:pt x="42285" y="12735"/>
                  </a:cubicBezTo>
                  <a:cubicBezTo>
                    <a:pt x="42554" y="11655"/>
                    <a:pt x="42318" y="10491"/>
                    <a:pt x="41627" y="9479"/>
                  </a:cubicBezTo>
                  <a:cubicBezTo>
                    <a:pt x="41171" y="8788"/>
                    <a:pt x="41053" y="8147"/>
                    <a:pt x="41222" y="7388"/>
                  </a:cubicBezTo>
                  <a:cubicBezTo>
                    <a:pt x="41323" y="6882"/>
                    <a:pt x="41374" y="6376"/>
                    <a:pt x="41391" y="5921"/>
                  </a:cubicBezTo>
                  <a:cubicBezTo>
                    <a:pt x="41407" y="5735"/>
                    <a:pt x="41407" y="5550"/>
                    <a:pt x="41424" y="5364"/>
                  </a:cubicBezTo>
                  <a:cubicBezTo>
                    <a:pt x="41576" y="3947"/>
                    <a:pt x="40665" y="3070"/>
                    <a:pt x="40362" y="2783"/>
                  </a:cubicBezTo>
                  <a:cubicBezTo>
                    <a:pt x="39940" y="2379"/>
                    <a:pt x="39434" y="2159"/>
                    <a:pt x="38861" y="2159"/>
                  </a:cubicBezTo>
                  <a:cubicBezTo>
                    <a:pt x="38692" y="2159"/>
                    <a:pt x="38540" y="2193"/>
                    <a:pt x="38372" y="2210"/>
                  </a:cubicBezTo>
                  <a:cubicBezTo>
                    <a:pt x="37191" y="2463"/>
                    <a:pt x="36229" y="2733"/>
                    <a:pt x="35268" y="3323"/>
                  </a:cubicBezTo>
                  <a:cubicBezTo>
                    <a:pt x="34964" y="3509"/>
                    <a:pt x="34627" y="3728"/>
                    <a:pt x="34205" y="3964"/>
                  </a:cubicBezTo>
                  <a:cubicBezTo>
                    <a:pt x="34138" y="3998"/>
                    <a:pt x="34071" y="4015"/>
                    <a:pt x="34003" y="4065"/>
                  </a:cubicBezTo>
                  <a:cubicBezTo>
                    <a:pt x="33902" y="4133"/>
                    <a:pt x="33750" y="4183"/>
                    <a:pt x="33615" y="4268"/>
                  </a:cubicBezTo>
                  <a:cubicBezTo>
                    <a:pt x="33278" y="4470"/>
                    <a:pt x="32957" y="4656"/>
                    <a:pt x="32637" y="4858"/>
                  </a:cubicBezTo>
                  <a:lnTo>
                    <a:pt x="32620" y="4892"/>
                  </a:lnTo>
                  <a:cubicBezTo>
                    <a:pt x="32232" y="5111"/>
                    <a:pt x="31861" y="5330"/>
                    <a:pt x="31473" y="5566"/>
                  </a:cubicBezTo>
                  <a:cubicBezTo>
                    <a:pt x="31304" y="5330"/>
                    <a:pt x="31170" y="5094"/>
                    <a:pt x="30967" y="4892"/>
                  </a:cubicBezTo>
                  <a:cubicBezTo>
                    <a:pt x="30107" y="3829"/>
                    <a:pt x="29061" y="3171"/>
                    <a:pt x="28150" y="2699"/>
                  </a:cubicBezTo>
                  <a:cubicBezTo>
                    <a:pt x="26869" y="1991"/>
                    <a:pt x="25553" y="1518"/>
                    <a:pt x="24204" y="1215"/>
                  </a:cubicBezTo>
                  <a:cubicBezTo>
                    <a:pt x="23394" y="1029"/>
                    <a:pt x="22584" y="1029"/>
                    <a:pt x="21893" y="1029"/>
                  </a:cubicBezTo>
                  <a:lnTo>
                    <a:pt x="21252" y="1029"/>
                  </a:lnTo>
                  <a:cubicBezTo>
                    <a:pt x="20476" y="1029"/>
                    <a:pt x="19565" y="1046"/>
                    <a:pt x="18655" y="1282"/>
                  </a:cubicBezTo>
                  <a:cubicBezTo>
                    <a:pt x="17356" y="1620"/>
                    <a:pt x="15703" y="2041"/>
                    <a:pt x="14303" y="3003"/>
                  </a:cubicBezTo>
                  <a:cubicBezTo>
                    <a:pt x="13662" y="3424"/>
                    <a:pt x="13072" y="3880"/>
                    <a:pt x="12549" y="4420"/>
                  </a:cubicBezTo>
                  <a:cubicBezTo>
                    <a:pt x="12330" y="4251"/>
                    <a:pt x="12127" y="4082"/>
                    <a:pt x="11942" y="3914"/>
                  </a:cubicBezTo>
                  <a:cubicBezTo>
                    <a:pt x="10845" y="3003"/>
                    <a:pt x="9563" y="1957"/>
                    <a:pt x="8062" y="1147"/>
                  </a:cubicBezTo>
                  <a:cubicBezTo>
                    <a:pt x="7978" y="1114"/>
                    <a:pt x="7759" y="979"/>
                    <a:pt x="7759" y="979"/>
                  </a:cubicBezTo>
                  <a:cubicBezTo>
                    <a:pt x="7202" y="675"/>
                    <a:pt x="6544" y="304"/>
                    <a:pt x="5769" y="102"/>
                  </a:cubicBezTo>
                  <a:cubicBezTo>
                    <a:pt x="5465" y="17"/>
                    <a:pt x="5195" y="0"/>
                    <a:pt x="4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9"/>
            <p:cNvSpPr/>
            <p:nvPr/>
          </p:nvSpPr>
          <p:spPr>
            <a:xfrm rot="-796314">
              <a:off x="2222231" y="4466083"/>
              <a:ext cx="1653982" cy="793433"/>
            </a:xfrm>
            <a:custGeom>
              <a:avLst/>
              <a:gdLst/>
              <a:ahLst/>
              <a:cxnLst/>
              <a:rect l="l" t="t" r="r" b="b"/>
              <a:pathLst>
                <a:path w="39553" h="18974" extrusionOk="0">
                  <a:moveTo>
                    <a:pt x="14439" y="3136"/>
                  </a:moveTo>
                  <a:cubicBezTo>
                    <a:pt x="14439" y="3507"/>
                    <a:pt x="14455" y="3726"/>
                    <a:pt x="14455" y="3962"/>
                  </a:cubicBezTo>
                  <a:cubicBezTo>
                    <a:pt x="14405" y="4823"/>
                    <a:pt x="14135" y="5615"/>
                    <a:pt x="13562" y="6290"/>
                  </a:cubicBezTo>
                  <a:cubicBezTo>
                    <a:pt x="13292" y="6627"/>
                    <a:pt x="13005" y="6931"/>
                    <a:pt x="12685" y="7218"/>
                  </a:cubicBezTo>
                  <a:cubicBezTo>
                    <a:pt x="12272" y="7556"/>
                    <a:pt x="11809" y="7753"/>
                    <a:pt x="11238" y="7753"/>
                  </a:cubicBezTo>
                  <a:cubicBezTo>
                    <a:pt x="11155" y="7753"/>
                    <a:pt x="11069" y="7749"/>
                    <a:pt x="10981" y="7741"/>
                  </a:cubicBezTo>
                  <a:cubicBezTo>
                    <a:pt x="11065" y="7066"/>
                    <a:pt x="11352" y="6492"/>
                    <a:pt x="11605" y="5902"/>
                  </a:cubicBezTo>
                  <a:cubicBezTo>
                    <a:pt x="11875" y="5295"/>
                    <a:pt x="12195" y="4772"/>
                    <a:pt x="12685" y="4317"/>
                  </a:cubicBezTo>
                  <a:cubicBezTo>
                    <a:pt x="13174" y="3861"/>
                    <a:pt x="13713" y="3507"/>
                    <a:pt x="14439" y="3136"/>
                  </a:cubicBezTo>
                  <a:close/>
                  <a:moveTo>
                    <a:pt x="18441" y="1915"/>
                  </a:moveTo>
                  <a:cubicBezTo>
                    <a:pt x="18641" y="1915"/>
                    <a:pt x="18704" y="2017"/>
                    <a:pt x="18756" y="2293"/>
                  </a:cubicBezTo>
                  <a:cubicBezTo>
                    <a:pt x="18925" y="3389"/>
                    <a:pt x="18773" y="4452"/>
                    <a:pt x="18284" y="5480"/>
                  </a:cubicBezTo>
                  <a:cubicBezTo>
                    <a:pt x="17728" y="6712"/>
                    <a:pt x="16884" y="7690"/>
                    <a:pt x="15973" y="8668"/>
                  </a:cubicBezTo>
                  <a:cubicBezTo>
                    <a:pt x="15214" y="9478"/>
                    <a:pt x="14388" y="10271"/>
                    <a:pt x="13393" y="10827"/>
                  </a:cubicBezTo>
                  <a:cubicBezTo>
                    <a:pt x="12870" y="11131"/>
                    <a:pt x="12330" y="11418"/>
                    <a:pt x="11791" y="11704"/>
                  </a:cubicBezTo>
                  <a:cubicBezTo>
                    <a:pt x="11666" y="11762"/>
                    <a:pt x="11531" y="11792"/>
                    <a:pt x="11394" y="11792"/>
                  </a:cubicBezTo>
                  <a:cubicBezTo>
                    <a:pt x="11289" y="11792"/>
                    <a:pt x="11184" y="11774"/>
                    <a:pt x="11082" y="11738"/>
                  </a:cubicBezTo>
                  <a:cubicBezTo>
                    <a:pt x="10863" y="11215"/>
                    <a:pt x="10728" y="9242"/>
                    <a:pt x="10897" y="8736"/>
                  </a:cubicBezTo>
                  <a:cubicBezTo>
                    <a:pt x="12246" y="8567"/>
                    <a:pt x="13174" y="7690"/>
                    <a:pt x="13950" y="6661"/>
                  </a:cubicBezTo>
                  <a:cubicBezTo>
                    <a:pt x="14776" y="5582"/>
                    <a:pt x="15029" y="4334"/>
                    <a:pt x="14827" y="2951"/>
                  </a:cubicBezTo>
                  <a:cubicBezTo>
                    <a:pt x="15164" y="2799"/>
                    <a:pt x="15467" y="2647"/>
                    <a:pt x="15788" y="2546"/>
                  </a:cubicBezTo>
                  <a:cubicBezTo>
                    <a:pt x="16159" y="2428"/>
                    <a:pt x="16547" y="2310"/>
                    <a:pt x="16918" y="2208"/>
                  </a:cubicBezTo>
                  <a:cubicBezTo>
                    <a:pt x="17340" y="2107"/>
                    <a:pt x="17778" y="2006"/>
                    <a:pt x="18234" y="1939"/>
                  </a:cubicBezTo>
                  <a:cubicBezTo>
                    <a:pt x="18316" y="1924"/>
                    <a:pt x="18384" y="1915"/>
                    <a:pt x="18441" y="1915"/>
                  </a:cubicBezTo>
                  <a:close/>
                  <a:moveTo>
                    <a:pt x="7068" y="2748"/>
                  </a:moveTo>
                  <a:lnTo>
                    <a:pt x="7068" y="2748"/>
                  </a:lnTo>
                  <a:cubicBezTo>
                    <a:pt x="7321" y="2917"/>
                    <a:pt x="7523" y="3018"/>
                    <a:pt x="7692" y="3170"/>
                  </a:cubicBezTo>
                  <a:cubicBezTo>
                    <a:pt x="8620" y="3895"/>
                    <a:pt x="9547" y="4654"/>
                    <a:pt x="10441" y="5396"/>
                  </a:cubicBezTo>
                  <a:cubicBezTo>
                    <a:pt x="10559" y="5480"/>
                    <a:pt x="10644" y="5582"/>
                    <a:pt x="10745" y="5700"/>
                  </a:cubicBezTo>
                  <a:cubicBezTo>
                    <a:pt x="10897" y="5868"/>
                    <a:pt x="10947" y="6054"/>
                    <a:pt x="10829" y="6290"/>
                  </a:cubicBezTo>
                  <a:cubicBezTo>
                    <a:pt x="10694" y="6509"/>
                    <a:pt x="10610" y="6762"/>
                    <a:pt x="10509" y="7015"/>
                  </a:cubicBezTo>
                  <a:cubicBezTo>
                    <a:pt x="9969" y="6897"/>
                    <a:pt x="9564" y="6594"/>
                    <a:pt x="9126" y="6374"/>
                  </a:cubicBezTo>
                  <a:cubicBezTo>
                    <a:pt x="8956" y="6278"/>
                    <a:pt x="8787" y="6198"/>
                    <a:pt x="8612" y="6198"/>
                  </a:cubicBezTo>
                  <a:cubicBezTo>
                    <a:pt x="8543" y="6198"/>
                    <a:pt x="8472" y="6211"/>
                    <a:pt x="8400" y="6239"/>
                  </a:cubicBezTo>
                  <a:cubicBezTo>
                    <a:pt x="8282" y="6290"/>
                    <a:pt x="8164" y="6408"/>
                    <a:pt x="8063" y="6509"/>
                  </a:cubicBezTo>
                  <a:cubicBezTo>
                    <a:pt x="8164" y="6594"/>
                    <a:pt x="8249" y="6729"/>
                    <a:pt x="8367" y="6796"/>
                  </a:cubicBezTo>
                  <a:cubicBezTo>
                    <a:pt x="8873" y="7066"/>
                    <a:pt x="9396" y="7336"/>
                    <a:pt x="9918" y="7606"/>
                  </a:cubicBezTo>
                  <a:cubicBezTo>
                    <a:pt x="10340" y="7825"/>
                    <a:pt x="10323" y="7825"/>
                    <a:pt x="10273" y="8263"/>
                  </a:cubicBezTo>
                  <a:cubicBezTo>
                    <a:pt x="10239" y="8601"/>
                    <a:pt x="10188" y="8938"/>
                    <a:pt x="10222" y="9275"/>
                  </a:cubicBezTo>
                  <a:cubicBezTo>
                    <a:pt x="10222" y="9596"/>
                    <a:pt x="10087" y="9781"/>
                    <a:pt x="9800" y="9866"/>
                  </a:cubicBezTo>
                  <a:cubicBezTo>
                    <a:pt x="9143" y="10085"/>
                    <a:pt x="8502" y="10287"/>
                    <a:pt x="7861" y="10507"/>
                  </a:cubicBezTo>
                  <a:cubicBezTo>
                    <a:pt x="7490" y="10625"/>
                    <a:pt x="7287" y="10861"/>
                    <a:pt x="7152" y="11299"/>
                  </a:cubicBezTo>
                  <a:cubicBezTo>
                    <a:pt x="7242" y="11389"/>
                    <a:pt x="7326" y="11417"/>
                    <a:pt x="7410" y="11417"/>
                  </a:cubicBezTo>
                  <a:cubicBezTo>
                    <a:pt x="7529" y="11417"/>
                    <a:pt x="7647" y="11360"/>
                    <a:pt x="7776" y="11350"/>
                  </a:cubicBezTo>
                  <a:cubicBezTo>
                    <a:pt x="8029" y="11232"/>
                    <a:pt x="8282" y="11114"/>
                    <a:pt x="8552" y="11013"/>
                  </a:cubicBezTo>
                  <a:cubicBezTo>
                    <a:pt x="9075" y="10844"/>
                    <a:pt x="9615" y="10675"/>
                    <a:pt x="10205" y="10473"/>
                  </a:cubicBezTo>
                  <a:cubicBezTo>
                    <a:pt x="10458" y="11131"/>
                    <a:pt x="10323" y="11805"/>
                    <a:pt x="10391" y="12463"/>
                  </a:cubicBezTo>
                  <a:cubicBezTo>
                    <a:pt x="9868" y="12868"/>
                    <a:pt x="9227" y="12868"/>
                    <a:pt x="8670" y="13054"/>
                  </a:cubicBezTo>
                  <a:cubicBezTo>
                    <a:pt x="7945" y="13290"/>
                    <a:pt x="7203" y="13475"/>
                    <a:pt x="6461" y="13711"/>
                  </a:cubicBezTo>
                  <a:cubicBezTo>
                    <a:pt x="6301" y="13756"/>
                    <a:pt x="6197" y="13786"/>
                    <a:pt x="6116" y="13786"/>
                  </a:cubicBezTo>
                  <a:cubicBezTo>
                    <a:pt x="5984" y="13786"/>
                    <a:pt x="5916" y="13706"/>
                    <a:pt x="5769" y="13475"/>
                  </a:cubicBezTo>
                  <a:cubicBezTo>
                    <a:pt x="5364" y="12868"/>
                    <a:pt x="5246" y="12210"/>
                    <a:pt x="5668" y="11552"/>
                  </a:cubicBezTo>
                  <a:cubicBezTo>
                    <a:pt x="6039" y="10962"/>
                    <a:pt x="6191" y="10287"/>
                    <a:pt x="6360" y="9630"/>
                  </a:cubicBezTo>
                  <a:cubicBezTo>
                    <a:pt x="6528" y="9006"/>
                    <a:pt x="6427" y="8398"/>
                    <a:pt x="6174" y="7808"/>
                  </a:cubicBezTo>
                  <a:cubicBezTo>
                    <a:pt x="5938" y="7268"/>
                    <a:pt x="5769" y="6745"/>
                    <a:pt x="5955" y="6172"/>
                  </a:cubicBezTo>
                  <a:cubicBezTo>
                    <a:pt x="6022" y="6003"/>
                    <a:pt x="6090" y="5835"/>
                    <a:pt x="6174" y="5700"/>
                  </a:cubicBezTo>
                  <a:cubicBezTo>
                    <a:pt x="6697" y="4806"/>
                    <a:pt x="7135" y="3895"/>
                    <a:pt x="7068" y="2748"/>
                  </a:cubicBezTo>
                  <a:close/>
                  <a:moveTo>
                    <a:pt x="3267" y="767"/>
                  </a:moveTo>
                  <a:cubicBezTo>
                    <a:pt x="3356" y="767"/>
                    <a:pt x="3454" y="780"/>
                    <a:pt x="3560" y="808"/>
                  </a:cubicBezTo>
                  <a:cubicBezTo>
                    <a:pt x="3914" y="910"/>
                    <a:pt x="4251" y="1028"/>
                    <a:pt x="4572" y="1180"/>
                  </a:cubicBezTo>
                  <a:cubicBezTo>
                    <a:pt x="5095" y="1433"/>
                    <a:pt x="5584" y="1736"/>
                    <a:pt x="6090" y="2006"/>
                  </a:cubicBezTo>
                  <a:cubicBezTo>
                    <a:pt x="6427" y="2192"/>
                    <a:pt x="6545" y="2495"/>
                    <a:pt x="6562" y="2849"/>
                  </a:cubicBezTo>
                  <a:cubicBezTo>
                    <a:pt x="6629" y="3726"/>
                    <a:pt x="6225" y="4435"/>
                    <a:pt x="5719" y="5143"/>
                  </a:cubicBezTo>
                  <a:cubicBezTo>
                    <a:pt x="5516" y="5076"/>
                    <a:pt x="5297" y="4991"/>
                    <a:pt x="5145" y="4941"/>
                  </a:cubicBezTo>
                  <a:cubicBezTo>
                    <a:pt x="4981" y="4903"/>
                    <a:pt x="4826" y="4884"/>
                    <a:pt x="4666" y="4884"/>
                  </a:cubicBezTo>
                  <a:cubicBezTo>
                    <a:pt x="4613" y="4884"/>
                    <a:pt x="4559" y="4886"/>
                    <a:pt x="4504" y="4890"/>
                  </a:cubicBezTo>
                  <a:cubicBezTo>
                    <a:pt x="4403" y="4907"/>
                    <a:pt x="4251" y="5042"/>
                    <a:pt x="4251" y="5093"/>
                  </a:cubicBezTo>
                  <a:cubicBezTo>
                    <a:pt x="4234" y="5177"/>
                    <a:pt x="4352" y="5329"/>
                    <a:pt x="4437" y="5379"/>
                  </a:cubicBezTo>
                  <a:cubicBezTo>
                    <a:pt x="4656" y="5480"/>
                    <a:pt x="4892" y="5514"/>
                    <a:pt x="5095" y="5599"/>
                  </a:cubicBezTo>
                  <a:cubicBezTo>
                    <a:pt x="5348" y="5683"/>
                    <a:pt x="5483" y="5868"/>
                    <a:pt x="5398" y="6138"/>
                  </a:cubicBezTo>
                  <a:cubicBezTo>
                    <a:pt x="5196" y="6729"/>
                    <a:pt x="5364" y="7285"/>
                    <a:pt x="5584" y="7825"/>
                  </a:cubicBezTo>
                  <a:cubicBezTo>
                    <a:pt x="6022" y="8955"/>
                    <a:pt x="5854" y="10034"/>
                    <a:pt x="5230" y="10996"/>
                  </a:cubicBezTo>
                  <a:cubicBezTo>
                    <a:pt x="4724" y="11805"/>
                    <a:pt x="4690" y="12581"/>
                    <a:pt x="5061" y="13408"/>
                  </a:cubicBezTo>
                  <a:cubicBezTo>
                    <a:pt x="5145" y="13593"/>
                    <a:pt x="5196" y="13762"/>
                    <a:pt x="5314" y="13998"/>
                  </a:cubicBezTo>
                  <a:cubicBezTo>
                    <a:pt x="4892" y="14167"/>
                    <a:pt x="4504" y="14319"/>
                    <a:pt x="4133" y="14437"/>
                  </a:cubicBezTo>
                  <a:cubicBezTo>
                    <a:pt x="3284" y="14699"/>
                    <a:pt x="2448" y="15018"/>
                    <a:pt x="1549" y="15018"/>
                  </a:cubicBezTo>
                  <a:cubicBezTo>
                    <a:pt x="1466" y="15018"/>
                    <a:pt x="1383" y="15016"/>
                    <a:pt x="1300" y="15010"/>
                  </a:cubicBezTo>
                  <a:cubicBezTo>
                    <a:pt x="794" y="14976"/>
                    <a:pt x="676" y="14875"/>
                    <a:pt x="794" y="14403"/>
                  </a:cubicBezTo>
                  <a:cubicBezTo>
                    <a:pt x="895" y="13947"/>
                    <a:pt x="1063" y="13509"/>
                    <a:pt x="1300" y="13104"/>
                  </a:cubicBezTo>
                  <a:cubicBezTo>
                    <a:pt x="1637" y="12531"/>
                    <a:pt x="1907" y="11940"/>
                    <a:pt x="1974" y="11266"/>
                  </a:cubicBezTo>
                  <a:cubicBezTo>
                    <a:pt x="2025" y="10844"/>
                    <a:pt x="1974" y="10389"/>
                    <a:pt x="1856" y="10001"/>
                  </a:cubicBezTo>
                  <a:cubicBezTo>
                    <a:pt x="1637" y="9360"/>
                    <a:pt x="1316" y="8753"/>
                    <a:pt x="1047" y="8112"/>
                  </a:cubicBezTo>
                  <a:cubicBezTo>
                    <a:pt x="962" y="7909"/>
                    <a:pt x="878" y="7690"/>
                    <a:pt x="810" y="7471"/>
                  </a:cubicBezTo>
                  <a:cubicBezTo>
                    <a:pt x="709" y="6998"/>
                    <a:pt x="810" y="6627"/>
                    <a:pt x="1215" y="6324"/>
                  </a:cubicBezTo>
                  <a:cubicBezTo>
                    <a:pt x="1401" y="6172"/>
                    <a:pt x="1569" y="5986"/>
                    <a:pt x="1772" y="5818"/>
                  </a:cubicBezTo>
                  <a:cubicBezTo>
                    <a:pt x="2565" y="5059"/>
                    <a:pt x="2834" y="4114"/>
                    <a:pt x="2801" y="3035"/>
                  </a:cubicBezTo>
                  <a:cubicBezTo>
                    <a:pt x="2784" y="2664"/>
                    <a:pt x="2716" y="2293"/>
                    <a:pt x="2666" y="1922"/>
                  </a:cubicBezTo>
                  <a:cubicBezTo>
                    <a:pt x="2649" y="1787"/>
                    <a:pt x="2632" y="1652"/>
                    <a:pt x="2632" y="1500"/>
                  </a:cubicBezTo>
                  <a:cubicBezTo>
                    <a:pt x="2646" y="1032"/>
                    <a:pt x="2873" y="767"/>
                    <a:pt x="3267" y="767"/>
                  </a:cubicBezTo>
                  <a:close/>
                  <a:moveTo>
                    <a:pt x="33211" y="4603"/>
                  </a:moveTo>
                  <a:cubicBezTo>
                    <a:pt x="33447" y="5076"/>
                    <a:pt x="33666" y="5514"/>
                    <a:pt x="33869" y="5919"/>
                  </a:cubicBezTo>
                  <a:cubicBezTo>
                    <a:pt x="34071" y="6374"/>
                    <a:pt x="34021" y="6813"/>
                    <a:pt x="33987" y="7251"/>
                  </a:cubicBezTo>
                  <a:cubicBezTo>
                    <a:pt x="33936" y="7892"/>
                    <a:pt x="33869" y="8500"/>
                    <a:pt x="33869" y="9124"/>
                  </a:cubicBezTo>
                  <a:cubicBezTo>
                    <a:pt x="33869" y="9461"/>
                    <a:pt x="33936" y="9832"/>
                    <a:pt x="34071" y="10169"/>
                  </a:cubicBezTo>
                  <a:cubicBezTo>
                    <a:pt x="34324" y="10861"/>
                    <a:pt x="34274" y="11485"/>
                    <a:pt x="33717" y="12042"/>
                  </a:cubicBezTo>
                  <a:cubicBezTo>
                    <a:pt x="33194" y="12581"/>
                    <a:pt x="32992" y="13307"/>
                    <a:pt x="32840" y="14015"/>
                  </a:cubicBezTo>
                  <a:cubicBezTo>
                    <a:pt x="32756" y="14420"/>
                    <a:pt x="32688" y="14825"/>
                    <a:pt x="32604" y="15280"/>
                  </a:cubicBezTo>
                  <a:cubicBezTo>
                    <a:pt x="32014" y="14926"/>
                    <a:pt x="31558" y="14437"/>
                    <a:pt x="31086" y="13964"/>
                  </a:cubicBezTo>
                  <a:cubicBezTo>
                    <a:pt x="30597" y="13475"/>
                    <a:pt x="30074" y="13054"/>
                    <a:pt x="29551" y="12564"/>
                  </a:cubicBezTo>
                  <a:cubicBezTo>
                    <a:pt x="29619" y="12295"/>
                    <a:pt x="29703" y="11991"/>
                    <a:pt x="29753" y="11704"/>
                  </a:cubicBezTo>
                  <a:cubicBezTo>
                    <a:pt x="30597" y="11738"/>
                    <a:pt x="31221" y="12244"/>
                    <a:pt x="31912" y="12531"/>
                  </a:cubicBezTo>
                  <a:cubicBezTo>
                    <a:pt x="32317" y="12244"/>
                    <a:pt x="32351" y="12075"/>
                    <a:pt x="32014" y="11856"/>
                  </a:cubicBezTo>
                  <a:cubicBezTo>
                    <a:pt x="31609" y="11569"/>
                    <a:pt x="31170" y="11367"/>
                    <a:pt x="30749" y="11148"/>
                  </a:cubicBezTo>
                  <a:cubicBezTo>
                    <a:pt x="30512" y="11046"/>
                    <a:pt x="30259" y="10979"/>
                    <a:pt x="30006" y="10895"/>
                  </a:cubicBezTo>
                  <a:cubicBezTo>
                    <a:pt x="30040" y="10271"/>
                    <a:pt x="30074" y="9680"/>
                    <a:pt x="30125" y="9022"/>
                  </a:cubicBezTo>
                  <a:cubicBezTo>
                    <a:pt x="30681" y="8820"/>
                    <a:pt x="31271" y="8567"/>
                    <a:pt x="31862" y="8331"/>
                  </a:cubicBezTo>
                  <a:cubicBezTo>
                    <a:pt x="32250" y="8179"/>
                    <a:pt x="32621" y="8027"/>
                    <a:pt x="33009" y="7859"/>
                  </a:cubicBezTo>
                  <a:cubicBezTo>
                    <a:pt x="33110" y="7825"/>
                    <a:pt x="33160" y="7690"/>
                    <a:pt x="33245" y="7606"/>
                  </a:cubicBezTo>
                  <a:cubicBezTo>
                    <a:pt x="33127" y="7555"/>
                    <a:pt x="33026" y="7437"/>
                    <a:pt x="32907" y="7420"/>
                  </a:cubicBezTo>
                  <a:cubicBezTo>
                    <a:pt x="32887" y="7417"/>
                    <a:pt x="32866" y="7416"/>
                    <a:pt x="32845" y="7416"/>
                  </a:cubicBezTo>
                  <a:cubicBezTo>
                    <a:pt x="32747" y="7416"/>
                    <a:pt x="32647" y="7446"/>
                    <a:pt x="32536" y="7488"/>
                  </a:cubicBezTo>
                  <a:cubicBezTo>
                    <a:pt x="31963" y="7690"/>
                    <a:pt x="31373" y="7909"/>
                    <a:pt x="30765" y="8095"/>
                  </a:cubicBezTo>
                  <a:cubicBezTo>
                    <a:pt x="30580" y="8179"/>
                    <a:pt x="30378" y="8230"/>
                    <a:pt x="30125" y="8280"/>
                  </a:cubicBezTo>
                  <a:cubicBezTo>
                    <a:pt x="29973" y="7690"/>
                    <a:pt x="29838" y="7167"/>
                    <a:pt x="29703" y="6627"/>
                  </a:cubicBezTo>
                  <a:cubicBezTo>
                    <a:pt x="30883" y="5936"/>
                    <a:pt x="32030" y="5295"/>
                    <a:pt x="33211" y="4603"/>
                  </a:cubicBezTo>
                  <a:close/>
                  <a:moveTo>
                    <a:pt x="20727" y="1816"/>
                  </a:moveTo>
                  <a:cubicBezTo>
                    <a:pt x="21807" y="1816"/>
                    <a:pt x="22806" y="2158"/>
                    <a:pt x="23850" y="2411"/>
                  </a:cubicBezTo>
                  <a:cubicBezTo>
                    <a:pt x="24002" y="2428"/>
                    <a:pt x="24137" y="2512"/>
                    <a:pt x="24255" y="2546"/>
                  </a:cubicBezTo>
                  <a:cubicBezTo>
                    <a:pt x="24609" y="2681"/>
                    <a:pt x="24828" y="2934"/>
                    <a:pt x="24896" y="3338"/>
                  </a:cubicBezTo>
                  <a:cubicBezTo>
                    <a:pt x="24980" y="3962"/>
                    <a:pt x="24946" y="4570"/>
                    <a:pt x="24896" y="5211"/>
                  </a:cubicBezTo>
                  <a:cubicBezTo>
                    <a:pt x="24778" y="6290"/>
                    <a:pt x="24356" y="7251"/>
                    <a:pt x="23968" y="8230"/>
                  </a:cubicBezTo>
                  <a:cubicBezTo>
                    <a:pt x="23800" y="8668"/>
                    <a:pt x="23496" y="9073"/>
                    <a:pt x="23226" y="9461"/>
                  </a:cubicBezTo>
                  <a:cubicBezTo>
                    <a:pt x="22720" y="10220"/>
                    <a:pt x="22282" y="11030"/>
                    <a:pt x="21624" y="11687"/>
                  </a:cubicBezTo>
                  <a:cubicBezTo>
                    <a:pt x="21371" y="11957"/>
                    <a:pt x="21101" y="12210"/>
                    <a:pt x="20797" y="12446"/>
                  </a:cubicBezTo>
                  <a:cubicBezTo>
                    <a:pt x="19246" y="13610"/>
                    <a:pt x="17626" y="14690"/>
                    <a:pt x="15805" y="15449"/>
                  </a:cubicBezTo>
                  <a:cubicBezTo>
                    <a:pt x="15265" y="15685"/>
                    <a:pt x="14708" y="15988"/>
                    <a:pt x="14084" y="16005"/>
                  </a:cubicBezTo>
                  <a:cubicBezTo>
                    <a:pt x="14043" y="16008"/>
                    <a:pt x="14003" y="16009"/>
                    <a:pt x="13964" y="16009"/>
                  </a:cubicBezTo>
                  <a:cubicBezTo>
                    <a:pt x="13726" y="16009"/>
                    <a:pt x="13516" y="15959"/>
                    <a:pt x="13342" y="15786"/>
                  </a:cubicBezTo>
                  <a:cubicBezTo>
                    <a:pt x="12465" y="15078"/>
                    <a:pt x="11723" y="14268"/>
                    <a:pt x="11268" y="13222"/>
                  </a:cubicBezTo>
                  <a:cubicBezTo>
                    <a:pt x="11200" y="13070"/>
                    <a:pt x="11183" y="12919"/>
                    <a:pt x="11150" y="12733"/>
                  </a:cubicBezTo>
                  <a:cubicBezTo>
                    <a:pt x="11420" y="12615"/>
                    <a:pt x="11656" y="12446"/>
                    <a:pt x="11909" y="12362"/>
                  </a:cubicBezTo>
                  <a:cubicBezTo>
                    <a:pt x="12887" y="12126"/>
                    <a:pt x="13680" y="11519"/>
                    <a:pt x="14439" y="10878"/>
                  </a:cubicBezTo>
                  <a:cubicBezTo>
                    <a:pt x="15569" y="9933"/>
                    <a:pt x="16614" y="8904"/>
                    <a:pt x="17491" y="7724"/>
                  </a:cubicBezTo>
                  <a:cubicBezTo>
                    <a:pt x="18318" y="6627"/>
                    <a:pt x="18993" y="5464"/>
                    <a:pt x="19212" y="4114"/>
                  </a:cubicBezTo>
                  <a:cubicBezTo>
                    <a:pt x="19347" y="3507"/>
                    <a:pt x="19246" y="2832"/>
                    <a:pt x="19246" y="2192"/>
                  </a:cubicBezTo>
                  <a:lnTo>
                    <a:pt x="19246" y="1922"/>
                  </a:lnTo>
                  <a:cubicBezTo>
                    <a:pt x="19667" y="1905"/>
                    <a:pt x="20089" y="1837"/>
                    <a:pt x="20511" y="1820"/>
                  </a:cubicBezTo>
                  <a:cubicBezTo>
                    <a:pt x="20583" y="1817"/>
                    <a:pt x="20655" y="1816"/>
                    <a:pt x="20727" y="1816"/>
                  </a:cubicBezTo>
                  <a:close/>
                  <a:moveTo>
                    <a:pt x="29281" y="7488"/>
                  </a:moveTo>
                  <a:cubicBezTo>
                    <a:pt x="29332" y="7690"/>
                    <a:pt x="29416" y="7909"/>
                    <a:pt x="29467" y="8129"/>
                  </a:cubicBezTo>
                  <a:cubicBezTo>
                    <a:pt x="29703" y="9714"/>
                    <a:pt x="29585" y="11266"/>
                    <a:pt x="28860" y="12683"/>
                  </a:cubicBezTo>
                  <a:cubicBezTo>
                    <a:pt x="28741" y="12919"/>
                    <a:pt x="28607" y="13138"/>
                    <a:pt x="28455" y="13323"/>
                  </a:cubicBezTo>
                  <a:cubicBezTo>
                    <a:pt x="27611" y="14437"/>
                    <a:pt x="26701" y="15449"/>
                    <a:pt x="25537" y="16224"/>
                  </a:cubicBezTo>
                  <a:cubicBezTo>
                    <a:pt x="24845" y="16697"/>
                    <a:pt x="24086" y="17068"/>
                    <a:pt x="23327" y="17405"/>
                  </a:cubicBezTo>
                  <a:cubicBezTo>
                    <a:pt x="22956" y="17574"/>
                    <a:pt x="22484" y="17624"/>
                    <a:pt x="22045" y="17709"/>
                  </a:cubicBezTo>
                  <a:cubicBezTo>
                    <a:pt x="21995" y="17641"/>
                    <a:pt x="21961" y="17608"/>
                    <a:pt x="21911" y="17540"/>
                  </a:cubicBezTo>
                  <a:cubicBezTo>
                    <a:pt x="22029" y="17473"/>
                    <a:pt x="22147" y="17422"/>
                    <a:pt x="22214" y="17355"/>
                  </a:cubicBezTo>
                  <a:cubicBezTo>
                    <a:pt x="22872" y="16798"/>
                    <a:pt x="23563" y="16275"/>
                    <a:pt x="24154" y="15668"/>
                  </a:cubicBezTo>
                  <a:cubicBezTo>
                    <a:pt x="25149" y="14622"/>
                    <a:pt x="26093" y="13560"/>
                    <a:pt x="27021" y="12463"/>
                  </a:cubicBezTo>
                  <a:cubicBezTo>
                    <a:pt x="27358" y="12058"/>
                    <a:pt x="27611" y="11552"/>
                    <a:pt x="27864" y="11080"/>
                  </a:cubicBezTo>
                  <a:cubicBezTo>
                    <a:pt x="28286" y="10271"/>
                    <a:pt x="28691" y="9444"/>
                    <a:pt x="28910" y="8550"/>
                  </a:cubicBezTo>
                  <a:cubicBezTo>
                    <a:pt x="28994" y="8196"/>
                    <a:pt x="29079" y="7842"/>
                    <a:pt x="29281" y="7488"/>
                  </a:cubicBezTo>
                  <a:close/>
                  <a:moveTo>
                    <a:pt x="25334" y="3254"/>
                  </a:moveTo>
                  <a:cubicBezTo>
                    <a:pt x="26127" y="3473"/>
                    <a:pt x="26751" y="3878"/>
                    <a:pt x="27342" y="4367"/>
                  </a:cubicBezTo>
                  <a:cubicBezTo>
                    <a:pt x="27848" y="4806"/>
                    <a:pt x="28219" y="5329"/>
                    <a:pt x="28607" y="5885"/>
                  </a:cubicBezTo>
                  <a:cubicBezTo>
                    <a:pt x="28860" y="6239"/>
                    <a:pt x="28910" y="6594"/>
                    <a:pt x="28809" y="6998"/>
                  </a:cubicBezTo>
                  <a:cubicBezTo>
                    <a:pt x="28556" y="7994"/>
                    <a:pt x="28354" y="9006"/>
                    <a:pt x="27881" y="9950"/>
                  </a:cubicBezTo>
                  <a:cubicBezTo>
                    <a:pt x="27257" y="11299"/>
                    <a:pt x="26363" y="12480"/>
                    <a:pt x="25368" y="13593"/>
                  </a:cubicBezTo>
                  <a:cubicBezTo>
                    <a:pt x="24828" y="14234"/>
                    <a:pt x="24238" y="14841"/>
                    <a:pt x="23648" y="15432"/>
                  </a:cubicBezTo>
                  <a:cubicBezTo>
                    <a:pt x="22720" y="16376"/>
                    <a:pt x="21573" y="17034"/>
                    <a:pt x="20393" y="17608"/>
                  </a:cubicBezTo>
                  <a:cubicBezTo>
                    <a:pt x="20058" y="17768"/>
                    <a:pt x="19723" y="17908"/>
                    <a:pt x="19363" y="17908"/>
                  </a:cubicBezTo>
                  <a:cubicBezTo>
                    <a:pt x="19269" y="17908"/>
                    <a:pt x="19174" y="17898"/>
                    <a:pt x="19077" y="17877"/>
                  </a:cubicBezTo>
                  <a:cubicBezTo>
                    <a:pt x="18875" y="17844"/>
                    <a:pt x="18672" y="17810"/>
                    <a:pt x="18487" y="17793"/>
                  </a:cubicBezTo>
                  <a:cubicBezTo>
                    <a:pt x="17357" y="17641"/>
                    <a:pt x="16260" y="17371"/>
                    <a:pt x="15231" y="16899"/>
                  </a:cubicBezTo>
                  <a:cubicBezTo>
                    <a:pt x="15113" y="16865"/>
                    <a:pt x="15029" y="16781"/>
                    <a:pt x="14860" y="16680"/>
                  </a:cubicBezTo>
                  <a:cubicBezTo>
                    <a:pt x="15063" y="16545"/>
                    <a:pt x="15231" y="16427"/>
                    <a:pt x="15400" y="16359"/>
                  </a:cubicBezTo>
                  <a:cubicBezTo>
                    <a:pt x="16935" y="15837"/>
                    <a:pt x="18284" y="14926"/>
                    <a:pt x="19634" y="14066"/>
                  </a:cubicBezTo>
                  <a:cubicBezTo>
                    <a:pt x="20123" y="13745"/>
                    <a:pt x="20595" y="13408"/>
                    <a:pt x="21033" y="13054"/>
                  </a:cubicBezTo>
                  <a:cubicBezTo>
                    <a:pt x="22045" y="12244"/>
                    <a:pt x="22737" y="11198"/>
                    <a:pt x="23462" y="10136"/>
                  </a:cubicBezTo>
                  <a:cubicBezTo>
                    <a:pt x="23715" y="9765"/>
                    <a:pt x="23985" y="9377"/>
                    <a:pt x="24187" y="8955"/>
                  </a:cubicBezTo>
                  <a:cubicBezTo>
                    <a:pt x="24980" y="7437"/>
                    <a:pt x="25452" y="5868"/>
                    <a:pt x="25419" y="4131"/>
                  </a:cubicBezTo>
                  <a:cubicBezTo>
                    <a:pt x="25402" y="3861"/>
                    <a:pt x="25351" y="3591"/>
                    <a:pt x="25334" y="3254"/>
                  </a:cubicBezTo>
                  <a:close/>
                  <a:moveTo>
                    <a:pt x="37026" y="2993"/>
                  </a:moveTo>
                  <a:cubicBezTo>
                    <a:pt x="37642" y="2993"/>
                    <a:pt x="38071" y="3399"/>
                    <a:pt x="38086" y="4064"/>
                  </a:cubicBezTo>
                  <a:cubicBezTo>
                    <a:pt x="38119" y="4587"/>
                    <a:pt x="38001" y="5143"/>
                    <a:pt x="37934" y="5666"/>
                  </a:cubicBezTo>
                  <a:lnTo>
                    <a:pt x="37816" y="6239"/>
                  </a:lnTo>
                  <a:cubicBezTo>
                    <a:pt x="37563" y="7268"/>
                    <a:pt x="37849" y="8213"/>
                    <a:pt x="38389" y="9107"/>
                  </a:cubicBezTo>
                  <a:cubicBezTo>
                    <a:pt x="38490" y="9343"/>
                    <a:pt x="38592" y="9562"/>
                    <a:pt x="38726" y="9781"/>
                  </a:cubicBezTo>
                  <a:cubicBezTo>
                    <a:pt x="39131" y="10507"/>
                    <a:pt x="38912" y="11131"/>
                    <a:pt x="38473" y="11721"/>
                  </a:cubicBezTo>
                  <a:cubicBezTo>
                    <a:pt x="38069" y="12261"/>
                    <a:pt x="37580" y="12716"/>
                    <a:pt x="37293" y="13323"/>
                  </a:cubicBezTo>
                  <a:cubicBezTo>
                    <a:pt x="36989" y="13931"/>
                    <a:pt x="36804" y="14572"/>
                    <a:pt x="36821" y="15246"/>
                  </a:cubicBezTo>
                  <a:cubicBezTo>
                    <a:pt x="36837" y="15904"/>
                    <a:pt x="36837" y="16562"/>
                    <a:pt x="36871" y="17220"/>
                  </a:cubicBezTo>
                  <a:cubicBezTo>
                    <a:pt x="36888" y="17692"/>
                    <a:pt x="36702" y="18012"/>
                    <a:pt x="36281" y="18215"/>
                  </a:cubicBezTo>
                  <a:cubicBezTo>
                    <a:pt x="36166" y="18269"/>
                    <a:pt x="36058" y="18293"/>
                    <a:pt x="35955" y="18293"/>
                  </a:cubicBezTo>
                  <a:cubicBezTo>
                    <a:pt x="35708" y="18293"/>
                    <a:pt x="35493" y="18157"/>
                    <a:pt x="35303" y="17979"/>
                  </a:cubicBezTo>
                  <a:cubicBezTo>
                    <a:pt x="34898" y="17641"/>
                    <a:pt x="34510" y="17270"/>
                    <a:pt x="34105" y="16933"/>
                  </a:cubicBezTo>
                  <a:cubicBezTo>
                    <a:pt x="33498" y="16427"/>
                    <a:pt x="33279" y="15752"/>
                    <a:pt x="33279" y="14976"/>
                  </a:cubicBezTo>
                  <a:cubicBezTo>
                    <a:pt x="33329" y="14066"/>
                    <a:pt x="33464" y="13172"/>
                    <a:pt x="34122" y="12497"/>
                  </a:cubicBezTo>
                  <a:cubicBezTo>
                    <a:pt x="34813" y="11755"/>
                    <a:pt x="34898" y="10912"/>
                    <a:pt x="34544" y="10018"/>
                  </a:cubicBezTo>
                  <a:cubicBezTo>
                    <a:pt x="34358" y="9528"/>
                    <a:pt x="34291" y="9039"/>
                    <a:pt x="34341" y="8533"/>
                  </a:cubicBezTo>
                  <a:cubicBezTo>
                    <a:pt x="34392" y="7943"/>
                    <a:pt x="34442" y="7336"/>
                    <a:pt x="34476" y="6729"/>
                  </a:cubicBezTo>
                  <a:cubicBezTo>
                    <a:pt x="34527" y="6189"/>
                    <a:pt x="34392" y="5733"/>
                    <a:pt x="34122" y="5295"/>
                  </a:cubicBezTo>
                  <a:cubicBezTo>
                    <a:pt x="34088" y="5227"/>
                    <a:pt x="34054" y="5160"/>
                    <a:pt x="34021" y="5093"/>
                  </a:cubicBezTo>
                  <a:cubicBezTo>
                    <a:pt x="33700" y="4485"/>
                    <a:pt x="33751" y="4334"/>
                    <a:pt x="34341" y="3996"/>
                  </a:cubicBezTo>
                  <a:cubicBezTo>
                    <a:pt x="34931" y="3659"/>
                    <a:pt x="35454" y="3271"/>
                    <a:pt x="36129" y="3136"/>
                  </a:cubicBezTo>
                  <a:lnTo>
                    <a:pt x="36753" y="3018"/>
                  </a:lnTo>
                  <a:cubicBezTo>
                    <a:pt x="36847" y="3001"/>
                    <a:pt x="36939" y="2993"/>
                    <a:pt x="37026" y="2993"/>
                  </a:cubicBezTo>
                  <a:close/>
                  <a:moveTo>
                    <a:pt x="3328" y="0"/>
                  </a:moveTo>
                  <a:cubicBezTo>
                    <a:pt x="2669" y="0"/>
                    <a:pt x="2205" y="409"/>
                    <a:pt x="2109" y="1163"/>
                  </a:cubicBezTo>
                  <a:cubicBezTo>
                    <a:pt x="2075" y="1331"/>
                    <a:pt x="2059" y="1517"/>
                    <a:pt x="2075" y="1686"/>
                  </a:cubicBezTo>
                  <a:cubicBezTo>
                    <a:pt x="2109" y="2006"/>
                    <a:pt x="2160" y="2310"/>
                    <a:pt x="2210" y="2630"/>
                  </a:cubicBezTo>
                  <a:cubicBezTo>
                    <a:pt x="2328" y="3861"/>
                    <a:pt x="1941" y="4840"/>
                    <a:pt x="962" y="5599"/>
                  </a:cubicBezTo>
                  <a:cubicBezTo>
                    <a:pt x="18" y="6341"/>
                    <a:pt x="1" y="6998"/>
                    <a:pt x="355" y="7994"/>
                  </a:cubicBezTo>
                  <a:cubicBezTo>
                    <a:pt x="557" y="8533"/>
                    <a:pt x="794" y="9090"/>
                    <a:pt x="1063" y="9613"/>
                  </a:cubicBezTo>
                  <a:cubicBezTo>
                    <a:pt x="1553" y="10557"/>
                    <a:pt x="1451" y="11468"/>
                    <a:pt x="929" y="12379"/>
                  </a:cubicBezTo>
                  <a:cubicBezTo>
                    <a:pt x="608" y="12936"/>
                    <a:pt x="372" y="13560"/>
                    <a:pt x="136" y="14150"/>
                  </a:cubicBezTo>
                  <a:cubicBezTo>
                    <a:pt x="35" y="14403"/>
                    <a:pt x="35" y="14690"/>
                    <a:pt x="51" y="14943"/>
                  </a:cubicBezTo>
                  <a:cubicBezTo>
                    <a:pt x="101" y="15319"/>
                    <a:pt x="356" y="15584"/>
                    <a:pt x="695" y="15584"/>
                  </a:cubicBezTo>
                  <a:cubicBezTo>
                    <a:pt x="705" y="15584"/>
                    <a:pt x="716" y="15584"/>
                    <a:pt x="726" y="15584"/>
                  </a:cubicBezTo>
                  <a:cubicBezTo>
                    <a:pt x="1266" y="15550"/>
                    <a:pt x="1822" y="15584"/>
                    <a:pt x="2328" y="15432"/>
                  </a:cubicBezTo>
                  <a:cubicBezTo>
                    <a:pt x="3678" y="15078"/>
                    <a:pt x="5010" y="14622"/>
                    <a:pt x="6343" y="14200"/>
                  </a:cubicBezTo>
                  <a:cubicBezTo>
                    <a:pt x="7473" y="13846"/>
                    <a:pt x="8620" y="13492"/>
                    <a:pt x="9783" y="13155"/>
                  </a:cubicBezTo>
                  <a:cubicBezTo>
                    <a:pt x="9912" y="13117"/>
                    <a:pt x="10022" y="13098"/>
                    <a:pt x="10117" y="13098"/>
                  </a:cubicBezTo>
                  <a:cubicBezTo>
                    <a:pt x="10409" y="13098"/>
                    <a:pt x="10571" y="13275"/>
                    <a:pt x="10762" y="13644"/>
                  </a:cubicBezTo>
                  <a:cubicBezTo>
                    <a:pt x="11048" y="14184"/>
                    <a:pt x="11335" y="14706"/>
                    <a:pt x="11774" y="15162"/>
                  </a:cubicBezTo>
                  <a:cubicBezTo>
                    <a:pt x="12111" y="15465"/>
                    <a:pt x="12432" y="15837"/>
                    <a:pt x="12769" y="16140"/>
                  </a:cubicBezTo>
                  <a:cubicBezTo>
                    <a:pt x="13022" y="16359"/>
                    <a:pt x="13292" y="16562"/>
                    <a:pt x="13595" y="16730"/>
                  </a:cubicBezTo>
                  <a:cubicBezTo>
                    <a:pt x="13933" y="16950"/>
                    <a:pt x="14287" y="17102"/>
                    <a:pt x="14641" y="17270"/>
                  </a:cubicBezTo>
                  <a:cubicBezTo>
                    <a:pt x="14810" y="17355"/>
                    <a:pt x="14978" y="17456"/>
                    <a:pt x="15181" y="17523"/>
                  </a:cubicBezTo>
                  <a:cubicBezTo>
                    <a:pt x="15990" y="17793"/>
                    <a:pt x="16800" y="18164"/>
                    <a:pt x="17711" y="18164"/>
                  </a:cubicBezTo>
                  <a:cubicBezTo>
                    <a:pt x="17812" y="18164"/>
                    <a:pt x="17913" y="18215"/>
                    <a:pt x="18014" y="18232"/>
                  </a:cubicBezTo>
                  <a:cubicBezTo>
                    <a:pt x="18544" y="18311"/>
                    <a:pt x="19064" y="18453"/>
                    <a:pt x="19598" y="18453"/>
                  </a:cubicBezTo>
                  <a:cubicBezTo>
                    <a:pt x="19743" y="18453"/>
                    <a:pt x="19890" y="18442"/>
                    <a:pt x="20038" y="18417"/>
                  </a:cubicBezTo>
                  <a:cubicBezTo>
                    <a:pt x="20696" y="18333"/>
                    <a:pt x="21371" y="18299"/>
                    <a:pt x="22029" y="18232"/>
                  </a:cubicBezTo>
                  <a:cubicBezTo>
                    <a:pt x="23041" y="18130"/>
                    <a:pt x="24002" y="17894"/>
                    <a:pt x="24812" y="17220"/>
                  </a:cubicBezTo>
                  <a:cubicBezTo>
                    <a:pt x="24930" y="17135"/>
                    <a:pt x="25065" y="17068"/>
                    <a:pt x="25183" y="17017"/>
                  </a:cubicBezTo>
                  <a:cubicBezTo>
                    <a:pt x="26178" y="16461"/>
                    <a:pt x="27038" y="15752"/>
                    <a:pt x="27763" y="14858"/>
                  </a:cubicBezTo>
                  <a:cubicBezTo>
                    <a:pt x="28202" y="14335"/>
                    <a:pt x="28691" y="13829"/>
                    <a:pt x="29180" y="13256"/>
                  </a:cubicBezTo>
                  <a:cubicBezTo>
                    <a:pt x="29484" y="13560"/>
                    <a:pt x="29821" y="13813"/>
                    <a:pt x="30141" y="14099"/>
                  </a:cubicBezTo>
                  <a:cubicBezTo>
                    <a:pt x="30631" y="14538"/>
                    <a:pt x="31086" y="14993"/>
                    <a:pt x="31558" y="15432"/>
                  </a:cubicBezTo>
                  <a:cubicBezTo>
                    <a:pt x="32182" y="16039"/>
                    <a:pt x="32806" y="16680"/>
                    <a:pt x="33430" y="17270"/>
                  </a:cubicBezTo>
                  <a:cubicBezTo>
                    <a:pt x="33987" y="17793"/>
                    <a:pt x="34544" y="18282"/>
                    <a:pt x="35134" y="18738"/>
                  </a:cubicBezTo>
                  <a:cubicBezTo>
                    <a:pt x="35336" y="18889"/>
                    <a:pt x="35623" y="18974"/>
                    <a:pt x="35876" y="18974"/>
                  </a:cubicBezTo>
                  <a:cubicBezTo>
                    <a:pt x="36618" y="18957"/>
                    <a:pt x="37327" y="18215"/>
                    <a:pt x="37360" y="17456"/>
                  </a:cubicBezTo>
                  <a:cubicBezTo>
                    <a:pt x="37377" y="16815"/>
                    <a:pt x="37360" y="16208"/>
                    <a:pt x="37327" y="15584"/>
                  </a:cubicBezTo>
                  <a:cubicBezTo>
                    <a:pt x="37310" y="14453"/>
                    <a:pt x="37512" y="13441"/>
                    <a:pt x="38355" y="12632"/>
                  </a:cubicBezTo>
                  <a:cubicBezTo>
                    <a:pt x="38575" y="12413"/>
                    <a:pt x="38760" y="12160"/>
                    <a:pt x="38929" y="11907"/>
                  </a:cubicBezTo>
                  <a:cubicBezTo>
                    <a:pt x="39097" y="11654"/>
                    <a:pt x="39266" y="11367"/>
                    <a:pt x="39350" y="11063"/>
                  </a:cubicBezTo>
                  <a:cubicBezTo>
                    <a:pt x="39553" y="10287"/>
                    <a:pt x="39317" y="9545"/>
                    <a:pt x="38895" y="8921"/>
                  </a:cubicBezTo>
                  <a:cubicBezTo>
                    <a:pt x="38254" y="7960"/>
                    <a:pt x="38069" y="6982"/>
                    <a:pt x="38305" y="5852"/>
                  </a:cubicBezTo>
                  <a:cubicBezTo>
                    <a:pt x="38423" y="5261"/>
                    <a:pt x="38440" y="4637"/>
                    <a:pt x="38507" y="3996"/>
                  </a:cubicBezTo>
                  <a:cubicBezTo>
                    <a:pt x="38575" y="3389"/>
                    <a:pt x="38271" y="2951"/>
                    <a:pt x="37849" y="2546"/>
                  </a:cubicBezTo>
                  <a:cubicBezTo>
                    <a:pt x="37698" y="2394"/>
                    <a:pt x="37527" y="2318"/>
                    <a:pt x="37330" y="2318"/>
                  </a:cubicBezTo>
                  <a:cubicBezTo>
                    <a:pt x="37264" y="2318"/>
                    <a:pt x="37196" y="2326"/>
                    <a:pt x="37124" y="2343"/>
                  </a:cubicBezTo>
                  <a:cubicBezTo>
                    <a:pt x="36196" y="2546"/>
                    <a:pt x="35269" y="2782"/>
                    <a:pt x="34442" y="3288"/>
                  </a:cubicBezTo>
                  <a:cubicBezTo>
                    <a:pt x="34054" y="3524"/>
                    <a:pt x="33700" y="3726"/>
                    <a:pt x="33329" y="3946"/>
                  </a:cubicBezTo>
                  <a:cubicBezTo>
                    <a:pt x="33127" y="4047"/>
                    <a:pt x="32941" y="4131"/>
                    <a:pt x="32756" y="4232"/>
                  </a:cubicBezTo>
                  <a:cubicBezTo>
                    <a:pt x="31929" y="4721"/>
                    <a:pt x="31103" y="5227"/>
                    <a:pt x="30259" y="5717"/>
                  </a:cubicBezTo>
                  <a:cubicBezTo>
                    <a:pt x="30040" y="5868"/>
                    <a:pt x="29753" y="5936"/>
                    <a:pt x="29467" y="6071"/>
                  </a:cubicBezTo>
                  <a:cubicBezTo>
                    <a:pt x="29062" y="5497"/>
                    <a:pt x="28741" y="4991"/>
                    <a:pt x="28337" y="4401"/>
                  </a:cubicBezTo>
                  <a:cubicBezTo>
                    <a:pt x="27679" y="3608"/>
                    <a:pt x="26836" y="3035"/>
                    <a:pt x="25925" y="2546"/>
                  </a:cubicBezTo>
                  <a:cubicBezTo>
                    <a:pt x="24761" y="1939"/>
                    <a:pt x="23580" y="1466"/>
                    <a:pt x="22315" y="1196"/>
                  </a:cubicBezTo>
                  <a:cubicBezTo>
                    <a:pt x="21590" y="1028"/>
                    <a:pt x="20831" y="1028"/>
                    <a:pt x="20089" y="1028"/>
                  </a:cubicBezTo>
                  <a:cubicBezTo>
                    <a:pt x="19930" y="1025"/>
                    <a:pt x="19772" y="1023"/>
                    <a:pt x="19613" y="1023"/>
                  </a:cubicBezTo>
                  <a:cubicBezTo>
                    <a:pt x="18862" y="1023"/>
                    <a:pt x="18118" y="1066"/>
                    <a:pt x="17407" y="1247"/>
                  </a:cubicBezTo>
                  <a:cubicBezTo>
                    <a:pt x="16041" y="1601"/>
                    <a:pt x="14675" y="1955"/>
                    <a:pt x="13460" y="2782"/>
                  </a:cubicBezTo>
                  <a:cubicBezTo>
                    <a:pt x="12617" y="3355"/>
                    <a:pt x="11824" y="3912"/>
                    <a:pt x="11335" y="4840"/>
                  </a:cubicBezTo>
                  <a:cubicBezTo>
                    <a:pt x="11301" y="4890"/>
                    <a:pt x="11234" y="4924"/>
                    <a:pt x="11183" y="4991"/>
                  </a:cubicBezTo>
                  <a:cubicBezTo>
                    <a:pt x="10593" y="4502"/>
                    <a:pt x="10036" y="4064"/>
                    <a:pt x="9463" y="3608"/>
                  </a:cubicBezTo>
                  <a:cubicBezTo>
                    <a:pt x="8299" y="2647"/>
                    <a:pt x="7119" y="1702"/>
                    <a:pt x="5786" y="994"/>
                  </a:cubicBezTo>
                  <a:cubicBezTo>
                    <a:pt x="5162" y="623"/>
                    <a:pt x="4521" y="252"/>
                    <a:pt x="3813" y="66"/>
                  </a:cubicBezTo>
                  <a:cubicBezTo>
                    <a:pt x="3642" y="22"/>
                    <a:pt x="3480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 rot="-796314">
              <a:off x="2443003" y="4691476"/>
              <a:ext cx="239109" cy="461825"/>
            </a:xfrm>
            <a:custGeom>
              <a:avLst/>
              <a:gdLst/>
              <a:ahLst/>
              <a:cxnLst/>
              <a:rect l="l" t="t" r="r" b="b"/>
              <a:pathLst>
                <a:path w="5718" h="11044" extrusionOk="0">
                  <a:moveTo>
                    <a:pt x="1839" y="1"/>
                  </a:moveTo>
                  <a:lnTo>
                    <a:pt x="1839" y="1"/>
                  </a:lnTo>
                  <a:cubicBezTo>
                    <a:pt x="1923" y="1148"/>
                    <a:pt x="1451" y="2058"/>
                    <a:pt x="928" y="2952"/>
                  </a:cubicBezTo>
                  <a:cubicBezTo>
                    <a:pt x="827" y="3087"/>
                    <a:pt x="776" y="3256"/>
                    <a:pt x="709" y="3425"/>
                  </a:cubicBezTo>
                  <a:cubicBezTo>
                    <a:pt x="523" y="3998"/>
                    <a:pt x="692" y="4555"/>
                    <a:pt x="928" y="5061"/>
                  </a:cubicBezTo>
                  <a:cubicBezTo>
                    <a:pt x="1181" y="5651"/>
                    <a:pt x="1265" y="6258"/>
                    <a:pt x="1113" y="6882"/>
                  </a:cubicBezTo>
                  <a:cubicBezTo>
                    <a:pt x="945" y="7540"/>
                    <a:pt x="776" y="8215"/>
                    <a:pt x="422" y="8805"/>
                  </a:cubicBezTo>
                  <a:cubicBezTo>
                    <a:pt x="0" y="9480"/>
                    <a:pt x="118" y="10121"/>
                    <a:pt x="523" y="10728"/>
                  </a:cubicBezTo>
                  <a:cubicBezTo>
                    <a:pt x="667" y="10964"/>
                    <a:pt x="729" y="11044"/>
                    <a:pt x="855" y="11044"/>
                  </a:cubicBezTo>
                  <a:cubicBezTo>
                    <a:pt x="935" y="11044"/>
                    <a:pt x="1043" y="11010"/>
                    <a:pt x="1215" y="10964"/>
                  </a:cubicBezTo>
                  <a:cubicBezTo>
                    <a:pt x="1957" y="10745"/>
                    <a:pt x="2699" y="10542"/>
                    <a:pt x="3441" y="10306"/>
                  </a:cubicBezTo>
                  <a:cubicBezTo>
                    <a:pt x="3998" y="10137"/>
                    <a:pt x="4622" y="10121"/>
                    <a:pt x="5145" y="9716"/>
                  </a:cubicBezTo>
                  <a:cubicBezTo>
                    <a:pt x="5077" y="9092"/>
                    <a:pt x="5212" y="8417"/>
                    <a:pt x="4959" y="7742"/>
                  </a:cubicBezTo>
                  <a:cubicBezTo>
                    <a:pt x="4369" y="7928"/>
                    <a:pt x="3829" y="8080"/>
                    <a:pt x="3306" y="8265"/>
                  </a:cubicBezTo>
                  <a:cubicBezTo>
                    <a:pt x="3053" y="8350"/>
                    <a:pt x="2783" y="8468"/>
                    <a:pt x="2530" y="8603"/>
                  </a:cubicBezTo>
                  <a:cubicBezTo>
                    <a:pt x="2395" y="8655"/>
                    <a:pt x="2265" y="8733"/>
                    <a:pt x="2135" y="8733"/>
                  </a:cubicBezTo>
                  <a:cubicBezTo>
                    <a:pt x="2054" y="8733"/>
                    <a:pt x="1973" y="8703"/>
                    <a:pt x="1889" y="8619"/>
                  </a:cubicBezTo>
                  <a:cubicBezTo>
                    <a:pt x="2007" y="8181"/>
                    <a:pt x="2210" y="7945"/>
                    <a:pt x="2615" y="7759"/>
                  </a:cubicBezTo>
                  <a:cubicBezTo>
                    <a:pt x="3272" y="7540"/>
                    <a:pt x="3896" y="7338"/>
                    <a:pt x="4554" y="7118"/>
                  </a:cubicBezTo>
                  <a:cubicBezTo>
                    <a:pt x="4841" y="7034"/>
                    <a:pt x="4993" y="6865"/>
                    <a:pt x="4976" y="6528"/>
                  </a:cubicBezTo>
                  <a:cubicBezTo>
                    <a:pt x="4959" y="6191"/>
                    <a:pt x="4993" y="5853"/>
                    <a:pt x="5043" y="5516"/>
                  </a:cubicBezTo>
                  <a:cubicBezTo>
                    <a:pt x="5077" y="5094"/>
                    <a:pt x="5094" y="5077"/>
                    <a:pt x="4672" y="4858"/>
                  </a:cubicBezTo>
                  <a:cubicBezTo>
                    <a:pt x="4166" y="4588"/>
                    <a:pt x="3643" y="4335"/>
                    <a:pt x="3121" y="4049"/>
                  </a:cubicBezTo>
                  <a:cubicBezTo>
                    <a:pt x="2986" y="3981"/>
                    <a:pt x="2935" y="3880"/>
                    <a:pt x="2817" y="3762"/>
                  </a:cubicBezTo>
                  <a:cubicBezTo>
                    <a:pt x="2935" y="3678"/>
                    <a:pt x="3036" y="3559"/>
                    <a:pt x="3154" y="3492"/>
                  </a:cubicBezTo>
                  <a:cubicBezTo>
                    <a:pt x="3226" y="3463"/>
                    <a:pt x="3296" y="3451"/>
                    <a:pt x="3366" y="3451"/>
                  </a:cubicBezTo>
                  <a:cubicBezTo>
                    <a:pt x="3541" y="3451"/>
                    <a:pt x="3710" y="3530"/>
                    <a:pt x="3880" y="3627"/>
                  </a:cubicBezTo>
                  <a:cubicBezTo>
                    <a:pt x="4318" y="3880"/>
                    <a:pt x="4723" y="4167"/>
                    <a:pt x="5263" y="4268"/>
                  </a:cubicBezTo>
                  <a:cubicBezTo>
                    <a:pt x="5381" y="4015"/>
                    <a:pt x="5465" y="3762"/>
                    <a:pt x="5583" y="3543"/>
                  </a:cubicBezTo>
                  <a:cubicBezTo>
                    <a:pt x="5718" y="3306"/>
                    <a:pt x="5651" y="3121"/>
                    <a:pt x="5499" y="2952"/>
                  </a:cubicBezTo>
                  <a:cubicBezTo>
                    <a:pt x="5414" y="2834"/>
                    <a:pt x="5313" y="2733"/>
                    <a:pt x="5212" y="2649"/>
                  </a:cubicBezTo>
                  <a:cubicBezTo>
                    <a:pt x="4284" y="1890"/>
                    <a:pt x="3374" y="1148"/>
                    <a:pt x="2446" y="422"/>
                  </a:cubicBezTo>
                  <a:cubicBezTo>
                    <a:pt x="2277" y="287"/>
                    <a:pt x="2092" y="169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 rot="-796314">
              <a:off x="3449047" y="4541371"/>
              <a:ext cx="198923" cy="448611"/>
            </a:xfrm>
            <a:custGeom>
              <a:avLst/>
              <a:gdLst/>
              <a:ahLst/>
              <a:cxnLst/>
              <a:rect l="l" t="t" r="r" b="b"/>
              <a:pathLst>
                <a:path w="4757" h="10728" extrusionOk="0">
                  <a:moveTo>
                    <a:pt x="3660" y="0"/>
                  </a:moveTo>
                  <a:cubicBezTo>
                    <a:pt x="2463" y="675"/>
                    <a:pt x="1332" y="1333"/>
                    <a:pt x="152" y="2058"/>
                  </a:cubicBezTo>
                  <a:cubicBezTo>
                    <a:pt x="287" y="2632"/>
                    <a:pt x="422" y="3154"/>
                    <a:pt x="574" y="3728"/>
                  </a:cubicBezTo>
                  <a:cubicBezTo>
                    <a:pt x="827" y="3644"/>
                    <a:pt x="1029" y="3593"/>
                    <a:pt x="1214" y="3526"/>
                  </a:cubicBezTo>
                  <a:cubicBezTo>
                    <a:pt x="1805" y="3323"/>
                    <a:pt x="2395" y="3104"/>
                    <a:pt x="2985" y="2918"/>
                  </a:cubicBezTo>
                  <a:cubicBezTo>
                    <a:pt x="3087" y="2889"/>
                    <a:pt x="3202" y="2848"/>
                    <a:pt x="3307" y="2848"/>
                  </a:cubicBezTo>
                  <a:cubicBezTo>
                    <a:pt x="3324" y="2848"/>
                    <a:pt x="3340" y="2849"/>
                    <a:pt x="3356" y="2851"/>
                  </a:cubicBezTo>
                  <a:cubicBezTo>
                    <a:pt x="3475" y="2885"/>
                    <a:pt x="3576" y="2986"/>
                    <a:pt x="3694" y="3053"/>
                  </a:cubicBezTo>
                  <a:cubicBezTo>
                    <a:pt x="3609" y="3138"/>
                    <a:pt x="3559" y="3256"/>
                    <a:pt x="3458" y="3306"/>
                  </a:cubicBezTo>
                  <a:cubicBezTo>
                    <a:pt x="3103" y="3475"/>
                    <a:pt x="2699" y="3610"/>
                    <a:pt x="2311" y="3762"/>
                  </a:cubicBezTo>
                  <a:cubicBezTo>
                    <a:pt x="1720" y="3998"/>
                    <a:pt x="1130" y="4234"/>
                    <a:pt x="574" y="4453"/>
                  </a:cubicBezTo>
                  <a:cubicBezTo>
                    <a:pt x="523" y="5111"/>
                    <a:pt x="506" y="5701"/>
                    <a:pt x="455" y="6342"/>
                  </a:cubicBezTo>
                  <a:cubicBezTo>
                    <a:pt x="692" y="6427"/>
                    <a:pt x="961" y="6477"/>
                    <a:pt x="1198" y="6595"/>
                  </a:cubicBezTo>
                  <a:cubicBezTo>
                    <a:pt x="1619" y="6798"/>
                    <a:pt x="2058" y="7017"/>
                    <a:pt x="2463" y="7287"/>
                  </a:cubicBezTo>
                  <a:cubicBezTo>
                    <a:pt x="2817" y="7540"/>
                    <a:pt x="2766" y="7692"/>
                    <a:pt x="2361" y="7961"/>
                  </a:cubicBezTo>
                  <a:cubicBezTo>
                    <a:pt x="1670" y="7692"/>
                    <a:pt x="1046" y="7152"/>
                    <a:pt x="202" y="7135"/>
                  </a:cubicBezTo>
                  <a:cubicBezTo>
                    <a:pt x="118" y="7439"/>
                    <a:pt x="68" y="7725"/>
                    <a:pt x="0" y="7995"/>
                  </a:cubicBezTo>
                  <a:cubicBezTo>
                    <a:pt x="523" y="8484"/>
                    <a:pt x="1080" y="8906"/>
                    <a:pt x="1535" y="9395"/>
                  </a:cubicBezTo>
                  <a:cubicBezTo>
                    <a:pt x="2007" y="9850"/>
                    <a:pt x="2463" y="10340"/>
                    <a:pt x="3053" y="10728"/>
                  </a:cubicBezTo>
                  <a:cubicBezTo>
                    <a:pt x="3137" y="10255"/>
                    <a:pt x="3205" y="9850"/>
                    <a:pt x="3289" y="9463"/>
                  </a:cubicBezTo>
                  <a:cubicBezTo>
                    <a:pt x="3441" y="8720"/>
                    <a:pt x="3643" y="8029"/>
                    <a:pt x="4166" y="7472"/>
                  </a:cubicBezTo>
                  <a:cubicBezTo>
                    <a:pt x="4723" y="6933"/>
                    <a:pt x="4756" y="6292"/>
                    <a:pt x="4503" y="5600"/>
                  </a:cubicBezTo>
                  <a:cubicBezTo>
                    <a:pt x="4402" y="5280"/>
                    <a:pt x="4318" y="4925"/>
                    <a:pt x="4318" y="4571"/>
                  </a:cubicBezTo>
                  <a:cubicBezTo>
                    <a:pt x="4301" y="3930"/>
                    <a:pt x="4368" y="3306"/>
                    <a:pt x="4419" y="2682"/>
                  </a:cubicBezTo>
                  <a:cubicBezTo>
                    <a:pt x="4470" y="2227"/>
                    <a:pt x="4503" y="1788"/>
                    <a:pt x="4318" y="1367"/>
                  </a:cubicBezTo>
                  <a:cubicBezTo>
                    <a:pt x="4132" y="911"/>
                    <a:pt x="3913" y="490"/>
                    <a:pt x="3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 rot="-796314">
              <a:off x="3161589" y="4717656"/>
              <a:ext cx="327301" cy="427452"/>
            </a:xfrm>
            <a:custGeom>
              <a:avLst/>
              <a:gdLst/>
              <a:ahLst/>
              <a:cxnLst/>
              <a:rect l="l" t="t" r="r" b="b"/>
              <a:pathLst>
                <a:path w="7827" h="10222" extrusionOk="0">
                  <a:moveTo>
                    <a:pt x="7388" y="1"/>
                  </a:moveTo>
                  <a:cubicBezTo>
                    <a:pt x="7203" y="355"/>
                    <a:pt x="7118" y="709"/>
                    <a:pt x="7034" y="1063"/>
                  </a:cubicBezTo>
                  <a:cubicBezTo>
                    <a:pt x="6798" y="1974"/>
                    <a:pt x="6393" y="2800"/>
                    <a:pt x="5971" y="3593"/>
                  </a:cubicBezTo>
                  <a:cubicBezTo>
                    <a:pt x="5718" y="4082"/>
                    <a:pt x="5465" y="4571"/>
                    <a:pt x="5128" y="4976"/>
                  </a:cubicBezTo>
                  <a:cubicBezTo>
                    <a:pt x="4200" y="6073"/>
                    <a:pt x="3256" y="7152"/>
                    <a:pt x="2261" y="8181"/>
                  </a:cubicBezTo>
                  <a:cubicBezTo>
                    <a:pt x="1670" y="8788"/>
                    <a:pt x="979" y="9311"/>
                    <a:pt x="321" y="9868"/>
                  </a:cubicBezTo>
                  <a:cubicBezTo>
                    <a:pt x="237" y="9952"/>
                    <a:pt x="119" y="9986"/>
                    <a:pt x="1" y="10053"/>
                  </a:cubicBezTo>
                  <a:cubicBezTo>
                    <a:pt x="51" y="10104"/>
                    <a:pt x="85" y="10154"/>
                    <a:pt x="152" y="10222"/>
                  </a:cubicBezTo>
                  <a:cubicBezTo>
                    <a:pt x="574" y="10137"/>
                    <a:pt x="1046" y="10087"/>
                    <a:pt x="1434" y="9918"/>
                  </a:cubicBezTo>
                  <a:cubicBezTo>
                    <a:pt x="2193" y="9581"/>
                    <a:pt x="2952" y="9210"/>
                    <a:pt x="3661" y="8737"/>
                  </a:cubicBezTo>
                  <a:cubicBezTo>
                    <a:pt x="4807" y="7962"/>
                    <a:pt x="5718" y="6933"/>
                    <a:pt x="6562" y="5836"/>
                  </a:cubicBezTo>
                  <a:cubicBezTo>
                    <a:pt x="6713" y="5617"/>
                    <a:pt x="6865" y="5432"/>
                    <a:pt x="6966" y="5196"/>
                  </a:cubicBezTo>
                  <a:cubicBezTo>
                    <a:pt x="7709" y="3745"/>
                    <a:pt x="7827" y="2227"/>
                    <a:pt x="7574" y="642"/>
                  </a:cubicBezTo>
                  <a:cubicBezTo>
                    <a:pt x="7540" y="422"/>
                    <a:pt x="7456" y="203"/>
                    <a:pt x="7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 rot="-796314">
              <a:off x="2650336" y="4669437"/>
              <a:ext cx="146066" cy="191939"/>
            </a:xfrm>
            <a:custGeom>
              <a:avLst/>
              <a:gdLst/>
              <a:ahLst/>
              <a:cxnLst/>
              <a:rect l="l" t="t" r="r" b="b"/>
              <a:pathLst>
                <a:path w="3493" h="4590" extrusionOk="0">
                  <a:moveTo>
                    <a:pt x="3459" y="0"/>
                  </a:moveTo>
                  <a:cubicBezTo>
                    <a:pt x="2717" y="371"/>
                    <a:pt x="2194" y="725"/>
                    <a:pt x="1705" y="1164"/>
                  </a:cubicBezTo>
                  <a:cubicBezTo>
                    <a:pt x="1215" y="1602"/>
                    <a:pt x="895" y="2125"/>
                    <a:pt x="625" y="2749"/>
                  </a:cubicBezTo>
                  <a:cubicBezTo>
                    <a:pt x="372" y="3356"/>
                    <a:pt x="85" y="3930"/>
                    <a:pt x="1" y="4571"/>
                  </a:cubicBezTo>
                  <a:cubicBezTo>
                    <a:pt x="105" y="4584"/>
                    <a:pt x="206" y="4590"/>
                    <a:pt x="303" y="4590"/>
                  </a:cubicBezTo>
                  <a:cubicBezTo>
                    <a:pt x="853" y="4590"/>
                    <a:pt x="1303" y="4392"/>
                    <a:pt x="1705" y="4048"/>
                  </a:cubicBezTo>
                  <a:cubicBezTo>
                    <a:pt x="2025" y="3761"/>
                    <a:pt x="2312" y="3441"/>
                    <a:pt x="2582" y="3120"/>
                  </a:cubicBezTo>
                  <a:cubicBezTo>
                    <a:pt x="3138" y="2446"/>
                    <a:pt x="3425" y="1670"/>
                    <a:pt x="3475" y="810"/>
                  </a:cubicBezTo>
                  <a:cubicBezTo>
                    <a:pt x="3492" y="573"/>
                    <a:pt x="3459" y="371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 rot="-796314">
              <a:off x="2684940" y="4559758"/>
              <a:ext cx="578411" cy="592838"/>
            </a:xfrm>
            <a:custGeom>
              <a:avLst/>
              <a:gdLst/>
              <a:ahLst/>
              <a:cxnLst/>
              <a:rect l="l" t="t" r="r" b="b"/>
              <a:pathLst>
                <a:path w="13832" h="14177" extrusionOk="0">
                  <a:moveTo>
                    <a:pt x="9570" y="1"/>
                  </a:moveTo>
                  <a:cubicBezTo>
                    <a:pt x="9501" y="1"/>
                    <a:pt x="9431" y="2"/>
                    <a:pt x="9362" y="5"/>
                  </a:cubicBezTo>
                  <a:cubicBezTo>
                    <a:pt x="8940" y="22"/>
                    <a:pt x="8518" y="90"/>
                    <a:pt x="8097" y="107"/>
                  </a:cubicBezTo>
                  <a:lnTo>
                    <a:pt x="8097" y="376"/>
                  </a:lnTo>
                  <a:cubicBezTo>
                    <a:pt x="8097" y="1017"/>
                    <a:pt x="8198" y="1692"/>
                    <a:pt x="8063" y="2299"/>
                  </a:cubicBezTo>
                  <a:cubicBezTo>
                    <a:pt x="7844" y="3648"/>
                    <a:pt x="7169" y="4812"/>
                    <a:pt x="6342" y="5909"/>
                  </a:cubicBezTo>
                  <a:cubicBezTo>
                    <a:pt x="5465" y="7089"/>
                    <a:pt x="4420" y="8118"/>
                    <a:pt x="3290" y="9063"/>
                  </a:cubicBezTo>
                  <a:cubicBezTo>
                    <a:pt x="2531" y="9704"/>
                    <a:pt x="1738" y="10311"/>
                    <a:pt x="760" y="10547"/>
                  </a:cubicBezTo>
                  <a:cubicBezTo>
                    <a:pt x="507" y="10598"/>
                    <a:pt x="271" y="10783"/>
                    <a:pt x="1" y="10901"/>
                  </a:cubicBezTo>
                  <a:cubicBezTo>
                    <a:pt x="34" y="11087"/>
                    <a:pt x="51" y="11238"/>
                    <a:pt x="119" y="11390"/>
                  </a:cubicBezTo>
                  <a:cubicBezTo>
                    <a:pt x="574" y="12436"/>
                    <a:pt x="1316" y="13246"/>
                    <a:pt x="2193" y="13954"/>
                  </a:cubicBezTo>
                  <a:cubicBezTo>
                    <a:pt x="2367" y="14127"/>
                    <a:pt x="2577" y="14177"/>
                    <a:pt x="2815" y="14177"/>
                  </a:cubicBezTo>
                  <a:cubicBezTo>
                    <a:pt x="2854" y="14177"/>
                    <a:pt x="2894" y="14176"/>
                    <a:pt x="2935" y="14173"/>
                  </a:cubicBezTo>
                  <a:cubicBezTo>
                    <a:pt x="3559" y="14156"/>
                    <a:pt x="4116" y="13853"/>
                    <a:pt x="4656" y="13617"/>
                  </a:cubicBezTo>
                  <a:cubicBezTo>
                    <a:pt x="6477" y="12858"/>
                    <a:pt x="8097" y="11778"/>
                    <a:pt x="9648" y="10614"/>
                  </a:cubicBezTo>
                  <a:cubicBezTo>
                    <a:pt x="9952" y="10378"/>
                    <a:pt x="10222" y="10125"/>
                    <a:pt x="10475" y="9855"/>
                  </a:cubicBezTo>
                  <a:cubicBezTo>
                    <a:pt x="11133" y="9198"/>
                    <a:pt x="11571" y="8388"/>
                    <a:pt x="12077" y="7629"/>
                  </a:cubicBezTo>
                  <a:cubicBezTo>
                    <a:pt x="12347" y="7241"/>
                    <a:pt x="12651" y="6836"/>
                    <a:pt x="12819" y="6398"/>
                  </a:cubicBezTo>
                  <a:cubicBezTo>
                    <a:pt x="13207" y="5419"/>
                    <a:pt x="13629" y="4458"/>
                    <a:pt x="13747" y="3379"/>
                  </a:cubicBezTo>
                  <a:cubicBezTo>
                    <a:pt x="13797" y="2771"/>
                    <a:pt x="13831" y="2147"/>
                    <a:pt x="13747" y="1523"/>
                  </a:cubicBezTo>
                  <a:cubicBezTo>
                    <a:pt x="13679" y="1119"/>
                    <a:pt x="13460" y="866"/>
                    <a:pt x="13106" y="731"/>
                  </a:cubicBezTo>
                  <a:cubicBezTo>
                    <a:pt x="12988" y="697"/>
                    <a:pt x="12853" y="613"/>
                    <a:pt x="12701" y="596"/>
                  </a:cubicBezTo>
                  <a:cubicBezTo>
                    <a:pt x="11655" y="358"/>
                    <a:pt x="10653" y="1"/>
                    <a:pt x="9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 rot="-796314">
              <a:off x="2852514" y="4580694"/>
              <a:ext cx="586147" cy="612784"/>
            </a:xfrm>
            <a:custGeom>
              <a:avLst/>
              <a:gdLst/>
              <a:ahLst/>
              <a:cxnLst/>
              <a:rect l="l" t="t" r="r" b="b"/>
              <a:pathLst>
                <a:path w="14017" h="14654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10508" y="337"/>
                    <a:pt x="10542" y="607"/>
                    <a:pt x="10559" y="877"/>
                  </a:cubicBezTo>
                  <a:cubicBezTo>
                    <a:pt x="10609" y="2614"/>
                    <a:pt x="10120" y="4183"/>
                    <a:pt x="9344" y="5701"/>
                  </a:cubicBezTo>
                  <a:cubicBezTo>
                    <a:pt x="9125" y="6123"/>
                    <a:pt x="8855" y="6511"/>
                    <a:pt x="8602" y="6882"/>
                  </a:cubicBezTo>
                  <a:cubicBezTo>
                    <a:pt x="7877" y="7944"/>
                    <a:pt x="7185" y="8990"/>
                    <a:pt x="6173" y="9800"/>
                  </a:cubicBezTo>
                  <a:cubicBezTo>
                    <a:pt x="5735" y="10154"/>
                    <a:pt x="5263" y="10491"/>
                    <a:pt x="4790" y="10812"/>
                  </a:cubicBezTo>
                  <a:cubicBezTo>
                    <a:pt x="3441" y="11672"/>
                    <a:pt x="2092" y="12583"/>
                    <a:pt x="540" y="13105"/>
                  </a:cubicBezTo>
                  <a:cubicBezTo>
                    <a:pt x="371" y="13173"/>
                    <a:pt x="203" y="13291"/>
                    <a:pt x="0" y="13426"/>
                  </a:cubicBezTo>
                  <a:cubicBezTo>
                    <a:pt x="169" y="13527"/>
                    <a:pt x="253" y="13611"/>
                    <a:pt x="371" y="13645"/>
                  </a:cubicBezTo>
                  <a:cubicBezTo>
                    <a:pt x="1417" y="14117"/>
                    <a:pt x="2513" y="14387"/>
                    <a:pt x="3626" y="14539"/>
                  </a:cubicBezTo>
                  <a:cubicBezTo>
                    <a:pt x="3812" y="14556"/>
                    <a:pt x="4031" y="14590"/>
                    <a:pt x="4217" y="14623"/>
                  </a:cubicBezTo>
                  <a:cubicBezTo>
                    <a:pt x="4318" y="14644"/>
                    <a:pt x="4416" y="14654"/>
                    <a:pt x="4511" y="14654"/>
                  </a:cubicBezTo>
                  <a:cubicBezTo>
                    <a:pt x="4880" y="14654"/>
                    <a:pt x="5214" y="14514"/>
                    <a:pt x="5549" y="14354"/>
                  </a:cubicBezTo>
                  <a:cubicBezTo>
                    <a:pt x="6730" y="13780"/>
                    <a:pt x="7860" y="13122"/>
                    <a:pt x="8788" y="12178"/>
                  </a:cubicBezTo>
                  <a:cubicBezTo>
                    <a:pt x="9378" y="11587"/>
                    <a:pt x="9968" y="10980"/>
                    <a:pt x="10525" y="10339"/>
                  </a:cubicBezTo>
                  <a:cubicBezTo>
                    <a:pt x="11503" y="9226"/>
                    <a:pt x="12397" y="8045"/>
                    <a:pt x="13021" y="6696"/>
                  </a:cubicBezTo>
                  <a:cubicBezTo>
                    <a:pt x="13493" y="5752"/>
                    <a:pt x="13696" y="4740"/>
                    <a:pt x="13949" y="3744"/>
                  </a:cubicBezTo>
                  <a:cubicBezTo>
                    <a:pt x="14016" y="3340"/>
                    <a:pt x="13983" y="2985"/>
                    <a:pt x="13730" y="2631"/>
                  </a:cubicBezTo>
                  <a:cubicBezTo>
                    <a:pt x="13342" y="2075"/>
                    <a:pt x="12971" y="1552"/>
                    <a:pt x="12465" y="1113"/>
                  </a:cubicBezTo>
                  <a:cubicBezTo>
                    <a:pt x="11891" y="624"/>
                    <a:pt x="11250" y="219"/>
                    <a:pt x="10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 rot="-796314">
              <a:off x="3606091" y="4433055"/>
              <a:ext cx="244796" cy="639882"/>
            </a:xfrm>
            <a:custGeom>
              <a:avLst/>
              <a:gdLst/>
              <a:ahLst/>
              <a:cxnLst/>
              <a:rect l="l" t="t" r="r" b="b"/>
              <a:pathLst>
                <a:path w="5854" h="15302" extrusionOk="0">
                  <a:moveTo>
                    <a:pt x="3765" y="1"/>
                  </a:moveTo>
                  <a:cubicBezTo>
                    <a:pt x="3678" y="1"/>
                    <a:pt x="3586" y="9"/>
                    <a:pt x="3492" y="26"/>
                  </a:cubicBezTo>
                  <a:lnTo>
                    <a:pt x="2868" y="144"/>
                  </a:lnTo>
                  <a:cubicBezTo>
                    <a:pt x="2193" y="279"/>
                    <a:pt x="1670" y="684"/>
                    <a:pt x="1080" y="1021"/>
                  </a:cubicBezTo>
                  <a:cubicBezTo>
                    <a:pt x="490" y="1358"/>
                    <a:pt x="439" y="1493"/>
                    <a:pt x="760" y="2117"/>
                  </a:cubicBezTo>
                  <a:cubicBezTo>
                    <a:pt x="793" y="2168"/>
                    <a:pt x="827" y="2235"/>
                    <a:pt x="861" y="2303"/>
                  </a:cubicBezTo>
                  <a:cubicBezTo>
                    <a:pt x="1131" y="2741"/>
                    <a:pt x="1266" y="3214"/>
                    <a:pt x="1215" y="3736"/>
                  </a:cubicBezTo>
                  <a:cubicBezTo>
                    <a:pt x="1181" y="4344"/>
                    <a:pt x="1131" y="4951"/>
                    <a:pt x="1080" y="5541"/>
                  </a:cubicBezTo>
                  <a:cubicBezTo>
                    <a:pt x="1030" y="6047"/>
                    <a:pt x="1097" y="6536"/>
                    <a:pt x="1283" y="7025"/>
                  </a:cubicBezTo>
                  <a:cubicBezTo>
                    <a:pt x="1637" y="7936"/>
                    <a:pt x="1552" y="8780"/>
                    <a:pt x="861" y="9505"/>
                  </a:cubicBezTo>
                  <a:cubicBezTo>
                    <a:pt x="186" y="10213"/>
                    <a:pt x="68" y="11073"/>
                    <a:pt x="1" y="11984"/>
                  </a:cubicBezTo>
                  <a:cubicBezTo>
                    <a:pt x="1" y="12760"/>
                    <a:pt x="203" y="13435"/>
                    <a:pt x="827" y="13941"/>
                  </a:cubicBezTo>
                  <a:cubicBezTo>
                    <a:pt x="1215" y="14278"/>
                    <a:pt x="1620" y="14649"/>
                    <a:pt x="2025" y="14986"/>
                  </a:cubicBezTo>
                  <a:cubicBezTo>
                    <a:pt x="2215" y="15165"/>
                    <a:pt x="2430" y="15301"/>
                    <a:pt x="2671" y="15301"/>
                  </a:cubicBezTo>
                  <a:cubicBezTo>
                    <a:pt x="2771" y="15301"/>
                    <a:pt x="2877" y="15277"/>
                    <a:pt x="2986" y="15223"/>
                  </a:cubicBezTo>
                  <a:cubicBezTo>
                    <a:pt x="3408" y="15020"/>
                    <a:pt x="3610" y="14700"/>
                    <a:pt x="3576" y="14227"/>
                  </a:cubicBezTo>
                  <a:cubicBezTo>
                    <a:pt x="3560" y="13587"/>
                    <a:pt x="3560" y="12912"/>
                    <a:pt x="3543" y="12254"/>
                  </a:cubicBezTo>
                  <a:cubicBezTo>
                    <a:pt x="3526" y="11579"/>
                    <a:pt x="3711" y="10938"/>
                    <a:pt x="3998" y="10331"/>
                  </a:cubicBezTo>
                  <a:cubicBezTo>
                    <a:pt x="4302" y="9724"/>
                    <a:pt x="4791" y="9286"/>
                    <a:pt x="5179" y="8729"/>
                  </a:cubicBezTo>
                  <a:cubicBezTo>
                    <a:pt x="5651" y="8122"/>
                    <a:pt x="5853" y="7498"/>
                    <a:pt x="5465" y="6789"/>
                  </a:cubicBezTo>
                  <a:cubicBezTo>
                    <a:pt x="5331" y="6587"/>
                    <a:pt x="5229" y="6351"/>
                    <a:pt x="5128" y="6115"/>
                  </a:cubicBezTo>
                  <a:cubicBezTo>
                    <a:pt x="4588" y="5238"/>
                    <a:pt x="4302" y="4276"/>
                    <a:pt x="4555" y="3247"/>
                  </a:cubicBezTo>
                  <a:lnTo>
                    <a:pt x="4673" y="2674"/>
                  </a:lnTo>
                  <a:cubicBezTo>
                    <a:pt x="4740" y="2151"/>
                    <a:pt x="4858" y="1611"/>
                    <a:pt x="4825" y="1072"/>
                  </a:cubicBezTo>
                  <a:cubicBezTo>
                    <a:pt x="4810" y="407"/>
                    <a:pt x="4381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 rot="-796314">
              <a:off x="2253631" y="4653463"/>
              <a:ext cx="249019" cy="596267"/>
            </a:xfrm>
            <a:custGeom>
              <a:avLst/>
              <a:gdLst/>
              <a:ahLst/>
              <a:cxnLst/>
              <a:rect l="l" t="t" r="r" b="b"/>
              <a:pathLst>
                <a:path w="5955" h="14259" extrusionOk="0">
                  <a:moveTo>
                    <a:pt x="2613" y="1"/>
                  </a:moveTo>
                  <a:cubicBezTo>
                    <a:pt x="2206" y="1"/>
                    <a:pt x="1971" y="267"/>
                    <a:pt x="1957" y="743"/>
                  </a:cubicBezTo>
                  <a:cubicBezTo>
                    <a:pt x="1957" y="878"/>
                    <a:pt x="1974" y="1030"/>
                    <a:pt x="2008" y="1165"/>
                  </a:cubicBezTo>
                  <a:cubicBezTo>
                    <a:pt x="2041" y="1536"/>
                    <a:pt x="2109" y="1890"/>
                    <a:pt x="2126" y="2278"/>
                  </a:cubicBezTo>
                  <a:cubicBezTo>
                    <a:pt x="2176" y="3357"/>
                    <a:pt x="1889" y="4302"/>
                    <a:pt x="1097" y="5061"/>
                  </a:cubicBezTo>
                  <a:cubicBezTo>
                    <a:pt x="911" y="5230"/>
                    <a:pt x="743" y="5415"/>
                    <a:pt x="540" y="5567"/>
                  </a:cubicBezTo>
                  <a:cubicBezTo>
                    <a:pt x="152" y="5854"/>
                    <a:pt x="34" y="6242"/>
                    <a:pt x="152" y="6697"/>
                  </a:cubicBezTo>
                  <a:cubicBezTo>
                    <a:pt x="203" y="6933"/>
                    <a:pt x="287" y="7152"/>
                    <a:pt x="371" y="7355"/>
                  </a:cubicBezTo>
                  <a:cubicBezTo>
                    <a:pt x="658" y="7996"/>
                    <a:pt x="962" y="8603"/>
                    <a:pt x="1181" y="9227"/>
                  </a:cubicBezTo>
                  <a:cubicBezTo>
                    <a:pt x="1299" y="9632"/>
                    <a:pt x="1350" y="10070"/>
                    <a:pt x="1299" y="10492"/>
                  </a:cubicBezTo>
                  <a:cubicBezTo>
                    <a:pt x="1249" y="11167"/>
                    <a:pt x="962" y="11757"/>
                    <a:pt x="624" y="12347"/>
                  </a:cubicBezTo>
                  <a:cubicBezTo>
                    <a:pt x="405" y="12752"/>
                    <a:pt x="237" y="13191"/>
                    <a:pt x="118" y="13629"/>
                  </a:cubicBezTo>
                  <a:cubicBezTo>
                    <a:pt x="0" y="14118"/>
                    <a:pt x="118" y="14203"/>
                    <a:pt x="624" y="14253"/>
                  </a:cubicBezTo>
                  <a:cubicBezTo>
                    <a:pt x="689" y="14257"/>
                    <a:pt x="754" y="14258"/>
                    <a:pt x="818" y="14258"/>
                  </a:cubicBezTo>
                  <a:cubicBezTo>
                    <a:pt x="1738" y="14258"/>
                    <a:pt x="2591" y="13932"/>
                    <a:pt x="3458" y="13680"/>
                  </a:cubicBezTo>
                  <a:cubicBezTo>
                    <a:pt x="3829" y="13545"/>
                    <a:pt x="4217" y="13410"/>
                    <a:pt x="4639" y="13241"/>
                  </a:cubicBezTo>
                  <a:cubicBezTo>
                    <a:pt x="4538" y="13005"/>
                    <a:pt x="4470" y="12836"/>
                    <a:pt x="4386" y="12651"/>
                  </a:cubicBezTo>
                  <a:cubicBezTo>
                    <a:pt x="4032" y="11824"/>
                    <a:pt x="4048" y="11049"/>
                    <a:pt x="4554" y="10239"/>
                  </a:cubicBezTo>
                  <a:cubicBezTo>
                    <a:pt x="5145" y="9311"/>
                    <a:pt x="5313" y="8249"/>
                    <a:pt x="4858" y="7102"/>
                  </a:cubicBezTo>
                  <a:cubicBezTo>
                    <a:pt x="4656" y="6579"/>
                    <a:pt x="4487" y="6005"/>
                    <a:pt x="4672" y="5415"/>
                  </a:cubicBezTo>
                  <a:cubicBezTo>
                    <a:pt x="4757" y="5145"/>
                    <a:pt x="4639" y="4977"/>
                    <a:pt x="4386" y="4892"/>
                  </a:cubicBezTo>
                  <a:cubicBezTo>
                    <a:pt x="4166" y="4808"/>
                    <a:pt x="3930" y="4757"/>
                    <a:pt x="3728" y="4656"/>
                  </a:cubicBezTo>
                  <a:cubicBezTo>
                    <a:pt x="3644" y="4606"/>
                    <a:pt x="3509" y="4471"/>
                    <a:pt x="3542" y="4386"/>
                  </a:cubicBezTo>
                  <a:cubicBezTo>
                    <a:pt x="3542" y="4319"/>
                    <a:pt x="3694" y="4201"/>
                    <a:pt x="3795" y="4167"/>
                  </a:cubicBezTo>
                  <a:cubicBezTo>
                    <a:pt x="3846" y="4163"/>
                    <a:pt x="3898" y="4161"/>
                    <a:pt x="3950" y="4161"/>
                  </a:cubicBezTo>
                  <a:cubicBezTo>
                    <a:pt x="4106" y="4161"/>
                    <a:pt x="4268" y="4180"/>
                    <a:pt x="4419" y="4218"/>
                  </a:cubicBezTo>
                  <a:cubicBezTo>
                    <a:pt x="4639" y="4251"/>
                    <a:pt x="4841" y="4319"/>
                    <a:pt x="5060" y="4386"/>
                  </a:cubicBezTo>
                  <a:cubicBezTo>
                    <a:pt x="5566" y="3661"/>
                    <a:pt x="5954" y="2969"/>
                    <a:pt x="5904" y="2092"/>
                  </a:cubicBezTo>
                  <a:cubicBezTo>
                    <a:pt x="5870" y="1721"/>
                    <a:pt x="5752" y="1435"/>
                    <a:pt x="5415" y="1249"/>
                  </a:cubicBezTo>
                  <a:cubicBezTo>
                    <a:pt x="4909" y="962"/>
                    <a:pt x="4419" y="676"/>
                    <a:pt x="3897" y="423"/>
                  </a:cubicBezTo>
                  <a:cubicBezTo>
                    <a:pt x="3576" y="271"/>
                    <a:pt x="3239" y="153"/>
                    <a:pt x="2885" y="35"/>
                  </a:cubicBezTo>
                  <a:cubicBezTo>
                    <a:pt x="2787" y="12"/>
                    <a:pt x="2696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 rot="-796314">
              <a:off x="2648922" y="4596166"/>
              <a:ext cx="344947" cy="413736"/>
            </a:xfrm>
            <a:custGeom>
              <a:avLst/>
              <a:gdLst/>
              <a:ahLst/>
              <a:cxnLst/>
              <a:rect l="l" t="t" r="r" b="b"/>
              <a:pathLst>
                <a:path w="8249" h="9894" extrusionOk="0">
                  <a:moveTo>
                    <a:pt x="7764" y="0"/>
                  </a:moveTo>
                  <a:cubicBezTo>
                    <a:pt x="7707" y="0"/>
                    <a:pt x="7639" y="9"/>
                    <a:pt x="7557" y="24"/>
                  </a:cubicBezTo>
                  <a:cubicBezTo>
                    <a:pt x="7101" y="74"/>
                    <a:pt x="6663" y="192"/>
                    <a:pt x="6241" y="294"/>
                  </a:cubicBezTo>
                  <a:cubicBezTo>
                    <a:pt x="5870" y="395"/>
                    <a:pt x="5482" y="496"/>
                    <a:pt x="5111" y="631"/>
                  </a:cubicBezTo>
                  <a:cubicBezTo>
                    <a:pt x="4790" y="732"/>
                    <a:pt x="4487" y="884"/>
                    <a:pt x="4150" y="1036"/>
                  </a:cubicBezTo>
                  <a:cubicBezTo>
                    <a:pt x="4352" y="2419"/>
                    <a:pt x="4099" y="3667"/>
                    <a:pt x="3273" y="4746"/>
                  </a:cubicBezTo>
                  <a:cubicBezTo>
                    <a:pt x="2463" y="5792"/>
                    <a:pt x="1535" y="6635"/>
                    <a:pt x="169" y="6821"/>
                  </a:cubicBezTo>
                  <a:cubicBezTo>
                    <a:pt x="0" y="7327"/>
                    <a:pt x="152" y="9317"/>
                    <a:pt x="355" y="9840"/>
                  </a:cubicBezTo>
                  <a:cubicBezTo>
                    <a:pt x="457" y="9876"/>
                    <a:pt x="562" y="9894"/>
                    <a:pt x="668" y="9894"/>
                  </a:cubicBezTo>
                  <a:cubicBezTo>
                    <a:pt x="806" y="9894"/>
                    <a:pt x="946" y="9864"/>
                    <a:pt x="1080" y="9806"/>
                  </a:cubicBezTo>
                  <a:cubicBezTo>
                    <a:pt x="1603" y="9520"/>
                    <a:pt x="2159" y="9233"/>
                    <a:pt x="2682" y="8929"/>
                  </a:cubicBezTo>
                  <a:cubicBezTo>
                    <a:pt x="3677" y="8373"/>
                    <a:pt x="4487" y="7580"/>
                    <a:pt x="5246" y="6770"/>
                  </a:cubicBezTo>
                  <a:cubicBezTo>
                    <a:pt x="6157" y="5792"/>
                    <a:pt x="7000" y="4797"/>
                    <a:pt x="7573" y="3582"/>
                  </a:cubicBezTo>
                  <a:cubicBezTo>
                    <a:pt x="8096" y="2537"/>
                    <a:pt x="8248" y="1491"/>
                    <a:pt x="8079" y="378"/>
                  </a:cubicBezTo>
                  <a:cubicBezTo>
                    <a:pt x="8027" y="102"/>
                    <a:pt x="7964" y="0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2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2"/>
          <p:cNvSpPr/>
          <p:nvPr/>
        </p:nvSpPr>
        <p:spPr>
          <a:xfrm>
            <a:off x="87200" y="25717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2"/>
          <p:cNvSpPr/>
          <p:nvPr/>
        </p:nvSpPr>
        <p:spPr>
          <a:xfrm>
            <a:off x="1694175" y="48084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2"/>
          <p:cNvSpPr/>
          <p:nvPr/>
        </p:nvSpPr>
        <p:spPr>
          <a:xfrm>
            <a:off x="8703688" y="5394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2"/>
          <p:cNvSpPr/>
          <p:nvPr/>
        </p:nvSpPr>
        <p:spPr>
          <a:xfrm>
            <a:off x="967825" y="-330487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2"/>
          <p:cNvSpPr/>
          <p:nvPr/>
        </p:nvSpPr>
        <p:spPr>
          <a:xfrm>
            <a:off x="7040850" y="48910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22"/>
          <p:cNvGrpSpPr/>
          <p:nvPr/>
        </p:nvGrpSpPr>
        <p:grpSpPr>
          <a:xfrm>
            <a:off x="7940310" y="1672060"/>
            <a:ext cx="1229660" cy="1498233"/>
            <a:chOff x="7940310" y="1672060"/>
            <a:chExt cx="1229660" cy="1498233"/>
          </a:xfrm>
        </p:grpSpPr>
        <p:sp>
          <p:nvSpPr>
            <p:cNvPr id="708" name="Google Shape;708;p22"/>
            <p:cNvSpPr/>
            <p:nvPr/>
          </p:nvSpPr>
          <p:spPr>
            <a:xfrm rot="1053773">
              <a:off x="8114833" y="1774793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 rot="1053773">
              <a:off x="8435181" y="1884003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 rot="1053773">
              <a:off x="8159998" y="225974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 rot="1053773">
              <a:off x="8182280" y="241426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 rot="1053773">
              <a:off x="8196059" y="1854904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22"/>
          <p:cNvGrpSpPr/>
          <p:nvPr/>
        </p:nvGrpSpPr>
        <p:grpSpPr>
          <a:xfrm>
            <a:off x="7561172" y="3508185"/>
            <a:ext cx="1987933" cy="2338692"/>
            <a:chOff x="7561172" y="3508185"/>
            <a:chExt cx="1987933" cy="2338692"/>
          </a:xfrm>
        </p:grpSpPr>
        <p:sp>
          <p:nvSpPr>
            <p:cNvPr id="714" name="Google Shape;714;p22"/>
            <p:cNvSpPr/>
            <p:nvPr/>
          </p:nvSpPr>
          <p:spPr>
            <a:xfrm rot="-1356787">
              <a:off x="7890873" y="3687453"/>
              <a:ext cx="1328531" cy="1980157"/>
            </a:xfrm>
            <a:custGeom>
              <a:avLst/>
              <a:gdLst/>
              <a:ahLst/>
              <a:cxnLst/>
              <a:rect l="l" t="t" r="r" b="b"/>
              <a:pathLst>
                <a:path w="33869" h="50483" extrusionOk="0">
                  <a:moveTo>
                    <a:pt x="16159" y="1"/>
                  </a:moveTo>
                  <a:cubicBezTo>
                    <a:pt x="14641" y="1"/>
                    <a:pt x="13123" y="304"/>
                    <a:pt x="11672" y="861"/>
                  </a:cubicBezTo>
                  <a:cubicBezTo>
                    <a:pt x="7810" y="2362"/>
                    <a:pt x="4538" y="6039"/>
                    <a:pt x="2682" y="10896"/>
                  </a:cubicBezTo>
                  <a:cubicBezTo>
                    <a:pt x="1" y="17930"/>
                    <a:pt x="5111" y="24592"/>
                    <a:pt x="11672" y="27847"/>
                  </a:cubicBezTo>
                  <a:cubicBezTo>
                    <a:pt x="11605" y="28724"/>
                    <a:pt x="11453" y="29585"/>
                    <a:pt x="11335" y="30495"/>
                  </a:cubicBezTo>
                  <a:cubicBezTo>
                    <a:pt x="11200" y="31221"/>
                    <a:pt x="11099" y="32013"/>
                    <a:pt x="11014" y="32789"/>
                  </a:cubicBezTo>
                  <a:lnTo>
                    <a:pt x="10188" y="40396"/>
                  </a:lnTo>
                  <a:cubicBezTo>
                    <a:pt x="10154" y="40666"/>
                    <a:pt x="10104" y="41037"/>
                    <a:pt x="10036" y="41408"/>
                  </a:cubicBezTo>
                  <a:cubicBezTo>
                    <a:pt x="9699" y="43567"/>
                    <a:pt x="9260" y="46535"/>
                    <a:pt x="10913" y="48627"/>
                  </a:cubicBezTo>
                  <a:cubicBezTo>
                    <a:pt x="11504" y="49386"/>
                    <a:pt x="12600" y="50280"/>
                    <a:pt x="14489" y="50449"/>
                  </a:cubicBezTo>
                  <a:cubicBezTo>
                    <a:pt x="14691" y="50482"/>
                    <a:pt x="14877" y="50482"/>
                    <a:pt x="15062" y="50482"/>
                  </a:cubicBezTo>
                  <a:cubicBezTo>
                    <a:pt x="17491" y="50482"/>
                    <a:pt x="19363" y="49015"/>
                    <a:pt x="20190" y="46485"/>
                  </a:cubicBezTo>
                  <a:cubicBezTo>
                    <a:pt x="20696" y="44916"/>
                    <a:pt x="20746" y="43230"/>
                    <a:pt x="20780" y="41594"/>
                  </a:cubicBezTo>
                  <a:cubicBezTo>
                    <a:pt x="20797" y="40329"/>
                    <a:pt x="20780" y="39047"/>
                    <a:pt x="20780" y="37832"/>
                  </a:cubicBezTo>
                  <a:cubicBezTo>
                    <a:pt x="20746" y="35083"/>
                    <a:pt x="20730" y="32452"/>
                    <a:pt x="20949" y="29838"/>
                  </a:cubicBezTo>
                  <a:cubicBezTo>
                    <a:pt x="24491" y="29467"/>
                    <a:pt x="27746" y="27679"/>
                    <a:pt x="30057" y="24794"/>
                  </a:cubicBezTo>
                  <a:cubicBezTo>
                    <a:pt x="32806" y="21320"/>
                    <a:pt x="33869" y="16682"/>
                    <a:pt x="32857" y="12381"/>
                  </a:cubicBezTo>
                  <a:cubicBezTo>
                    <a:pt x="31963" y="8603"/>
                    <a:pt x="29416" y="5465"/>
                    <a:pt x="25840" y="3694"/>
                  </a:cubicBezTo>
                  <a:cubicBezTo>
                    <a:pt x="25806" y="3661"/>
                    <a:pt x="25773" y="3644"/>
                    <a:pt x="25756" y="3627"/>
                  </a:cubicBezTo>
                  <a:cubicBezTo>
                    <a:pt x="22399" y="1181"/>
                    <a:pt x="19262" y="1"/>
                    <a:pt x="16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 rot="-1356787">
              <a:off x="8580324" y="4716725"/>
              <a:ext cx="216800" cy="806529"/>
            </a:xfrm>
            <a:custGeom>
              <a:avLst/>
              <a:gdLst/>
              <a:ahLst/>
              <a:cxnLst/>
              <a:rect l="l" t="t" r="r" b="b"/>
              <a:pathLst>
                <a:path w="5527" h="20562" extrusionOk="0">
                  <a:moveTo>
                    <a:pt x="2018" y="1"/>
                  </a:moveTo>
                  <a:lnTo>
                    <a:pt x="2018" y="68"/>
                  </a:lnTo>
                  <a:cubicBezTo>
                    <a:pt x="1984" y="3543"/>
                    <a:pt x="1225" y="7118"/>
                    <a:pt x="854" y="10576"/>
                  </a:cubicBezTo>
                  <a:cubicBezTo>
                    <a:pt x="669" y="12414"/>
                    <a:pt x="483" y="14270"/>
                    <a:pt x="264" y="16091"/>
                  </a:cubicBezTo>
                  <a:cubicBezTo>
                    <a:pt x="213" y="16732"/>
                    <a:pt x="61" y="17390"/>
                    <a:pt x="45" y="18031"/>
                  </a:cubicBezTo>
                  <a:cubicBezTo>
                    <a:pt x="0" y="19199"/>
                    <a:pt x="708" y="20562"/>
                    <a:pt x="1974" y="20562"/>
                  </a:cubicBezTo>
                  <a:cubicBezTo>
                    <a:pt x="2152" y="20562"/>
                    <a:pt x="2341" y="20535"/>
                    <a:pt x="2541" y="20477"/>
                  </a:cubicBezTo>
                  <a:cubicBezTo>
                    <a:pt x="5526" y="19616"/>
                    <a:pt x="4396" y="13055"/>
                    <a:pt x="4362" y="10778"/>
                  </a:cubicBezTo>
                  <a:cubicBezTo>
                    <a:pt x="4295" y="7456"/>
                    <a:pt x="4447" y="4015"/>
                    <a:pt x="4868" y="709"/>
                  </a:cubicBezTo>
                  <a:cubicBezTo>
                    <a:pt x="3941" y="574"/>
                    <a:pt x="2996" y="321"/>
                    <a:pt x="2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 rot="-1356787">
              <a:off x="7910902" y="3837828"/>
              <a:ext cx="1028848" cy="913454"/>
            </a:xfrm>
            <a:custGeom>
              <a:avLst/>
              <a:gdLst/>
              <a:ahLst/>
              <a:cxnLst/>
              <a:rect l="l" t="t" r="r" b="b"/>
              <a:pathLst>
                <a:path w="26229" h="23288" extrusionOk="0">
                  <a:moveTo>
                    <a:pt x="11867" y="0"/>
                  </a:moveTo>
                  <a:cubicBezTo>
                    <a:pt x="7817" y="0"/>
                    <a:pt x="4370" y="2742"/>
                    <a:pt x="2295" y="6505"/>
                  </a:cubicBezTo>
                  <a:cubicBezTo>
                    <a:pt x="1047" y="8782"/>
                    <a:pt x="1" y="11767"/>
                    <a:pt x="1266" y="14264"/>
                  </a:cubicBezTo>
                  <a:cubicBezTo>
                    <a:pt x="2548" y="16827"/>
                    <a:pt x="4504" y="18969"/>
                    <a:pt x="6916" y="20538"/>
                  </a:cubicBezTo>
                  <a:cubicBezTo>
                    <a:pt x="9338" y="22149"/>
                    <a:pt x="12233" y="23288"/>
                    <a:pt x="15109" y="23288"/>
                  </a:cubicBezTo>
                  <a:cubicBezTo>
                    <a:pt x="16779" y="23288"/>
                    <a:pt x="18443" y="22904"/>
                    <a:pt x="20005" y="22005"/>
                  </a:cubicBezTo>
                  <a:cubicBezTo>
                    <a:pt x="23968" y="19728"/>
                    <a:pt x="26228" y="14736"/>
                    <a:pt x="25166" y="10216"/>
                  </a:cubicBezTo>
                  <a:cubicBezTo>
                    <a:pt x="24457" y="7095"/>
                    <a:pt x="22332" y="4430"/>
                    <a:pt x="19465" y="3098"/>
                  </a:cubicBezTo>
                  <a:cubicBezTo>
                    <a:pt x="19414" y="3098"/>
                    <a:pt x="19397" y="3081"/>
                    <a:pt x="19347" y="3047"/>
                  </a:cubicBezTo>
                  <a:cubicBezTo>
                    <a:pt x="18723" y="2761"/>
                    <a:pt x="18065" y="2541"/>
                    <a:pt x="17373" y="2406"/>
                  </a:cubicBezTo>
                  <a:cubicBezTo>
                    <a:pt x="16678" y="2254"/>
                    <a:pt x="15955" y="2179"/>
                    <a:pt x="15227" y="2179"/>
                  </a:cubicBezTo>
                  <a:cubicBezTo>
                    <a:pt x="11364" y="2179"/>
                    <a:pt x="7334" y="4295"/>
                    <a:pt x="6242" y="8225"/>
                  </a:cubicBezTo>
                  <a:cubicBezTo>
                    <a:pt x="5533" y="10806"/>
                    <a:pt x="6292" y="13640"/>
                    <a:pt x="8097" y="15613"/>
                  </a:cubicBezTo>
                  <a:cubicBezTo>
                    <a:pt x="9231" y="16848"/>
                    <a:pt x="11016" y="17957"/>
                    <a:pt x="12745" y="17957"/>
                  </a:cubicBezTo>
                  <a:cubicBezTo>
                    <a:pt x="13612" y="17957"/>
                    <a:pt x="14465" y="17678"/>
                    <a:pt x="15214" y="16996"/>
                  </a:cubicBezTo>
                  <a:cubicBezTo>
                    <a:pt x="17137" y="15259"/>
                    <a:pt x="17289" y="11953"/>
                    <a:pt x="15349" y="10114"/>
                  </a:cubicBezTo>
                  <a:cubicBezTo>
                    <a:pt x="14599" y="9400"/>
                    <a:pt x="13690" y="9055"/>
                    <a:pt x="12875" y="9055"/>
                  </a:cubicBezTo>
                  <a:cubicBezTo>
                    <a:pt x="11401" y="9055"/>
                    <a:pt x="10233" y="10183"/>
                    <a:pt x="10863" y="12290"/>
                  </a:cubicBezTo>
                  <a:cubicBezTo>
                    <a:pt x="10961" y="12622"/>
                    <a:pt x="10696" y="12824"/>
                    <a:pt x="10424" y="12824"/>
                  </a:cubicBezTo>
                  <a:cubicBezTo>
                    <a:pt x="10226" y="12824"/>
                    <a:pt x="10023" y="12717"/>
                    <a:pt x="9952" y="12476"/>
                  </a:cubicBezTo>
                  <a:cubicBezTo>
                    <a:pt x="9178" y="9882"/>
                    <a:pt x="10951" y="8040"/>
                    <a:pt x="13022" y="8040"/>
                  </a:cubicBezTo>
                  <a:cubicBezTo>
                    <a:pt x="13927" y="8040"/>
                    <a:pt x="14889" y="8392"/>
                    <a:pt x="15720" y="9187"/>
                  </a:cubicBezTo>
                  <a:cubicBezTo>
                    <a:pt x="18571" y="11902"/>
                    <a:pt x="18234" y="16760"/>
                    <a:pt x="14506" y="18463"/>
                  </a:cubicBezTo>
                  <a:cubicBezTo>
                    <a:pt x="13843" y="18762"/>
                    <a:pt x="13175" y="18897"/>
                    <a:pt x="12518" y="18897"/>
                  </a:cubicBezTo>
                  <a:cubicBezTo>
                    <a:pt x="9243" y="18897"/>
                    <a:pt x="6227" y="15563"/>
                    <a:pt x="5398" y="12628"/>
                  </a:cubicBezTo>
                  <a:cubicBezTo>
                    <a:pt x="4133" y="8192"/>
                    <a:pt x="6747" y="3638"/>
                    <a:pt x="11015" y="2018"/>
                  </a:cubicBezTo>
                  <a:cubicBezTo>
                    <a:pt x="12300" y="1518"/>
                    <a:pt x="13662" y="1294"/>
                    <a:pt x="15017" y="1294"/>
                  </a:cubicBezTo>
                  <a:cubicBezTo>
                    <a:pt x="15672" y="1294"/>
                    <a:pt x="16326" y="1346"/>
                    <a:pt x="16969" y="1445"/>
                  </a:cubicBezTo>
                  <a:cubicBezTo>
                    <a:pt x="16378" y="1108"/>
                    <a:pt x="15771" y="821"/>
                    <a:pt x="15130" y="585"/>
                  </a:cubicBezTo>
                  <a:cubicBezTo>
                    <a:pt x="14011" y="185"/>
                    <a:pt x="12919" y="0"/>
                    <a:pt x="1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 rot="-1356787">
              <a:off x="7986594" y="3773609"/>
              <a:ext cx="1164647" cy="1794234"/>
            </a:xfrm>
            <a:custGeom>
              <a:avLst/>
              <a:gdLst/>
              <a:ahLst/>
              <a:cxnLst/>
              <a:rect l="l" t="t" r="r" b="b"/>
              <a:pathLst>
                <a:path w="29691" h="45743" extrusionOk="0">
                  <a:moveTo>
                    <a:pt x="13875" y="967"/>
                  </a:moveTo>
                  <a:cubicBezTo>
                    <a:pt x="14930" y="967"/>
                    <a:pt x="16027" y="1152"/>
                    <a:pt x="17153" y="1552"/>
                  </a:cubicBezTo>
                  <a:cubicBezTo>
                    <a:pt x="17794" y="1788"/>
                    <a:pt x="18401" y="2075"/>
                    <a:pt x="18992" y="2412"/>
                  </a:cubicBezTo>
                  <a:cubicBezTo>
                    <a:pt x="18353" y="2302"/>
                    <a:pt x="17703" y="2246"/>
                    <a:pt x="17048" y="2246"/>
                  </a:cubicBezTo>
                  <a:cubicBezTo>
                    <a:pt x="15696" y="2246"/>
                    <a:pt x="14328" y="2485"/>
                    <a:pt x="13021" y="2985"/>
                  </a:cubicBezTo>
                  <a:cubicBezTo>
                    <a:pt x="8771" y="4605"/>
                    <a:pt x="6156" y="9159"/>
                    <a:pt x="7421" y="13595"/>
                  </a:cubicBezTo>
                  <a:cubicBezTo>
                    <a:pt x="8263" y="16528"/>
                    <a:pt x="11266" y="19870"/>
                    <a:pt x="14534" y="19870"/>
                  </a:cubicBezTo>
                  <a:cubicBezTo>
                    <a:pt x="15193" y="19870"/>
                    <a:pt x="15864" y="19733"/>
                    <a:pt x="16529" y="19430"/>
                  </a:cubicBezTo>
                  <a:cubicBezTo>
                    <a:pt x="20257" y="17744"/>
                    <a:pt x="20594" y="12869"/>
                    <a:pt x="17744" y="10154"/>
                  </a:cubicBezTo>
                  <a:cubicBezTo>
                    <a:pt x="16913" y="9359"/>
                    <a:pt x="15949" y="9007"/>
                    <a:pt x="15042" y="9007"/>
                  </a:cubicBezTo>
                  <a:cubicBezTo>
                    <a:pt x="12967" y="9007"/>
                    <a:pt x="11189" y="10849"/>
                    <a:pt x="11975" y="13443"/>
                  </a:cubicBezTo>
                  <a:cubicBezTo>
                    <a:pt x="12047" y="13687"/>
                    <a:pt x="12253" y="13796"/>
                    <a:pt x="12452" y="13796"/>
                  </a:cubicBezTo>
                  <a:cubicBezTo>
                    <a:pt x="12720" y="13796"/>
                    <a:pt x="12976" y="13596"/>
                    <a:pt x="12869" y="13257"/>
                  </a:cubicBezTo>
                  <a:cubicBezTo>
                    <a:pt x="12239" y="11150"/>
                    <a:pt x="13414" y="10015"/>
                    <a:pt x="14894" y="10015"/>
                  </a:cubicBezTo>
                  <a:cubicBezTo>
                    <a:pt x="15712" y="10015"/>
                    <a:pt x="16622" y="10361"/>
                    <a:pt x="17373" y="11081"/>
                  </a:cubicBezTo>
                  <a:cubicBezTo>
                    <a:pt x="19278" y="12920"/>
                    <a:pt x="19144" y="16226"/>
                    <a:pt x="17238" y="17963"/>
                  </a:cubicBezTo>
                  <a:cubicBezTo>
                    <a:pt x="16496" y="18643"/>
                    <a:pt x="15648" y="18920"/>
                    <a:pt x="14784" y="18920"/>
                  </a:cubicBezTo>
                  <a:cubicBezTo>
                    <a:pt x="13053" y="18920"/>
                    <a:pt x="11256" y="17806"/>
                    <a:pt x="10120" y="16580"/>
                  </a:cubicBezTo>
                  <a:cubicBezTo>
                    <a:pt x="8298" y="14607"/>
                    <a:pt x="7539" y="11773"/>
                    <a:pt x="8265" y="9192"/>
                  </a:cubicBezTo>
                  <a:cubicBezTo>
                    <a:pt x="9361" y="5250"/>
                    <a:pt x="13423" y="3157"/>
                    <a:pt x="17290" y="3157"/>
                  </a:cubicBezTo>
                  <a:cubicBezTo>
                    <a:pt x="18006" y="3157"/>
                    <a:pt x="18714" y="3229"/>
                    <a:pt x="19397" y="3373"/>
                  </a:cubicBezTo>
                  <a:cubicBezTo>
                    <a:pt x="20088" y="3508"/>
                    <a:pt x="20746" y="3744"/>
                    <a:pt x="21370" y="4014"/>
                  </a:cubicBezTo>
                  <a:cubicBezTo>
                    <a:pt x="21421" y="4048"/>
                    <a:pt x="21437" y="4065"/>
                    <a:pt x="21471" y="4065"/>
                  </a:cubicBezTo>
                  <a:cubicBezTo>
                    <a:pt x="24338" y="5414"/>
                    <a:pt x="26497" y="8062"/>
                    <a:pt x="27206" y="11183"/>
                  </a:cubicBezTo>
                  <a:cubicBezTo>
                    <a:pt x="28268" y="15703"/>
                    <a:pt x="26008" y="20695"/>
                    <a:pt x="22045" y="22972"/>
                  </a:cubicBezTo>
                  <a:cubicBezTo>
                    <a:pt x="20483" y="23871"/>
                    <a:pt x="18819" y="24255"/>
                    <a:pt x="17148" y="24255"/>
                  </a:cubicBezTo>
                  <a:cubicBezTo>
                    <a:pt x="14271" y="24255"/>
                    <a:pt x="11372" y="23116"/>
                    <a:pt x="8939" y="21505"/>
                  </a:cubicBezTo>
                  <a:cubicBezTo>
                    <a:pt x="6527" y="19920"/>
                    <a:pt x="4588" y="17794"/>
                    <a:pt x="3289" y="15247"/>
                  </a:cubicBezTo>
                  <a:cubicBezTo>
                    <a:pt x="2024" y="12734"/>
                    <a:pt x="3070" y="9749"/>
                    <a:pt x="4318" y="7472"/>
                  </a:cubicBezTo>
                  <a:cubicBezTo>
                    <a:pt x="6380" y="3709"/>
                    <a:pt x="9813" y="967"/>
                    <a:pt x="13875" y="967"/>
                  </a:cubicBezTo>
                  <a:close/>
                  <a:moveTo>
                    <a:pt x="12532" y="24355"/>
                  </a:moveTo>
                  <a:cubicBezTo>
                    <a:pt x="13493" y="24659"/>
                    <a:pt x="14455" y="24912"/>
                    <a:pt x="15382" y="25047"/>
                  </a:cubicBezTo>
                  <a:cubicBezTo>
                    <a:pt x="14961" y="28353"/>
                    <a:pt x="14809" y="31794"/>
                    <a:pt x="14876" y="35116"/>
                  </a:cubicBezTo>
                  <a:cubicBezTo>
                    <a:pt x="14927" y="37427"/>
                    <a:pt x="16040" y="43971"/>
                    <a:pt x="13072" y="44815"/>
                  </a:cubicBezTo>
                  <a:cubicBezTo>
                    <a:pt x="12870" y="44873"/>
                    <a:pt x="12679" y="44900"/>
                    <a:pt x="12499" y="44900"/>
                  </a:cubicBezTo>
                  <a:cubicBezTo>
                    <a:pt x="11222" y="44900"/>
                    <a:pt x="10514" y="43537"/>
                    <a:pt x="10558" y="42369"/>
                  </a:cubicBezTo>
                  <a:cubicBezTo>
                    <a:pt x="10575" y="41728"/>
                    <a:pt x="10710" y="41087"/>
                    <a:pt x="10795" y="40429"/>
                  </a:cubicBezTo>
                  <a:cubicBezTo>
                    <a:pt x="10997" y="38608"/>
                    <a:pt x="11183" y="36752"/>
                    <a:pt x="11385" y="34897"/>
                  </a:cubicBezTo>
                  <a:cubicBezTo>
                    <a:pt x="11756" y="31422"/>
                    <a:pt x="12515" y="27864"/>
                    <a:pt x="12532" y="24389"/>
                  </a:cubicBezTo>
                  <a:lnTo>
                    <a:pt x="12532" y="24355"/>
                  </a:lnTo>
                  <a:close/>
                  <a:moveTo>
                    <a:pt x="13655" y="1"/>
                  </a:moveTo>
                  <a:cubicBezTo>
                    <a:pt x="12479" y="1"/>
                    <a:pt x="11273" y="219"/>
                    <a:pt x="10036" y="709"/>
                  </a:cubicBezTo>
                  <a:cubicBezTo>
                    <a:pt x="6342" y="2176"/>
                    <a:pt x="3795" y="5802"/>
                    <a:pt x="2412" y="9378"/>
                  </a:cubicBezTo>
                  <a:cubicBezTo>
                    <a:pt x="0" y="15720"/>
                    <a:pt x="5667" y="21623"/>
                    <a:pt x="11739" y="24018"/>
                  </a:cubicBezTo>
                  <a:cubicBezTo>
                    <a:pt x="11672" y="24069"/>
                    <a:pt x="11604" y="24187"/>
                    <a:pt x="11604" y="24305"/>
                  </a:cubicBezTo>
                  <a:cubicBezTo>
                    <a:pt x="11587" y="26430"/>
                    <a:pt x="11132" y="28538"/>
                    <a:pt x="10896" y="30647"/>
                  </a:cubicBezTo>
                  <a:cubicBezTo>
                    <a:pt x="10626" y="33244"/>
                    <a:pt x="10339" y="35774"/>
                    <a:pt x="10069" y="38304"/>
                  </a:cubicBezTo>
                  <a:cubicBezTo>
                    <a:pt x="9816" y="40632"/>
                    <a:pt x="8467" y="45405"/>
                    <a:pt x="12228" y="45725"/>
                  </a:cubicBezTo>
                  <a:cubicBezTo>
                    <a:pt x="12356" y="45737"/>
                    <a:pt x="12479" y="45742"/>
                    <a:pt x="12597" y="45742"/>
                  </a:cubicBezTo>
                  <a:cubicBezTo>
                    <a:pt x="15794" y="45742"/>
                    <a:pt x="15889" y="41687"/>
                    <a:pt x="15905" y="39215"/>
                  </a:cubicBezTo>
                  <a:cubicBezTo>
                    <a:pt x="15956" y="34509"/>
                    <a:pt x="15703" y="29837"/>
                    <a:pt x="16293" y="25131"/>
                  </a:cubicBezTo>
                  <a:cubicBezTo>
                    <a:pt x="16529" y="25148"/>
                    <a:pt x="16748" y="25148"/>
                    <a:pt x="16968" y="25148"/>
                  </a:cubicBezTo>
                  <a:cubicBezTo>
                    <a:pt x="17018" y="25149"/>
                    <a:pt x="17069" y="25149"/>
                    <a:pt x="17119" y="25149"/>
                  </a:cubicBezTo>
                  <a:cubicBezTo>
                    <a:pt x="24642" y="25149"/>
                    <a:pt x="29691" y="17662"/>
                    <a:pt x="28032" y="10542"/>
                  </a:cubicBezTo>
                  <a:cubicBezTo>
                    <a:pt x="27256" y="7168"/>
                    <a:pt x="24895" y="4638"/>
                    <a:pt x="21960" y="3306"/>
                  </a:cubicBezTo>
                  <a:cubicBezTo>
                    <a:pt x="21943" y="3272"/>
                    <a:pt x="21910" y="3222"/>
                    <a:pt x="21842" y="3188"/>
                  </a:cubicBezTo>
                  <a:cubicBezTo>
                    <a:pt x="19295" y="1337"/>
                    <a:pt x="16568" y="1"/>
                    <a:pt x="1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2"/>
          <p:cNvGrpSpPr/>
          <p:nvPr/>
        </p:nvGrpSpPr>
        <p:grpSpPr>
          <a:xfrm>
            <a:off x="-623087" y="638039"/>
            <a:ext cx="1617608" cy="1503205"/>
            <a:chOff x="-623087" y="638039"/>
            <a:chExt cx="1617608" cy="1503205"/>
          </a:xfrm>
        </p:grpSpPr>
        <p:sp>
          <p:nvSpPr>
            <p:cNvPr id="719" name="Google Shape;719;p22"/>
            <p:cNvSpPr/>
            <p:nvPr/>
          </p:nvSpPr>
          <p:spPr>
            <a:xfrm>
              <a:off x="-623087" y="638039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-366134" y="879830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-531935" y="745876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-115928" y="1136856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-549672" y="713775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-379591" y="864995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2"/>
          <p:cNvGrpSpPr/>
          <p:nvPr/>
        </p:nvGrpSpPr>
        <p:grpSpPr>
          <a:xfrm>
            <a:off x="-416791" y="3514879"/>
            <a:ext cx="2091678" cy="1936390"/>
            <a:chOff x="-416791" y="3514879"/>
            <a:chExt cx="2091678" cy="1936390"/>
          </a:xfrm>
        </p:grpSpPr>
        <p:sp>
          <p:nvSpPr>
            <p:cNvPr id="726" name="Google Shape;726;p22"/>
            <p:cNvSpPr/>
            <p:nvPr/>
          </p:nvSpPr>
          <p:spPr>
            <a:xfrm rot="2253415">
              <a:off x="-300983" y="3976866"/>
              <a:ext cx="1860061" cy="1012417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 rot="2253415">
              <a:off x="-210676" y="4071773"/>
              <a:ext cx="1677768" cy="820558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 rot="2253415">
              <a:off x="524154" y="4251723"/>
              <a:ext cx="493635" cy="427596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 rot="2253415">
              <a:off x="858908" y="4464675"/>
              <a:ext cx="552165" cy="509135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 rot="2253415">
              <a:off x="-128486" y="3947630"/>
              <a:ext cx="411288" cy="466832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 rot="2253415">
              <a:off x="125313" y="4345868"/>
              <a:ext cx="407171" cy="338064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2253415">
              <a:off x="369167" y="4189996"/>
              <a:ext cx="567827" cy="530408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2253415">
              <a:off x="158205" y="4246348"/>
              <a:ext cx="558301" cy="489558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2253415">
              <a:off x="235728" y="4174299"/>
              <a:ext cx="615540" cy="558624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713225" y="1718200"/>
            <a:ext cx="2583300" cy="25233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1598"/>
              </a:spcBef>
              <a:spcAft>
                <a:spcPts val="0"/>
              </a:spcAft>
              <a:buSzPts val="1600"/>
              <a:buChar char="○"/>
              <a:defRPr sz="1575"/>
            </a:lvl2pPr>
            <a:lvl3pPr lvl="2">
              <a:spcBef>
                <a:spcPts val="1598"/>
              </a:spcBef>
              <a:spcAft>
                <a:spcPts val="0"/>
              </a:spcAft>
              <a:buSzPts val="1600"/>
              <a:buChar char="■"/>
              <a:defRPr sz="1575"/>
            </a:lvl3pPr>
            <a:lvl4pPr lvl="3">
              <a:spcBef>
                <a:spcPts val="1598"/>
              </a:spcBef>
              <a:spcAft>
                <a:spcPts val="0"/>
              </a:spcAft>
              <a:buSzPts val="1600"/>
              <a:buChar char="●"/>
              <a:defRPr sz="1575"/>
            </a:lvl4pPr>
            <a:lvl5pPr lvl="4">
              <a:spcBef>
                <a:spcPts val="1598"/>
              </a:spcBef>
              <a:spcAft>
                <a:spcPts val="0"/>
              </a:spcAft>
              <a:buSzPts val="1600"/>
              <a:buChar char="○"/>
              <a:defRPr sz="1575"/>
            </a:lvl5pPr>
            <a:lvl6pPr lvl="5">
              <a:spcBef>
                <a:spcPts val="1598"/>
              </a:spcBef>
              <a:spcAft>
                <a:spcPts val="0"/>
              </a:spcAft>
              <a:buSzPts val="1600"/>
              <a:buChar char="■"/>
              <a:defRPr sz="1575"/>
            </a:lvl6pPr>
            <a:lvl7pPr lvl="6">
              <a:spcBef>
                <a:spcPts val="1598"/>
              </a:spcBef>
              <a:spcAft>
                <a:spcPts val="0"/>
              </a:spcAft>
              <a:buSzPts val="1600"/>
              <a:buChar char="●"/>
              <a:defRPr sz="1575"/>
            </a:lvl7pPr>
            <a:lvl8pPr lvl="7">
              <a:spcBef>
                <a:spcPts val="1598"/>
              </a:spcBef>
              <a:spcAft>
                <a:spcPts val="0"/>
              </a:spcAft>
              <a:buSzPts val="1600"/>
              <a:buChar char="○"/>
              <a:defRPr sz="1575"/>
            </a:lvl8pPr>
            <a:lvl9pPr lvl="8">
              <a:spcBef>
                <a:spcPts val="1598"/>
              </a:spcBef>
              <a:spcAft>
                <a:spcPts val="1598"/>
              </a:spcAft>
              <a:buSzPts val="1600"/>
              <a:buChar char="■"/>
              <a:defRPr sz="1575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381300" cy="6129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5191842" y="4242603"/>
            <a:ext cx="3952158" cy="90088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7" name="Google Shape;127;p7"/>
          <p:cNvSpPr/>
          <p:nvPr/>
        </p:nvSpPr>
        <p:spPr>
          <a:xfrm flipH="1">
            <a:off x="8243200" y="1718201"/>
            <a:ext cx="900800" cy="342531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8" name="Google Shape;128;p7"/>
          <p:cNvSpPr/>
          <p:nvPr/>
        </p:nvSpPr>
        <p:spPr>
          <a:xfrm flipH="1">
            <a:off x="8604461" y="2996087"/>
            <a:ext cx="69326" cy="6955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9" name="Google Shape;129;p7"/>
          <p:cNvSpPr/>
          <p:nvPr/>
        </p:nvSpPr>
        <p:spPr>
          <a:xfrm flipH="1">
            <a:off x="8012137" y="4337021"/>
            <a:ext cx="69326" cy="6948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0" name="Google Shape;130;p7"/>
          <p:cNvSpPr/>
          <p:nvPr/>
        </p:nvSpPr>
        <p:spPr>
          <a:xfrm flipH="1">
            <a:off x="8245835" y="4151111"/>
            <a:ext cx="150771" cy="15128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1" name="Google Shape;131;p7"/>
          <p:cNvSpPr/>
          <p:nvPr/>
        </p:nvSpPr>
        <p:spPr>
          <a:xfrm flipH="1">
            <a:off x="7867390" y="3982977"/>
            <a:ext cx="69398" cy="69486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2" name="Google Shape;132;p7"/>
          <p:cNvSpPr/>
          <p:nvPr/>
        </p:nvSpPr>
        <p:spPr>
          <a:xfrm flipH="1">
            <a:off x="8804159" y="2665908"/>
            <a:ext cx="156292" cy="15665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3" name="Google Shape;133;p7"/>
          <p:cNvSpPr/>
          <p:nvPr/>
        </p:nvSpPr>
        <p:spPr>
          <a:xfrm flipH="1">
            <a:off x="7307615" y="4760403"/>
            <a:ext cx="156292" cy="15665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408949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2175000"/>
            <a:ext cx="1955100" cy="4743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7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713325" y="3092475"/>
            <a:ext cx="1955100" cy="640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713325" y="2725500"/>
            <a:ext cx="1955100" cy="376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7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071" y="2175000"/>
            <a:ext cx="1955100" cy="4743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7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2633971" y="3092475"/>
            <a:ext cx="1955100" cy="640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2633971" y="2725500"/>
            <a:ext cx="1955100" cy="376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7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17" y="2175000"/>
            <a:ext cx="1955100" cy="4743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7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4554718" y="3092475"/>
            <a:ext cx="1955100" cy="640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4554718" y="2725500"/>
            <a:ext cx="1955100" cy="376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7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563" y="2175000"/>
            <a:ext cx="1955100" cy="4743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75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6475564" y="3092475"/>
            <a:ext cx="1955100" cy="640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6475564" y="2725500"/>
            <a:ext cx="1955100" cy="376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7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1679413" y="3700360"/>
            <a:ext cx="435645" cy="2457132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7946735" y="3645494"/>
            <a:ext cx="1833925" cy="560595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3" name="Google Shape;243;p13"/>
          <p:cNvSpPr/>
          <p:nvPr/>
        </p:nvSpPr>
        <p:spPr>
          <a:xfrm rot="5400000">
            <a:off x="-40864" y="3834204"/>
            <a:ext cx="1350264" cy="1268406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4" name="Google Shape;244;p13"/>
          <p:cNvSpPr/>
          <p:nvPr/>
        </p:nvSpPr>
        <p:spPr>
          <a:xfrm rot="5400000">
            <a:off x="862114" y="4718353"/>
            <a:ext cx="182861" cy="168368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7594169" y="-12985"/>
            <a:ext cx="1549850" cy="1456042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8647698" y="984920"/>
            <a:ext cx="209890" cy="193275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0426" y="-12947"/>
            <a:ext cx="1647654" cy="157982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441351" y="185795"/>
            <a:ext cx="414482" cy="175965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9" name="Google Shape;249;p13"/>
          <p:cNvSpPr/>
          <p:nvPr/>
        </p:nvSpPr>
        <p:spPr>
          <a:xfrm>
            <a:off x="6475551" y="4091755"/>
            <a:ext cx="2668492" cy="1051757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0" name="Google Shape;250;p13"/>
          <p:cNvSpPr/>
          <p:nvPr/>
        </p:nvSpPr>
        <p:spPr>
          <a:xfrm>
            <a:off x="1131552" y="4580701"/>
            <a:ext cx="934882" cy="562796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1" name="Google Shape;251;p13"/>
          <p:cNvSpPr/>
          <p:nvPr/>
        </p:nvSpPr>
        <p:spPr>
          <a:xfrm>
            <a:off x="9006586" y="4842753"/>
            <a:ext cx="57953" cy="5795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2" name="Google Shape;252;p13"/>
          <p:cNvSpPr/>
          <p:nvPr/>
        </p:nvSpPr>
        <p:spPr>
          <a:xfrm>
            <a:off x="1347654" y="4732185"/>
            <a:ext cx="57953" cy="5789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3" name="Google Shape;253;p13"/>
          <p:cNvSpPr/>
          <p:nvPr/>
        </p:nvSpPr>
        <p:spPr>
          <a:xfrm>
            <a:off x="1664747" y="4991933"/>
            <a:ext cx="129969" cy="13057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4" name="Google Shape;254;p13"/>
          <p:cNvSpPr/>
          <p:nvPr/>
        </p:nvSpPr>
        <p:spPr>
          <a:xfrm>
            <a:off x="8661732" y="5059463"/>
            <a:ext cx="129969" cy="8401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66876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2608700" y="1886850"/>
            <a:ext cx="4412700" cy="1369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48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32" y="5394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None/>
              <a:defRPr sz="3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32" y="1152475"/>
            <a:ext cx="7717500" cy="3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5" r:id="rId5"/>
    <p:sldLayoutId id="2147483668" r:id="rId6"/>
    <p:sldLayoutId id="2147483672" r:id="rId7"/>
    <p:sldLayoutId id="2147483673" r:id="rId8"/>
    <p:sldLayoutId id="2147483674" r:id="rId9"/>
    <p:sldLayoutId id="214748367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" y="0"/>
            <a:ext cx="9117815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343" y="2057400"/>
            <a:ext cx="5978129" cy="1028700"/>
          </a:xfrm>
          <a:prstGeom prst="rect">
            <a:avLst/>
          </a:prstGeom>
          <a:solidFill>
            <a:schemeClr val="bg1"/>
          </a:solidFill>
        </p:spPr>
        <p:txBody>
          <a:bodyPr vert="horz" lIns="91294" tIns="45647" rIns="91294" bIns="45647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6000" b="1">
                <a:latin typeface="Arial" pitchFamily="34" charset="0"/>
                <a:ea typeface="Arial-Rounded" pitchFamily="34" charset="0"/>
                <a:cs typeface="Arial" pitchFamily="34" charset="0"/>
              </a:rPr>
              <a:t> VIỆT 2</a:t>
            </a:r>
          </a:p>
        </p:txBody>
      </p:sp>
    </p:spTree>
    <p:extLst>
      <p:ext uri="{BB962C8B-B14F-4D97-AF65-F5344CB8AC3E}">
        <p14:creationId xmlns:p14="http://schemas.microsoft.com/office/powerpoint/2010/main" val="4284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988AA4-D18F-456B-A82B-B727FB658EE0}"/>
              </a:ext>
            </a:extLst>
          </p:cNvPr>
          <p:cNvSpPr txBox="1"/>
          <p:nvPr/>
        </p:nvSpPr>
        <p:spPr>
          <a:xfrm>
            <a:off x="649986" y="697355"/>
            <a:ext cx="498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 tre xanh rì rào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tre cong gọng vó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mặt trời lên cao.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631716-F968-4F18-BB17-62B1C0E26F65}"/>
              </a:ext>
            </a:extLst>
          </p:cNvPr>
          <p:cNvSpPr txBox="1"/>
          <p:nvPr/>
        </p:nvSpPr>
        <p:spPr>
          <a:xfrm>
            <a:off x="649986" y="2679884"/>
            <a:ext cx="5234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343CF9-D1EC-4122-9D00-1B8DCA6971F6}"/>
              </a:ext>
            </a:extLst>
          </p:cNvPr>
          <p:cNvSpPr txBox="1"/>
          <p:nvPr/>
        </p:nvSpPr>
        <p:spPr>
          <a:xfrm>
            <a:off x="5106281" y="709120"/>
            <a:ext cx="660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B10F84-8CA9-43EF-97C6-FF80CE645AF6}"/>
              </a:ext>
            </a:extLst>
          </p:cNvPr>
          <p:cNvSpPr txBox="1"/>
          <p:nvPr/>
        </p:nvSpPr>
        <p:spPr>
          <a:xfrm>
            <a:off x="5098027" y="2670685"/>
            <a:ext cx="537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775C61-91AE-4F4A-9E85-12B7A071849F}"/>
              </a:ext>
            </a:extLst>
          </p:cNvPr>
          <p:cNvSpPr txBox="1"/>
          <p:nvPr/>
        </p:nvSpPr>
        <p:spPr>
          <a:xfrm>
            <a:off x="5884310" y="4604357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Công Dương)</a:t>
            </a:r>
            <a:endParaRPr lang="x-none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0C3B11BE-C96D-48C0-8E72-8B8CAA84BC9B}"/>
              </a:ext>
            </a:extLst>
          </p:cNvPr>
          <p:cNvSpPr txBox="1"/>
          <p:nvPr/>
        </p:nvSpPr>
        <p:spPr>
          <a:xfrm>
            <a:off x="2132507" y="53590"/>
            <a:ext cx="423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2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</a:t>
            </a:r>
          </a:p>
        </p:txBody>
      </p:sp>
    </p:spTree>
    <p:extLst>
      <p:ext uri="{BB962C8B-B14F-4D97-AF65-F5344CB8AC3E}">
        <p14:creationId xmlns:p14="http://schemas.microsoft.com/office/powerpoint/2010/main" val="16529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28900" y="628651"/>
            <a:ext cx="5029200" cy="2973677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3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3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3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3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3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3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3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D632D2-77D6-4735-8DFE-247BE69D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01" y="2161209"/>
            <a:ext cx="2591025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345B68F-F75B-47D4-9311-04532F332698}"/>
              </a:ext>
            </a:extLst>
          </p:cNvPr>
          <p:cNvSpPr txBox="1"/>
          <p:nvPr/>
        </p:nvSpPr>
        <p:spPr>
          <a:xfrm>
            <a:off x="101600" y="1157553"/>
            <a:ext cx="7186613" cy="2767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49335" y="124930"/>
            <a:ext cx="8645330" cy="1015663"/>
            <a:chOff x="294783" y="893305"/>
            <a:chExt cx="11527106" cy="1354217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279" tIns="91279" rIns="91279" bIns="91279" anchor="ctr" anchorCtr="0">
                <a:noAutofit/>
              </a:bodyPr>
              <a:lstStyle/>
              <a:p>
                <a:pPr algn="just"/>
                <a:endParaRPr sz="3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91279" tIns="91279" rIns="91279" bIns="9127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5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21244" y="893305"/>
              <a:ext cx="1080064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 câu thơ nào miêu tả cây tre lúc mặt trời mọc.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5A3629C-2014-4D42-A4F7-2E155546C20F}"/>
              </a:ext>
            </a:extLst>
          </p:cNvPr>
          <p:cNvCxnSpPr>
            <a:cxnSpLocks/>
          </p:cNvCxnSpPr>
          <p:nvPr/>
        </p:nvCxnSpPr>
        <p:spPr>
          <a:xfrm>
            <a:off x="101600" y="3921411"/>
            <a:ext cx="3344127" cy="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ình ảnh cây tre đẹp nhất - kiên cường, dẻo dai">
            <a:extLst>
              <a:ext uri="{FF2B5EF4-FFF2-40B4-BE49-F238E27FC236}">
                <a16:creationId xmlns:a16="http://schemas.microsoft.com/office/drawing/2014/main" xmlns="" id="{D3F2E040-DEDF-47A8-A2B7-B5EF258A1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835" y="959898"/>
            <a:ext cx="4009565" cy="250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9E3610B-6FE1-4855-B115-AF41F166CBE8}"/>
              </a:ext>
            </a:extLst>
          </p:cNvPr>
          <p:cNvCxnSpPr>
            <a:cxnSpLocks/>
          </p:cNvCxnSpPr>
          <p:nvPr/>
        </p:nvCxnSpPr>
        <p:spPr>
          <a:xfrm>
            <a:off x="143101" y="3199491"/>
            <a:ext cx="3770977" cy="201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3357" y="263263"/>
            <a:ext cx="7919095" cy="951582"/>
            <a:chOff x="294783" y="915918"/>
            <a:chExt cx="10558793" cy="1268776"/>
          </a:xfrm>
        </p:grpSpPr>
        <p:grpSp>
          <p:nvGrpSpPr>
            <p:cNvPr id="5" name="Group 4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7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279" tIns="91279" rIns="91279" bIns="91279" anchor="ctr" anchorCtr="0">
                <a:noAutofit/>
              </a:bodyPr>
              <a:lstStyle/>
              <a:p>
                <a:pPr algn="just"/>
                <a:endParaRPr sz="3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8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91279" tIns="91279" rIns="91279" bIns="9127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5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1244" y="953587"/>
              <a:ext cx="9832332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tre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9B817F-7F60-4625-8FF0-48294814B9E5}"/>
              </a:ext>
            </a:extLst>
          </p:cNvPr>
          <p:cNvSpPr txBox="1"/>
          <p:nvPr/>
        </p:nvSpPr>
        <p:spPr>
          <a:xfrm>
            <a:off x="2164293" y="1444083"/>
            <a:ext cx="56846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6CAC800-D989-4540-A5E4-D06B85295F24}"/>
              </a:ext>
            </a:extLst>
          </p:cNvPr>
          <p:cNvCxnSpPr>
            <a:cxnSpLocks/>
          </p:cNvCxnSpPr>
          <p:nvPr/>
        </p:nvCxnSpPr>
        <p:spPr>
          <a:xfrm>
            <a:off x="2274849" y="3514200"/>
            <a:ext cx="3486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4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71AF31-B19D-458E-9730-17F5E7ACEFB7}"/>
              </a:ext>
            </a:extLst>
          </p:cNvPr>
          <p:cNvSpPr txBox="1"/>
          <p:nvPr/>
        </p:nvSpPr>
        <p:spPr>
          <a:xfrm>
            <a:off x="2000250" y="1370228"/>
            <a:ext cx="56186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0415" y="83074"/>
            <a:ext cx="8533565" cy="1008657"/>
            <a:chOff x="294783" y="915918"/>
            <a:chExt cx="10558095" cy="1344875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279" tIns="91279" rIns="91279" bIns="91279" anchor="ctr" anchorCtr="0">
                <a:noAutofit/>
              </a:bodyPr>
              <a:lstStyle/>
              <a:p>
                <a:pPr algn="just"/>
                <a:endParaRPr sz="3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91279" tIns="91279" rIns="91279" bIns="9127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5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29687"/>
              <a:ext cx="987482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7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Ở khổ thơ thứ ba, hình ảnh luỹ tre được miêu tả vào những lúc nào?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EFB03C-A833-4BE1-A6F9-906B4F044F5A}"/>
              </a:ext>
            </a:extLst>
          </p:cNvPr>
          <p:cNvSpPr txBox="1"/>
          <p:nvPr/>
        </p:nvSpPr>
        <p:spPr>
          <a:xfrm>
            <a:off x="767457" y="3883130"/>
            <a:ext cx="776219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ảnh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luỹ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miêu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27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27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đêm</a:t>
            </a:r>
            <a:r>
              <a:rPr lang="en-US" sz="27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BEC0E42-6B75-4EA9-88D9-677916C1120D}"/>
              </a:ext>
            </a:extLst>
          </p:cNvPr>
          <p:cNvCxnSpPr>
            <a:cxnSpLocks/>
          </p:cNvCxnSpPr>
          <p:nvPr/>
        </p:nvCxnSpPr>
        <p:spPr>
          <a:xfrm>
            <a:off x="2021478" y="1904888"/>
            <a:ext cx="3933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0B7557F-5022-4CA5-9630-C0A56E4AAC81}"/>
              </a:ext>
            </a:extLst>
          </p:cNvPr>
          <p:cNvCxnSpPr>
            <a:cxnSpLocks/>
          </p:cNvCxnSpPr>
          <p:nvPr/>
        </p:nvCxnSpPr>
        <p:spPr>
          <a:xfrm>
            <a:off x="2165169" y="2841739"/>
            <a:ext cx="3789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7EDF77D-AA4A-4A82-80AD-82C325C45873}"/>
              </a:ext>
            </a:extLst>
          </p:cNvPr>
          <p:cNvCxnSpPr>
            <a:cxnSpLocks/>
          </p:cNvCxnSpPr>
          <p:nvPr/>
        </p:nvCxnSpPr>
        <p:spPr>
          <a:xfrm>
            <a:off x="1975676" y="3348469"/>
            <a:ext cx="41688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94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216" y="143596"/>
            <a:ext cx="8286750" cy="582272"/>
            <a:chOff x="294783" y="915918"/>
            <a:chExt cx="11049000" cy="776363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279" tIns="91279" rIns="91279" bIns="91279" anchor="ctr" anchorCtr="0">
                <a:noAutofit/>
              </a:bodyPr>
              <a:lstStyle/>
              <a:p>
                <a:pPr algn="just"/>
                <a:endParaRPr sz="3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91279" tIns="91279" rIns="91279" bIns="9127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vi-VN" sz="405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  <a:endParaRPr lang="en" sz="405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1036573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 thích hình ảnh nào nhất trong bài thơ?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2D26C-EB0D-42B3-A28D-5E6D33088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30" t="33931" r="51428" b="12941"/>
          <a:stretch/>
        </p:blipFill>
        <p:spPr>
          <a:xfrm>
            <a:off x="0" y="822403"/>
            <a:ext cx="2667808" cy="4321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605564-CE7C-43CE-95C3-03E4EADF7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808" y="863110"/>
            <a:ext cx="8240560" cy="384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ACE179-95BA-4E6B-933A-A1C6105B0429}"/>
              </a:ext>
            </a:extLst>
          </p:cNvPr>
          <p:cNvSpPr txBox="1"/>
          <p:nvPr/>
        </p:nvSpPr>
        <p:spPr>
          <a:xfrm>
            <a:off x="649986" y="697355"/>
            <a:ext cx="498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 tre xanh rì rào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tre cong gọng vó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mặt trời lên cao.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79652B-5BBF-4109-8205-610C3130BE35}"/>
              </a:ext>
            </a:extLst>
          </p:cNvPr>
          <p:cNvSpPr txBox="1"/>
          <p:nvPr/>
        </p:nvSpPr>
        <p:spPr>
          <a:xfrm>
            <a:off x="649986" y="2679884"/>
            <a:ext cx="5234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8CA2DA-236C-474D-90E9-D220D5CE421A}"/>
              </a:ext>
            </a:extLst>
          </p:cNvPr>
          <p:cNvSpPr txBox="1"/>
          <p:nvPr/>
        </p:nvSpPr>
        <p:spPr>
          <a:xfrm>
            <a:off x="5106281" y="709120"/>
            <a:ext cx="4233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097D045-029C-4A49-8562-EC2BE0694332}"/>
              </a:ext>
            </a:extLst>
          </p:cNvPr>
          <p:cNvSpPr txBox="1"/>
          <p:nvPr/>
        </p:nvSpPr>
        <p:spPr>
          <a:xfrm>
            <a:off x="5098027" y="2670685"/>
            <a:ext cx="40459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5EFBE88-7975-4589-801C-0E1B9FBE35FE}"/>
              </a:ext>
            </a:extLst>
          </p:cNvPr>
          <p:cNvSpPr txBox="1"/>
          <p:nvPr/>
        </p:nvSpPr>
        <p:spPr>
          <a:xfrm>
            <a:off x="5884310" y="4604357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Công Dương)</a:t>
            </a:r>
            <a:endParaRPr lang="x-none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B0274AFE-B04F-490F-9A1E-CC64F610EB7F}"/>
              </a:ext>
            </a:extLst>
          </p:cNvPr>
          <p:cNvSpPr txBox="1"/>
          <p:nvPr/>
        </p:nvSpPr>
        <p:spPr>
          <a:xfrm>
            <a:off x="2132507" y="53590"/>
            <a:ext cx="423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2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</a:t>
            </a:r>
          </a:p>
        </p:txBody>
      </p:sp>
    </p:spTree>
    <p:extLst>
      <p:ext uri="{BB962C8B-B14F-4D97-AF65-F5344CB8AC3E}">
        <p14:creationId xmlns:p14="http://schemas.microsoft.com/office/powerpoint/2010/main" val="29383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87EC47-FDC7-491B-8109-4DF9D2A92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1008"/>
            <a:ext cx="1188823" cy="2310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7512" y="1884556"/>
            <a:ext cx="5187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bản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F2DE242-8DB9-4701-9420-CF8D6BB02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912"/>
          <a:stretch/>
        </p:blipFill>
        <p:spPr>
          <a:xfrm>
            <a:off x="1360170" y="833208"/>
            <a:ext cx="7078385" cy="423344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85850" y="171450"/>
            <a:ext cx="7605653" cy="559098"/>
            <a:chOff x="292250" y="915918"/>
            <a:chExt cx="10140870" cy="745464"/>
          </a:xfrm>
        </p:grpSpPr>
        <p:grpSp>
          <p:nvGrpSpPr>
            <p:cNvPr id="3" name="Group 2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5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279" tIns="91279" rIns="91279" bIns="91279" anchor="ctr" anchorCtr="0">
                <a:noAutofit/>
              </a:bodyPr>
              <a:lstStyle/>
              <a:p>
                <a:pPr algn="just"/>
                <a:endParaRPr sz="105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91279" tIns="91279" rIns="91279" bIns="9127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5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995274" y="984274"/>
              <a:ext cx="94378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ngữ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chỉ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thời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gian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thơ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7896" y="117428"/>
            <a:ext cx="767954" cy="695325"/>
            <a:chOff x="382486" y="1419041"/>
            <a:chExt cx="1023938" cy="927100"/>
          </a:xfrm>
        </p:grpSpPr>
        <p:sp>
          <p:nvSpPr>
            <p:cNvPr id="8" name="Oval 7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A70F28-AB31-4F9D-9F5A-193BAF28828B}"/>
              </a:ext>
            </a:extLst>
          </p:cNvPr>
          <p:cNvSpPr/>
          <p:nvPr/>
        </p:nvSpPr>
        <p:spPr>
          <a:xfrm>
            <a:off x="2036078" y="1449045"/>
            <a:ext cx="1126222" cy="430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EC9E53FE-5DB5-41A8-90DF-F35CDB077AD3}"/>
              </a:ext>
            </a:extLst>
          </p:cNvPr>
          <p:cNvSpPr/>
          <p:nvPr/>
        </p:nvSpPr>
        <p:spPr>
          <a:xfrm>
            <a:off x="2349366" y="3022875"/>
            <a:ext cx="635134" cy="430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3170D64A-BF6F-4715-9B37-5915AC798AAF}"/>
              </a:ext>
            </a:extLst>
          </p:cNvPr>
          <p:cNvSpPr/>
          <p:nvPr/>
        </p:nvSpPr>
        <p:spPr>
          <a:xfrm>
            <a:off x="5700938" y="2488684"/>
            <a:ext cx="623661" cy="391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D5C0D1D4-EC03-47D8-80AF-7AE4E18F786D}"/>
              </a:ext>
            </a:extLst>
          </p:cNvPr>
          <p:cNvSpPr/>
          <p:nvPr/>
        </p:nvSpPr>
        <p:spPr>
          <a:xfrm>
            <a:off x="5088676" y="3696629"/>
            <a:ext cx="715224" cy="451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F2A8BAF2-976F-4328-9A7B-732970492BCB}"/>
              </a:ext>
            </a:extLst>
          </p:cNvPr>
          <p:cNvSpPr/>
          <p:nvPr/>
        </p:nvSpPr>
        <p:spPr>
          <a:xfrm>
            <a:off x="7534006" y="3792492"/>
            <a:ext cx="715223" cy="355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3998" y="615997"/>
            <a:ext cx="7835246" cy="559098"/>
            <a:chOff x="292250" y="915918"/>
            <a:chExt cx="10446994" cy="745464"/>
          </a:xfrm>
        </p:grpSpPr>
        <p:grpSp>
          <p:nvGrpSpPr>
            <p:cNvPr id="3" name="Group 2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5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279" tIns="91279" rIns="91279" bIns="91279" anchor="ctr" anchorCtr="0">
                <a:noAutofit/>
              </a:bodyPr>
              <a:lstStyle/>
              <a:p>
                <a:pPr algn="just"/>
                <a:endParaRPr sz="105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91279" tIns="91279" rIns="91279" bIns="9127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5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995274" y="984274"/>
              <a:ext cx="97439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thêm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ngữ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chỉ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thời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gian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mà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r>
                <a:rPr lang="en-US" sz="27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6044" y="561975"/>
            <a:ext cx="767954" cy="695325"/>
            <a:chOff x="382486" y="1419041"/>
            <a:chExt cx="1023938" cy="927100"/>
          </a:xfrm>
        </p:grpSpPr>
        <p:sp>
          <p:nvSpPr>
            <p:cNvPr id="8" name="Oval 7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oogle Shape;2046;p39">
            <a:extLst>
              <a:ext uri="{FF2B5EF4-FFF2-40B4-BE49-F238E27FC236}">
                <a16:creationId xmlns:a16="http://schemas.microsoft.com/office/drawing/2014/main" xmlns="" id="{6D6F5A1A-026E-440C-ABEF-8BB1F2D8DD3B}"/>
              </a:ext>
            </a:extLst>
          </p:cNvPr>
          <p:cNvGrpSpPr/>
          <p:nvPr/>
        </p:nvGrpSpPr>
        <p:grpSpPr>
          <a:xfrm>
            <a:off x="-472188" y="3472595"/>
            <a:ext cx="1797950" cy="2217859"/>
            <a:chOff x="-583225" y="2498575"/>
            <a:chExt cx="1797950" cy="2217859"/>
          </a:xfrm>
        </p:grpSpPr>
        <p:sp>
          <p:nvSpPr>
            <p:cNvPr id="17" name="Google Shape;2047;p39">
              <a:extLst>
                <a:ext uri="{FF2B5EF4-FFF2-40B4-BE49-F238E27FC236}">
                  <a16:creationId xmlns:a16="http://schemas.microsoft.com/office/drawing/2014/main" xmlns="" id="{4F5E2F18-ED1C-4A82-878D-6DDBF8A9CAAE}"/>
                </a:ext>
              </a:extLst>
            </p:cNvPr>
            <p:cNvSpPr/>
            <p:nvPr/>
          </p:nvSpPr>
          <p:spPr>
            <a:xfrm rot="1871902" flipH="1">
              <a:off x="-254908" y="3247179"/>
              <a:ext cx="566261" cy="1425690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48;p39">
              <a:extLst>
                <a:ext uri="{FF2B5EF4-FFF2-40B4-BE49-F238E27FC236}">
                  <a16:creationId xmlns:a16="http://schemas.microsoft.com/office/drawing/2014/main" xmlns="" id="{0A573376-B6C7-4D80-B5C1-FDAC4B840C08}"/>
                </a:ext>
              </a:extLst>
            </p:cNvPr>
            <p:cNvSpPr/>
            <p:nvPr/>
          </p:nvSpPr>
          <p:spPr>
            <a:xfrm rot="1871902" flipH="1">
              <a:off x="-17918" y="3058239"/>
              <a:ext cx="566261" cy="1020897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11" y="8090"/>
                  </a:cubicBezTo>
                  <a:cubicBezTo>
                    <a:pt x="3969" y="8090"/>
                    <a:pt x="4488" y="7649"/>
                    <a:pt x="4488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49;p39">
              <a:extLst>
                <a:ext uri="{FF2B5EF4-FFF2-40B4-BE49-F238E27FC236}">
                  <a16:creationId xmlns:a16="http://schemas.microsoft.com/office/drawing/2014/main" xmlns="" id="{1FA6094F-6E34-4A0E-99DB-48519A5DDBD9}"/>
                </a:ext>
              </a:extLst>
            </p:cNvPr>
            <p:cNvSpPr/>
            <p:nvPr/>
          </p:nvSpPr>
          <p:spPr>
            <a:xfrm rot="1871902" flipH="1">
              <a:off x="-110452" y="2872586"/>
              <a:ext cx="905285" cy="1190857"/>
            </a:xfrm>
            <a:custGeom>
              <a:avLst/>
              <a:gdLst/>
              <a:ahLst/>
              <a:cxnLst/>
              <a:rect l="l" t="t" r="r" b="b"/>
              <a:pathLst>
                <a:path w="7175" h="9438" extrusionOk="0">
                  <a:moveTo>
                    <a:pt x="4483" y="0"/>
                  </a:moveTo>
                  <a:cubicBezTo>
                    <a:pt x="3894" y="0"/>
                    <a:pt x="3102" y="239"/>
                    <a:pt x="2611" y="290"/>
                  </a:cubicBezTo>
                  <a:cubicBezTo>
                    <a:pt x="2112" y="341"/>
                    <a:pt x="1651" y="2568"/>
                    <a:pt x="1504" y="3023"/>
                  </a:cubicBezTo>
                  <a:cubicBezTo>
                    <a:pt x="1216" y="3925"/>
                    <a:pt x="0" y="7605"/>
                    <a:pt x="448" y="8181"/>
                  </a:cubicBezTo>
                  <a:cubicBezTo>
                    <a:pt x="448" y="8181"/>
                    <a:pt x="1230" y="9437"/>
                    <a:pt x="3718" y="9437"/>
                  </a:cubicBezTo>
                  <a:cubicBezTo>
                    <a:pt x="3766" y="9437"/>
                    <a:pt x="3816" y="9437"/>
                    <a:pt x="3866" y="9436"/>
                  </a:cubicBezTo>
                  <a:cubicBezTo>
                    <a:pt x="6381" y="9385"/>
                    <a:pt x="6868" y="8181"/>
                    <a:pt x="6868" y="8181"/>
                  </a:cubicBezTo>
                  <a:cubicBezTo>
                    <a:pt x="7175" y="7509"/>
                    <a:pt x="5908" y="1538"/>
                    <a:pt x="4999" y="104"/>
                  </a:cubicBezTo>
                  <a:cubicBezTo>
                    <a:pt x="4973" y="72"/>
                    <a:pt x="4922" y="66"/>
                    <a:pt x="4884" y="53"/>
                  </a:cubicBezTo>
                  <a:cubicBezTo>
                    <a:pt x="4768" y="15"/>
                    <a:pt x="4632" y="0"/>
                    <a:pt x="4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50;p39">
              <a:extLst>
                <a:ext uri="{FF2B5EF4-FFF2-40B4-BE49-F238E27FC236}">
                  <a16:creationId xmlns:a16="http://schemas.microsoft.com/office/drawing/2014/main" xmlns="" id="{E879FD9D-03FC-47CE-A743-C92180C0B023}"/>
                </a:ext>
              </a:extLst>
            </p:cNvPr>
            <p:cNvSpPr/>
            <p:nvPr/>
          </p:nvSpPr>
          <p:spPr>
            <a:xfrm rot="1871902" flipH="1">
              <a:off x="468153" y="4005680"/>
              <a:ext cx="9084" cy="8959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lnTo>
                    <a:pt x="71" y="70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51;p39">
              <a:extLst>
                <a:ext uri="{FF2B5EF4-FFF2-40B4-BE49-F238E27FC236}">
                  <a16:creationId xmlns:a16="http://schemas.microsoft.com/office/drawing/2014/main" xmlns="" id="{FE4C22B2-79D8-4C31-ADAE-E5459DCC2E46}"/>
                </a:ext>
              </a:extLst>
            </p:cNvPr>
            <p:cNvSpPr/>
            <p:nvPr/>
          </p:nvSpPr>
          <p:spPr>
            <a:xfrm rot="1871902" flipH="1">
              <a:off x="-304215" y="3808560"/>
              <a:ext cx="765739" cy="143968"/>
            </a:xfrm>
            <a:custGeom>
              <a:avLst/>
              <a:gdLst/>
              <a:ahLst/>
              <a:cxnLst/>
              <a:rect l="l" t="t" r="r" b="b"/>
              <a:pathLst>
                <a:path w="6069" h="1141" fill="none" extrusionOk="0">
                  <a:moveTo>
                    <a:pt x="1" y="1"/>
                  </a:moveTo>
                  <a:cubicBezTo>
                    <a:pt x="461" y="436"/>
                    <a:pt x="1389" y="1140"/>
                    <a:pt x="3181" y="1102"/>
                  </a:cubicBezTo>
                  <a:cubicBezTo>
                    <a:pt x="4929" y="1070"/>
                    <a:pt x="5716" y="526"/>
                    <a:pt x="6068" y="167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52;p39">
              <a:extLst>
                <a:ext uri="{FF2B5EF4-FFF2-40B4-BE49-F238E27FC236}">
                  <a16:creationId xmlns:a16="http://schemas.microsoft.com/office/drawing/2014/main" xmlns="" id="{6EB43F6D-E74B-4614-B97E-9C08C599D858}"/>
                </a:ext>
              </a:extLst>
            </p:cNvPr>
            <p:cNvSpPr/>
            <p:nvPr/>
          </p:nvSpPr>
          <p:spPr>
            <a:xfrm rot="1871902" flipH="1">
              <a:off x="-229388" y="3615076"/>
              <a:ext cx="8201" cy="9842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6" y="52"/>
                    <a:pt x="45" y="26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53;p39">
              <a:extLst>
                <a:ext uri="{FF2B5EF4-FFF2-40B4-BE49-F238E27FC236}">
                  <a16:creationId xmlns:a16="http://schemas.microsoft.com/office/drawing/2014/main" xmlns="" id="{6E1CABB2-FF09-44E8-A8A0-A196C1943C63}"/>
                </a:ext>
              </a:extLst>
            </p:cNvPr>
            <p:cNvSpPr/>
            <p:nvPr/>
          </p:nvSpPr>
          <p:spPr>
            <a:xfrm rot="1871902" flipH="1">
              <a:off x="-145333" y="2665813"/>
              <a:ext cx="594397" cy="603882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0"/>
                  </a:moveTo>
                  <a:cubicBezTo>
                    <a:pt x="4030" y="0"/>
                    <a:pt x="3936" y="17"/>
                    <a:pt x="3828" y="55"/>
                  </a:cubicBezTo>
                  <a:cubicBezTo>
                    <a:pt x="3489" y="177"/>
                    <a:pt x="3194" y="574"/>
                    <a:pt x="2951" y="843"/>
                  </a:cubicBezTo>
                  <a:cubicBezTo>
                    <a:pt x="2183" y="1694"/>
                    <a:pt x="1140" y="2251"/>
                    <a:pt x="0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44" y="3646"/>
                  </a:cubicBezTo>
                  <a:cubicBezTo>
                    <a:pt x="3015" y="3089"/>
                    <a:pt x="3860" y="2443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6" y="0"/>
                    <a:pt x="4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54;p39">
              <a:extLst>
                <a:ext uri="{FF2B5EF4-FFF2-40B4-BE49-F238E27FC236}">
                  <a16:creationId xmlns:a16="http://schemas.microsoft.com/office/drawing/2014/main" xmlns="" id="{72C85983-01AA-4E03-A082-1B6E082ABE71}"/>
                </a:ext>
              </a:extLst>
            </p:cNvPr>
            <p:cNvSpPr/>
            <p:nvPr/>
          </p:nvSpPr>
          <p:spPr>
            <a:xfrm rot="1871902" flipH="1">
              <a:off x="37235" y="2669381"/>
              <a:ext cx="105101" cy="90974"/>
            </a:xfrm>
            <a:custGeom>
              <a:avLst/>
              <a:gdLst/>
              <a:ahLst/>
              <a:cxnLst/>
              <a:rect l="l" t="t" r="r" b="b"/>
              <a:pathLst>
                <a:path w="833" h="721" extrusionOk="0">
                  <a:moveTo>
                    <a:pt x="358" y="1"/>
                  </a:moveTo>
                  <a:cubicBezTo>
                    <a:pt x="267" y="1"/>
                    <a:pt x="182" y="34"/>
                    <a:pt x="123" y="103"/>
                  </a:cubicBezTo>
                  <a:cubicBezTo>
                    <a:pt x="1" y="238"/>
                    <a:pt x="46" y="468"/>
                    <a:pt x="206" y="609"/>
                  </a:cubicBezTo>
                  <a:cubicBezTo>
                    <a:pt x="288" y="684"/>
                    <a:pt x="388" y="721"/>
                    <a:pt x="482" y="721"/>
                  </a:cubicBezTo>
                  <a:cubicBezTo>
                    <a:pt x="573" y="721"/>
                    <a:pt x="658" y="687"/>
                    <a:pt x="718" y="622"/>
                  </a:cubicBezTo>
                  <a:cubicBezTo>
                    <a:pt x="833" y="481"/>
                    <a:pt x="795" y="257"/>
                    <a:pt x="635" y="110"/>
                  </a:cubicBezTo>
                  <a:cubicBezTo>
                    <a:pt x="553" y="38"/>
                    <a:pt x="45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5;p39">
              <a:extLst>
                <a:ext uri="{FF2B5EF4-FFF2-40B4-BE49-F238E27FC236}">
                  <a16:creationId xmlns:a16="http://schemas.microsoft.com/office/drawing/2014/main" xmlns="" id="{01340879-BAE2-40DD-BB9A-832CB4544C35}"/>
                </a:ext>
              </a:extLst>
            </p:cNvPr>
            <p:cNvSpPr/>
            <p:nvPr/>
          </p:nvSpPr>
          <p:spPr>
            <a:xfrm rot="1871902" flipH="1">
              <a:off x="-86065" y="2736782"/>
              <a:ext cx="264961" cy="270649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4"/>
                  </a:moveTo>
                  <a:cubicBezTo>
                    <a:pt x="864" y="1587"/>
                    <a:pt x="1568" y="928"/>
                    <a:pt x="2100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56;p39">
              <a:extLst>
                <a:ext uri="{FF2B5EF4-FFF2-40B4-BE49-F238E27FC236}">
                  <a16:creationId xmlns:a16="http://schemas.microsoft.com/office/drawing/2014/main" xmlns="" id="{3E060862-9883-4ED9-BFD4-AD9C117068C2}"/>
                </a:ext>
              </a:extLst>
            </p:cNvPr>
            <p:cNvSpPr/>
            <p:nvPr/>
          </p:nvSpPr>
          <p:spPr>
            <a:xfrm rot="1871902" flipH="1">
              <a:off x="515235" y="3070645"/>
              <a:ext cx="587205" cy="597447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56" y="0"/>
                  </a:moveTo>
                  <a:cubicBezTo>
                    <a:pt x="221" y="0"/>
                    <a:pt x="68" y="430"/>
                    <a:pt x="39" y="689"/>
                  </a:cubicBezTo>
                  <a:cubicBezTo>
                    <a:pt x="0" y="977"/>
                    <a:pt x="122" y="1259"/>
                    <a:pt x="269" y="1508"/>
                  </a:cubicBezTo>
                  <a:cubicBezTo>
                    <a:pt x="788" y="2392"/>
                    <a:pt x="1639" y="3038"/>
                    <a:pt x="2503" y="3595"/>
                  </a:cubicBezTo>
                  <a:cubicBezTo>
                    <a:pt x="3156" y="4011"/>
                    <a:pt x="3834" y="4395"/>
                    <a:pt x="4532" y="4734"/>
                  </a:cubicBezTo>
                  <a:lnTo>
                    <a:pt x="4653" y="2353"/>
                  </a:lnTo>
                  <a:cubicBezTo>
                    <a:pt x="3514" y="2200"/>
                    <a:pt x="2465" y="1643"/>
                    <a:pt x="1696" y="792"/>
                  </a:cubicBezTo>
                  <a:cubicBezTo>
                    <a:pt x="1460" y="523"/>
                    <a:pt x="1165" y="88"/>
                    <a:pt x="813" y="17"/>
                  </a:cubicBezTo>
                  <a:cubicBezTo>
                    <a:pt x="757" y="6"/>
                    <a:pt x="705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57;p39">
              <a:extLst>
                <a:ext uri="{FF2B5EF4-FFF2-40B4-BE49-F238E27FC236}">
                  <a16:creationId xmlns:a16="http://schemas.microsoft.com/office/drawing/2014/main" xmlns="" id="{E3540F72-70CC-4833-BB09-9EDC97689F33}"/>
                </a:ext>
              </a:extLst>
            </p:cNvPr>
            <p:cNvSpPr/>
            <p:nvPr/>
          </p:nvSpPr>
          <p:spPr>
            <a:xfrm rot="1871902" flipH="1">
              <a:off x="999690" y="3271976"/>
              <a:ext cx="105101" cy="90721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0"/>
                  </a:moveTo>
                  <a:cubicBezTo>
                    <a:pt x="385" y="0"/>
                    <a:pt x="281" y="37"/>
                    <a:pt x="198" y="110"/>
                  </a:cubicBezTo>
                  <a:cubicBezTo>
                    <a:pt x="38" y="251"/>
                    <a:pt x="0" y="481"/>
                    <a:pt x="115" y="616"/>
                  </a:cubicBezTo>
                  <a:cubicBezTo>
                    <a:pt x="175" y="684"/>
                    <a:pt x="262" y="718"/>
                    <a:pt x="354" y="718"/>
                  </a:cubicBezTo>
                  <a:cubicBezTo>
                    <a:pt x="450" y="718"/>
                    <a:pt x="552" y="681"/>
                    <a:pt x="634" y="609"/>
                  </a:cubicBezTo>
                  <a:cubicBezTo>
                    <a:pt x="794" y="462"/>
                    <a:pt x="832" y="238"/>
                    <a:pt x="710" y="97"/>
                  </a:cubicBezTo>
                  <a:cubicBezTo>
                    <a:pt x="655" y="32"/>
                    <a:pt x="571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58;p39">
              <a:extLst>
                <a:ext uri="{FF2B5EF4-FFF2-40B4-BE49-F238E27FC236}">
                  <a16:creationId xmlns:a16="http://schemas.microsoft.com/office/drawing/2014/main" xmlns="" id="{F3EDEA4B-2CB0-4C42-8767-0D3AE5DCD3BF}"/>
                </a:ext>
              </a:extLst>
            </p:cNvPr>
            <p:cNvSpPr/>
            <p:nvPr/>
          </p:nvSpPr>
          <p:spPr>
            <a:xfrm rot="1871902" flipH="1">
              <a:off x="1118740" y="3333556"/>
              <a:ext cx="23594" cy="22712"/>
            </a:xfrm>
            <a:custGeom>
              <a:avLst/>
              <a:gdLst/>
              <a:ahLst/>
              <a:cxnLst/>
              <a:rect l="l" t="t" r="r" b="b"/>
              <a:pathLst>
                <a:path w="187" h="180" extrusionOk="0">
                  <a:moveTo>
                    <a:pt x="91" y="1"/>
                  </a:moveTo>
                  <a:cubicBezTo>
                    <a:pt x="46" y="1"/>
                    <a:pt x="1" y="39"/>
                    <a:pt x="1" y="90"/>
                  </a:cubicBezTo>
                  <a:cubicBezTo>
                    <a:pt x="1" y="141"/>
                    <a:pt x="46" y="180"/>
                    <a:pt x="91" y="180"/>
                  </a:cubicBezTo>
                  <a:cubicBezTo>
                    <a:pt x="142" y="180"/>
                    <a:pt x="187" y="141"/>
                    <a:pt x="187" y="90"/>
                  </a:cubicBezTo>
                  <a:cubicBezTo>
                    <a:pt x="187" y="39"/>
                    <a:pt x="14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59;p39">
              <a:extLst>
                <a:ext uri="{FF2B5EF4-FFF2-40B4-BE49-F238E27FC236}">
                  <a16:creationId xmlns:a16="http://schemas.microsoft.com/office/drawing/2014/main" xmlns="" id="{E9955E50-ABFD-4779-B66E-356DD817BAD3}"/>
                </a:ext>
              </a:extLst>
            </p:cNvPr>
            <p:cNvSpPr/>
            <p:nvPr/>
          </p:nvSpPr>
          <p:spPr>
            <a:xfrm rot="1871902" flipH="1">
              <a:off x="778002" y="3286986"/>
              <a:ext cx="279597" cy="280365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1"/>
                  </a:moveTo>
                  <a:cubicBezTo>
                    <a:pt x="1300" y="1645"/>
                    <a:pt x="557" y="973"/>
                    <a:pt x="1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60;p39">
              <a:extLst>
                <a:ext uri="{FF2B5EF4-FFF2-40B4-BE49-F238E27FC236}">
                  <a16:creationId xmlns:a16="http://schemas.microsoft.com/office/drawing/2014/main" xmlns="" id="{625DC950-00F3-42DE-A2D8-45BE88C0DC42}"/>
                </a:ext>
              </a:extLst>
            </p:cNvPr>
            <p:cNvSpPr/>
            <p:nvPr/>
          </p:nvSpPr>
          <p:spPr>
            <a:xfrm rot="1871902" flipH="1">
              <a:off x="798422" y="2759875"/>
              <a:ext cx="210960" cy="265855"/>
            </a:xfrm>
            <a:custGeom>
              <a:avLst/>
              <a:gdLst/>
              <a:ahLst/>
              <a:cxnLst/>
              <a:rect l="l" t="t" r="r" b="b"/>
              <a:pathLst>
                <a:path w="1672" h="2107" extrusionOk="0">
                  <a:moveTo>
                    <a:pt x="334" y="1"/>
                  </a:moveTo>
                  <a:cubicBezTo>
                    <a:pt x="1" y="545"/>
                    <a:pt x="97" y="1870"/>
                    <a:pt x="142" y="2107"/>
                  </a:cubicBezTo>
                  <a:lnTo>
                    <a:pt x="1671" y="891"/>
                  </a:lnTo>
                  <a:cubicBezTo>
                    <a:pt x="1345" y="538"/>
                    <a:pt x="788" y="218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61;p39">
              <a:extLst>
                <a:ext uri="{FF2B5EF4-FFF2-40B4-BE49-F238E27FC236}">
                  <a16:creationId xmlns:a16="http://schemas.microsoft.com/office/drawing/2014/main" xmlns="" id="{EC2BAE44-9DD5-4319-B622-5F8DE997494F}"/>
                </a:ext>
              </a:extLst>
            </p:cNvPr>
            <p:cNvSpPr/>
            <p:nvPr/>
          </p:nvSpPr>
          <p:spPr>
            <a:xfrm rot="1871902" flipH="1">
              <a:off x="818328" y="2814796"/>
              <a:ext cx="147117" cy="184975"/>
            </a:xfrm>
            <a:custGeom>
              <a:avLst/>
              <a:gdLst/>
              <a:ahLst/>
              <a:cxnLst/>
              <a:rect l="l" t="t" r="r" b="b"/>
              <a:pathLst>
                <a:path w="1166" h="1466" extrusionOk="0">
                  <a:moveTo>
                    <a:pt x="219" y="0"/>
                  </a:moveTo>
                  <a:cubicBezTo>
                    <a:pt x="1" y="570"/>
                    <a:pt x="148" y="1197"/>
                    <a:pt x="91" y="1466"/>
                  </a:cubicBezTo>
                  <a:lnTo>
                    <a:pt x="1166" y="615"/>
                  </a:lnTo>
                  <a:cubicBezTo>
                    <a:pt x="935" y="371"/>
                    <a:pt x="539" y="154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62;p39">
              <a:extLst>
                <a:ext uri="{FF2B5EF4-FFF2-40B4-BE49-F238E27FC236}">
                  <a16:creationId xmlns:a16="http://schemas.microsoft.com/office/drawing/2014/main" xmlns="" id="{2962A794-3CB8-41F4-A538-A81A091228B9}"/>
                </a:ext>
              </a:extLst>
            </p:cNvPr>
            <p:cNvSpPr/>
            <p:nvPr/>
          </p:nvSpPr>
          <p:spPr>
            <a:xfrm rot="1871902" flipH="1">
              <a:off x="425052" y="2530504"/>
              <a:ext cx="198847" cy="270649"/>
            </a:xfrm>
            <a:custGeom>
              <a:avLst/>
              <a:gdLst/>
              <a:ahLst/>
              <a:cxnLst/>
              <a:rect l="l" t="t" r="r" b="b"/>
              <a:pathLst>
                <a:path w="1576" h="2145" extrusionOk="0">
                  <a:moveTo>
                    <a:pt x="1326" y="1"/>
                  </a:moveTo>
                  <a:lnTo>
                    <a:pt x="1326" y="1"/>
                  </a:lnTo>
                  <a:cubicBezTo>
                    <a:pt x="846" y="154"/>
                    <a:pt x="398" y="404"/>
                    <a:pt x="1" y="718"/>
                  </a:cubicBezTo>
                  <a:lnTo>
                    <a:pt x="1345" y="2145"/>
                  </a:lnTo>
                  <a:cubicBezTo>
                    <a:pt x="1319" y="1748"/>
                    <a:pt x="1575" y="596"/>
                    <a:pt x="1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63;p39">
              <a:extLst>
                <a:ext uri="{FF2B5EF4-FFF2-40B4-BE49-F238E27FC236}">
                  <a16:creationId xmlns:a16="http://schemas.microsoft.com/office/drawing/2014/main" xmlns="" id="{A4A3A4E2-7DF1-49EE-9F6A-6463FFD6C395}"/>
                </a:ext>
              </a:extLst>
            </p:cNvPr>
            <p:cNvSpPr/>
            <p:nvPr/>
          </p:nvSpPr>
          <p:spPr>
            <a:xfrm rot="1871902" flipH="1">
              <a:off x="448933" y="2586036"/>
              <a:ext cx="147117" cy="203649"/>
            </a:xfrm>
            <a:custGeom>
              <a:avLst/>
              <a:gdLst/>
              <a:ahLst/>
              <a:cxnLst/>
              <a:rect l="l" t="t" r="r" b="b"/>
              <a:pathLst>
                <a:path w="1166" h="1614" extrusionOk="0">
                  <a:moveTo>
                    <a:pt x="1031" y="0"/>
                  </a:moveTo>
                  <a:lnTo>
                    <a:pt x="1031" y="0"/>
                  </a:lnTo>
                  <a:cubicBezTo>
                    <a:pt x="654" y="128"/>
                    <a:pt x="308" y="314"/>
                    <a:pt x="1" y="564"/>
                  </a:cubicBezTo>
                  <a:lnTo>
                    <a:pt x="987" y="1613"/>
                  </a:lnTo>
                  <a:cubicBezTo>
                    <a:pt x="967" y="1325"/>
                    <a:pt x="1166" y="557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64;p39">
              <a:extLst>
                <a:ext uri="{FF2B5EF4-FFF2-40B4-BE49-F238E27FC236}">
                  <a16:creationId xmlns:a16="http://schemas.microsoft.com/office/drawing/2014/main" xmlns="" id="{20C0A511-EC32-4B2A-9CED-DDC6232E0C38}"/>
                </a:ext>
              </a:extLst>
            </p:cNvPr>
            <p:cNvSpPr/>
            <p:nvPr/>
          </p:nvSpPr>
          <p:spPr>
            <a:xfrm rot="1871902" flipH="1">
              <a:off x="229154" y="2682348"/>
              <a:ext cx="735710" cy="620664"/>
            </a:xfrm>
            <a:custGeom>
              <a:avLst/>
              <a:gdLst/>
              <a:ahLst/>
              <a:cxnLst/>
              <a:rect l="l" t="t" r="r" b="b"/>
              <a:pathLst>
                <a:path w="5831" h="4919" extrusionOk="0">
                  <a:moveTo>
                    <a:pt x="2917" y="0"/>
                  </a:moveTo>
                  <a:cubicBezTo>
                    <a:pt x="2096" y="0"/>
                    <a:pt x="1277" y="330"/>
                    <a:pt x="775" y="1006"/>
                  </a:cubicBezTo>
                  <a:cubicBezTo>
                    <a:pt x="0" y="2049"/>
                    <a:pt x="96" y="3585"/>
                    <a:pt x="1178" y="4379"/>
                  </a:cubicBezTo>
                  <a:cubicBezTo>
                    <a:pt x="1671" y="4742"/>
                    <a:pt x="2300" y="4919"/>
                    <a:pt x="2931" y="4919"/>
                  </a:cubicBezTo>
                  <a:cubicBezTo>
                    <a:pt x="3013" y="4919"/>
                    <a:pt x="3094" y="4916"/>
                    <a:pt x="3175" y="4910"/>
                  </a:cubicBezTo>
                  <a:cubicBezTo>
                    <a:pt x="3770" y="4872"/>
                    <a:pt x="4333" y="4648"/>
                    <a:pt x="4800" y="4270"/>
                  </a:cubicBezTo>
                  <a:cubicBezTo>
                    <a:pt x="5658" y="3534"/>
                    <a:pt x="5831" y="2228"/>
                    <a:pt x="5268" y="1256"/>
                  </a:cubicBezTo>
                  <a:cubicBezTo>
                    <a:pt x="4791" y="427"/>
                    <a:pt x="385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65;p39">
              <a:extLst>
                <a:ext uri="{FF2B5EF4-FFF2-40B4-BE49-F238E27FC236}">
                  <a16:creationId xmlns:a16="http://schemas.microsoft.com/office/drawing/2014/main" xmlns="" id="{4F373780-8808-45F5-B5C9-59D21F50C0C2}"/>
                </a:ext>
              </a:extLst>
            </p:cNvPr>
            <p:cNvSpPr/>
            <p:nvPr/>
          </p:nvSpPr>
          <p:spPr>
            <a:xfrm rot="1871902" flipH="1">
              <a:off x="498535" y="2876988"/>
              <a:ext cx="42141" cy="36591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3" y="0"/>
                  </a:moveTo>
                  <a:cubicBezTo>
                    <a:pt x="65" y="0"/>
                    <a:pt x="1" y="154"/>
                    <a:pt x="91" y="244"/>
                  </a:cubicBezTo>
                  <a:cubicBezTo>
                    <a:pt x="120" y="276"/>
                    <a:pt x="157" y="290"/>
                    <a:pt x="193" y="290"/>
                  </a:cubicBezTo>
                  <a:cubicBezTo>
                    <a:pt x="265" y="290"/>
                    <a:pt x="334" y="233"/>
                    <a:pt x="334" y="148"/>
                  </a:cubicBezTo>
                  <a:cubicBezTo>
                    <a:pt x="334" y="64"/>
                    <a:pt x="270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66;p39">
              <a:extLst>
                <a:ext uri="{FF2B5EF4-FFF2-40B4-BE49-F238E27FC236}">
                  <a16:creationId xmlns:a16="http://schemas.microsoft.com/office/drawing/2014/main" xmlns="" id="{BE7392AE-D1DC-4B2B-8503-A5F23729DB9A}"/>
                </a:ext>
              </a:extLst>
            </p:cNvPr>
            <p:cNvSpPr/>
            <p:nvPr/>
          </p:nvSpPr>
          <p:spPr>
            <a:xfrm rot="1871902" flipH="1">
              <a:off x="699445" y="2998886"/>
              <a:ext cx="42899" cy="36591"/>
            </a:xfrm>
            <a:custGeom>
              <a:avLst/>
              <a:gdLst/>
              <a:ahLst/>
              <a:cxnLst/>
              <a:rect l="l" t="t" r="r" b="b"/>
              <a:pathLst>
                <a:path w="340" h="290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6"/>
                    <a:pt x="156" y="290"/>
                    <a:pt x="193" y="290"/>
                  </a:cubicBezTo>
                  <a:cubicBezTo>
                    <a:pt x="265" y="290"/>
                    <a:pt x="335" y="233"/>
                    <a:pt x="339" y="148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67;p39">
              <a:extLst>
                <a:ext uri="{FF2B5EF4-FFF2-40B4-BE49-F238E27FC236}">
                  <a16:creationId xmlns:a16="http://schemas.microsoft.com/office/drawing/2014/main" xmlns="" id="{2BAF62F7-8521-44BE-A0F4-CB849E90508E}"/>
                </a:ext>
              </a:extLst>
            </p:cNvPr>
            <p:cNvSpPr/>
            <p:nvPr/>
          </p:nvSpPr>
          <p:spPr>
            <a:xfrm rot="1871902" flipH="1">
              <a:off x="735045" y="3076346"/>
              <a:ext cx="116331" cy="99806"/>
            </a:xfrm>
            <a:custGeom>
              <a:avLst/>
              <a:gdLst/>
              <a:ahLst/>
              <a:cxnLst/>
              <a:rect l="l" t="t" r="r" b="b"/>
              <a:pathLst>
                <a:path w="922" h="791" extrusionOk="0">
                  <a:moveTo>
                    <a:pt x="536" y="0"/>
                  </a:moveTo>
                  <a:cubicBezTo>
                    <a:pt x="532" y="0"/>
                    <a:pt x="529" y="0"/>
                    <a:pt x="525" y="0"/>
                  </a:cubicBezTo>
                  <a:cubicBezTo>
                    <a:pt x="173" y="0"/>
                    <a:pt x="0" y="423"/>
                    <a:pt x="243" y="672"/>
                  </a:cubicBezTo>
                  <a:cubicBezTo>
                    <a:pt x="325" y="754"/>
                    <a:pt x="425" y="790"/>
                    <a:pt x="522" y="790"/>
                  </a:cubicBezTo>
                  <a:cubicBezTo>
                    <a:pt x="724" y="790"/>
                    <a:pt x="917" y="634"/>
                    <a:pt x="922" y="397"/>
                  </a:cubicBezTo>
                  <a:cubicBezTo>
                    <a:pt x="922" y="183"/>
                    <a:pt x="755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68;p39">
              <a:extLst>
                <a:ext uri="{FF2B5EF4-FFF2-40B4-BE49-F238E27FC236}">
                  <a16:creationId xmlns:a16="http://schemas.microsoft.com/office/drawing/2014/main" xmlns="" id="{A87694D9-9870-42E6-8E5A-EE352A8D1EF0}"/>
                </a:ext>
              </a:extLst>
            </p:cNvPr>
            <p:cNvSpPr/>
            <p:nvPr/>
          </p:nvSpPr>
          <p:spPr>
            <a:xfrm rot="1871902" flipH="1">
              <a:off x="328744" y="2830525"/>
              <a:ext cx="117088" cy="99806"/>
            </a:xfrm>
            <a:custGeom>
              <a:avLst/>
              <a:gdLst/>
              <a:ahLst/>
              <a:cxnLst/>
              <a:rect l="l" t="t" r="r" b="b"/>
              <a:pathLst>
                <a:path w="928" h="791" extrusionOk="0">
                  <a:moveTo>
                    <a:pt x="535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521" y="0"/>
                    <a:pt x="519" y="0"/>
                    <a:pt x="516" y="0"/>
                  </a:cubicBezTo>
                  <a:cubicBezTo>
                    <a:pt x="169" y="0"/>
                    <a:pt x="1" y="425"/>
                    <a:pt x="242" y="672"/>
                  </a:cubicBezTo>
                  <a:cubicBezTo>
                    <a:pt x="324" y="754"/>
                    <a:pt x="424" y="790"/>
                    <a:pt x="523" y="790"/>
                  </a:cubicBezTo>
                  <a:cubicBezTo>
                    <a:pt x="726" y="790"/>
                    <a:pt x="921" y="634"/>
                    <a:pt x="921" y="397"/>
                  </a:cubicBezTo>
                  <a:cubicBezTo>
                    <a:pt x="927" y="183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69;p39">
              <a:extLst>
                <a:ext uri="{FF2B5EF4-FFF2-40B4-BE49-F238E27FC236}">
                  <a16:creationId xmlns:a16="http://schemas.microsoft.com/office/drawing/2014/main" xmlns="" id="{238CBEED-B93D-4754-B84E-01FB72B506B9}"/>
                </a:ext>
              </a:extLst>
            </p:cNvPr>
            <p:cNvSpPr/>
            <p:nvPr/>
          </p:nvSpPr>
          <p:spPr>
            <a:xfrm rot="1871902" flipH="1">
              <a:off x="456975" y="2972865"/>
              <a:ext cx="206796" cy="152800"/>
            </a:xfrm>
            <a:custGeom>
              <a:avLst/>
              <a:gdLst/>
              <a:ahLst/>
              <a:cxnLst/>
              <a:rect l="l" t="t" r="r" b="b"/>
              <a:pathLst>
                <a:path w="1639" h="1211" extrusionOk="0">
                  <a:moveTo>
                    <a:pt x="819" y="0"/>
                  </a:moveTo>
                  <a:cubicBezTo>
                    <a:pt x="371" y="0"/>
                    <a:pt x="0" y="269"/>
                    <a:pt x="0" y="608"/>
                  </a:cubicBezTo>
                  <a:cubicBezTo>
                    <a:pt x="0" y="941"/>
                    <a:pt x="371" y="1210"/>
                    <a:pt x="819" y="1210"/>
                  </a:cubicBezTo>
                  <a:cubicBezTo>
                    <a:pt x="1274" y="1210"/>
                    <a:pt x="1639" y="941"/>
                    <a:pt x="1639" y="608"/>
                  </a:cubicBezTo>
                  <a:cubicBezTo>
                    <a:pt x="1639" y="269"/>
                    <a:pt x="1274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70;p39">
              <a:extLst>
                <a:ext uri="{FF2B5EF4-FFF2-40B4-BE49-F238E27FC236}">
                  <a16:creationId xmlns:a16="http://schemas.microsoft.com/office/drawing/2014/main" xmlns="" id="{8DB85581-DCAD-4C7A-9A70-EA88F05A47F2}"/>
                </a:ext>
              </a:extLst>
            </p:cNvPr>
            <p:cNvSpPr/>
            <p:nvPr/>
          </p:nvSpPr>
          <p:spPr>
            <a:xfrm rot="1871902" flipH="1">
              <a:off x="569792" y="2999825"/>
              <a:ext cx="126" cy="58294"/>
            </a:xfrm>
            <a:custGeom>
              <a:avLst/>
              <a:gdLst/>
              <a:ahLst/>
              <a:cxnLst/>
              <a:rect l="l" t="t" r="r" b="b"/>
              <a:pathLst>
                <a:path w="1" h="462" fill="none" extrusionOk="0">
                  <a:moveTo>
                    <a:pt x="1" y="462"/>
                  </a:moveTo>
                  <a:lnTo>
                    <a:pt x="1" y="1"/>
                  </a:ln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71;p39">
              <a:extLst>
                <a:ext uri="{FF2B5EF4-FFF2-40B4-BE49-F238E27FC236}">
                  <a16:creationId xmlns:a16="http://schemas.microsoft.com/office/drawing/2014/main" xmlns="" id="{1FD67AB4-5CB5-40C2-9839-0E4056F018FC}"/>
                </a:ext>
              </a:extLst>
            </p:cNvPr>
            <p:cNvSpPr/>
            <p:nvPr/>
          </p:nvSpPr>
          <p:spPr>
            <a:xfrm rot="1871902" flipH="1">
              <a:off x="516522" y="3044889"/>
              <a:ext cx="79236" cy="19557"/>
            </a:xfrm>
            <a:custGeom>
              <a:avLst/>
              <a:gdLst/>
              <a:ahLst/>
              <a:cxnLst/>
              <a:rect l="l" t="t" r="r" b="b"/>
              <a:pathLst>
                <a:path w="628" h="155" fill="none" extrusionOk="0">
                  <a:moveTo>
                    <a:pt x="0" y="26"/>
                  </a:moveTo>
                  <a:cubicBezTo>
                    <a:pt x="192" y="154"/>
                    <a:pt x="448" y="148"/>
                    <a:pt x="627" y="1"/>
                  </a:cubicBez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72;p39">
              <a:extLst>
                <a:ext uri="{FF2B5EF4-FFF2-40B4-BE49-F238E27FC236}">
                  <a16:creationId xmlns:a16="http://schemas.microsoft.com/office/drawing/2014/main" xmlns="" id="{716C58E7-9465-472F-8BBC-AEA26C516579}"/>
                </a:ext>
              </a:extLst>
            </p:cNvPr>
            <p:cNvSpPr/>
            <p:nvPr/>
          </p:nvSpPr>
          <p:spPr>
            <a:xfrm rot="1871902" flipH="1">
              <a:off x="549271" y="2995250"/>
              <a:ext cx="63086" cy="37348"/>
            </a:xfrm>
            <a:custGeom>
              <a:avLst/>
              <a:gdLst/>
              <a:ahLst/>
              <a:cxnLst/>
              <a:rect l="l" t="t" r="r" b="b"/>
              <a:pathLst>
                <a:path w="500" h="296" extrusionOk="0">
                  <a:moveTo>
                    <a:pt x="250" y="1"/>
                  </a:moveTo>
                  <a:cubicBezTo>
                    <a:pt x="115" y="1"/>
                    <a:pt x="0" y="148"/>
                    <a:pt x="0" y="148"/>
                  </a:cubicBezTo>
                  <a:cubicBezTo>
                    <a:pt x="0" y="148"/>
                    <a:pt x="109" y="295"/>
                    <a:pt x="250" y="295"/>
                  </a:cubicBezTo>
                  <a:cubicBezTo>
                    <a:pt x="384" y="295"/>
                    <a:pt x="499" y="148"/>
                    <a:pt x="499" y="148"/>
                  </a:cubicBezTo>
                  <a:cubicBezTo>
                    <a:pt x="499" y="148"/>
                    <a:pt x="38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3;p39">
              <a:extLst>
                <a:ext uri="{FF2B5EF4-FFF2-40B4-BE49-F238E27FC236}">
                  <a16:creationId xmlns:a16="http://schemas.microsoft.com/office/drawing/2014/main" xmlns="" id="{7701929D-CDC7-4028-9D08-02FD3ECDF67A}"/>
                </a:ext>
              </a:extLst>
            </p:cNvPr>
            <p:cNvSpPr/>
            <p:nvPr/>
          </p:nvSpPr>
          <p:spPr>
            <a:xfrm rot="1871902" flipH="1">
              <a:off x="543669" y="2796599"/>
              <a:ext cx="230264" cy="88198"/>
            </a:xfrm>
            <a:custGeom>
              <a:avLst/>
              <a:gdLst/>
              <a:ahLst/>
              <a:cxnLst/>
              <a:rect l="l" t="t" r="r" b="b"/>
              <a:pathLst>
                <a:path w="1825" h="699" fill="none" extrusionOk="0">
                  <a:moveTo>
                    <a:pt x="103" y="1"/>
                  </a:moveTo>
                  <a:cubicBezTo>
                    <a:pt x="0" y="129"/>
                    <a:pt x="32" y="314"/>
                    <a:pt x="173" y="398"/>
                  </a:cubicBezTo>
                  <a:cubicBezTo>
                    <a:pt x="320" y="468"/>
                    <a:pt x="493" y="404"/>
                    <a:pt x="563" y="257"/>
                  </a:cubicBezTo>
                  <a:cubicBezTo>
                    <a:pt x="506" y="481"/>
                    <a:pt x="672" y="698"/>
                    <a:pt x="903" y="698"/>
                  </a:cubicBezTo>
                  <a:cubicBezTo>
                    <a:pt x="1140" y="698"/>
                    <a:pt x="1306" y="481"/>
                    <a:pt x="1248" y="257"/>
                  </a:cubicBezTo>
                  <a:cubicBezTo>
                    <a:pt x="1306" y="391"/>
                    <a:pt x="1440" y="468"/>
                    <a:pt x="1581" y="449"/>
                  </a:cubicBezTo>
                  <a:cubicBezTo>
                    <a:pt x="1728" y="423"/>
                    <a:pt x="1824" y="295"/>
                    <a:pt x="1818" y="148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4;p39">
              <a:extLst>
                <a:ext uri="{FF2B5EF4-FFF2-40B4-BE49-F238E27FC236}">
                  <a16:creationId xmlns:a16="http://schemas.microsoft.com/office/drawing/2014/main" xmlns="" id="{C5E06DCD-C722-436C-B29C-282600262CB2}"/>
                </a:ext>
              </a:extLst>
            </p:cNvPr>
            <p:cNvSpPr/>
            <p:nvPr/>
          </p:nvSpPr>
          <p:spPr>
            <a:xfrm rot="1871902" flipH="1">
              <a:off x="382762" y="2892727"/>
              <a:ext cx="83274" cy="34068"/>
            </a:xfrm>
            <a:custGeom>
              <a:avLst/>
              <a:gdLst/>
              <a:ahLst/>
              <a:cxnLst/>
              <a:rect l="l" t="t" r="r" b="b"/>
              <a:pathLst>
                <a:path w="660" h="270" fill="none" extrusionOk="0">
                  <a:moveTo>
                    <a:pt x="0" y="269"/>
                  </a:moveTo>
                  <a:lnTo>
                    <a:pt x="660" y="1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75;p39">
              <a:extLst>
                <a:ext uri="{FF2B5EF4-FFF2-40B4-BE49-F238E27FC236}">
                  <a16:creationId xmlns:a16="http://schemas.microsoft.com/office/drawing/2014/main" xmlns="" id="{488FE90F-756D-434F-B69D-7D3824375D13}"/>
                </a:ext>
              </a:extLst>
            </p:cNvPr>
            <p:cNvSpPr/>
            <p:nvPr/>
          </p:nvSpPr>
          <p:spPr>
            <a:xfrm rot="1871902" flipH="1">
              <a:off x="362981" y="2941334"/>
              <a:ext cx="75956" cy="28390"/>
            </a:xfrm>
            <a:custGeom>
              <a:avLst/>
              <a:gdLst/>
              <a:ahLst/>
              <a:cxnLst/>
              <a:rect l="l" t="t" r="r" b="b"/>
              <a:pathLst>
                <a:path w="602" h="225" fill="none" extrusionOk="0">
                  <a:moveTo>
                    <a:pt x="0" y="0"/>
                  </a:moveTo>
                  <a:cubicBezTo>
                    <a:pt x="192" y="96"/>
                    <a:pt x="391" y="173"/>
                    <a:pt x="602" y="224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76;p39">
              <a:extLst>
                <a:ext uri="{FF2B5EF4-FFF2-40B4-BE49-F238E27FC236}">
                  <a16:creationId xmlns:a16="http://schemas.microsoft.com/office/drawing/2014/main" xmlns="" id="{6627F50D-E267-4C5F-8276-7C77384FDCDF}"/>
                </a:ext>
              </a:extLst>
            </p:cNvPr>
            <p:cNvSpPr/>
            <p:nvPr/>
          </p:nvSpPr>
          <p:spPr>
            <a:xfrm rot="1871902" flipH="1">
              <a:off x="689149" y="3086427"/>
              <a:ext cx="75199" cy="35582"/>
            </a:xfrm>
            <a:custGeom>
              <a:avLst/>
              <a:gdLst/>
              <a:ahLst/>
              <a:cxnLst/>
              <a:rect l="l" t="t" r="r" b="b"/>
              <a:pathLst>
                <a:path w="596" h="282" fill="none" extrusionOk="0">
                  <a:moveTo>
                    <a:pt x="0" y="0"/>
                  </a:moveTo>
                  <a:lnTo>
                    <a:pt x="595" y="282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77;p39">
              <a:extLst>
                <a:ext uri="{FF2B5EF4-FFF2-40B4-BE49-F238E27FC236}">
                  <a16:creationId xmlns:a16="http://schemas.microsoft.com/office/drawing/2014/main" xmlns="" id="{098167AC-50EF-4101-829F-323F294D080D}"/>
                </a:ext>
              </a:extLst>
            </p:cNvPr>
            <p:cNvSpPr/>
            <p:nvPr/>
          </p:nvSpPr>
          <p:spPr>
            <a:xfrm rot="1871902" flipH="1">
              <a:off x="667610" y="3143022"/>
              <a:ext cx="79236" cy="7318"/>
            </a:xfrm>
            <a:custGeom>
              <a:avLst/>
              <a:gdLst/>
              <a:ahLst/>
              <a:cxnLst/>
              <a:rect l="l" t="t" r="r" b="b"/>
              <a:pathLst>
                <a:path w="628" h="58" fill="none" extrusionOk="0">
                  <a:moveTo>
                    <a:pt x="1" y="0"/>
                  </a:moveTo>
                  <a:lnTo>
                    <a:pt x="628" y="58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78;p39">
              <a:extLst>
                <a:ext uri="{FF2B5EF4-FFF2-40B4-BE49-F238E27FC236}">
                  <a16:creationId xmlns:a16="http://schemas.microsoft.com/office/drawing/2014/main" xmlns="" id="{615B9082-0F1E-469A-8E16-BAE456C47723}"/>
                </a:ext>
              </a:extLst>
            </p:cNvPr>
            <p:cNvSpPr/>
            <p:nvPr/>
          </p:nvSpPr>
          <p:spPr>
            <a:xfrm rot="1871902" flipH="1">
              <a:off x="367419" y="3214308"/>
              <a:ext cx="148000" cy="8201"/>
            </a:xfrm>
            <a:custGeom>
              <a:avLst/>
              <a:gdLst/>
              <a:ahLst/>
              <a:cxnLst/>
              <a:rect l="l" t="t" r="r" b="b"/>
              <a:pathLst>
                <a:path w="1173" h="65" fill="none" extrusionOk="0">
                  <a:moveTo>
                    <a:pt x="1" y="20"/>
                  </a:moveTo>
                  <a:cubicBezTo>
                    <a:pt x="391" y="65"/>
                    <a:pt x="782" y="58"/>
                    <a:pt x="1172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79;p39">
              <a:extLst>
                <a:ext uri="{FF2B5EF4-FFF2-40B4-BE49-F238E27FC236}">
                  <a16:creationId xmlns:a16="http://schemas.microsoft.com/office/drawing/2014/main" xmlns="" id="{96704E0D-F15B-4BDB-A0F3-5A40D1146A82}"/>
                </a:ext>
              </a:extLst>
            </p:cNvPr>
            <p:cNvSpPr/>
            <p:nvPr/>
          </p:nvSpPr>
          <p:spPr>
            <a:xfrm rot="1871902" flipH="1">
              <a:off x="120862" y="3282760"/>
              <a:ext cx="437817" cy="261817"/>
            </a:xfrm>
            <a:custGeom>
              <a:avLst/>
              <a:gdLst/>
              <a:ahLst/>
              <a:cxnLst/>
              <a:rect l="l" t="t" r="r" b="b"/>
              <a:pathLst>
                <a:path w="3470" h="2075" fill="none" extrusionOk="0">
                  <a:moveTo>
                    <a:pt x="1" y="2074"/>
                  </a:moveTo>
                  <a:cubicBezTo>
                    <a:pt x="14" y="1812"/>
                    <a:pt x="65" y="1556"/>
                    <a:pt x="142" y="1313"/>
                  </a:cubicBezTo>
                  <a:cubicBezTo>
                    <a:pt x="359" y="673"/>
                    <a:pt x="769" y="237"/>
                    <a:pt x="1332" y="71"/>
                  </a:cubicBezTo>
                  <a:cubicBezTo>
                    <a:pt x="1479" y="26"/>
                    <a:pt x="1639" y="1"/>
                    <a:pt x="1799" y="7"/>
                  </a:cubicBezTo>
                  <a:cubicBezTo>
                    <a:pt x="2088" y="1"/>
                    <a:pt x="2363" y="71"/>
                    <a:pt x="2612" y="212"/>
                  </a:cubicBezTo>
                  <a:cubicBezTo>
                    <a:pt x="3009" y="442"/>
                    <a:pt x="3310" y="807"/>
                    <a:pt x="3470" y="1236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80;p39">
              <a:extLst>
                <a:ext uri="{FF2B5EF4-FFF2-40B4-BE49-F238E27FC236}">
                  <a16:creationId xmlns:a16="http://schemas.microsoft.com/office/drawing/2014/main" xmlns="" id="{6C1DB247-B295-4A1B-9A15-356FCDA5B883}"/>
                </a:ext>
              </a:extLst>
            </p:cNvPr>
            <p:cNvSpPr/>
            <p:nvPr/>
          </p:nvSpPr>
          <p:spPr>
            <a:xfrm rot="1871902" flipH="1">
              <a:off x="408453" y="3662935"/>
              <a:ext cx="11482" cy="81636"/>
            </a:xfrm>
            <a:custGeom>
              <a:avLst/>
              <a:gdLst/>
              <a:ahLst/>
              <a:cxnLst/>
              <a:rect l="l" t="t" r="r" b="b"/>
              <a:pathLst>
                <a:path w="91" h="647" fill="none" extrusionOk="0">
                  <a:moveTo>
                    <a:pt x="90" y="647"/>
                  </a:moveTo>
                  <a:cubicBezTo>
                    <a:pt x="58" y="531"/>
                    <a:pt x="39" y="416"/>
                    <a:pt x="26" y="295"/>
                  </a:cubicBezTo>
                  <a:cubicBezTo>
                    <a:pt x="13" y="199"/>
                    <a:pt x="7" y="96"/>
                    <a:pt x="1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81;p39">
              <a:extLst>
                <a:ext uri="{FF2B5EF4-FFF2-40B4-BE49-F238E27FC236}">
                  <a16:creationId xmlns:a16="http://schemas.microsoft.com/office/drawing/2014/main" xmlns="" id="{8DCD2F29-B2B7-4FE4-85C5-3D5A00BCC55D}"/>
                </a:ext>
              </a:extLst>
            </p:cNvPr>
            <p:cNvSpPr/>
            <p:nvPr/>
          </p:nvSpPr>
          <p:spPr>
            <a:xfrm rot="1871902" flipH="1">
              <a:off x="-54224" y="3507393"/>
              <a:ext cx="421667" cy="289324"/>
            </a:xfrm>
            <a:custGeom>
              <a:avLst/>
              <a:gdLst/>
              <a:ahLst/>
              <a:cxnLst/>
              <a:rect l="l" t="t" r="r" b="b"/>
              <a:pathLst>
                <a:path w="3342" h="2293" fill="none" extrusionOk="0">
                  <a:moveTo>
                    <a:pt x="3329" y="1"/>
                  </a:moveTo>
                  <a:cubicBezTo>
                    <a:pt x="3341" y="571"/>
                    <a:pt x="3175" y="1121"/>
                    <a:pt x="2849" y="1582"/>
                  </a:cubicBezTo>
                  <a:cubicBezTo>
                    <a:pt x="2554" y="1985"/>
                    <a:pt x="2106" y="2241"/>
                    <a:pt x="1607" y="2292"/>
                  </a:cubicBezTo>
                  <a:lnTo>
                    <a:pt x="1517" y="2292"/>
                  </a:lnTo>
                  <a:cubicBezTo>
                    <a:pt x="1120" y="2286"/>
                    <a:pt x="736" y="2139"/>
                    <a:pt x="442" y="1870"/>
                  </a:cubicBezTo>
                  <a:cubicBezTo>
                    <a:pt x="269" y="1723"/>
                    <a:pt x="122" y="1550"/>
                    <a:pt x="0" y="1358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82;p39">
              <a:extLst>
                <a:ext uri="{FF2B5EF4-FFF2-40B4-BE49-F238E27FC236}">
                  <a16:creationId xmlns:a16="http://schemas.microsoft.com/office/drawing/2014/main" xmlns="" id="{374733F8-6731-4597-966E-0527B135F6D1}"/>
                </a:ext>
              </a:extLst>
            </p:cNvPr>
            <p:cNvSpPr/>
            <p:nvPr/>
          </p:nvSpPr>
          <p:spPr>
            <a:xfrm rot="1871902" flipH="1">
              <a:off x="39219" y="3284331"/>
              <a:ext cx="433780" cy="523760"/>
            </a:xfrm>
            <a:custGeom>
              <a:avLst/>
              <a:gdLst/>
              <a:ahLst/>
              <a:cxnLst/>
              <a:rect l="l" t="t" r="r" b="b"/>
              <a:pathLst>
                <a:path w="3438" h="4151" extrusionOk="0">
                  <a:moveTo>
                    <a:pt x="1760" y="1"/>
                  </a:moveTo>
                  <a:cubicBezTo>
                    <a:pt x="1620" y="1"/>
                    <a:pt x="1480" y="20"/>
                    <a:pt x="1344" y="59"/>
                  </a:cubicBezTo>
                  <a:cubicBezTo>
                    <a:pt x="256" y="385"/>
                    <a:pt x="0" y="1800"/>
                    <a:pt x="231" y="2773"/>
                  </a:cubicBezTo>
                  <a:cubicBezTo>
                    <a:pt x="404" y="3486"/>
                    <a:pt x="1041" y="4151"/>
                    <a:pt x="1808" y="4151"/>
                  </a:cubicBezTo>
                  <a:cubicBezTo>
                    <a:pt x="1832" y="4151"/>
                    <a:pt x="1857" y="4150"/>
                    <a:pt x="1882" y="4149"/>
                  </a:cubicBezTo>
                  <a:cubicBezTo>
                    <a:pt x="2317" y="4123"/>
                    <a:pt x="2721" y="3867"/>
                    <a:pt x="2983" y="3515"/>
                  </a:cubicBezTo>
                  <a:cubicBezTo>
                    <a:pt x="3284" y="3093"/>
                    <a:pt x="3437" y="2581"/>
                    <a:pt x="3425" y="2062"/>
                  </a:cubicBezTo>
                  <a:cubicBezTo>
                    <a:pt x="3418" y="1736"/>
                    <a:pt x="3361" y="1409"/>
                    <a:pt x="3245" y="1109"/>
                  </a:cubicBezTo>
                  <a:cubicBezTo>
                    <a:pt x="3105" y="718"/>
                    <a:pt x="2829" y="392"/>
                    <a:pt x="2477" y="181"/>
                  </a:cubicBezTo>
                  <a:cubicBezTo>
                    <a:pt x="2256" y="62"/>
                    <a:pt x="2008" y="1"/>
                    <a:pt x="1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83;p39">
              <a:extLst>
                <a:ext uri="{FF2B5EF4-FFF2-40B4-BE49-F238E27FC236}">
                  <a16:creationId xmlns:a16="http://schemas.microsoft.com/office/drawing/2014/main" xmlns="" id="{64089324-E795-4EA3-985F-77DA390EA900}"/>
                </a:ext>
              </a:extLst>
            </p:cNvPr>
            <p:cNvSpPr/>
            <p:nvPr/>
          </p:nvSpPr>
          <p:spPr>
            <a:xfrm rot="1871902" flipH="1">
              <a:off x="240460" y="3452904"/>
              <a:ext cx="79236" cy="77725"/>
            </a:xfrm>
            <a:custGeom>
              <a:avLst/>
              <a:gdLst/>
              <a:ahLst/>
              <a:cxnLst/>
              <a:rect l="l" t="t" r="r" b="b"/>
              <a:pathLst>
                <a:path w="628" h="616" fill="none" extrusionOk="0">
                  <a:moveTo>
                    <a:pt x="0" y="1"/>
                  </a:moveTo>
                  <a:cubicBezTo>
                    <a:pt x="192" y="225"/>
                    <a:pt x="397" y="429"/>
                    <a:pt x="627" y="615"/>
                  </a:cubicBez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84;p39">
              <a:extLst>
                <a:ext uri="{FF2B5EF4-FFF2-40B4-BE49-F238E27FC236}">
                  <a16:creationId xmlns:a16="http://schemas.microsoft.com/office/drawing/2014/main" xmlns="" id="{6F10FBD0-8FDE-49AD-8115-3BD1BDBB5DC8}"/>
                </a:ext>
              </a:extLst>
            </p:cNvPr>
            <p:cNvSpPr/>
            <p:nvPr/>
          </p:nvSpPr>
          <p:spPr>
            <a:xfrm rot="1871902" flipH="1">
              <a:off x="195692" y="3495525"/>
              <a:ext cx="83400" cy="72804"/>
            </a:xfrm>
            <a:custGeom>
              <a:avLst/>
              <a:gdLst/>
              <a:ahLst/>
              <a:cxnLst/>
              <a:rect l="l" t="t" r="r" b="b"/>
              <a:pathLst>
                <a:path w="661" h="577" fill="none" extrusionOk="0">
                  <a:moveTo>
                    <a:pt x="1" y="1"/>
                  </a:moveTo>
                  <a:lnTo>
                    <a:pt x="660" y="577"/>
                  </a:ln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85;p39">
              <a:extLst>
                <a:ext uri="{FF2B5EF4-FFF2-40B4-BE49-F238E27FC236}">
                  <a16:creationId xmlns:a16="http://schemas.microsoft.com/office/drawing/2014/main" xmlns="" id="{F0806991-5155-495F-970B-55850A055A63}"/>
                </a:ext>
              </a:extLst>
            </p:cNvPr>
            <p:cNvSpPr/>
            <p:nvPr/>
          </p:nvSpPr>
          <p:spPr>
            <a:xfrm rot="1871902" flipH="1">
              <a:off x="53009" y="3197734"/>
              <a:ext cx="36464" cy="141444"/>
            </a:xfrm>
            <a:custGeom>
              <a:avLst/>
              <a:gdLst/>
              <a:ahLst/>
              <a:cxnLst/>
              <a:rect l="l" t="t" r="r" b="b"/>
              <a:pathLst>
                <a:path w="289" h="1121" fill="none" extrusionOk="0">
                  <a:moveTo>
                    <a:pt x="1" y="1"/>
                  </a:moveTo>
                  <a:cubicBezTo>
                    <a:pt x="116" y="372"/>
                    <a:pt x="212" y="743"/>
                    <a:pt x="289" y="112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86;p39">
              <a:extLst>
                <a:ext uri="{FF2B5EF4-FFF2-40B4-BE49-F238E27FC236}">
                  <a16:creationId xmlns:a16="http://schemas.microsoft.com/office/drawing/2014/main" xmlns="" id="{F2704F4F-3E2B-457B-9D93-B19C75F169B9}"/>
                </a:ext>
              </a:extLst>
            </p:cNvPr>
            <p:cNvSpPr/>
            <p:nvPr/>
          </p:nvSpPr>
          <p:spPr>
            <a:xfrm rot="1871902" flipH="1">
              <a:off x="499549" y="3827870"/>
              <a:ext cx="23594" cy="130972"/>
            </a:xfrm>
            <a:custGeom>
              <a:avLst/>
              <a:gdLst/>
              <a:ahLst/>
              <a:cxnLst/>
              <a:rect l="l" t="t" r="r" b="b"/>
              <a:pathLst>
                <a:path w="187" h="1038" fill="none" extrusionOk="0">
                  <a:moveTo>
                    <a:pt x="1" y="1037"/>
                  </a:moveTo>
                  <a:lnTo>
                    <a:pt x="186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87;p39">
              <a:extLst>
                <a:ext uri="{FF2B5EF4-FFF2-40B4-BE49-F238E27FC236}">
                  <a16:creationId xmlns:a16="http://schemas.microsoft.com/office/drawing/2014/main" xmlns="" id="{6DC1C8CB-F90C-4349-885F-EF7D1BF69151}"/>
                </a:ext>
              </a:extLst>
            </p:cNvPr>
            <p:cNvSpPr/>
            <p:nvPr/>
          </p:nvSpPr>
          <p:spPr>
            <a:xfrm rot="1871902" flipH="1">
              <a:off x="505441" y="3798723"/>
              <a:ext cx="12239" cy="63845"/>
            </a:xfrm>
            <a:custGeom>
              <a:avLst/>
              <a:gdLst/>
              <a:ahLst/>
              <a:cxnLst/>
              <a:rect l="l" t="t" r="r" b="b"/>
              <a:pathLst>
                <a:path w="97" h="506" fill="none" extrusionOk="0">
                  <a:moveTo>
                    <a:pt x="1" y="506"/>
                  </a:moveTo>
                  <a:lnTo>
                    <a:pt x="97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88;p39">
              <a:extLst>
                <a:ext uri="{FF2B5EF4-FFF2-40B4-BE49-F238E27FC236}">
                  <a16:creationId xmlns:a16="http://schemas.microsoft.com/office/drawing/2014/main" xmlns="" id="{B4DD63A0-4E89-4C8A-8D24-C39B9EAEBA06}"/>
                </a:ext>
              </a:extLst>
            </p:cNvPr>
            <p:cNvSpPr/>
            <p:nvPr/>
          </p:nvSpPr>
          <p:spPr>
            <a:xfrm rot="1871902" flipH="1">
              <a:off x="183064" y="2918388"/>
              <a:ext cx="77596" cy="57537"/>
            </a:xfrm>
            <a:custGeom>
              <a:avLst/>
              <a:gdLst/>
              <a:ahLst/>
              <a:cxnLst/>
              <a:rect l="l" t="t" r="r" b="b"/>
              <a:pathLst>
                <a:path w="615" h="456" fill="none" extrusionOk="0">
                  <a:moveTo>
                    <a:pt x="0" y="455"/>
                  </a:moveTo>
                  <a:cubicBezTo>
                    <a:pt x="218" y="321"/>
                    <a:pt x="422" y="167"/>
                    <a:pt x="6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89;p39">
              <a:extLst>
                <a:ext uri="{FF2B5EF4-FFF2-40B4-BE49-F238E27FC236}">
                  <a16:creationId xmlns:a16="http://schemas.microsoft.com/office/drawing/2014/main" xmlns="" id="{E5C1B404-C47D-4C6F-BCFD-0B2DAD524E1F}"/>
                </a:ext>
              </a:extLst>
            </p:cNvPr>
            <p:cNvSpPr/>
            <p:nvPr/>
          </p:nvSpPr>
          <p:spPr>
            <a:xfrm rot="1871902" flipH="1">
              <a:off x="183221" y="2859267"/>
              <a:ext cx="24351" cy="17160"/>
            </a:xfrm>
            <a:custGeom>
              <a:avLst/>
              <a:gdLst/>
              <a:ahLst/>
              <a:cxnLst/>
              <a:rect l="l" t="t" r="r" b="b"/>
              <a:pathLst>
                <a:path w="193" h="136" fill="none" extrusionOk="0">
                  <a:moveTo>
                    <a:pt x="1" y="135"/>
                  </a:moveTo>
                  <a:lnTo>
                    <a:pt x="193" y="1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90;p39">
              <a:extLst>
                <a:ext uri="{FF2B5EF4-FFF2-40B4-BE49-F238E27FC236}">
                  <a16:creationId xmlns:a16="http://schemas.microsoft.com/office/drawing/2014/main" xmlns="" id="{5BDC72FA-64DC-4AD7-AAA3-001911E3C9B2}"/>
                </a:ext>
              </a:extLst>
            </p:cNvPr>
            <p:cNvSpPr/>
            <p:nvPr/>
          </p:nvSpPr>
          <p:spPr>
            <a:xfrm rot="2184604" flipH="1">
              <a:off x="57569" y="2616170"/>
              <a:ext cx="27041" cy="26892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1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35"/>
                    <a:pt x="39" y="180"/>
                    <a:pt x="91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91;p39">
              <a:extLst>
                <a:ext uri="{FF2B5EF4-FFF2-40B4-BE49-F238E27FC236}">
                  <a16:creationId xmlns:a16="http://schemas.microsoft.com/office/drawing/2014/main" xmlns="" id="{EAF3B180-5F7D-4F89-A00D-7E5DA9B6A757}"/>
                </a:ext>
              </a:extLst>
            </p:cNvPr>
            <p:cNvSpPr/>
            <p:nvPr/>
          </p:nvSpPr>
          <p:spPr>
            <a:xfrm rot="2184604" flipH="1">
              <a:off x="4003" y="2645482"/>
              <a:ext cx="26892" cy="26892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39" y="1"/>
                    <a:pt x="1" y="39"/>
                    <a:pt x="1" y="90"/>
                  </a:cubicBezTo>
                  <a:cubicBezTo>
                    <a:pt x="1" y="135"/>
                    <a:pt x="39" y="180"/>
                    <a:pt x="90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92;p39">
              <a:extLst>
                <a:ext uri="{FF2B5EF4-FFF2-40B4-BE49-F238E27FC236}">
                  <a16:creationId xmlns:a16="http://schemas.microsoft.com/office/drawing/2014/main" xmlns="" id="{924A91EE-CA7F-475E-B49C-9BC3466DD4B7}"/>
                </a:ext>
              </a:extLst>
            </p:cNvPr>
            <p:cNvSpPr/>
            <p:nvPr/>
          </p:nvSpPr>
          <p:spPr>
            <a:xfrm rot="2184604" flipH="1">
              <a:off x="113974" y="2631538"/>
              <a:ext cx="26892" cy="26892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45" y="1"/>
                    <a:pt x="0" y="39"/>
                    <a:pt x="0" y="90"/>
                  </a:cubicBezTo>
                  <a:cubicBezTo>
                    <a:pt x="0" y="141"/>
                    <a:pt x="45" y="180"/>
                    <a:pt x="90" y="180"/>
                  </a:cubicBezTo>
                  <a:cubicBezTo>
                    <a:pt x="141" y="180"/>
                    <a:pt x="179" y="141"/>
                    <a:pt x="179" y="90"/>
                  </a:cubicBezTo>
                  <a:cubicBezTo>
                    <a:pt x="179" y="39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93;p39">
              <a:extLst>
                <a:ext uri="{FF2B5EF4-FFF2-40B4-BE49-F238E27FC236}">
                  <a16:creationId xmlns:a16="http://schemas.microsoft.com/office/drawing/2014/main" xmlns="" id="{319ED387-5BB9-422D-9DFF-08E5705F22D4}"/>
                </a:ext>
              </a:extLst>
            </p:cNvPr>
            <p:cNvSpPr/>
            <p:nvPr/>
          </p:nvSpPr>
          <p:spPr>
            <a:xfrm rot="2184604" flipH="1">
              <a:off x="1136706" y="3277351"/>
              <a:ext cx="27041" cy="26892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80"/>
                    <a:pt x="90" y="180"/>
                  </a:cubicBezTo>
                  <a:cubicBezTo>
                    <a:pt x="142" y="180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94;p39">
              <a:extLst>
                <a:ext uri="{FF2B5EF4-FFF2-40B4-BE49-F238E27FC236}">
                  <a16:creationId xmlns:a16="http://schemas.microsoft.com/office/drawing/2014/main" xmlns="" id="{6DE1A2A8-6422-47D2-A5A9-A5762BA08F16}"/>
                </a:ext>
              </a:extLst>
            </p:cNvPr>
            <p:cNvSpPr/>
            <p:nvPr/>
          </p:nvSpPr>
          <p:spPr>
            <a:xfrm rot="2184604" flipH="1">
              <a:off x="1105147" y="3227974"/>
              <a:ext cx="26892" cy="27938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1" y="45"/>
                    <a:pt x="1" y="90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0"/>
                  </a:cubicBezTo>
                  <a:cubicBezTo>
                    <a:pt x="180" y="45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0859D91-187F-4843-B90A-6D03B33B8015}"/>
              </a:ext>
            </a:extLst>
          </p:cNvPr>
          <p:cNvSpPr txBox="1"/>
          <p:nvPr/>
        </p:nvSpPr>
        <p:spPr>
          <a:xfrm>
            <a:off x="1551266" y="1727124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746CF3D-9BB0-4F45-8B99-0F65D12145EE}"/>
              </a:ext>
            </a:extLst>
          </p:cNvPr>
          <p:cNvSpPr txBox="1"/>
          <p:nvPr/>
        </p:nvSpPr>
        <p:spPr>
          <a:xfrm>
            <a:off x="3494366" y="1727123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DBCA418-76CA-481A-8311-5FA8203BA67D}"/>
              </a:ext>
            </a:extLst>
          </p:cNvPr>
          <p:cNvSpPr txBox="1"/>
          <p:nvPr/>
        </p:nvSpPr>
        <p:spPr>
          <a:xfrm>
            <a:off x="5437466" y="1742980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endParaRPr lang="en-US" sz="27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161780-832C-4F71-8594-7EE48EA3847F}"/>
              </a:ext>
            </a:extLst>
          </p:cNvPr>
          <p:cNvSpPr txBox="1"/>
          <p:nvPr/>
        </p:nvSpPr>
        <p:spPr>
          <a:xfrm>
            <a:off x="7380566" y="1727121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96643C8-AEE1-41D8-958D-BFA052D4BB0E}"/>
              </a:ext>
            </a:extLst>
          </p:cNvPr>
          <p:cNvSpPr txBox="1"/>
          <p:nvPr/>
        </p:nvSpPr>
        <p:spPr>
          <a:xfrm>
            <a:off x="1551266" y="2654631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5C1B447-524A-4ABA-A8BA-E1D29ADDEB6C}"/>
              </a:ext>
            </a:extLst>
          </p:cNvPr>
          <p:cNvSpPr txBox="1"/>
          <p:nvPr/>
        </p:nvSpPr>
        <p:spPr>
          <a:xfrm>
            <a:off x="3494366" y="2654630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BD60678-A8F0-41DB-9C8F-B750DE2C6ED2}"/>
              </a:ext>
            </a:extLst>
          </p:cNvPr>
          <p:cNvSpPr txBox="1"/>
          <p:nvPr/>
        </p:nvSpPr>
        <p:spPr>
          <a:xfrm>
            <a:off x="5437466" y="2654629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endParaRPr lang="en-US" sz="27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8F9C9ED-4986-4BE4-9A87-E60CF7A4A19C}"/>
              </a:ext>
            </a:extLst>
          </p:cNvPr>
          <p:cNvSpPr txBox="1"/>
          <p:nvPr/>
        </p:nvSpPr>
        <p:spPr>
          <a:xfrm>
            <a:off x="7380566" y="2654628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3998B1D-648B-4670-8633-E3673E12BCBD}"/>
              </a:ext>
            </a:extLst>
          </p:cNvPr>
          <p:cNvSpPr txBox="1"/>
          <p:nvPr/>
        </p:nvSpPr>
        <p:spPr>
          <a:xfrm>
            <a:off x="1551266" y="3570407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32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2"/>
          <p:cNvSpPr txBox="1">
            <a:spLocks noGrp="1"/>
          </p:cNvSpPr>
          <p:nvPr>
            <p:ph type="ctrTitle"/>
          </p:nvPr>
        </p:nvSpPr>
        <p:spPr>
          <a:xfrm>
            <a:off x="552676" y="2042700"/>
            <a:ext cx="7698407" cy="1614900"/>
          </a:xfrm>
          <a:prstGeom prst="rect">
            <a:avLst/>
          </a:prstGeom>
        </p:spPr>
        <p:txBody>
          <a:bodyPr spcFirstLastPara="1" wrap="square" lIns="91279" tIns="91279" rIns="91279" bIns="91279" anchor="ctr" anchorCtr="0">
            <a:noAutofit/>
          </a:bodyPr>
          <a:lstStyle/>
          <a:p>
            <a:r>
              <a:rPr lang="en" sz="45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VIỆT 2</a:t>
            </a:r>
            <a:r>
              <a:rPr lang="en" sz="495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" sz="495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" sz="495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8: </a:t>
            </a:r>
            <a:br>
              <a:rPr lang="en" sz="495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" sz="495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LUỸ TRE</a:t>
            </a:r>
            <a:endParaRPr sz="495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894964" y="4212087"/>
            <a:ext cx="1314450" cy="4317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700"/>
              <a:t>S/34</a:t>
            </a:r>
          </a:p>
        </p:txBody>
      </p:sp>
      <p:sp>
        <p:nvSpPr>
          <p:cNvPr id="4" name="Google Shape;561;p32">
            <a:extLst>
              <a:ext uri="{FF2B5EF4-FFF2-40B4-BE49-F238E27FC236}">
                <a16:creationId xmlns:a16="http://schemas.microsoft.com/office/drawing/2014/main" xmlns="" id="{C54F46FD-56EF-479D-A365-24145B0695D7}"/>
              </a:ext>
            </a:extLst>
          </p:cNvPr>
          <p:cNvSpPr txBox="1">
            <a:spLocks/>
          </p:cNvSpPr>
          <p:nvPr/>
        </p:nvSpPr>
        <p:spPr>
          <a:xfrm>
            <a:off x="515679" y="499650"/>
            <a:ext cx="782955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elius Unicase"/>
              <a:buNone/>
              <a:defRPr sz="4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33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 ngày … tháng … năm 2022</a:t>
            </a:r>
            <a:endParaRPr lang="pl-PL" sz="33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87EC47-FDC7-491B-8109-4DF9D2A92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1008"/>
            <a:ext cx="1188823" cy="2310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639B6F-F427-40B3-AFBF-8F694EB7E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367" y="1581645"/>
            <a:ext cx="462726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E50E7D-15E9-467F-AD30-222D7113F8F5}"/>
              </a:ext>
            </a:extLst>
          </p:cNvPr>
          <p:cNvSpPr/>
          <p:nvPr/>
        </p:nvSpPr>
        <p:spPr>
          <a:xfrm>
            <a:off x="1208349" y="3890731"/>
            <a:ext cx="6768732" cy="760280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lvl="0">
              <a:buClrTx/>
              <a:defRPr/>
            </a:pPr>
            <a:r>
              <a:rPr lang="en-US" sz="27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Nông thôn/vùng quê</a:t>
            </a:r>
            <a:endParaRPr lang="vi-VN" sz="27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FE16D4-2E78-4B44-BE07-345DCCC6ACCE}"/>
              </a:ext>
            </a:extLst>
          </p:cNvPr>
          <p:cNvSpPr/>
          <p:nvPr/>
        </p:nvSpPr>
        <p:spPr>
          <a:xfrm>
            <a:off x="1207407" y="2147062"/>
            <a:ext cx="6789421" cy="77972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r>
              <a:rPr lang="en-US" sz="27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Thành phố</a:t>
            </a:r>
            <a:endParaRPr lang="en-US" sz="27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1CB2C4-F399-46F9-92FA-37404079C498}"/>
              </a:ext>
            </a:extLst>
          </p:cNvPr>
          <p:cNvSpPr/>
          <p:nvPr/>
        </p:nvSpPr>
        <p:spPr>
          <a:xfrm>
            <a:off x="1207407" y="3029829"/>
            <a:ext cx="6789421" cy="757862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r>
              <a:rPr lang="en-US" sz="27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Nhà cao tầng</a:t>
            </a:r>
            <a:endParaRPr lang="en-US" sz="27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79005F-ECD7-4BCE-A5E9-83D4A040538C}"/>
              </a:ext>
            </a:extLst>
          </p:cNvPr>
          <p:cNvSpPr/>
          <p:nvPr/>
        </p:nvSpPr>
        <p:spPr>
          <a:xfrm>
            <a:off x="1207408" y="428176"/>
            <a:ext cx="6789420" cy="1338681"/>
          </a:xfrm>
          <a:prstGeom prst="rect">
            <a:avLst/>
          </a:prstGeom>
          <a:solidFill>
            <a:srgbClr val="FFCC99"/>
          </a:solidFill>
        </p:spPr>
        <p:txBody>
          <a:bodyPr wrap="square" lIns="91294" tIns="45647" rIns="91294" bIns="45647">
            <a:spAutoFit/>
          </a:bodyPr>
          <a:lstStyle/>
          <a:p>
            <a:pPr algn="ctr"/>
            <a:endParaRPr lang="en-US" sz="9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Luỹ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gắn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ta?</a:t>
            </a:r>
            <a:endParaRPr lang="en-US" sz="1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94" y="4046157"/>
            <a:ext cx="432172" cy="44942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60" y="3188807"/>
            <a:ext cx="385833" cy="43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7299D219-076B-49D4-97A7-6BE254E5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60" y="2316972"/>
            <a:ext cx="385833" cy="43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E50E7D-15E9-467F-AD30-222D7113F8F5}"/>
              </a:ext>
            </a:extLst>
          </p:cNvPr>
          <p:cNvSpPr/>
          <p:nvPr/>
        </p:nvSpPr>
        <p:spPr>
          <a:xfrm>
            <a:off x="1521785" y="3494749"/>
            <a:ext cx="6172200" cy="760280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lvl="0">
              <a:buClrTx/>
              <a:defRPr/>
            </a:pPr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gần gũi</a:t>
            </a:r>
            <a:endParaRPr lang="vi-VN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1CB2C4-F399-46F9-92FA-37404079C498}"/>
              </a:ext>
            </a:extLst>
          </p:cNvPr>
          <p:cNvSpPr/>
          <p:nvPr/>
        </p:nvSpPr>
        <p:spPr>
          <a:xfrm>
            <a:off x="1505506" y="2413566"/>
            <a:ext cx="6172200" cy="757862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xấu xí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79005F-ECD7-4BCE-A5E9-83D4A040538C}"/>
              </a:ext>
            </a:extLst>
          </p:cNvPr>
          <p:cNvSpPr/>
          <p:nvPr/>
        </p:nvSpPr>
        <p:spPr>
          <a:xfrm>
            <a:off x="837819" y="604417"/>
            <a:ext cx="7468362" cy="1200181"/>
          </a:xfrm>
          <a:prstGeom prst="rect">
            <a:avLst/>
          </a:prstGeom>
          <a:solidFill>
            <a:srgbClr val="FFCC99"/>
          </a:solidFill>
        </p:spPr>
        <p:txBody>
          <a:bodyPr wrap="square" lIns="91294" tIns="45647" rIns="91294" bIns="45647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1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30" y="3650176"/>
            <a:ext cx="432172" cy="44942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55" y="2566349"/>
            <a:ext cx="385833" cy="43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262A96-EF1A-4788-904F-C287C3718C7E}"/>
              </a:ext>
            </a:extLst>
          </p:cNvPr>
          <p:cNvSpPr/>
          <p:nvPr/>
        </p:nvSpPr>
        <p:spPr>
          <a:xfrm>
            <a:off x="837819" y="1771651"/>
            <a:ext cx="7468362" cy="1200181"/>
          </a:xfrm>
          <a:prstGeom prst="rect">
            <a:avLst/>
          </a:prstGeom>
          <a:solidFill>
            <a:srgbClr val="FFCC99"/>
          </a:solidFill>
        </p:spPr>
        <p:txBody>
          <a:bodyPr wrap="square" lIns="91294" tIns="45647" rIns="91294" bIns="45647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thêm những lợi ích của cây tre cho cuộc sống</a:t>
            </a:r>
            <a:endParaRPr lang="en-US" sz="1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51D37DC-A1F8-490C-9D5F-5D402C14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83" y="1405097"/>
            <a:ext cx="7027635" cy="233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87EC47-FDC7-491B-8109-4DF9D2A92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1008"/>
            <a:ext cx="1188823" cy="2310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7220" y="1839952"/>
            <a:ext cx="58625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Hẹn</a:t>
            </a:r>
            <a:r>
              <a:rPr lang="en-US" sz="5000" b="1" dirty="0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gặp</a:t>
            </a:r>
            <a:r>
              <a:rPr lang="en-US" sz="5000" b="1" dirty="0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lại</a:t>
            </a:r>
            <a:r>
              <a:rPr lang="en-US" sz="5000" b="1" dirty="0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các</a:t>
            </a:r>
            <a:r>
              <a:rPr lang="en-US" sz="5000" b="1" dirty="0" smtClean="0">
                <a:solidFill>
                  <a:srgbClr val="FF000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 con!</a:t>
            </a:r>
            <a:endParaRPr lang="vi-VN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7344" y="318394"/>
            <a:ext cx="70146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4300"/>
            <a:ext cx="1092994" cy="6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A9674F-5B84-4BCF-9F17-EE98E2DB8645}"/>
              </a:ext>
            </a:extLst>
          </p:cNvPr>
          <p:cNvSpPr txBox="1"/>
          <p:nvPr/>
        </p:nvSpPr>
        <p:spPr>
          <a:xfrm>
            <a:off x="1740373" y="1165795"/>
            <a:ext cx="570785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hương</a:t>
            </a:r>
            <a:endParaRPr lang="en-US" sz="27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chia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đốt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rợp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endParaRPr lang="en-US" sz="27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Mầm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</a:t>
            </a:r>
            <a:endParaRPr lang="en-US" sz="27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Gắn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huy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tạc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7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r"/>
            <a:r>
              <a:rPr lang="en-US" sz="2700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700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700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700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700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B09C0F-C5F7-4436-835F-D813DF5DC3BE}"/>
              </a:ext>
            </a:extLst>
          </p:cNvPr>
          <p:cNvSpPr txBox="1"/>
          <p:nvPr/>
        </p:nvSpPr>
        <p:spPr>
          <a:xfrm>
            <a:off x="1607344" y="3854049"/>
            <a:ext cx="570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</a:t>
            </a:r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</a:t>
            </a:r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</a:t>
            </a:r>
            <a:endParaRPr lang="en-US" sz="3200" i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B09C0F-C5F7-4436-835F-D813DF5DC3BE}"/>
              </a:ext>
            </a:extLst>
          </p:cNvPr>
          <p:cNvSpPr txBox="1"/>
          <p:nvPr/>
        </p:nvSpPr>
        <p:spPr>
          <a:xfrm>
            <a:off x="1622730" y="215683"/>
            <a:ext cx="570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</a:t>
            </a:r>
            <a:endParaRPr lang="en-US" sz="3600" i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2" descr="Lá tre có tác dụng gì?-Sức khỏe">
            <a:extLst>
              <a:ext uri="{FF2B5EF4-FFF2-40B4-BE49-F238E27FC236}">
                <a16:creationId xmlns:a16="http://schemas.microsoft.com/office/drawing/2014/main" xmlns="" id="{57C588FF-4812-4C84-8C84-8B9FEF057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42" y="1060016"/>
            <a:ext cx="5389245" cy="35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7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8D81033-59C3-4BBE-9148-B3F0B9D44959}"/>
              </a:ext>
            </a:extLst>
          </p:cNvPr>
          <p:cNvSpPr txBox="1"/>
          <p:nvPr/>
        </p:nvSpPr>
        <p:spPr>
          <a:xfrm>
            <a:off x="649986" y="697355"/>
            <a:ext cx="498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 tre xanh rì rào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tre cong gọng vó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mặt trời lên cao.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B0363F7-B054-40A8-83BD-75659D00CAC5}"/>
              </a:ext>
            </a:extLst>
          </p:cNvPr>
          <p:cNvSpPr txBox="1"/>
          <p:nvPr/>
        </p:nvSpPr>
        <p:spPr>
          <a:xfrm>
            <a:off x="649986" y="2679884"/>
            <a:ext cx="5234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29213E7-8164-42DD-81B8-29C04A8DECD5}"/>
              </a:ext>
            </a:extLst>
          </p:cNvPr>
          <p:cNvSpPr txBox="1"/>
          <p:nvPr/>
        </p:nvSpPr>
        <p:spPr>
          <a:xfrm>
            <a:off x="5106281" y="709120"/>
            <a:ext cx="660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6C1F287-B5AE-4C84-8B61-DE1326F66A72}"/>
              </a:ext>
            </a:extLst>
          </p:cNvPr>
          <p:cNvSpPr txBox="1"/>
          <p:nvPr/>
        </p:nvSpPr>
        <p:spPr>
          <a:xfrm>
            <a:off x="5098027" y="2670685"/>
            <a:ext cx="537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6C46FE-DAF1-4DAB-A3B7-7E871C3A3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7" y="639299"/>
            <a:ext cx="30477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1CDB55-B04D-4644-8315-0B601474C5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2" y="2721653"/>
            <a:ext cx="304770" cy="304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4BD12E-A450-4DAB-AAAB-577D7AF77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27" y="685778"/>
            <a:ext cx="288000" cy="28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C9E54D-419E-4748-B2C8-0A7812434880}"/>
              </a:ext>
            </a:extLst>
          </p:cNvPr>
          <p:cNvSpPr txBox="1"/>
          <p:nvPr/>
        </p:nvSpPr>
        <p:spPr>
          <a:xfrm>
            <a:off x="5884310" y="4604357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Công Dương)</a:t>
            </a:r>
            <a:endParaRPr lang="x-none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C7D2926-00BE-40DB-BEDB-19222DC21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4028" y="2293185"/>
            <a:ext cx="660400" cy="850900"/>
          </a:xfrm>
          <a:prstGeom prst="rect">
            <a:avLst/>
          </a:prstGeom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xmlns="" id="{553E5365-6E8A-4F6B-BD58-F79EF68455A2}"/>
              </a:ext>
            </a:extLst>
          </p:cNvPr>
          <p:cNvSpPr txBox="1"/>
          <p:nvPr/>
        </p:nvSpPr>
        <p:spPr>
          <a:xfrm>
            <a:off x="2132507" y="53590"/>
            <a:ext cx="423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26D9B20-5D96-4AC6-B2FC-34281F204A26}"/>
              </a:ext>
            </a:extLst>
          </p:cNvPr>
          <p:cNvSpPr txBox="1"/>
          <p:nvPr/>
        </p:nvSpPr>
        <p:spPr>
          <a:xfrm>
            <a:off x="649986" y="697355"/>
            <a:ext cx="498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0202DA0-90A2-41F0-95E5-1CB50FC99074}"/>
              </a:ext>
            </a:extLst>
          </p:cNvPr>
          <p:cNvSpPr txBox="1"/>
          <p:nvPr/>
        </p:nvSpPr>
        <p:spPr>
          <a:xfrm>
            <a:off x="649986" y="2679884"/>
            <a:ext cx="5234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F8ECE38-D988-4647-8E97-24AA44C53899}"/>
              </a:ext>
            </a:extLst>
          </p:cNvPr>
          <p:cNvSpPr txBox="1"/>
          <p:nvPr/>
        </p:nvSpPr>
        <p:spPr>
          <a:xfrm>
            <a:off x="5106281" y="709120"/>
            <a:ext cx="660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</a:t>
            </a:r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 trăng 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C8CB89B-29DD-4BFE-822B-5E3C5F56F1BE}"/>
              </a:ext>
            </a:extLst>
          </p:cNvPr>
          <p:cNvSpPr txBox="1"/>
          <p:nvPr/>
        </p:nvSpPr>
        <p:spPr>
          <a:xfrm>
            <a:off x="5098027" y="2670685"/>
            <a:ext cx="537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03BE653-4CF3-4A7C-BA07-887E57AEC3B0}"/>
              </a:ext>
            </a:extLst>
          </p:cNvPr>
          <p:cNvSpPr txBox="1"/>
          <p:nvPr/>
        </p:nvSpPr>
        <p:spPr>
          <a:xfrm>
            <a:off x="5884310" y="4604357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Công Dương)</a:t>
            </a:r>
            <a:endParaRPr lang="x-none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F796930-EF6C-4916-8950-7E5531324142}"/>
              </a:ext>
            </a:extLst>
          </p:cNvPr>
          <p:cNvCxnSpPr>
            <a:cxnSpLocks/>
          </p:cNvCxnSpPr>
          <p:nvPr/>
        </p:nvCxnSpPr>
        <p:spPr>
          <a:xfrm>
            <a:off x="758455" y="1571749"/>
            <a:ext cx="10261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68DDB97-6090-4709-88B7-DCFC1D22F947}"/>
              </a:ext>
            </a:extLst>
          </p:cNvPr>
          <p:cNvCxnSpPr>
            <a:cxnSpLocks/>
          </p:cNvCxnSpPr>
          <p:nvPr/>
        </p:nvCxnSpPr>
        <p:spPr>
          <a:xfrm>
            <a:off x="2951880" y="2026484"/>
            <a:ext cx="11565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B19410C6-E157-453F-BE6A-D3648EBE6741}"/>
              </a:ext>
            </a:extLst>
          </p:cNvPr>
          <p:cNvCxnSpPr>
            <a:cxnSpLocks/>
          </p:cNvCxnSpPr>
          <p:nvPr/>
        </p:nvCxnSpPr>
        <p:spPr>
          <a:xfrm>
            <a:off x="1277901" y="3985914"/>
            <a:ext cx="12767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1B60567E-C22F-4BC4-848B-5C779F19235F}"/>
              </a:ext>
            </a:extLst>
          </p:cNvPr>
          <p:cNvCxnSpPr>
            <a:cxnSpLocks/>
          </p:cNvCxnSpPr>
          <p:nvPr/>
        </p:nvCxnSpPr>
        <p:spPr>
          <a:xfrm>
            <a:off x="5955473" y="3985914"/>
            <a:ext cx="1087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922E2685-DA61-4476-8F38-005CAC7ED5CC}"/>
              </a:ext>
            </a:extLst>
          </p:cNvPr>
          <p:cNvCxnSpPr>
            <a:cxnSpLocks/>
          </p:cNvCxnSpPr>
          <p:nvPr/>
        </p:nvCxnSpPr>
        <p:spPr>
          <a:xfrm>
            <a:off x="6561649" y="1605343"/>
            <a:ext cx="1624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3">
            <a:extLst>
              <a:ext uri="{FF2B5EF4-FFF2-40B4-BE49-F238E27FC236}">
                <a16:creationId xmlns:a16="http://schemas.microsoft.com/office/drawing/2014/main" xmlns="" id="{8365A1CF-EFBC-4943-920A-037AFE6C1E3D}"/>
              </a:ext>
            </a:extLst>
          </p:cNvPr>
          <p:cNvSpPr txBox="1"/>
          <p:nvPr/>
        </p:nvSpPr>
        <p:spPr>
          <a:xfrm>
            <a:off x="2132507" y="53590"/>
            <a:ext cx="423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1C05978E-337D-48D6-A767-40856A9F37CE}"/>
              </a:ext>
            </a:extLst>
          </p:cNvPr>
          <p:cNvCxnSpPr>
            <a:cxnSpLocks/>
          </p:cNvCxnSpPr>
          <p:nvPr/>
        </p:nvCxnSpPr>
        <p:spPr>
          <a:xfrm>
            <a:off x="2565042" y="1586263"/>
            <a:ext cx="790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56AE7BA4-51DF-434A-8F76-5C2417A64646}"/>
              </a:ext>
            </a:extLst>
          </p:cNvPr>
          <p:cNvCxnSpPr>
            <a:cxnSpLocks/>
          </p:cNvCxnSpPr>
          <p:nvPr/>
        </p:nvCxnSpPr>
        <p:spPr>
          <a:xfrm>
            <a:off x="5198304" y="3569474"/>
            <a:ext cx="11800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2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D798FD-D6A4-4A77-913F-7B0D65D5E024}"/>
              </a:ext>
            </a:extLst>
          </p:cNvPr>
          <p:cNvSpPr txBox="1"/>
          <p:nvPr/>
        </p:nvSpPr>
        <p:spPr>
          <a:xfrm>
            <a:off x="929007" y="1371421"/>
            <a:ext cx="728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 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chỉ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tâm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trạng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nhớ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thương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lưu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luyến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nghĩ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 smtClean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ngợi</a:t>
            </a:r>
            <a:r>
              <a:rPr lang="en-US" altLang="vi-VN" sz="3600" dirty="0" smtClean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en-US" altLang="vi-VN" sz="36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AC951B-A9D5-4A95-A573-A88CA490DD41}"/>
              </a:ext>
            </a:extLst>
          </p:cNvPr>
          <p:cNvSpPr txBox="1"/>
          <p:nvPr/>
        </p:nvSpPr>
        <p:spPr>
          <a:xfrm>
            <a:off x="929007" y="1371421"/>
            <a:ext cx="593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C2617EE-424B-49DC-9D43-0700C285684A}"/>
              </a:ext>
            </a:extLst>
          </p:cNvPr>
          <p:cNvSpPr txBox="1"/>
          <p:nvPr/>
        </p:nvSpPr>
        <p:spPr>
          <a:xfrm>
            <a:off x="533874" y="697355"/>
            <a:ext cx="498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 tre xanh rì rào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tre cong gọng vó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mặt trời lên cao.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C0BB451-9010-4AA6-915F-AA75FB7B14C3}"/>
              </a:ext>
            </a:extLst>
          </p:cNvPr>
          <p:cNvSpPr txBox="1"/>
          <p:nvPr/>
        </p:nvSpPr>
        <p:spPr>
          <a:xfrm>
            <a:off x="533874" y="2679884"/>
            <a:ext cx="5234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3FFC74B-FAB3-45F4-AC8D-49458D47D653}"/>
              </a:ext>
            </a:extLst>
          </p:cNvPr>
          <p:cNvSpPr txBox="1"/>
          <p:nvPr/>
        </p:nvSpPr>
        <p:spPr>
          <a:xfrm>
            <a:off x="4990169" y="709120"/>
            <a:ext cx="660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CD0314F-85DA-40F1-939C-10753FA620ED}"/>
              </a:ext>
            </a:extLst>
          </p:cNvPr>
          <p:cNvSpPr txBox="1"/>
          <p:nvPr/>
        </p:nvSpPr>
        <p:spPr>
          <a:xfrm>
            <a:off x="4981915" y="2670685"/>
            <a:ext cx="537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5" name="Text Box 3">
            <a:extLst>
              <a:ext uri="{FF2B5EF4-FFF2-40B4-BE49-F238E27FC236}">
                <a16:creationId xmlns:a16="http://schemas.microsoft.com/office/drawing/2014/main" xmlns="" id="{0B3C8234-F5E5-4058-AFF5-18C45CF7058A}"/>
              </a:ext>
            </a:extLst>
          </p:cNvPr>
          <p:cNvSpPr txBox="1"/>
          <p:nvPr/>
        </p:nvSpPr>
        <p:spPr>
          <a:xfrm>
            <a:off x="2016395" y="53590"/>
            <a:ext cx="423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1639B4F-C9F9-41A0-B4B5-75D72E58CBAE}"/>
              </a:ext>
            </a:extLst>
          </p:cNvPr>
          <p:cNvCxnSpPr/>
          <p:nvPr/>
        </p:nvCxnSpPr>
        <p:spPr>
          <a:xfrm flipH="1">
            <a:off x="3908885" y="802925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E304015-584C-4241-81B7-E0EBC3626F12}"/>
              </a:ext>
            </a:extLst>
          </p:cNvPr>
          <p:cNvCxnSpPr/>
          <p:nvPr/>
        </p:nvCxnSpPr>
        <p:spPr>
          <a:xfrm flipH="1">
            <a:off x="3331575" y="1248556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06CE164-A319-42B9-BEFC-D8C84EDDEE69}"/>
              </a:ext>
            </a:extLst>
          </p:cNvPr>
          <p:cNvCxnSpPr/>
          <p:nvPr/>
        </p:nvCxnSpPr>
        <p:spPr>
          <a:xfrm flipH="1">
            <a:off x="4032836" y="1638218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D886852-6103-41A4-8076-A166B8C56088}"/>
              </a:ext>
            </a:extLst>
          </p:cNvPr>
          <p:cNvCxnSpPr/>
          <p:nvPr/>
        </p:nvCxnSpPr>
        <p:spPr>
          <a:xfrm flipH="1">
            <a:off x="3721368" y="2103026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AD9274E-8471-4F9E-817D-6BC91C9CF701}"/>
              </a:ext>
            </a:extLst>
          </p:cNvPr>
          <p:cNvCxnSpPr/>
          <p:nvPr/>
        </p:nvCxnSpPr>
        <p:spPr>
          <a:xfrm flipH="1">
            <a:off x="3778518" y="2103026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9CEF5211-3A8E-4737-A5F7-594962AB1CC3}"/>
              </a:ext>
            </a:extLst>
          </p:cNvPr>
          <p:cNvCxnSpPr/>
          <p:nvPr/>
        </p:nvCxnSpPr>
        <p:spPr>
          <a:xfrm flipH="1">
            <a:off x="4699584" y="2787827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0C59190-2DE8-4124-A5AB-176939AB2A09}"/>
              </a:ext>
            </a:extLst>
          </p:cNvPr>
          <p:cNvCxnSpPr/>
          <p:nvPr/>
        </p:nvCxnSpPr>
        <p:spPr>
          <a:xfrm flipH="1">
            <a:off x="4453710" y="3216619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9DFA064-5775-4E6F-9909-A1D21B3D4BAD}"/>
              </a:ext>
            </a:extLst>
          </p:cNvPr>
          <p:cNvCxnSpPr/>
          <p:nvPr/>
        </p:nvCxnSpPr>
        <p:spPr>
          <a:xfrm flipH="1">
            <a:off x="3732368" y="3671163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5717B44-9711-45B9-AF89-867E72EEE2FE}"/>
              </a:ext>
            </a:extLst>
          </p:cNvPr>
          <p:cNvCxnSpPr/>
          <p:nvPr/>
        </p:nvCxnSpPr>
        <p:spPr>
          <a:xfrm flipH="1">
            <a:off x="4077644" y="4116080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C940890-31B7-4C2E-82C6-F7916FED0868}"/>
              </a:ext>
            </a:extLst>
          </p:cNvPr>
          <p:cNvCxnSpPr/>
          <p:nvPr/>
        </p:nvCxnSpPr>
        <p:spPr>
          <a:xfrm flipH="1">
            <a:off x="4140684" y="4116080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54F3F75-DABF-4F2C-987F-0B2A8F0A4456}"/>
              </a:ext>
            </a:extLst>
          </p:cNvPr>
          <p:cNvCxnSpPr/>
          <p:nvPr/>
        </p:nvCxnSpPr>
        <p:spPr>
          <a:xfrm flipH="1">
            <a:off x="8555291" y="802925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548F647-2B37-408D-8711-F0DA59E3F1F0}"/>
              </a:ext>
            </a:extLst>
          </p:cNvPr>
          <p:cNvCxnSpPr/>
          <p:nvPr/>
        </p:nvCxnSpPr>
        <p:spPr>
          <a:xfrm flipH="1">
            <a:off x="8691919" y="1248555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6C6B973-D2B9-4C12-BE39-3A3771F16600}"/>
              </a:ext>
            </a:extLst>
          </p:cNvPr>
          <p:cNvCxnSpPr/>
          <p:nvPr/>
        </p:nvCxnSpPr>
        <p:spPr>
          <a:xfrm flipH="1">
            <a:off x="8584390" y="1701169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622B45A-EC52-4C02-A318-FC7BA5BC55B3}"/>
              </a:ext>
            </a:extLst>
          </p:cNvPr>
          <p:cNvCxnSpPr/>
          <p:nvPr/>
        </p:nvCxnSpPr>
        <p:spPr>
          <a:xfrm flipH="1">
            <a:off x="8710757" y="2148379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05E5733-C77B-410A-928B-2DD88A0C0C77}"/>
              </a:ext>
            </a:extLst>
          </p:cNvPr>
          <p:cNvCxnSpPr/>
          <p:nvPr/>
        </p:nvCxnSpPr>
        <p:spPr>
          <a:xfrm flipH="1">
            <a:off x="8799844" y="2148379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6E47228-9B79-493B-951C-4BA132CA4B64}"/>
              </a:ext>
            </a:extLst>
          </p:cNvPr>
          <p:cNvCxnSpPr/>
          <p:nvPr/>
        </p:nvCxnSpPr>
        <p:spPr>
          <a:xfrm flipH="1">
            <a:off x="8397713" y="2787826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C5FABC3C-D60C-404B-9199-03081E5A2904}"/>
              </a:ext>
            </a:extLst>
          </p:cNvPr>
          <p:cNvCxnSpPr/>
          <p:nvPr/>
        </p:nvCxnSpPr>
        <p:spPr>
          <a:xfrm flipH="1">
            <a:off x="8264556" y="3199369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AB9E5D8-9663-47E4-AD69-F8CCE2D92AB8}"/>
              </a:ext>
            </a:extLst>
          </p:cNvPr>
          <p:cNvCxnSpPr/>
          <p:nvPr/>
        </p:nvCxnSpPr>
        <p:spPr>
          <a:xfrm flipH="1">
            <a:off x="8865450" y="3640359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C7789ED-0A46-4905-8B9B-B5E300A83186}"/>
              </a:ext>
            </a:extLst>
          </p:cNvPr>
          <p:cNvCxnSpPr/>
          <p:nvPr/>
        </p:nvCxnSpPr>
        <p:spPr>
          <a:xfrm flipH="1">
            <a:off x="8779725" y="4047182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5683417-620B-4C0A-8F61-C41C392AF8E6}"/>
              </a:ext>
            </a:extLst>
          </p:cNvPr>
          <p:cNvCxnSpPr/>
          <p:nvPr/>
        </p:nvCxnSpPr>
        <p:spPr>
          <a:xfrm flipH="1">
            <a:off x="8836875" y="4046142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28900" y="628651"/>
            <a:ext cx="5029200" cy="2973677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Luyện đọc</a:t>
              </a:r>
            </a:p>
            <a:p>
              <a:pPr algn="ctr"/>
              <a:r>
                <a:rPr lang="en-US" sz="33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 bài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D632D2-77D6-4735-8DFE-247BE69D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01" y="2161209"/>
            <a:ext cx="2591025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dy Colors Company Profile by Slidesgo">
  <a:themeElements>
    <a:clrScheme name="Simple Light">
      <a:dk1>
        <a:srgbClr val="FF5173"/>
      </a:dk1>
      <a:lt1>
        <a:srgbClr val="FFE2EA"/>
      </a:lt1>
      <a:dk2>
        <a:srgbClr val="504746"/>
      </a:dk2>
      <a:lt2>
        <a:srgbClr val="FFFFFF"/>
      </a:lt2>
      <a:accent1>
        <a:srgbClr val="FFB451"/>
      </a:accent1>
      <a:accent2>
        <a:srgbClr val="FFE651"/>
      </a:accent2>
      <a:accent3>
        <a:srgbClr val="51D2FF"/>
      </a:accent3>
      <a:accent4>
        <a:srgbClr val="9FFF51"/>
      </a:accent4>
      <a:accent5>
        <a:srgbClr val="FFFFFF"/>
      </a:accent5>
      <a:accent6>
        <a:srgbClr val="FFFFFF"/>
      </a:accent6>
      <a:hlink>
        <a:srgbClr val="504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1039</Words>
  <Application>Microsoft Office PowerPoint</Application>
  <PresentationFormat>On-screen Show (16:9)</PresentationFormat>
  <Paragraphs>181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Forte</vt:lpstr>
      <vt:lpstr>Josefin Slab</vt:lpstr>
      <vt:lpstr>Alata</vt:lpstr>
      <vt:lpstr>Arial-Rounded</vt:lpstr>
      <vt:lpstr>Delius Unicase</vt:lpstr>
      <vt:lpstr>Athiti Medium</vt:lpstr>
      <vt:lpstr>Caveat</vt:lpstr>
      <vt:lpstr>Times New Roman</vt:lpstr>
      <vt:lpstr>Arial Rounded MT Bold</vt:lpstr>
      <vt:lpstr>Comfortaa</vt:lpstr>
      <vt:lpstr>Yanone Kaffeesatz</vt:lpstr>
      <vt:lpstr>Chewy</vt:lpstr>
      <vt:lpstr>Candy Colors Company Profile by Slidesgo</vt:lpstr>
      <vt:lpstr>PowerPoint Presentation</vt:lpstr>
      <vt:lpstr>TIẾNG VIỆT 2 Bài 8:  LUỸ 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SKY</cp:lastModifiedBy>
  <cp:revision>45</cp:revision>
  <dcterms:modified xsi:type="dcterms:W3CDTF">2023-02-13T06:28:16Z</dcterms:modified>
</cp:coreProperties>
</file>