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audio2.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2"/>
  </p:notesMasterIdLst>
  <p:sldIdLst>
    <p:sldId id="313" r:id="rId2"/>
    <p:sldId id="361" r:id="rId3"/>
    <p:sldId id="362" r:id="rId4"/>
    <p:sldId id="363" r:id="rId5"/>
    <p:sldId id="342" r:id="rId6"/>
    <p:sldId id="343" r:id="rId7"/>
    <p:sldId id="344" r:id="rId8"/>
    <p:sldId id="346" r:id="rId9"/>
    <p:sldId id="347" r:id="rId10"/>
    <p:sldId id="352" r:id="rId11"/>
    <p:sldId id="353" r:id="rId12"/>
    <p:sldId id="365" r:id="rId13"/>
    <p:sldId id="322" r:id="rId14"/>
    <p:sldId id="364" r:id="rId15"/>
    <p:sldId id="348" r:id="rId16"/>
    <p:sldId id="354" r:id="rId17"/>
    <p:sldId id="355" r:id="rId18"/>
    <p:sldId id="360" r:id="rId19"/>
    <p:sldId id="327" r:id="rId20"/>
    <p:sldId id="329" r:id="rId21"/>
  </p:sldIdLst>
  <p:sldSz cx="12161838" cy="6858000"/>
  <p:notesSz cx="6858000" cy="9144000"/>
  <p:embeddedFontLst>
    <p:embeddedFont>
      <p:font typeface="Arial Rounded MT Bold" panose="020F0704030504030204" pitchFamily="34" charset="0"/>
      <p:regular r:id="rId23"/>
    </p:embeddedFont>
    <p:embeddedFont>
      <p:font typeface="Arial-Rounded" panose="020B0500000000000000" pitchFamily="34" charset="0"/>
      <p:regular r:id="rId24"/>
    </p:embeddedFont>
    <p:embeddedFont>
      <p:font typeface="Bebas Neue" panose="020B0604020202020204" charset="0"/>
      <p:regular r:id="rId25"/>
    </p:embeddedFont>
    <p:embeddedFont>
      <p:font typeface="Dosis" panose="02010703020202060003" pitchFamily="2" charset="0"/>
      <p:regular r:id="rId26"/>
      <p:bold r:id="rId27"/>
    </p:embeddedFont>
    <p:embeddedFont>
      <p:font typeface="Fira Sans Extra Condensed Medium" panose="020B0604020202020204" charset="0"/>
      <p:regular r:id="rId28"/>
      <p:bold r:id="rId29"/>
      <p:italic r:id="rId30"/>
      <p:boldItalic r:id="rId31"/>
    </p:embeddedFont>
    <p:embeddedFont>
      <p:font typeface="HP001 4 hàng" panose="020B0603050302020204" pitchFamily="34" charset="0"/>
      <p:regular r:id="rId32"/>
      <p:bold r:id="rId33"/>
    </p:embeddedFont>
    <p:embeddedFont>
      <p:font typeface="Patrick Hand SC" panose="00000500000000000000" pitchFamily="2" charset="0"/>
      <p:regular r:id="rId34"/>
    </p:embeddedFont>
    <p:embeddedFont>
      <p:font typeface="Quicksand" panose="020B0604020202020204" charset="0"/>
      <p:regular r:id="rId35"/>
      <p:bold r:id="rId36"/>
    </p:embeddedFont>
    <p:embeddedFont>
      <p:font typeface="Roboto Condensed Light" panose="02000000000000000000" pitchFamily="2" charset="0"/>
      <p:regular r:id="rId37"/>
      <p:italic r:id="rId38"/>
    </p:embeddedFont>
    <p:embeddedFont>
      <p:font typeface="Source Sans Pro" panose="020B0503030403020204" pitchFamily="34" charset="0"/>
      <p:regular r:id="rId39"/>
      <p:bold r:id="rId40"/>
      <p:italic r:id="rId41"/>
      <p:boldItalic r:id="rId42"/>
    </p:embeddedFont>
    <p:embeddedFont>
      <p:font typeface="Titan One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60093"/>
    <a:srgbClr val="FFAB8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85820" autoAdjust="0"/>
  </p:normalViewPr>
  <p:slideViewPr>
    <p:cSldViewPr>
      <p:cViewPr varScale="1">
        <p:scale>
          <a:sx n="60" d="100"/>
          <a:sy n="60" d="100"/>
        </p:scale>
        <p:origin x="42" y="6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85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51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chọn slide chữ to hay chữ nhỏ thì linh động nhé</a:t>
            </a:r>
          </a:p>
          <a:p>
            <a:r>
              <a:rPr lang="en-US"/>
              <a:t>Người soạn làm 2 kiểu cho thầy cô lựa chọn</a:t>
            </a:r>
          </a:p>
          <a:p>
            <a:r>
              <a:rPr lang="en-US"/>
              <a:t>Hoặc để cả hai cũng đc 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63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67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02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06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Có nhiều đáp án phù hợp, gv linh động</a:t>
            </a:r>
          </a:p>
        </p:txBody>
      </p:sp>
    </p:spTree>
    <p:extLst>
      <p:ext uri="{BB962C8B-B14F-4D97-AF65-F5344CB8AC3E}">
        <p14:creationId xmlns:p14="http://schemas.microsoft.com/office/powerpoint/2010/main" val="216385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Mứt dừa</a:t>
            </a:r>
          </a:p>
        </p:txBody>
      </p:sp>
    </p:spTree>
    <p:extLst>
      <p:ext uri="{BB962C8B-B14F-4D97-AF65-F5344CB8AC3E}">
        <p14:creationId xmlns:p14="http://schemas.microsoft.com/office/powerpoint/2010/main" val="220553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5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6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98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71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2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57625" y="1590467"/>
            <a:ext cx="10255765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62954" y="697175"/>
            <a:ext cx="910116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1528" y="4496985"/>
            <a:ext cx="1065710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4" r:id="rId4"/>
    <p:sldLayoutId id="2147483669" r:id="rId5"/>
    <p:sldLayoutId id="2147483682" r:id="rId6"/>
    <p:sldLayoutId id="2147483683" r:id="rId7"/>
    <p:sldLayoutId id="2147483687" r:id="rId8"/>
    <p:sldLayoutId id="214748368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acebook.com/groups/44309690375158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870810" y="547513"/>
            <a:ext cx="10315501" cy="30955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73953" y="-15325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70919" y="1310479"/>
            <a:ext cx="10866862" cy="1569660"/>
            <a:chOff x="1204124" y="1295398"/>
            <a:chExt cx="10947714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204124" y="1372032"/>
              <a:ext cx="109477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8800" b="1">
                  <a:ln w="11430"/>
                  <a:solidFill>
                    <a:schemeClr val="bg1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TIẾNG VIỆT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95215" y="1295398"/>
              <a:ext cx="25430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96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16EF58F-2AE3-424B-9817-EFA6689B0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719" y="3643105"/>
            <a:ext cx="2054543" cy="28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5395C7-9BCD-4A8D-9E11-3CE9B584A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3" y="219178"/>
            <a:ext cx="10973751" cy="64196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1AF6F9-48DD-4D3D-B82F-369109F962C7}"/>
              </a:ext>
            </a:extLst>
          </p:cNvPr>
          <p:cNvSpPr txBox="1"/>
          <p:nvPr/>
        </p:nvSpPr>
        <p:spPr>
          <a:xfrm>
            <a:off x="3385245" y="1595894"/>
            <a:ext cx="6679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FFFF"/>
                </a:solidFill>
                <a:latin typeface="HP001 4 hàng" pitchFamily="34" charset="0"/>
              </a:rPr>
              <a:t>ǟì ǟào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54C274-1F92-4FC2-AD20-168FD56B7DFA}"/>
              </a:ext>
            </a:extLst>
          </p:cNvPr>
          <p:cNvSpPr txBox="1"/>
          <p:nvPr/>
        </p:nvSpPr>
        <p:spPr>
          <a:xfrm>
            <a:off x="3321447" y="3440192"/>
            <a:ext cx="69649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FFFF"/>
                </a:solidFill>
                <a:latin typeface="HP001 4 hàng" pitchFamily="34" charset="0"/>
              </a:rPr>
              <a:t>wắng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7DDB4B-A703-4F19-B23F-F40A62912720}"/>
              </a:ext>
            </a:extLst>
          </p:cNvPr>
          <p:cNvCxnSpPr>
            <a:cxnSpLocks/>
          </p:cNvCxnSpPr>
          <p:nvPr/>
        </p:nvCxnSpPr>
        <p:spPr>
          <a:xfrm>
            <a:off x="3228911" y="2571750"/>
            <a:ext cx="587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673111-3EF4-4C95-B6F4-4717A7A428DA}"/>
              </a:ext>
            </a:extLst>
          </p:cNvPr>
          <p:cNvCxnSpPr>
            <a:cxnSpLocks/>
          </p:cNvCxnSpPr>
          <p:nvPr/>
        </p:nvCxnSpPr>
        <p:spPr>
          <a:xfrm>
            <a:off x="4747630" y="4419160"/>
            <a:ext cx="10242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EE60C-8803-49C5-8146-88A8DD0E8402}"/>
              </a:ext>
            </a:extLst>
          </p:cNvPr>
          <p:cNvCxnSpPr>
            <a:cxnSpLocks/>
          </p:cNvCxnSpPr>
          <p:nvPr/>
        </p:nvCxnSpPr>
        <p:spPr>
          <a:xfrm>
            <a:off x="4556919" y="2571750"/>
            <a:ext cx="587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2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5395C7-9BCD-4A8D-9E11-3CE9B584A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3" y="219178"/>
            <a:ext cx="10973751" cy="64196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1AF6F9-48DD-4D3D-B82F-369109F962C7}"/>
              </a:ext>
            </a:extLst>
          </p:cNvPr>
          <p:cNvSpPr txBox="1"/>
          <p:nvPr/>
        </p:nvSpPr>
        <p:spPr>
          <a:xfrm>
            <a:off x="3385245" y="1595894"/>
            <a:ext cx="6679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800">
                <a:solidFill>
                  <a:srgbClr val="FFFFFF"/>
                </a:solidFill>
                <a:latin typeface="HP001 4 hàng" pitchFamily="34" charset="0"/>
              </a:rPr>
              <a:t>bŗg ǟâm</a:t>
            </a:r>
            <a:endParaRPr lang="en-US" sz="880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54C274-1F92-4FC2-AD20-168FD56B7DFA}"/>
              </a:ext>
            </a:extLst>
          </p:cNvPr>
          <p:cNvSpPr txBox="1"/>
          <p:nvPr/>
        </p:nvSpPr>
        <p:spPr>
          <a:xfrm>
            <a:off x="3321447" y="3440192"/>
            <a:ext cx="69649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FFFF"/>
                </a:solidFill>
                <a:latin typeface="HP001 4 hàng" pitchFamily="34" charset="0"/>
              </a:rPr>
              <a:t>vầng Ǉrăng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76B9D96-52A4-4580-98A5-D5A5DD7C99D1}"/>
              </a:ext>
            </a:extLst>
          </p:cNvPr>
          <p:cNvCxnSpPr>
            <a:cxnSpLocks/>
          </p:cNvCxnSpPr>
          <p:nvPr/>
        </p:nvCxnSpPr>
        <p:spPr>
          <a:xfrm>
            <a:off x="6183856" y="4419600"/>
            <a:ext cx="7206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EE60C-8803-49C5-8146-88A8DD0E8402}"/>
              </a:ext>
            </a:extLst>
          </p:cNvPr>
          <p:cNvCxnSpPr>
            <a:cxnSpLocks/>
          </p:cNvCxnSpPr>
          <p:nvPr/>
        </p:nvCxnSpPr>
        <p:spPr>
          <a:xfrm>
            <a:off x="5725731" y="2590800"/>
            <a:ext cx="710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37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141098"/>
            <a:ext cx="12572999" cy="713926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23319" y="107291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2400" b="1" i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2400" b="1" dirty="0">
                <a:solidFill>
                  <a:srgbClr val="FFFFFF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2400" b="1" dirty="0">
                <a:solidFill>
                  <a:srgbClr val="FFFFFF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2400" b="1" dirty="0">
                <a:solidFill>
                  <a:srgbClr val="FFFFFF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24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24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24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24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24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2400" b="1">
                <a:solidFill>
                  <a:srgbClr val="FFFFFF"/>
                </a:solidFill>
                <a:latin typeface="HP001 4 hàng" pitchFamily="34" charset="0"/>
              </a:rPr>
              <a:t> Thứ … </a:t>
            </a:r>
            <a:r>
              <a:rPr lang="en-US" sz="24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2400" b="1">
                <a:solidFill>
                  <a:srgbClr val="FFFFFF"/>
                </a:solidFill>
                <a:latin typeface="HP001 4 hàng" pitchFamily="34" charset="0"/>
              </a:rPr>
              <a:t>gày … </a:t>
            </a:r>
            <a:r>
              <a:rPr lang="en-US" sz="2400" b="1">
                <a:solidFill>
                  <a:srgbClr val="FFFFFF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2400" b="1">
                <a:solidFill>
                  <a:srgbClr val="FFFFFF"/>
                </a:solidFill>
                <a:latin typeface="HP001 4 hàng" pitchFamily="34" charset="0"/>
              </a:rPr>
              <a:t>háng … </a:t>
            </a:r>
            <a:r>
              <a:rPr lang="en-US" sz="24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2400" b="1">
                <a:solidFill>
                  <a:srgbClr val="FFFFFF"/>
                </a:solidFill>
                <a:latin typeface="HP001 4 hàng" pitchFamily="34" charset="0"/>
              </a:rPr>
              <a:t>ăm 2022</a:t>
            </a:r>
            <a:endParaRPr lang="en-US" altLang="en-US" sz="24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17230" y="982899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2400" b="1">
                <a:solidFill>
                  <a:srgbClr val="FFFFFF"/>
                </a:solidFill>
                <a:latin typeface="HP001 4 hàng" pitchFamily="34" charset="0"/>
              </a:rPr>
              <a:t> T</a:t>
            </a:r>
            <a:r>
              <a:rPr lang="el-GR" altLang="en-US" sz="24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2400" b="1">
                <a:solidFill>
                  <a:srgbClr val="FFFFFF"/>
                </a:solidFill>
                <a:latin typeface="HP001 4 hàng" pitchFamily="34" charset="0"/>
              </a:rPr>
              <a:t>Ğng V</a:t>
            </a:r>
            <a:r>
              <a:rPr lang="el-GR" altLang="en-US" sz="24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2400" b="1">
                <a:solidFill>
                  <a:srgbClr val="FFFFFF"/>
                </a:solidFill>
                <a:latin typeface="HP001 4 hàng" pitchFamily="34" charset="0"/>
              </a:rPr>
              <a:t>İ</a:t>
            </a:r>
            <a:r>
              <a:rPr lang="el-GR" altLang="en-US" sz="2400" b="1">
                <a:solidFill>
                  <a:srgbClr val="FFFFFF"/>
                </a:solidFill>
                <a:latin typeface="HP001 4 hàng" pitchFamily="34" charset="0"/>
              </a:rPr>
              <a:t>Ι </a:t>
            </a:r>
            <a:endParaRPr lang="en-US" altLang="en-US" sz="24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937919" y="1515233"/>
            <a:ext cx="5978072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vi-VN" sz="2400" b="1">
                <a:solidFill>
                  <a:srgbClr val="FFFFFF"/>
                </a:solidFill>
                <a:latin typeface="HP001 4 hàng" pitchFamily="34" charset="0"/>
              </a:rPr>
              <a:t>luỹ </a:t>
            </a:r>
            <a:r>
              <a:rPr lang="el-GR" sz="2400" b="1">
                <a:solidFill>
                  <a:srgbClr val="FFFFFF"/>
                </a:solidFill>
                <a:latin typeface="HP001 4 hàng" pitchFamily="34" charset="0"/>
              </a:rPr>
              <a:t>Λ;</a:t>
            </a:r>
            <a:endParaRPr lang="en-US" sz="2400" b="1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3119" y="1505989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FFFFFF"/>
                </a:solidFill>
                <a:latin typeface="HP001 4 hàng" pitchFamily="34" charset="0"/>
              </a:rPr>
              <a:t> N</a:t>
            </a:r>
            <a:r>
              <a:rPr lang="el-GR" sz="2400" b="1">
                <a:solidFill>
                  <a:srgbClr val="FFFFFF"/>
                </a:solidFill>
                <a:latin typeface="HP001 4 hàng" pitchFamily="34" charset="0"/>
              </a:rPr>
              <a:t>Ή; - νμ</a:t>
            </a:r>
            <a:r>
              <a:rPr lang="en-US" sz="2400" b="1">
                <a:solidFill>
                  <a:srgbClr val="FFFFFF"/>
                </a:solidFill>
                <a:latin typeface="HP001 4 hàng" pitchFamily="34" charset="0"/>
              </a:rPr>
              <a:t>Ğt: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E93A4-CCF0-42E7-89DA-CFD7CBCDE3EC}"/>
              </a:ext>
            </a:extLst>
          </p:cNvPr>
          <p:cNvSpPr/>
          <p:nvPr/>
        </p:nvSpPr>
        <p:spPr>
          <a:xfrm>
            <a:off x="4404519" y="2026616"/>
            <a:ext cx="1082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Mĕ sĥ jai 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κ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ức dậy </a:t>
            </a:r>
          </a:p>
          <a:p>
            <a:pPr algn="just"/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Lũy 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Λ΄ 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xa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ζ 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ǟì ǟào </a:t>
            </a:r>
          </a:p>
          <a:p>
            <a:pPr algn="just"/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Ngŧ 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Λ΄ 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c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Ϊ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g gŧg vó</a:t>
            </a:r>
          </a:p>
          <a:p>
            <a:pPr algn="just">
              <a:spcAft>
                <a:spcPts val="1200"/>
              </a:spcAft>
            </a:pP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Kéo jặt ǇrƟ 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łn cao. </a:t>
            </a:r>
          </a:p>
          <a:p>
            <a:pPr algn="just"/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Nǖững Ǉrưa đŬg đầy wắng</a:t>
            </a:r>
          </a:p>
          <a:p>
            <a:pPr algn="just"/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Tǟâu wằm 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ai bŗg ǟâm</a:t>
            </a:r>
          </a:p>
          <a:p>
            <a:pPr algn="just"/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T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ς΄ 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bần 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κ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ần 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ớ gió</a:t>
            </a:r>
          </a:p>
          <a:p>
            <a:pPr algn="just">
              <a:spcAft>
                <a:spcPts val="1200"/>
              </a:spcAft>
            </a:pP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ChĜ 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ωϙ 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đầy Ǉ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Ğng 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im.</a:t>
            </a:r>
            <a:endParaRPr lang="en-US" sz="2000" b="1">
              <a:solidFill>
                <a:srgbClr val="FFFFFF"/>
              </a:solidFill>
              <a:latin typeface="HP001 4 hàng" pitchFamily="34" charset="0"/>
            </a:endParaRPr>
          </a:p>
          <a:p>
            <a:pPr algn="just"/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Mặt ǇrƟ xuūg wúi wgủ</a:t>
            </a:r>
          </a:p>
          <a:p>
            <a:pPr algn="just"/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T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ς΄ 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wâng vầng Ǉrăng 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łn</a:t>
            </a:r>
          </a:p>
          <a:p>
            <a:pPr algn="just"/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Sao, sao 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Λ΄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o đầy cà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ζ</a:t>
            </a:r>
          </a:p>
          <a:p>
            <a:pPr algn="just"/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Suō 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Α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łm dài 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κ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ắp sáng .  </a:t>
            </a:r>
          </a:p>
          <a:p>
            <a:pPr algn="just"/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                 Ngu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ΐ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ğn CŪg Dư</a:t>
            </a:r>
            <a:r>
              <a:rPr lang="el-GR" sz="2000" b="1">
                <a:solidFill>
                  <a:srgbClr val="FFFFFF"/>
                </a:solidFill>
                <a:latin typeface="HP001 4 hàng" pitchFamily="34" charset="0"/>
              </a:rPr>
              <a:t>Ω</a:t>
            </a:r>
            <a:r>
              <a:rPr lang="vi-VN" sz="2000" b="1">
                <a:solidFill>
                  <a:srgbClr val="FFFFFF"/>
                </a:solidFill>
                <a:latin typeface="HP001 4 hàng" pitchFamily="34" charset="0"/>
              </a:rPr>
              <a:t>g </a:t>
            </a:r>
          </a:p>
        </p:txBody>
      </p:sp>
    </p:spTree>
    <p:extLst>
      <p:ext uri="{BB962C8B-B14F-4D97-AF65-F5344CB8AC3E}">
        <p14:creationId xmlns:p14="http://schemas.microsoft.com/office/powerpoint/2010/main" val="396241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141098"/>
            <a:ext cx="12572999" cy="713926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88675" y="375867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200" b="1" i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200" b="1" dirty="0">
                <a:solidFill>
                  <a:srgbClr val="FFFFFF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200" b="1" dirty="0">
                <a:solidFill>
                  <a:srgbClr val="FFFFFF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200" b="1" dirty="0">
                <a:solidFill>
                  <a:srgbClr val="FFFFFF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2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2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2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2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2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</a:rPr>
              <a:t> Thứ … </a:t>
            </a:r>
            <a:r>
              <a:rPr lang="en-US" sz="32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</a:rPr>
              <a:t>gày … </a:t>
            </a:r>
            <a:r>
              <a:rPr lang="en-US" sz="3200" b="1">
                <a:solidFill>
                  <a:srgbClr val="FFFFFF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</a:rPr>
              <a:t>háng … </a:t>
            </a:r>
            <a:r>
              <a:rPr lang="en-US" sz="32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</a:rPr>
              <a:t>ăm 2022</a:t>
            </a:r>
            <a:endParaRPr lang="en-US" altLang="en-US" sz="32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52119" y="1226869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</a:rPr>
              <a:t> T</a:t>
            </a:r>
            <a:r>
              <a:rPr lang="el-GR" altLang="en-US" sz="32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</a:rPr>
              <a:t>Ğng V</a:t>
            </a:r>
            <a:r>
              <a:rPr lang="el-GR" altLang="en-US" sz="32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3200" b="1">
                <a:solidFill>
                  <a:srgbClr val="FFFFFF"/>
                </a:solidFill>
                <a:latin typeface="HP001 4 hàng" pitchFamily="34" charset="0"/>
              </a:rPr>
              <a:t>İ</a:t>
            </a:r>
            <a:r>
              <a:rPr lang="el-GR" altLang="en-US" sz="3200" b="1">
                <a:solidFill>
                  <a:srgbClr val="FFFFFF"/>
                </a:solidFill>
                <a:latin typeface="HP001 4 hàng" pitchFamily="34" charset="0"/>
              </a:rPr>
              <a:t>Ι </a:t>
            </a:r>
            <a:endParaRPr lang="en-US" altLang="en-US" sz="32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861719" y="1816100"/>
            <a:ext cx="5978072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vi-VN" sz="3200" b="1">
                <a:solidFill>
                  <a:srgbClr val="FFFFFF"/>
                </a:solidFill>
                <a:latin typeface="HP001 4 hàng" pitchFamily="34" charset="0"/>
              </a:rPr>
              <a:t>luỹ 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Λ;</a:t>
            </a:r>
            <a:endParaRPr lang="en-US" sz="3200" b="1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23519" y="2545349"/>
            <a:ext cx="1082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Mĕ sĥ jai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κ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ức dậy </a:t>
            </a:r>
          </a:p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Lũy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Λ΄ 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xa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ζ 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ǟì ǟào </a:t>
            </a:r>
          </a:p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Ngŧ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Λ΄ 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c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Ϊ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g gŧg vó</a:t>
            </a:r>
          </a:p>
          <a:p>
            <a:pPr algn="just">
              <a:spcAft>
                <a:spcPts val="1200"/>
              </a:spcAft>
            </a:pP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Kéo jặt ǇrƟ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łn cao. </a:t>
            </a:r>
          </a:p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Nǖững Ǉrưa đŬg đầy wắng</a:t>
            </a:r>
          </a:p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Tǟâu wằm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ai bŗg ǟâm</a:t>
            </a:r>
          </a:p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T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ς΄ 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bần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κ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ần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ớ gió</a:t>
            </a:r>
          </a:p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ChĜ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ωϙ 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đầy Ǉ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Ğng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im.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2119" y="1816100"/>
            <a:ext cx="373380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FFFF"/>
                </a:solidFill>
                <a:latin typeface="HP001 4 hàng" pitchFamily="34" charset="0"/>
              </a:rPr>
              <a:t> N</a:t>
            </a:r>
            <a:r>
              <a:rPr lang="el-GR" sz="3200" b="1">
                <a:solidFill>
                  <a:srgbClr val="FFFFFF"/>
                </a:solidFill>
                <a:latin typeface="HP001 4 hàng" pitchFamily="34" charset="0"/>
              </a:rPr>
              <a:t>Ή; - νμ</a:t>
            </a:r>
            <a:r>
              <a:rPr lang="en-US" sz="3200" b="1">
                <a:solidFill>
                  <a:srgbClr val="FFFFFF"/>
                </a:solidFill>
                <a:latin typeface="HP001 4 hàng" pitchFamily="34" charset="0"/>
              </a:rPr>
              <a:t>Ğt:</a:t>
            </a:r>
          </a:p>
        </p:txBody>
      </p:sp>
    </p:spTree>
    <p:extLst>
      <p:ext uri="{BB962C8B-B14F-4D97-AF65-F5344CB8AC3E}">
        <p14:creationId xmlns:p14="http://schemas.microsoft.com/office/powerpoint/2010/main" val="29124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141098"/>
            <a:ext cx="12572999" cy="71392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1119" y="838200"/>
            <a:ext cx="1082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Mĕ sĥ jai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κ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ức dậy </a:t>
            </a:r>
          </a:p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Lũy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Λ΄ 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xa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ζ 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ǟì ǟào </a:t>
            </a:r>
          </a:p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Ngŧ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Λ΄ 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c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Ϊ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g gŧg vó</a:t>
            </a:r>
          </a:p>
          <a:p>
            <a:pPr algn="just">
              <a:spcAft>
                <a:spcPts val="1200"/>
              </a:spcAft>
            </a:pP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Kéo jặt ǇrƟ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Δ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łn cao. </a:t>
            </a:r>
          </a:p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Nǖững Ǉrưa đŬg đầy wắng</a:t>
            </a:r>
          </a:p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Tǟâu wằm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ai bŗg ǟâm</a:t>
            </a:r>
          </a:p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T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ς΄ 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bần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κ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ần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ớ gió</a:t>
            </a:r>
          </a:p>
          <a:p>
            <a:pPr algn="just"/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ChĜ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ωϙ 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đầy Ǉ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Ğng 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ε</a:t>
            </a:r>
            <a:r>
              <a:rPr lang="vi-VN" sz="2800" b="1">
                <a:solidFill>
                  <a:srgbClr val="FFFFFF"/>
                </a:solidFill>
                <a:latin typeface="HP001 4 hàng" pitchFamily="34" charset="0"/>
              </a:rPr>
              <a:t>im. </a:t>
            </a:r>
          </a:p>
        </p:txBody>
      </p:sp>
    </p:spTree>
    <p:extLst>
      <p:ext uri="{BB962C8B-B14F-4D97-AF65-F5344CB8AC3E}">
        <p14:creationId xmlns:p14="http://schemas.microsoft.com/office/powerpoint/2010/main" val="549029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1351AE-A355-4A9C-8E02-B705CA20AB7C}"/>
              </a:ext>
            </a:extLst>
          </p:cNvPr>
          <p:cNvGrpSpPr/>
          <p:nvPr/>
        </p:nvGrpSpPr>
        <p:grpSpPr>
          <a:xfrm>
            <a:off x="607767" y="738643"/>
            <a:ext cx="10946304" cy="769441"/>
            <a:chOff x="280267" y="915918"/>
            <a:chExt cx="10946304" cy="7694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67D19F5-9813-436D-875A-3B57893C59E9}"/>
                </a:ext>
              </a:extLst>
            </p:cNvPr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5" name="Google Shape;418;p36">
                <a:extLst>
                  <a:ext uri="{FF2B5EF4-FFF2-40B4-BE49-F238E27FC236}">
                    <a16:creationId xmlns:a16="http://schemas.microsoft.com/office/drawing/2014/main" id="{4E1BCA1C-AC87-4E49-A01A-2FCB184D6F20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6" name="Google Shape;423;p36">
                <a:extLst>
                  <a:ext uri="{FF2B5EF4-FFF2-40B4-BE49-F238E27FC236}">
                    <a16:creationId xmlns:a16="http://schemas.microsoft.com/office/drawing/2014/main" id="{17BAD22A-6099-4538-B2BE-9668316480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1F20F1-E727-432B-B01C-938D4AC21EE8}"/>
                </a:ext>
              </a:extLst>
            </p:cNvPr>
            <p:cNvSpPr txBox="1"/>
            <p:nvPr/>
          </p:nvSpPr>
          <p:spPr>
            <a:xfrm>
              <a:off x="1033375" y="915918"/>
              <a:ext cx="101931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40">
                <a:defRPr/>
              </a:pPr>
              <a:r>
                <a:rPr lang="vi-VN" sz="4400" b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 </a:t>
              </a:r>
              <a:r>
                <a:rPr lang="en-US" sz="4400" b="1" i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uynh</a:t>
              </a:r>
              <a:r>
                <a:rPr lang="vi-VN" sz="4400" b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hoặc </a:t>
              </a:r>
              <a:r>
                <a:rPr lang="en-US" sz="4400" b="1" i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uych</a:t>
              </a:r>
              <a:r>
                <a:rPr lang="vi-VN" sz="4400" b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thay cho ô vuông.</a:t>
              </a:r>
              <a:endParaRPr lang="vi-VN" sz="4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85050E7-0A9F-4BC3-B0B7-BBFDF454DC35}"/>
              </a:ext>
            </a:extLst>
          </p:cNvPr>
          <p:cNvSpPr txBox="1"/>
          <p:nvPr/>
        </p:nvSpPr>
        <p:spPr>
          <a:xfrm>
            <a:off x="1585118" y="1961614"/>
            <a:ext cx="99104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4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Các bạn chạy h         h       trên sân bóng.</a:t>
            </a:r>
          </a:p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endParaRPr lang="en-US" sz="120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4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Nhà trường tổ chức họp phụ h</a:t>
            </a:r>
            <a:r>
              <a:rPr lang="en-US" sz="44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lang="en-US" sz="44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vào chủ nhật.</a:t>
            </a:r>
            <a:endParaRPr lang="vi-VN" sz="4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FA28233C-AA15-4534-B51B-32D4E2347BE0}"/>
              </a:ext>
            </a:extLst>
          </p:cNvPr>
          <p:cNvSpPr/>
          <p:nvPr/>
        </p:nvSpPr>
        <p:spPr>
          <a:xfrm>
            <a:off x="9236115" y="4202526"/>
            <a:ext cx="1219200" cy="64008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79683-9800-4B30-929F-5149DD41306C}"/>
              </a:ext>
            </a:extLst>
          </p:cNvPr>
          <p:cNvSpPr txBox="1"/>
          <p:nvPr/>
        </p:nvSpPr>
        <p:spPr>
          <a:xfrm>
            <a:off x="5817497" y="1977112"/>
            <a:ext cx="1470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4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5E2700-6423-4B16-A8D6-7D764328F0D9}"/>
              </a:ext>
            </a:extLst>
          </p:cNvPr>
          <p:cNvSpPr txBox="1"/>
          <p:nvPr/>
        </p:nvSpPr>
        <p:spPr>
          <a:xfrm>
            <a:off x="6134288" y="1885008"/>
            <a:ext cx="147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vi-VN" sz="240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⸜</a:t>
            </a:r>
            <a:endParaRPr lang="vi-VN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04C46259-73A0-4816-919E-77958BC6FA8C}"/>
              </a:ext>
            </a:extLst>
          </p:cNvPr>
          <p:cNvSpPr/>
          <p:nvPr/>
        </p:nvSpPr>
        <p:spPr>
          <a:xfrm>
            <a:off x="5920322" y="2195252"/>
            <a:ext cx="1219200" cy="64008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1BABEE-41EA-404E-B6A1-3B81E03AA4A7}"/>
              </a:ext>
            </a:extLst>
          </p:cNvPr>
          <p:cNvSpPr txBox="1"/>
          <p:nvPr/>
        </p:nvSpPr>
        <p:spPr>
          <a:xfrm>
            <a:off x="8362756" y="2164256"/>
            <a:ext cx="1470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EBF6AE-4200-41E3-8484-AEDEE03FE55D}"/>
              </a:ext>
            </a:extLst>
          </p:cNvPr>
          <p:cNvSpPr txBox="1"/>
          <p:nvPr/>
        </p:nvSpPr>
        <p:spPr>
          <a:xfrm>
            <a:off x="7925732" y="1961614"/>
            <a:ext cx="1470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4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uych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456DE8CF-B2E6-4F7C-B1BF-E72560B13720}"/>
              </a:ext>
            </a:extLst>
          </p:cNvPr>
          <p:cNvSpPr/>
          <p:nvPr/>
        </p:nvSpPr>
        <p:spPr>
          <a:xfrm>
            <a:off x="8019915" y="1949596"/>
            <a:ext cx="1219200" cy="64008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2" grpId="0" animBg="1"/>
      <p:bldP spid="17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B1D6738-21D6-4C1F-A98B-1AEDCCB9B8CA}"/>
              </a:ext>
            </a:extLst>
          </p:cNvPr>
          <p:cNvGrpSpPr/>
          <p:nvPr/>
        </p:nvGrpSpPr>
        <p:grpSpPr>
          <a:xfrm>
            <a:off x="581817" y="373935"/>
            <a:ext cx="10972801" cy="731520"/>
            <a:chOff x="280267" y="915918"/>
            <a:chExt cx="10972801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B4C8D6-33D0-49FD-B8DC-69620CBA2D1A}"/>
                </a:ext>
              </a:extLst>
            </p:cNvPr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id="{181C9A54-7784-4AE0-9726-6153DCC81E5D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id="{8AB98FF3-451B-4A25-8FDA-84E6860EC7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8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B42C9C-A3F5-417A-95E3-C8974C24E7B7}"/>
                </a:ext>
              </a:extLst>
            </p:cNvPr>
            <p:cNvSpPr txBox="1"/>
            <p:nvPr/>
          </p:nvSpPr>
          <p:spPr>
            <a:xfrm>
              <a:off x="1033374" y="983129"/>
              <a:ext cx="10219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 a hoặc b.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2EBD2EB-BD11-4C78-850B-9B43DE80B793}"/>
              </a:ext>
            </a:extLst>
          </p:cNvPr>
          <p:cNvSpPr txBox="1"/>
          <p:nvPr/>
        </p:nvSpPr>
        <p:spPr>
          <a:xfrm>
            <a:off x="1355233" y="1105455"/>
            <a:ext cx="966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Chọn </a:t>
            </a:r>
            <a:r>
              <a:rPr lang="en-US" sz="3600" i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 </a:t>
            </a: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 </a:t>
            </a:r>
            <a:r>
              <a:rPr lang="en-US" sz="3600" i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 </a:t>
            </a: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 cho ô vuông.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C36895-9149-424B-BE99-8753EDA7CEDE}"/>
              </a:ext>
            </a:extLst>
          </p:cNvPr>
          <p:cNvSpPr txBox="1"/>
          <p:nvPr/>
        </p:nvSpPr>
        <p:spPr>
          <a:xfrm>
            <a:off x="3032919" y="1821697"/>
            <a:ext cx="7010400" cy="4582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hạt mưa  </a:t>
            </a:r>
            <a:r>
              <a:rPr lang="en-US" sz="40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ti</a:t>
            </a:r>
          </a:p>
          <a:p>
            <a:pPr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Dịu dàng và mềm mại</a:t>
            </a:r>
          </a:p>
          <a:p>
            <a:pPr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mùa xuân ở  </a:t>
            </a:r>
            <a:r>
              <a:rPr lang="en-US" sz="40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ại</a:t>
            </a:r>
          </a:p>
          <a:p>
            <a:pPr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mắt chồi xanh  </a:t>
            </a:r>
            <a:r>
              <a:rPr lang="en-US" sz="40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on.</a:t>
            </a:r>
          </a:p>
          <a:p>
            <a:pPr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(</a:t>
            </a:r>
            <a:r>
              <a:rPr lang="en-US" sz="4000" i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Nguyễn Lãm Thắng)</a:t>
            </a:r>
            <a:endParaRPr lang="en-VN" sz="4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CD11EF94-69DA-408A-971D-ADAA51885ECE}"/>
              </a:ext>
            </a:extLst>
          </p:cNvPr>
          <p:cNvSpPr/>
          <p:nvPr/>
        </p:nvSpPr>
        <p:spPr>
          <a:xfrm>
            <a:off x="6538119" y="2103456"/>
            <a:ext cx="259975" cy="520046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CA2498B5-5A42-47D6-9A91-257E2CE5089F}"/>
              </a:ext>
            </a:extLst>
          </p:cNvPr>
          <p:cNvSpPr/>
          <p:nvPr/>
        </p:nvSpPr>
        <p:spPr>
          <a:xfrm>
            <a:off x="6617051" y="3874012"/>
            <a:ext cx="259976" cy="64008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A16E9815-7017-4B4E-8872-F40F4418280E}"/>
              </a:ext>
            </a:extLst>
          </p:cNvPr>
          <p:cNvSpPr/>
          <p:nvPr/>
        </p:nvSpPr>
        <p:spPr>
          <a:xfrm>
            <a:off x="7300119" y="4800600"/>
            <a:ext cx="370974" cy="56388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0186DF-5D8A-47CF-834E-EC0C5DB590AC}"/>
              </a:ext>
            </a:extLst>
          </p:cNvPr>
          <p:cNvGrpSpPr/>
          <p:nvPr/>
        </p:nvGrpSpPr>
        <p:grpSpPr>
          <a:xfrm>
            <a:off x="811703" y="487680"/>
            <a:ext cx="10972801" cy="731520"/>
            <a:chOff x="280267" y="915918"/>
            <a:chExt cx="10972801" cy="7315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FB09458-509B-410A-8CBB-DB7441D2376C}"/>
                </a:ext>
              </a:extLst>
            </p:cNvPr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7" name="Google Shape;418;p36">
                <a:extLst>
                  <a:ext uri="{FF2B5EF4-FFF2-40B4-BE49-F238E27FC236}">
                    <a16:creationId xmlns:a16="http://schemas.microsoft.com/office/drawing/2014/main" id="{D221813E-0950-4320-B221-7C4F15FA425F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8" name="Google Shape;423;p36">
                <a:extLst>
                  <a:ext uri="{FF2B5EF4-FFF2-40B4-BE49-F238E27FC236}">
                    <a16:creationId xmlns:a16="http://schemas.microsoft.com/office/drawing/2014/main" id="{5B7E4C24-023E-412C-93B0-5884ABD252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8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F7D201-5AFD-476B-8224-0DDBAF60EA95}"/>
                </a:ext>
              </a:extLst>
            </p:cNvPr>
            <p:cNvSpPr txBox="1"/>
            <p:nvPr/>
          </p:nvSpPr>
          <p:spPr>
            <a:xfrm>
              <a:off x="1033374" y="983129"/>
              <a:ext cx="10219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 a hoặc b.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CFA3AE0-6729-4737-9EA3-7EF16ED78C5F}"/>
              </a:ext>
            </a:extLst>
          </p:cNvPr>
          <p:cNvSpPr txBox="1"/>
          <p:nvPr/>
        </p:nvSpPr>
        <p:spPr>
          <a:xfrm>
            <a:off x="1585119" y="1219200"/>
            <a:ext cx="966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vi-VN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</a:t>
            </a:r>
            <a:r>
              <a:rPr lang="en-US" sz="3600" i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iêt</a:t>
            </a:r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600" i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iêc</a:t>
            </a:r>
            <a:r>
              <a:rPr lang="vi-VN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cho ô vuông.</a:t>
            </a:r>
            <a:r>
              <a:rPr lang="en-VN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60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DD82DA-914E-40CA-8593-09A226764096}"/>
              </a:ext>
            </a:extLst>
          </p:cNvPr>
          <p:cNvSpPr/>
          <p:nvPr/>
        </p:nvSpPr>
        <p:spPr>
          <a:xfrm>
            <a:off x="3633299" y="2238523"/>
            <a:ext cx="1097058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đi dưới hang cây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thấy vòm lá b</a:t>
            </a:r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iếc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 công vẫn mê say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Điệu bổng trầm tha th</a:t>
            </a:r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</a:t>
            </a:r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CFFD6F0C-A029-4B94-90DC-5527465D6145}"/>
              </a:ext>
            </a:extLst>
          </p:cNvPr>
          <p:cNvSpPr/>
          <p:nvPr/>
        </p:nvSpPr>
        <p:spPr>
          <a:xfrm>
            <a:off x="6983287" y="3114174"/>
            <a:ext cx="545432" cy="53340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AE100B5C-32AA-4B68-B999-098321DC6DF9}"/>
              </a:ext>
            </a:extLst>
          </p:cNvPr>
          <p:cNvSpPr/>
          <p:nvPr/>
        </p:nvSpPr>
        <p:spPr>
          <a:xfrm>
            <a:off x="7881645" y="4513212"/>
            <a:ext cx="533400" cy="53340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>
            <a:extLst>
              <a:ext uri="{FF2B5EF4-FFF2-40B4-BE49-F238E27FC236}">
                <a16:creationId xmlns:a16="http://schemas.microsoft.com/office/drawing/2014/main" id="{5142FC1C-BA28-4F6F-A523-A70019BA2395}"/>
              </a:ext>
            </a:extLst>
          </p:cNvPr>
          <p:cNvSpPr txBox="1">
            <a:spLocks/>
          </p:cNvSpPr>
          <p:nvPr/>
        </p:nvSpPr>
        <p:spPr>
          <a:xfrm>
            <a:off x="652021" y="2776201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tiếc học</a:t>
            </a:r>
            <a:endParaRPr lang="vi-VN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id="{3274F3D3-450D-4EBB-83B9-93C773834911}"/>
              </a:ext>
            </a:extLst>
          </p:cNvPr>
          <p:cNvSpPr txBox="1">
            <a:spLocks/>
          </p:cNvSpPr>
          <p:nvPr/>
        </p:nvSpPr>
        <p:spPr>
          <a:xfrm>
            <a:off x="729170" y="4288140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học</a:t>
            </a:r>
            <a:endParaRPr lang="vi-VN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31675A0A-2679-46FA-AAD3-E96E72F4CAAD}"/>
              </a:ext>
            </a:extLst>
          </p:cNvPr>
          <p:cNvSpPr txBox="1">
            <a:spLocks/>
          </p:cNvSpPr>
          <p:nvPr/>
        </p:nvSpPr>
        <p:spPr>
          <a:xfrm>
            <a:off x="4123651" y="4288140"/>
            <a:ext cx="3469694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liếc mắt</a:t>
            </a:r>
            <a:endParaRPr lang="vi-VN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A23F63DA-5C2E-465A-942C-45A9363D9CCC}"/>
              </a:ext>
            </a:extLst>
          </p:cNvPr>
          <p:cNvSpPr txBox="1">
            <a:spLocks/>
          </p:cNvSpPr>
          <p:nvPr/>
        </p:nvSpPr>
        <p:spPr>
          <a:xfrm>
            <a:off x="4087739" y="2776201"/>
            <a:ext cx="3469694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liết mắt</a:t>
            </a:r>
            <a:endParaRPr lang="vi-VN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8">
            <a:extLst>
              <a:ext uri="{FF2B5EF4-FFF2-40B4-BE49-F238E27FC236}">
                <a16:creationId xmlns:a16="http://schemas.microsoft.com/office/drawing/2014/main" id="{54454F72-D2D6-4E4A-9C64-175288279FC9}"/>
              </a:ext>
            </a:extLst>
          </p:cNvPr>
          <p:cNvSpPr txBox="1">
            <a:spLocks/>
          </p:cNvSpPr>
          <p:nvPr/>
        </p:nvSpPr>
        <p:spPr>
          <a:xfrm>
            <a:off x="8443119" y="2781067"/>
            <a:ext cx="2805985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lúa</a:t>
            </a:r>
            <a:endParaRPr lang="vi-VN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9">
            <a:extLst>
              <a:ext uri="{FF2B5EF4-FFF2-40B4-BE49-F238E27FC236}">
                <a16:creationId xmlns:a16="http://schemas.microsoft.com/office/drawing/2014/main" id="{E17418BE-16B1-4771-931E-00A781886101}"/>
              </a:ext>
            </a:extLst>
          </p:cNvPr>
          <p:cNvSpPr txBox="1">
            <a:spLocks/>
          </p:cNvSpPr>
          <p:nvPr/>
        </p:nvSpPr>
        <p:spPr>
          <a:xfrm>
            <a:off x="8472255" y="4409803"/>
            <a:ext cx="2735675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núa</a:t>
            </a:r>
            <a:endParaRPr lang="vi-VN" sz="4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6DF55F-E614-4031-91FC-BB3153169F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3251666" y="4563474"/>
            <a:ext cx="675409" cy="6664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6F2DD9-3B6D-4E25-BB58-33BB3E37E5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3153409" y="3001974"/>
            <a:ext cx="675409" cy="666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76C25B-F0FB-4739-8488-200FDBD97E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7484233" y="4527768"/>
            <a:ext cx="675409" cy="666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DAC750-60DB-4EC4-A5A9-C19D58D3B3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11135909" y="3070256"/>
            <a:ext cx="675409" cy="666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96E68E-24C1-4039-865F-3414DE14EF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7433476" y="2988119"/>
            <a:ext cx="675409" cy="6664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F2C1C-FDB7-4CEF-AC3D-F645AF50E5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11135909" y="4621721"/>
            <a:ext cx="675409" cy="6664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ACFFA7-65CF-49A9-BA53-4275DAABE3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4323205" y="559028"/>
            <a:ext cx="1447800" cy="14286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14E60A-A4F4-45B0-9961-612465E667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5822586" y="466698"/>
            <a:ext cx="1447800" cy="1428696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989B4E5-2479-417B-93EE-FBD1F1EFC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" y="-65669"/>
            <a:ext cx="2535554" cy="27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F65CAC-E6EE-4A65-A539-BFE2AB3DE701}"/>
              </a:ext>
            </a:extLst>
          </p:cNvPr>
          <p:cNvSpPr txBox="1"/>
          <p:nvPr/>
        </p:nvSpPr>
        <p:spPr>
          <a:xfrm>
            <a:off x="420265" y="1603505"/>
            <a:ext cx="175260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 RỘNG</a:t>
            </a:r>
            <a:endParaRPr lang="en-US" sz="2800" b="1" dirty="0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4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737519" y="3289376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645DE-A60F-4D3F-BAA6-765FA682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" y="-65669"/>
            <a:ext cx="2535554" cy="27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020FBA-1E29-4273-932B-4F95705B9A41}"/>
              </a:ext>
            </a:extLst>
          </p:cNvPr>
          <p:cNvSpPr txBox="1"/>
          <p:nvPr/>
        </p:nvSpPr>
        <p:spPr>
          <a:xfrm>
            <a:off x="351711" y="1584960"/>
            <a:ext cx="198415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  <a:endParaRPr lang="en-US" sz="2800" b="1" dirty="0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BD6E2-BBEB-4F37-ADD4-D92B7821085A}"/>
              </a:ext>
            </a:extLst>
          </p:cNvPr>
          <p:cNvSpPr txBox="1"/>
          <p:nvPr/>
        </p:nvSpPr>
        <p:spPr>
          <a:xfrm>
            <a:off x="3871119" y="685800"/>
            <a:ext cx="5152836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HÌNH VIẾT CHỮ</a:t>
            </a:r>
            <a:endParaRPr lang="vi-VN" sz="4800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55D015-6568-4B5B-9935-30DFC504C9DA}"/>
              </a:ext>
            </a:extLst>
          </p:cNvPr>
          <p:cNvSpPr txBox="1"/>
          <p:nvPr/>
        </p:nvSpPr>
        <p:spPr>
          <a:xfrm>
            <a:off x="2610546" y="2672356"/>
            <a:ext cx="319950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nghé</a:t>
            </a:r>
            <a:endParaRPr lang="vi-VN" sz="4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2" descr="Baby buffalo sound/ Tiếng nghé con cùng mẹ đi gặm cỏ. - YouTube">
            <a:extLst>
              <a:ext uri="{FF2B5EF4-FFF2-40B4-BE49-F238E27FC236}">
                <a16:creationId xmlns:a16="http://schemas.microsoft.com/office/drawing/2014/main" id="{092FB304-B439-4835-96CB-4307099AC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01" t="41" r="15026" b="-1"/>
          <a:stretch/>
        </p:blipFill>
        <p:spPr bwMode="auto">
          <a:xfrm>
            <a:off x="6614318" y="2235459"/>
            <a:ext cx="3810001" cy="341242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2CD9FF-8AD5-427B-8ACB-C0DF251F2C28}"/>
              </a:ext>
            </a:extLst>
          </p:cNvPr>
          <p:cNvSpPr txBox="1"/>
          <p:nvPr/>
        </p:nvSpPr>
        <p:spPr>
          <a:xfrm>
            <a:off x="2587444" y="3652290"/>
            <a:ext cx="319950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nghé con</a:t>
            </a:r>
            <a:endParaRPr lang="vi-VN" sz="4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54B7C-26A8-426A-A06B-BFFA8619ECCE}"/>
              </a:ext>
            </a:extLst>
          </p:cNvPr>
          <p:cNvSpPr txBox="1"/>
          <p:nvPr/>
        </p:nvSpPr>
        <p:spPr>
          <a:xfrm>
            <a:off x="2564342" y="4632224"/>
            <a:ext cx="319950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nghé</a:t>
            </a:r>
            <a:endParaRPr lang="vi-VN" sz="4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0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20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4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90" y="1143000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645DE-A60F-4D3F-BAA6-765FA682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" y="-65669"/>
            <a:ext cx="2535554" cy="27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020FBA-1E29-4273-932B-4F95705B9A41}"/>
              </a:ext>
            </a:extLst>
          </p:cNvPr>
          <p:cNvSpPr txBox="1"/>
          <p:nvPr/>
        </p:nvSpPr>
        <p:spPr>
          <a:xfrm>
            <a:off x="351711" y="1584960"/>
            <a:ext cx="198415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  <a:endParaRPr lang="en-US" sz="2800" b="1" dirty="0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BD6E2-BBEB-4F37-ADD4-D92B7821085A}"/>
              </a:ext>
            </a:extLst>
          </p:cNvPr>
          <p:cNvSpPr txBox="1"/>
          <p:nvPr/>
        </p:nvSpPr>
        <p:spPr>
          <a:xfrm>
            <a:off x="3871119" y="685800"/>
            <a:ext cx="5152836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HÌNH VIẾT CHỮ</a:t>
            </a:r>
            <a:endParaRPr lang="vi-VN" sz="4800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2" descr="Good Night Dafna Sleeping Sticker by Dafna May for iOS &amp;amp; Android | GIPHY">
            <a:extLst>
              <a:ext uri="{FF2B5EF4-FFF2-40B4-BE49-F238E27FC236}">
                <a16:creationId xmlns:a16="http://schemas.microsoft.com/office/drawing/2014/main" id="{38DF1932-16CF-48A0-98A2-D6982D8A2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9" y="914400"/>
            <a:ext cx="39147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09C134-E616-41A3-AFD7-853700DAD146}"/>
              </a:ext>
            </a:extLst>
          </p:cNvPr>
          <p:cNvSpPr txBox="1"/>
          <p:nvPr/>
        </p:nvSpPr>
        <p:spPr>
          <a:xfrm>
            <a:off x="2910449" y="3445042"/>
            <a:ext cx="319950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</a:t>
            </a:r>
            <a:endParaRPr lang="vi-VN" sz="4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6D60E-5CD6-4871-8A61-9822104E11FD}"/>
              </a:ext>
            </a:extLst>
          </p:cNvPr>
          <p:cNvSpPr txBox="1"/>
          <p:nvPr/>
        </p:nvSpPr>
        <p:spPr>
          <a:xfrm>
            <a:off x="2887347" y="4424976"/>
            <a:ext cx="319950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endParaRPr lang="vi-VN" sz="4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3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5645DE-A60F-4D3F-BAA6-765FA682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" y="-65669"/>
            <a:ext cx="2535554" cy="27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020FBA-1E29-4273-932B-4F95705B9A41}"/>
              </a:ext>
            </a:extLst>
          </p:cNvPr>
          <p:cNvSpPr txBox="1"/>
          <p:nvPr/>
        </p:nvSpPr>
        <p:spPr>
          <a:xfrm>
            <a:off x="351711" y="1584960"/>
            <a:ext cx="198415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  <a:endParaRPr lang="en-US" sz="2800" b="1" dirty="0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BD6E2-BBEB-4F37-ADD4-D92B7821085A}"/>
              </a:ext>
            </a:extLst>
          </p:cNvPr>
          <p:cNvSpPr txBox="1"/>
          <p:nvPr/>
        </p:nvSpPr>
        <p:spPr>
          <a:xfrm>
            <a:off x="3730125" y="935363"/>
            <a:ext cx="5152836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HÌNH VIẾT CHỮ</a:t>
            </a:r>
            <a:endParaRPr lang="vi-VN" sz="4800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55D015-6568-4B5B-9935-30DFC504C9DA}"/>
              </a:ext>
            </a:extLst>
          </p:cNvPr>
          <p:cNvSpPr txBox="1"/>
          <p:nvPr/>
        </p:nvSpPr>
        <p:spPr>
          <a:xfrm>
            <a:off x="2549419" y="3606075"/>
            <a:ext cx="218530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mứt</a:t>
            </a:r>
            <a:endParaRPr lang="vi-VN" sz="4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6" name="Picture 4" descr="Tổng hợp các loại mứt tết mà người lớn lẫn trẻ nhỏ đều mê tít -  VietReview.vn">
            <a:extLst>
              <a:ext uri="{FF2B5EF4-FFF2-40B4-BE49-F238E27FC236}">
                <a16:creationId xmlns:a16="http://schemas.microsoft.com/office/drawing/2014/main" id="{DD210B8C-4310-4AD5-B134-4579D9AC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43" y="2284636"/>
            <a:ext cx="3994547" cy="33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68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1;p33">
            <a:extLst>
              <a:ext uri="{FF2B5EF4-FFF2-40B4-BE49-F238E27FC236}">
                <a16:creationId xmlns:a16="http://schemas.microsoft.com/office/drawing/2014/main" id="{248EC077-664A-427B-9D0B-A8F86B0CF67C}"/>
              </a:ext>
            </a:extLst>
          </p:cNvPr>
          <p:cNvSpPr/>
          <p:nvPr/>
        </p:nvSpPr>
        <p:spPr>
          <a:xfrm>
            <a:off x="10996196" y="3567534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5" name="Google Shape;152;p33">
            <a:extLst>
              <a:ext uri="{FF2B5EF4-FFF2-40B4-BE49-F238E27FC236}">
                <a16:creationId xmlns:a16="http://schemas.microsoft.com/office/drawing/2014/main" id="{EE90F215-DD0B-4722-A906-458349C18D25}"/>
              </a:ext>
            </a:extLst>
          </p:cNvPr>
          <p:cNvSpPr/>
          <p:nvPr/>
        </p:nvSpPr>
        <p:spPr>
          <a:xfrm>
            <a:off x="741894" y="5427885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6" name="Google Shape;153;p33">
            <a:extLst>
              <a:ext uri="{FF2B5EF4-FFF2-40B4-BE49-F238E27FC236}">
                <a16:creationId xmlns:a16="http://schemas.microsoft.com/office/drawing/2014/main" id="{F8EB400F-0CCD-47B6-B58A-523175DF5131}"/>
              </a:ext>
            </a:extLst>
          </p:cNvPr>
          <p:cNvSpPr/>
          <p:nvPr/>
        </p:nvSpPr>
        <p:spPr>
          <a:xfrm>
            <a:off x="11433595" y="6104084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20" name="Google Shape;154;p33">
            <a:extLst>
              <a:ext uri="{FF2B5EF4-FFF2-40B4-BE49-F238E27FC236}">
                <a16:creationId xmlns:a16="http://schemas.microsoft.com/office/drawing/2014/main" id="{2F24CD1B-004C-4A6F-AFBA-30B3E39E42B6}"/>
              </a:ext>
            </a:extLst>
          </p:cNvPr>
          <p:cNvGrpSpPr/>
          <p:nvPr/>
        </p:nvGrpSpPr>
        <p:grpSpPr>
          <a:xfrm>
            <a:off x="10427772" y="433767"/>
            <a:ext cx="985888" cy="1056000"/>
            <a:chOff x="-3118700" y="2365900"/>
            <a:chExt cx="741250" cy="792000"/>
          </a:xfrm>
        </p:grpSpPr>
        <p:sp>
          <p:nvSpPr>
            <p:cNvPr id="21" name="Google Shape;155;p33">
              <a:extLst>
                <a:ext uri="{FF2B5EF4-FFF2-40B4-BE49-F238E27FC236}">
                  <a16:creationId xmlns:a16="http://schemas.microsoft.com/office/drawing/2014/main" id="{1B5721DB-C1AD-4D2B-BFF7-DD1B730AFBA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56;p33">
              <a:extLst>
                <a:ext uri="{FF2B5EF4-FFF2-40B4-BE49-F238E27FC236}">
                  <a16:creationId xmlns:a16="http://schemas.microsoft.com/office/drawing/2014/main" id="{0DCADB8F-406A-4995-B603-A114954DE6E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157;p33">
              <a:extLst>
                <a:ext uri="{FF2B5EF4-FFF2-40B4-BE49-F238E27FC236}">
                  <a16:creationId xmlns:a16="http://schemas.microsoft.com/office/drawing/2014/main" id="{75985CB0-DC7D-43C9-806B-DDC69FA2FFC5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158;p33">
              <a:extLst>
                <a:ext uri="{FF2B5EF4-FFF2-40B4-BE49-F238E27FC236}">
                  <a16:creationId xmlns:a16="http://schemas.microsoft.com/office/drawing/2014/main" id="{0A0E5C84-B3BF-4099-AC25-ACE91C9AB95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159;p33">
              <a:extLst>
                <a:ext uri="{FF2B5EF4-FFF2-40B4-BE49-F238E27FC236}">
                  <a16:creationId xmlns:a16="http://schemas.microsoft.com/office/drawing/2014/main" id="{FD01D523-4323-4862-9EF9-895FA32E18D4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60;p33">
              <a:extLst>
                <a:ext uri="{FF2B5EF4-FFF2-40B4-BE49-F238E27FC236}">
                  <a16:creationId xmlns:a16="http://schemas.microsoft.com/office/drawing/2014/main" id="{11D39293-A696-45EB-8A4F-0BE74060F83B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61;p33">
              <a:extLst>
                <a:ext uri="{FF2B5EF4-FFF2-40B4-BE49-F238E27FC236}">
                  <a16:creationId xmlns:a16="http://schemas.microsoft.com/office/drawing/2014/main" id="{8232BB8E-0EC8-45BD-9417-2F5D903C00D4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62;p33">
              <a:extLst>
                <a:ext uri="{FF2B5EF4-FFF2-40B4-BE49-F238E27FC236}">
                  <a16:creationId xmlns:a16="http://schemas.microsoft.com/office/drawing/2014/main" id="{181E8657-B16C-4B5C-806F-410DF008075B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63;p33">
              <a:extLst>
                <a:ext uri="{FF2B5EF4-FFF2-40B4-BE49-F238E27FC236}">
                  <a16:creationId xmlns:a16="http://schemas.microsoft.com/office/drawing/2014/main" id="{5DDC9D72-458A-4CB8-9D8B-F5E3F49817E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64;p33">
              <a:extLst>
                <a:ext uri="{FF2B5EF4-FFF2-40B4-BE49-F238E27FC236}">
                  <a16:creationId xmlns:a16="http://schemas.microsoft.com/office/drawing/2014/main" id="{86AFFD5C-D6DD-41F5-B271-FAF986C958B0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1" name="Google Shape;165;p33">
            <a:extLst>
              <a:ext uri="{FF2B5EF4-FFF2-40B4-BE49-F238E27FC236}">
                <a16:creationId xmlns:a16="http://schemas.microsoft.com/office/drawing/2014/main" id="{D52F1BD1-2EFA-43EC-9A75-84E8B3FAD158}"/>
              </a:ext>
            </a:extLst>
          </p:cNvPr>
          <p:cNvGrpSpPr/>
          <p:nvPr/>
        </p:nvGrpSpPr>
        <p:grpSpPr>
          <a:xfrm>
            <a:off x="3048273" y="5649468"/>
            <a:ext cx="1272511" cy="738633"/>
            <a:chOff x="-1199475" y="2658325"/>
            <a:chExt cx="956750" cy="553975"/>
          </a:xfrm>
        </p:grpSpPr>
        <p:sp>
          <p:nvSpPr>
            <p:cNvPr id="32" name="Google Shape;166;p33">
              <a:extLst>
                <a:ext uri="{FF2B5EF4-FFF2-40B4-BE49-F238E27FC236}">
                  <a16:creationId xmlns:a16="http://schemas.microsoft.com/office/drawing/2014/main" id="{F1A84E06-4222-4CF4-915B-7B491645679D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67;p33">
              <a:extLst>
                <a:ext uri="{FF2B5EF4-FFF2-40B4-BE49-F238E27FC236}">
                  <a16:creationId xmlns:a16="http://schemas.microsoft.com/office/drawing/2014/main" id="{72EACCD6-4849-449A-9B0C-D92DAC5E265F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68;p33">
              <a:extLst>
                <a:ext uri="{FF2B5EF4-FFF2-40B4-BE49-F238E27FC236}">
                  <a16:creationId xmlns:a16="http://schemas.microsoft.com/office/drawing/2014/main" id="{10BBAF0C-5A8A-4027-9DF6-EE5E7A099AE4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69;p33">
              <a:extLst>
                <a:ext uri="{FF2B5EF4-FFF2-40B4-BE49-F238E27FC236}">
                  <a16:creationId xmlns:a16="http://schemas.microsoft.com/office/drawing/2014/main" id="{5B744984-1DD8-4D9B-AFEA-BC6F93C8BBAE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0;p33">
              <a:extLst>
                <a:ext uri="{FF2B5EF4-FFF2-40B4-BE49-F238E27FC236}">
                  <a16:creationId xmlns:a16="http://schemas.microsoft.com/office/drawing/2014/main" id="{4563C499-8C63-4448-9462-2D3EF8E0DDC9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71;p33">
              <a:extLst>
                <a:ext uri="{FF2B5EF4-FFF2-40B4-BE49-F238E27FC236}">
                  <a16:creationId xmlns:a16="http://schemas.microsoft.com/office/drawing/2014/main" id="{04216879-20AF-46D7-9789-89581DE339FF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2;p33">
              <a:extLst>
                <a:ext uri="{FF2B5EF4-FFF2-40B4-BE49-F238E27FC236}">
                  <a16:creationId xmlns:a16="http://schemas.microsoft.com/office/drawing/2014/main" id="{E0ACF22B-F444-49BC-A17E-54DC9D12BD62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73;p33">
              <a:extLst>
                <a:ext uri="{FF2B5EF4-FFF2-40B4-BE49-F238E27FC236}">
                  <a16:creationId xmlns:a16="http://schemas.microsoft.com/office/drawing/2014/main" id="{32D355BD-80D1-4634-9BFA-ACF96AA0579A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74;p33">
              <a:extLst>
                <a:ext uri="{FF2B5EF4-FFF2-40B4-BE49-F238E27FC236}">
                  <a16:creationId xmlns:a16="http://schemas.microsoft.com/office/drawing/2014/main" id="{77298DB3-5C26-45C8-983D-D47B909E9848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5;p33">
              <a:extLst>
                <a:ext uri="{FF2B5EF4-FFF2-40B4-BE49-F238E27FC236}">
                  <a16:creationId xmlns:a16="http://schemas.microsoft.com/office/drawing/2014/main" id="{66FE055A-BC37-4763-9871-8B896036B21F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6;p33">
              <a:extLst>
                <a:ext uri="{FF2B5EF4-FFF2-40B4-BE49-F238E27FC236}">
                  <a16:creationId xmlns:a16="http://schemas.microsoft.com/office/drawing/2014/main" id="{9874FD2F-BDEC-4DE6-9F2C-A625F283AAD9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7;p33">
              <a:extLst>
                <a:ext uri="{FF2B5EF4-FFF2-40B4-BE49-F238E27FC236}">
                  <a16:creationId xmlns:a16="http://schemas.microsoft.com/office/drawing/2014/main" id="{DA75656B-E696-455F-B4EA-7C1BE64B9ECD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8" name="Google Shape;262;p33">
            <a:extLst>
              <a:ext uri="{FF2B5EF4-FFF2-40B4-BE49-F238E27FC236}">
                <a16:creationId xmlns:a16="http://schemas.microsoft.com/office/drawing/2014/main" id="{0D5AEE75-839E-4E49-B544-558E1CFEC82F}"/>
              </a:ext>
            </a:extLst>
          </p:cNvPr>
          <p:cNvSpPr/>
          <p:nvPr/>
        </p:nvSpPr>
        <p:spPr>
          <a:xfrm>
            <a:off x="3414205" y="4102900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29" name="Google Shape;263;p33">
            <a:extLst>
              <a:ext uri="{FF2B5EF4-FFF2-40B4-BE49-F238E27FC236}">
                <a16:creationId xmlns:a16="http://schemas.microsoft.com/office/drawing/2014/main" id="{5675FBF0-4776-4F10-A2BA-2F4782174657}"/>
              </a:ext>
            </a:extLst>
          </p:cNvPr>
          <p:cNvGrpSpPr/>
          <p:nvPr/>
        </p:nvGrpSpPr>
        <p:grpSpPr>
          <a:xfrm>
            <a:off x="55812" y="332167"/>
            <a:ext cx="809858" cy="543333"/>
            <a:chOff x="4137713" y="525925"/>
            <a:chExt cx="608900" cy="407500"/>
          </a:xfrm>
        </p:grpSpPr>
        <p:sp>
          <p:nvSpPr>
            <p:cNvPr id="130" name="Google Shape;264;p33">
              <a:extLst>
                <a:ext uri="{FF2B5EF4-FFF2-40B4-BE49-F238E27FC236}">
                  <a16:creationId xmlns:a16="http://schemas.microsoft.com/office/drawing/2014/main" id="{6DD3DC33-4D1C-43EA-A0F4-CFA23EF0257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265;p33">
              <a:extLst>
                <a:ext uri="{FF2B5EF4-FFF2-40B4-BE49-F238E27FC236}">
                  <a16:creationId xmlns:a16="http://schemas.microsoft.com/office/drawing/2014/main" id="{6F81370D-3B95-47E6-AB5D-3AFEC14DDF65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2" name="Google Shape;266;p33">
            <a:extLst>
              <a:ext uri="{FF2B5EF4-FFF2-40B4-BE49-F238E27FC236}">
                <a16:creationId xmlns:a16="http://schemas.microsoft.com/office/drawing/2014/main" id="{0F75D4E7-7D36-4137-A61A-DE0CF177B1F7}"/>
              </a:ext>
            </a:extLst>
          </p:cNvPr>
          <p:cNvGrpSpPr/>
          <p:nvPr/>
        </p:nvGrpSpPr>
        <p:grpSpPr>
          <a:xfrm>
            <a:off x="641394" y="961101"/>
            <a:ext cx="632465" cy="383633"/>
            <a:chOff x="622013" y="907250"/>
            <a:chExt cx="475525" cy="287725"/>
          </a:xfrm>
        </p:grpSpPr>
        <p:sp>
          <p:nvSpPr>
            <p:cNvPr id="133" name="Google Shape;267;p33">
              <a:extLst>
                <a:ext uri="{FF2B5EF4-FFF2-40B4-BE49-F238E27FC236}">
                  <a16:creationId xmlns:a16="http://schemas.microsoft.com/office/drawing/2014/main" id="{F880CDB3-311A-422A-A31F-AD9F6F58828B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268;p33">
              <a:extLst>
                <a:ext uri="{FF2B5EF4-FFF2-40B4-BE49-F238E27FC236}">
                  <a16:creationId xmlns:a16="http://schemas.microsoft.com/office/drawing/2014/main" id="{CDFFBB53-A2C3-453D-B5C0-9870A03BFC5B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5" name="Google Shape;269;p33">
            <a:extLst>
              <a:ext uri="{FF2B5EF4-FFF2-40B4-BE49-F238E27FC236}">
                <a16:creationId xmlns:a16="http://schemas.microsoft.com/office/drawing/2014/main" id="{CA33164C-EE26-452F-AEBD-45671F293927}"/>
              </a:ext>
            </a:extLst>
          </p:cNvPr>
          <p:cNvGrpSpPr/>
          <p:nvPr/>
        </p:nvGrpSpPr>
        <p:grpSpPr>
          <a:xfrm>
            <a:off x="5652665" y="6279134"/>
            <a:ext cx="856476" cy="260900"/>
            <a:chOff x="806663" y="3241275"/>
            <a:chExt cx="643950" cy="195675"/>
          </a:xfrm>
        </p:grpSpPr>
        <p:sp>
          <p:nvSpPr>
            <p:cNvPr id="136" name="Google Shape;270;p33">
              <a:extLst>
                <a:ext uri="{FF2B5EF4-FFF2-40B4-BE49-F238E27FC236}">
                  <a16:creationId xmlns:a16="http://schemas.microsoft.com/office/drawing/2014/main" id="{46AEFFAC-7485-4541-BCD7-64EFC2961F77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271;p33">
              <a:extLst>
                <a:ext uri="{FF2B5EF4-FFF2-40B4-BE49-F238E27FC236}">
                  <a16:creationId xmlns:a16="http://schemas.microsoft.com/office/drawing/2014/main" id="{E1DDDECE-43CE-4975-800E-FAD09926AAB3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3EE88DAF-1AAA-451C-A06B-23D6F834DD89}"/>
              </a:ext>
            </a:extLst>
          </p:cNvPr>
          <p:cNvSpPr txBox="1"/>
          <p:nvPr/>
        </p:nvSpPr>
        <p:spPr>
          <a:xfrm>
            <a:off x="1628415" y="707451"/>
            <a:ext cx="843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…. ngày … tháng ….. năm 2022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8A520BC-A0AE-41C8-888A-1AE795691C2C}"/>
              </a:ext>
            </a:extLst>
          </p:cNvPr>
          <p:cNvSpPr txBox="1"/>
          <p:nvPr/>
        </p:nvSpPr>
        <p:spPr>
          <a:xfrm>
            <a:off x="6919119" y="4937264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S/35</a:t>
            </a:r>
          </a:p>
        </p:txBody>
      </p:sp>
      <p:sp>
        <p:nvSpPr>
          <p:cNvPr id="140" name="Google Shape;145;p39">
            <a:extLst>
              <a:ext uri="{FF2B5EF4-FFF2-40B4-BE49-F238E27FC236}">
                <a16:creationId xmlns:a16="http://schemas.microsoft.com/office/drawing/2014/main" id="{C6D088C7-C0FA-434F-BF20-CD78C4A14295}"/>
              </a:ext>
            </a:extLst>
          </p:cNvPr>
          <p:cNvSpPr txBox="1">
            <a:spLocks/>
          </p:cNvSpPr>
          <p:nvPr/>
        </p:nvSpPr>
        <p:spPr>
          <a:xfrm>
            <a:off x="1889919" y="2914650"/>
            <a:ext cx="8180388" cy="13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– viết:</a:t>
            </a:r>
            <a:b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Luỹ tre</a:t>
            </a:r>
            <a:endParaRPr lang="vi-VN" sz="4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31D46-6279-4B9A-90DF-CD74A219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54" y="3225304"/>
            <a:ext cx="2347163" cy="3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BEB49-6E73-44CF-ACCB-AEF19D1D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692" y="4014651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A12849-20DE-4D54-90BA-580AF107DA61}"/>
              </a:ext>
            </a:extLst>
          </p:cNvPr>
          <p:cNvSpPr txBox="1"/>
          <p:nvPr/>
        </p:nvSpPr>
        <p:spPr>
          <a:xfrm>
            <a:off x="2651919" y="306180"/>
            <a:ext cx="714191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Luỹ tre</a:t>
            </a:r>
            <a:endParaRPr lang="en-US" sz="4000" b="1" dirty="0">
              <a:solidFill>
                <a:srgbClr val="FF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53C1CB-2E03-4E23-837B-86F9E1D040C8}"/>
              </a:ext>
            </a:extLst>
          </p:cNvPr>
          <p:cNvGrpSpPr/>
          <p:nvPr/>
        </p:nvGrpSpPr>
        <p:grpSpPr>
          <a:xfrm>
            <a:off x="530584" y="374631"/>
            <a:ext cx="11049001" cy="731520"/>
            <a:chOff x="280267" y="915918"/>
            <a:chExt cx="11049001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96DA6AB-0C05-4E8E-BEF2-F93BA6DA8506}"/>
                </a:ext>
              </a:extLst>
            </p:cNvPr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id="{9139949B-959A-477F-B50F-DE83681594A2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id="{E5669EA9-E732-42DA-A8C2-2873C191C6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F43753-0D70-4854-8B8C-47937B172D56}"/>
                </a:ext>
              </a:extLst>
            </p:cNvPr>
            <p:cNvSpPr txBox="1"/>
            <p:nvPr/>
          </p:nvSpPr>
          <p:spPr>
            <a:xfrm>
              <a:off x="1033374" y="982164"/>
              <a:ext cx="102958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Nghe – viết.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30BC80B-F61E-41ED-9092-D2F7050C4047}"/>
              </a:ext>
            </a:extLst>
          </p:cNvPr>
          <p:cNvSpPr txBox="1"/>
          <p:nvPr/>
        </p:nvSpPr>
        <p:spPr>
          <a:xfrm>
            <a:off x="4999038" y="1182826"/>
            <a:ext cx="44958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sớm mai thức dậy 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 tre xanh rì rào 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tre cong gọng vó</a:t>
            </a:r>
          </a:p>
          <a:p>
            <a:pPr>
              <a:spcAft>
                <a:spcPts val="600"/>
              </a:spcAft>
            </a:pP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mặt trời lên cao.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pPr>
              <a:spcAft>
                <a:spcPts val="1200"/>
              </a:spcAft>
            </a:pP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vầng trăng lên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cành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 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Nguyễn Công Dương</a:t>
            </a:r>
          </a:p>
        </p:txBody>
      </p:sp>
    </p:spTree>
    <p:extLst>
      <p:ext uri="{BB962C8B-B14F-4D97-AF65-F5344CB8AC3E}">
        <p14:creationId xmlns:p14="http://schemas.microsoft.com/office/powerpoint/2010/main" val="319435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E556BD-AB95-4768-A392-1B603B358458}"/>
              </a:ext>
            </a:extLst>
          </p:cNvPr>
          <p:cNvGrpSpPr/>
          <p:nvPr/>
        </p:nvGrpSpPr>
        <p:grpSpPr>
          <a:xfrm>
            <a:off x="157020" y="616284"/>
            <a:ext cx="4631998" cy="2965116"/>
            <a:chOff x="1121" y="616284"/>
            <a:chExt cx="4631998" cy="2965116"/>
          </a:xfrm>
        </p:grpSpPr>
        <p:sp>
          <p:nvSpPr>
            <p:cNvPr id="3" name="Cloud Callout 10">
              <a:extLst>
                <a:ext uri="{FF2B5EF4-FFF2-40B4-BE49-F238E27FC236}">
                  <a16:creationId xmlns:a16="http://schemas.microsoft.com/office/drawing/2014/main" id="{FDEA5465-9D9D-401A-B8D3-5AF339B5944C}"/>
                </a:ext>
              </a:extLst>
            </p:cNvPr>
            <p:cNvSpPr/>
            <p:nvPr/>
          </p:nvSpPr>
          <p:spPr>
            <a:xfrm>
              <a:off x="1121" y="616284"/>
              <a:ext cx="4631998" cy="2965116"/>
            </a:xfrm>
            <a:prstGeom prst="cloudCallout">
              <a:avLst>
                <a:gd name="adj1" fmla="val -29798"/>
                <a:gd name="adj2" fmla="val 64427"/>
              </a:avLst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C0E278-3AAD-445B-BC77-EFA2913836EF}"/>
                </a:ext>
              </a:extLst>
            </p:cNvPr>
            <p:cNvSpPr txBox="1"/>
            <p:nvPr/>
          </p:nvSpPr>
          <p:spPr>
            <a:xfrm>
              <a:off x="463166" y="1047750"/>
              <a:ext cx="340445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Nội dung bài viết gồm có mấy khổ thơ?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86A7449-6D59-4F1F-87F7-B06B1A2D6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27" b="87552" l="15607" r="46676">
                        <a14:foregroundMark x1="25434" y1="66154" x2="26445" y2="71748"/>
                        <a14:foregroundMark x1="28902" y1="62378" x2="27890" y2="75385"/>
                        <a14:foregroundMark x1="36127" y1="61399" x2="37572" y2="73986"/>
                        <a14:foregroundMark x1="34104" y1="68951" x2="35549" y2="79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15472" r="50000" b="11945"/>
          <a:stretch/>
        </p:blipFill>
        <p:spPr>
          <a:xfrm>
            <a:off x="373233" y="4388507"/>
            <a:ext cx="1007991" cy="21552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BD677AA-57BB-46C7-9977-D7626A04B631}"/>
              </a:ext>
            </a:extLst>
          </p:cNvPr>
          <p:cNvGrpSpPr/>
          <p:nvPr/>
        </p:nvGrpSpPr>
        <p:grpSpPr>
          <a:xfrm>
            <a:off x="174227" y="616284"/>
            <a:ext cx="4631998" cy="2965116"/>
            <a:chOff x="1121" y="616284"/>
            <a:chExt cx="4631998" cy="2965116"/>
          </a:xfrm>
        </p:grpSpPr>
        <p:sp>
          <p:nvSpPr>
            <p:cNvPr id="10" name="Cloud Callout 15">
              <a:extLst>
                <a:ext uri="{FF2B5EF4-FFF2-40B4-BE49-F238E27FC236}">
                  <a16:creationId xmlns:a16="http://schemas.microsoft.com/office/drawing/2014/main" id="{2E2E842C-065F-4AE2-AAD7-9B3A8CADCBBD}"/>
                </a:ext>
              </a:extLst>
            </p:cNvPr>
            <p:cNvSpPr/>
            <p:nvPr/>
          </p:nvSpPr>
          <p:spPr>
            <a:xfrm>
              <a:off x="1121" y="616284"/>
              <a:ext cx="4631998" cy="2965116"/>
            </a:xfrm>
            <a:prstGeom prst="cloudCallout">
              <a:avLst>
                <a:gd name="adj1" fmla="val -29798"/>
                <a:gd name="adj2" fmla="val 64427"/>
              </a:avLst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194763-7344-485B-A46B-466546DDB615}"/>
                </a:ext>
              </a:extLst>
            </p:cNvPr>
            <p:cNvSpPr txBox="1"/>
            <p:nvPr/>
          </p:nvSpPr>
          <p:spPr>
            <a:xfrm>
              <a:off x="463166" y="1047750"/>
              <a:ext cx="340445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Cần chú ý gì khi chuyển đoạn?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BF6BA2A-B4C3-4E59-A187-536FB83AD1CB}"/>
              </a:ext>
            </a:extLst>
          </p:cNvPr>
          <p:cNvSpPr txBox="1"/>
          <p:nvPr/>
        </p:nvSpPr>
        <p:spPr>
          <a:xfrm>
            <a:off x="3801864" y="240643"/>
            <a:ext cx="714191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Luỹ tre</a:t>
            </a:r>
            <a:endParaRPr lang="en-US" sz="4000" b="1" dirty="0">
              <a:solidFill>
                <a:srgbClr val="FF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27D75-C161-4705-A329-235D748FCE6C}"/>
              </a:ext>
            </a:extLst>
          </p:cNvPr>
          <p:cNvSpPr txBox="1"/>
          <p:nvPr/>
        </p:nvSpPr>
        <p:spPr>
          <a:xfrm>
            <a:off x="6157119" y="1116024"/>
            <a:ext cx="44958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sớm mai thức dậy 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 tre xanh rì rào 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tre cong gọng vó</a:t>
            </a:r>
          </a:p>
          <a:p>
            <a:pPr>
              <a:spcAft>
                <a:spcPts val="600"/>
              </a:spcAft>
            </a:pP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mặt trời lên cao.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pPr>
              <a:spcAft>
                <a:spcPts val="1200"/>
              </a:spcAft>
            </a:pP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vầng trăng lên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cành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 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Nguyễn Công Dương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A9B9AD-A982-41E7-B399-1DE7C108A7AD}"/>
              </a:ext>
            </a:extLst>
          </p:cNvPr>
          <p:cNvSpPr txBox="1"/>
          <p:nvPr/>
        </p:nvSpPr>
        <p:spPr>
          <a:xfrm>
            <a:off x="6157119" y="1116024"/>
            <a:ext cx="44958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sớm mai thức dậy </a:t>
            </a:r>
          </a:p>
          <a:p>
            <a:r>
              <a:rPr lang="en-US" sz="24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 tre xanh rì rào </a:t>
            </a:r>
          </a:p>
          <a:p>
            <a:r>
              <a:rPr lang="en-US" sz="24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tre cong gọng vó</a:t>
            </a:r>
          </a:p>
          <a:p>
            <a:pPr>
              <a:spcAft>
                <a:spcPts val="600"/>
              </a:spcAft>
            </a:pPr>
            <a:r>
              <a:rPr lang="en-US" sz="24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mặt trời lên cao.</a:t>
            </a:r>
          </a:p>
          <a:p>
            <a:r>
              <a:rPr lang="en-US" sz="24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r>
              <a:rPr lang="en-US" sz="24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</a:t>
            </a:r>
          </a:p>
          <a:p>
            <a:r>
              <a:rPr lang="en-US" sz="24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pPr>
              <a:spcAft>
                <a:spcPts val="1200"/>
              </a:spcAft>
            </a:pPr>
            <a:r>
              <a:rPr lang="en-US" sz="24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  <a:p>
            <a:r>
              <a:rPr lang="en-US" sz="240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</a:t>
            </a:r>
          </a:p>
          <a:p>
            <a:r>
              <a:rPr lang="en-US" sz="240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vầng trăng lên</a:t>
            </a:r>
          </a:p>
          <a:p>
            <a:r>
              <a:rPr lang="en-US" sz="240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cành</a:t>
            </a:r>
          </a:p>
          <a:p>
            <a:r>
              <a:rPr lang="en-US" sz="240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 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Nguyễn Công Dương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5C91EB-C540-43DE-B760-C1F9F3384363}"/>
              </a:ext>
            </a:extLst>
          </p:cNvPr>
          <p:cNvCxnSpPr/>
          <p:nvPr/>
        </p:nvCxnSpPr>
        <p:spPr>
          <a:xfrm>
            <a:off x="6042323" y="2362200"/>
            <a:ext cx="0" cy="62454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CAF209-CF0B-4BE3-92BF-A80FC459C952}"/>
              </a:ext>
            </a:extLst>
          </p:cNvPr>
          <p:cNvCxnSpPr/>
          <p:nvPr/>
        </p:nvCxnSpPr>
        <p:spPr>
          <a:xfrm>
            <a:off x="6045323" y="3962400"/>
            <a:ext cx="0" cy="62454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FD2B3AD-637B-44D3-974A-4D2702CEE208}"/>
              </a:ext>
            </a:extLst>
          </p:cNvPr>
          <p:cNvSpPr txBox="1"/>
          <p:nvPr/>
        </p:nvSpPr>
        <p:spPr>
          <a:xfrm>
            <a:off x="2651919" y="306180"/>
            <a:ext cx="714191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Luỹ tre</a:t>
            </a:r>
            <a:endParaRPr lang="en-US" sz="4000" b="1" dirty="0">
              <a:solidFill>
                <a:srgbClr val="FF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187686-11B1-422A-ABD2-0851E8B63876}"/>
              </a:ext>
            </a:extLst>
          </p:cNvPr>
          <p:cNvSpPr txBox="1"/>
          <p:nvPr/>
        </p:nvSpPr>
        <p:spPr>
          <a:xfrm>
            <a:off x="4999038" y="1182826"/>
            <a:ext cx="44958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sớm mai thức dậy 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 tre xanh rì rào 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tre cong gọng vó</a:t>
            </a:r>
          </a:p>
          <a:p>
            <a:pPr>
              <a:spcAft>
                <a:spcPts val="600"/>
              </a:spcAft>
            </a:pP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mặt trời lên cao.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</a:t>
            </a:r>
          </a:p>
          <a:p>
            <a:pPr>
              <a:spcAft>
                <a:spcPts val="1200"/>
              </a:spcAft>
            </a:pP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xuống núi ngủ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nâng vầng trăng lên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sao treo đầy cành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đêm dài thắp sáng. </a:t>
            </a:r>
          </a:p>
          <a:p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Nguyễn Công Dương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FEF66-0F76-4128-B513-799F369A6F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27" b="87552" l="15607" r="46676">
                        <a14:foregroundMark x1="25434" y1="66154" x2="26445" y2="71748"/>
                        <a14:foregroundMark x1="28902" y1="62378" x2="27890" y2="75385"/>
                        <a14:foregroundMark x1="36127" y1="61399" x2="37572" y2="73986"/>
                        <a14:foregroundMark x1="34104" y1="68951" x2="35549" y2="79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15472" r="50000" b="11945"/>
          <a:stretch/>
        </p:blipFill>
        <p:spPr>
          <a:xfrm>
            <a:off x="348528" y="4648200"/>
            <a:ext cx="1007991" cy="215522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10CB483-D501-492D-810A-3D3977EAF694}"/>
              </a:ext>
            </a:extLst>
          </p:cNvPr>
          <p:cNvGrpSpPr/>
          <p:nvPr/>
        </p:nvGrpSpPr>
        <p:grpSpPr>
          <a:xfrm>
            <a:off x="154518" y="616284"/>
            <a:ext cx="4173801" cy="2965116"/>
            <a:chOff x="1121" y="616284"/>
            <a:chExt cx="4391476" cy="2965116"/>
          </a:xfrm>
        </p:grpSpPr>
        <p:sp>
          <p:nvSpPr>
            <p:cNvPr id="6" name="Cloud Callout 33">
              <a:extLst>
                <a:ext uri="{FF2B5EF4-FFF2-40B4-BE49-F238E27FC236}">
                  <a16:creationId xmlns:a16="http://schemas.microsoft.com/office/drawing/2014/main" id="{4E689450-EC8C-46B3-A236-3A1497BD078A}"/>
                </a:ext>
              </a:extLst>
            </p:cNvPr>
            <p:cNvSpPr/>
            <p:nvPr/>
          </p:nvSpPr>
          <p:spPr>
            <a:xfrm>
              <a:off x="1121" y="616284"/>
              <a:ext cx="4391476" cy="2965116"/>
            </a:xfrm>
            <a:prstGeom prst="cloudCallout">
              <a:avLst>
                <a:gd name="adj1" fmla="val -21244"/>
                <a:gd name="adj2" fmla="val 84986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A2E3E1-72D3-4514-B9E2-CB8B0200F69A}"/>
                </a:ext>
              </a:extLst>
            </p:cNvPr>
            <p:cNvSpPr txBox="1"/>
            <p:nvPr/>
          </p:nvSpPr>
          <p:spPr>
            <a:xfrm>
              <a:off x="95269" y="1267361"/>
              <a:ext cx="38290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 nào dễ viết lẫn trong bài?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7A18C1-B2FB-4263-AE4A-CEE6C5547D34}"/>
              </a:ext>
            </a:extLst>
          </p:cNvPr>
          <p:cNvCxnSpPr>
            <a:cxnSpLocks/>
          </p:cNvCxnSpPr>
          <p:nvPr/>
        </p:nvCxnSpPr>
        <p:spPr>
          <a:xfrm>
            <a:off x="5632607" y="1587500"/>
            <a:ext cx="5643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E9AE55-2D25-4327-A308-A081188B6F46}"/>
              </a:ext>
            </a:extLst>
          </p:cNvPr>
          <p:cNvCxnSpPr>
            <a:cxnSpLocks/>
          </p:cNvCxnSpPr>
          <p:nvPr/>
        </p:nvCxnSpPr>
        <p:spPr>
          <a:xfrm>
            <a:off x="5068282" y="1981200"/>
            <a:ext cx="7840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8222A3-6B32-49AD-AFB4-3D7F518BCFB5}"/>
              </a:ext>
            </a:extLst>
          </p:cNvPr>
          <p:cNvCxnSpPr>
            <a:cxnSpLocks/>
          </p:cNvCxnSpPr>
          <p:nvPr/>
        </p:nvCxnSpPr>
        <p:spPr>
          <a:xfrm>
            <a:off x="6690519" y="1981200"/>
            <a:ext cx="6479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1FE82B-2B98-4541-AC00-F23EF5A54A38}"/>
              </a:ext>
            </a:extLst>
          </p:cNvPr>
          <p:cNvCxnSpPr>
            <a:cxnSpLocks/>
          </p:cNvCxnSpPr>
          <p:nvPr/>
        </p:nvCxnSpPr>
        <p:spPr>
          <a:xfrm>
            <a:off x="7833519" y="3124200"/>
            <a:ext cx="685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172476-3770-4A50-9EB2-2FD66648F1C9}"/>
              </a:ext>
            </a:extLst>
          </p:cNvPr>
          <p:cNvCxnSpPr>
            <a:cxnSpLocks/>
          </p:cNvCxnSpPr>
          <p:nvPr/>
        </p:nvCxnSpPr>
        <p:spPr>
          <a:xfrm>
            <a:off x="6995584" y="3505200"/>
            <a:ext cx="121893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72CE62-947B-41F1-8016-4AD258260B88}"/>
              </a:ext>
            </a:extLst>
          </p:cNvPr>
          <p:cNvCxnSpPr>
            <a:cxnSpLocks/>
          </p:cNvCxnSpPr>
          <p:nvPr/>
        </p:nvCxnSpPr>
        <p:spPr>
          <a:xfrm>
            <a:off x="6260432" y="5105400"/>
            <a:ext cx="14079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77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5395C7-9BCD-4A8D-9E11-3CE9B584A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3" y="219178"/>
            <a:ext cx="10973751" cy="64196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1AF6F9-48DD-4D3D-B82F-369109F962C7}"/>
              </a:ext>
            </a:extLst>
          </p:cNvPr>
          <p:cNvSpPr txBox="1"/>
          <p:nvPr/>
        </p:nvSpPr>
        <p:spPr>
          <a:xfrm>
            <a:off x="3385245" y="1595894"/>
            <a:ext cx="6679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FFFF"/>
                </a:solidFill>
                <a:latin typeface="HP001 4 hàng" pitchFamily="34" charset="0"/>
              </a:rPr>
              <a:t> sĥ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54C274-1F92-4FC2-AD20-168FD56B7DFA}"/>
              </a:ext>
            </a:extLst>
          </p:cNvPr>
          <p:cNvSpPr txBox="1"/>
          <p:nvPr/>
        </p:nvSpPr>
        <p:spPr>
          <a:xfrm>
            <a:off x="3321447" y="3440192"/>
            <a:ext cx="69649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>
                <a:solidFill>
                  <a:srgbClr val="FFFFFF"/>
                </a:solidFill>
                <a:latin typeface="HP001 4 hàng" pitchFamily="34" charset="0"/>
              </a:rPr>
              <a:t>luỹ </a:t>
            </a:r>
            <a:r>
              <a:rPr lang="el-GR" sz="8800">
                <a:solidFill>
                  <a:srgbClr val="FFFFFF"/>
                </a:solidFill>
                <a:latin typeface="HP001 4 hàng" pitchFamily="34" charset="0"/>
              </a:rPr>
              <a:t>Λ;</a:t>
            </a:r>
            <a:endParaRPr lang="en-US" sz="8800">
              <a:solidFill>
                <a:srgbClr val="FFFFFF"/>
              </a:solidFill>
              <a:latin typeface="HP001 4 hàng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7DDB4B-A703-4F19-B23F-F40A62912720}"/>
              </a:ext>
            </a:extLst>
          </p:cNvPr>
          <p:cNvCxnSpPr>
            <a:cxnSpLocks/>
          </p:cNvCxnSpPr>
          <p:nvPr/>
        </p:nvCxnSpPr>
        <p:spPr>
          <a:xfrm>
            <a:off x="3789358" y="2590800"/>
            <a:ext cx="710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76B9D96-52A4-4580-98A5-D5A5DD7C99D1}"/>
              </a:ext>
            </a:extLst>
          </p:cNvPr>
          <p:cNvCxnSpPr>
            <a:cxnSpLocks/>
          </p:cNvCxnSpPr>
          <p:nvPr/>
        </p:nvCxnSpPr>
        <p:spPr>
          <a:xfrm>
            <a:off x="5351357" y="4419600"/>
            <a:ext cx="792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26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1960</Words>
  <Application>Microsoft Office PowerPoint</Application>
  <PresentationFormat>Custom</PresentationFormat>
  <Paragraphs>266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 Rounded MT Bold</vt:lpstr>
      <vt:lpstr>Roboto Condensed Light</vt:lpstr>
      <vt:lpstr>Titan One</vt:lpstr>
      <vt:lpstr>Quicksand</vt:lpstr>
      <vt:lpstr>Fira Sans Extra Condensed Medium</vt:lpstr>
      <vt:lpstr>Arial-Rounded</vt:lpstr>
      <vt:lpstr>Arial</vt:lpstr>
      <vt:lpstr>Dosis</vt:lpstr>
      <vt:lpstr>Source Sans Pro</vt:lpstr>
      <vt:lpstr>Bebas Neue</vt:lpstr>
      <vt:lpstr>HP001 4 hàng</vt:lpstr>
      <vt:lpstr>Times New Roman</vt:lpstr>
      <vt:lpstr>Patrick Hand SC</vt:lpstr>
      <vt:lpstr>Pre-K for Christian Schools: God Created Families to Love One Another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Phan Thi Linh (FE FSC DN)</cp:lastModifiedBy>
  <cp:revision>67</cp:revision>
  <dcterms:modified xsi:type="dcterms:W3CDTF">2021-12-27T12:56:02Z</dcterms:modified>
</cp:coreProperties>
</file>