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334" r:id="rId2"/>
    <p:sldId id="318" r:id="rId3"/>
    <p:sldId id="256" r:id="rId4"/>
    <p:sldId id="322" r:id="rId5"/>
    <p:sldId id="511" r:id="rId6"/>
    <p:sldId id="508" r:id="rId7"/>
    <p:sldId id="510" r:id="rId8"/>
    <p:sldId id="259" r:id="rId9"/>
    <p:sldId id="506" r:id="rId10"/>
    <p:sldId id="268" r:id="rId11"/>
    <p:sldId id="509" r:id="rId12"/>
  </p:sldIdLst>
  <p:sldSz cx="12161838" cy="6858000"/>
  <p:notesSz cx="6858000" cy="9144000"/>
  <p:embeddedFontLst>
    <p:embeddedFont>
      <p:font typeface="Arial-Rounded" panose="020B0500000000000000" pitchFamily="34" charset="-93"/>
      <p:regular r:id="rId14"/>
    </p:embeddedFont>
    <p:embeddedFont>
      <p:font typeface="Fredoka One" panose="020B0604020202020204" charset="0"/>
      <p:regular r:id="rId15"/>
    </p:embeddedFont>
    <p:embeddedFont>
      <p:font typeface="Aachen" panose="02020500000000000000" charset="-93"/>
      <p:bold r:id="rId16"/>
    </p:embeddedFont>
    <p:embeddedFont>
      <p:font typeface="Arial Rounded MT Bold" panose="020F0704030504030204" pitchFamily="34" charset="0"/>
      <p:regular r:id="rId17"/>
    </p:embeddedFont>
    <p:embeddedFont>
      <p:font typeface="Quicksand Medium" panose="020B0604020202020204" charset="-93"/>
      <p:regular r:id="rId18"/>
      <p:bold r:id="rId19"/>
    </p:embeddedFont>
    <p:embeddedFont>
      <p:font typeface="Quicksand SemiBold" panose="020B0604020202020204" charset="-93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Hammersmith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53" autoAdjust="0"/>
  </p:normalViewPr>
  <p:slideViewPr>
    <p:cSldViewPr>
      <p:cViewPr varScale="1">
        <p:scale>
          <a:sx n="63" d="100"/>
          <a:sy n="63" d="100"/>
        </p:scale>
        <p:origin x="1002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93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2617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07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3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60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79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7978" y="8483"/>
            <a:ext cx="7953397" cy="7953397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37" y="3850867"/>
            <a:ext cx="6841797" cy="2734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2603" y="2036931"/>
            <a:ext cx="7848621" cy="15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57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90792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74398" y="4416887"/>
            <a:ext cx="3673521" cy="914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 rot="5400000">
            <a:off x="838495" y="3870825"/>
            <a:ext cx="3953824" cy="9365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5103451" y="2382801"/>
            <a:ext cx="3644468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các từ ngữ chỉ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đặc điểm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5093547" y="4600511"/>
            <a:ext cx="914399" cy="2720822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733175" y="2894262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37319" y="457200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Bài 8: </a:t>
            </a:r>
            <a:b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LUỸ TRE</a:t>
            </a:r>
            <a:endParaRPr sz="7200"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3911181" y="3670359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36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3314887" y="2855248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từ ngữ dưới đây vào nhóm thích hợp.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693AEF-1A90-4B85-9E3D-56C05F93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412" y="1033354"/>
            <a:ext cx="1060796" cy="19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A9C0B0-B2FC-4C96-9166-CA05794D0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58" y="1758129"/>
            <a:ext cx="1072989" cy="199356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4259F8E-246A-4782-944F-5CBB160E3048}"/>
              </a:ext>
            </a:extLst>
          </p:cNvPr>
          <p:cNvGrpSpPr/>
          <p:nvPr/>
        </p:nvGrpSpPr>
        <p:grpSpPr>
          <a:xfrm>
            <a:off x="12580938" y="5378902"/>
            <a:ext cx="1063439" cy="1999267"/>
            <a:chOff x="6303548" y="2320066"/>
            <a:chExt cx="1063439" cy="199926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F2D5E639-19E7-4C92-9B83-CAAC3074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DC9AA59-85F0-4FBE-B16D-5E1947DE547E}"/>
                </a:ext>
              </a:extLst>
            </p:cNvPr>
            <p:cNvSpPr txBox="1"/>
            <p:nvPr/>
          </p:nvSpPr>
          <p:spPr>
            <a:xfrm rot="1033508">
              <a:off x="6433515" y="2814968"/>
              <a:ext cx="905957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A354565-251D-43A6-AF14-88A6F5E27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22" y="1414214"/>
            <a:ext cx="1060796" cy="19996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8D466B7-49CF-422C-8A37-B534317D1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174" y="2208749"/>
            <a:ext cx="1060796" cy="19996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5BECBAF-79C1-4F56-91DA-8163B5BCE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933" y="713419"/>
            <a:ext cx="1213209" cy="19996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1125CB1-09CB-4037-91A3-66EE2FD14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1677" y="1033354"/>
            <a:ext cx="1085182" cy="19996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95772BC-AF7E-413F-8451-BC4A63276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2511" y="2356615"/>
            <a:ext cx="1121761" cy="19996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05937BA-F1C6-4F0A-A4DE-D7EC72AAF9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7581" y="825076"/>
            <a:ext cx="1060796" cy="19996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4A1BEBC-4BD4-471C-A8D8-6A85185480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2931" y="914085"/>
            <a:ext cx="1115665" cy="199966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6F5101B-6997-4DCF-9B92-FCFF85A63981}"/>
              </a:ext>
            </a:extLst>
          </p:cNvPr>
          <p:cNvGrpSpPr/>
          <p:nvPr/>
        </p:nvGrpSpPr>
        <p:grpSpPr>
          <a:xfrm>
            <a:off x="136203" y="4970871"/>
            <a:ext cx="4772857" cy="1675372"/>
            <a:chOff x="136203" y="4970871"/>
            <a:chExt cx="4772857" cy="16753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D5A53B7-2F89-4B23-8403-596DCCF4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03" y="4970871"/>
              <a:ext cx="4772857" cy="167537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C74C6E7-22D2-4475-9155-6B139EDF8001}"/>
                </a:ext>
              </a:extLst>
            </p:cNvPr>
            <p:cNvSpPr txBox="1"/>
            <p:nvPr/>
          </p:nvSpPr>
          <p:spPr>
            <a:xfrm>
              <a:off x="1441134" y="5424428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</a:t>
              </a:r>
            </a:p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 sự vật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3A0D27B-A879-4B70-A531-98C722A2ECBE}"/>
              </a:ext>
            </a:extLst>
          </p:cNvPr>
          <p:cNvGrpSpPr/>
          <p:nvPr/>
        </p:nvGrpSpPr>
        <p:grpSpPr>
          <a:xfrm>
            <a:off x="7395671" y="4970871"/>
            <a:ext cx="4772857" cy="1675372"/>
            <a:chOff x="7557943" y="4970871"/>
            <a:chExt cx="4772857" cy="167537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BE2B50B-5C81-48FB-A450-C217E903A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943" y="4970871"/>
              <a:ext cx="4772857" cy="167537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2F688205-0F9D-4A94-9BF3-27DEA4B2E721}"/>
                </a:ext>
              </a:extLst>
            </p:cNvPr>
            <p:cNvSpPr txBox="1"/>
            <p:nvPr/>
          </p:nvSpPr>
          <p:spPr>
            <a:xfrm>
              <a:off x="9035360" y="5433297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861E-6 2.22222E-6 L -2.23861E-6 0.00023 C 0.00287 0.00833 0.00614 0.0169 0.00888 0.02592 C 0.00992 0.02847 0.01097 0.03125 0.01149 0.03449 C 0.0124 0.03796 0.01279 0.04213 0.01345 0.0456 C 0.01514 0.05301 0.01697 0.06018 0.01906 0.06713 C 0.01997 0.07129 0.02167 0.0743 0.02258 0.07824 C 0.02454 0.08657 0.02637 0.0956 0.0282 0.1044 C 0.02872 0.10741 0.02924 0.11065 0.02989 0.11319 C 0.03198 0.12037 0.03303 0.12384 0.03446 0.13287 C 0.0419 0.1787 0.02728 0.1044 0.04177 0.1743 C 0.04347 0.19028 0.04647 0.21967 0.04817 0.23102 C 0.0496 0.2412 0.0513 0.25139 0.05274 0.2618 C 0.05509 0.28032 0.05535 0.28611 0.05639 0.30324 C 0.05678 0.30926 0.05731 0.31481 0.05731 0.32083 C 0.05744 0.35625 0.05731 0.39213 0.05731 0.42778 L 0.05731 0.42824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269E-6 1.85185E-6 L 4.22269E-6 1.85185E-6 C -0.00379 0.00347 -0.00771 0.00625 -0.01097 0.01088 C -0.01541 0.0169 -0.01906 0.0243 -0.02311 0.03102 C -0.02454 0.0331 -0.02598 0.03495 -0.02715 0.0375 C -0.02846 0.04051 -0.03003 0.04352 -0.03133 0.04653 C -0.03225 0.04861 -0.03303 0.05092 -0.03407 0.05301 C -0.03525 0.05555 -0.03694 0.05717 -0.03799 0.05972 C -0.03956 0.06296 -0.0406 0.06713 -0.04204 0.07083 C -0.04334 0.07384 -0.04491 0.07662 -0.04621 0.07963 C -0.04713 0.08194 -0.04804 0.08426 -0.04895 0.08634 C -0.05104 0.09699 -0.05143 0.09977 -0.05561 0.11296 C -0.05953 0.125 -0.06788 0.14838 -0.06788 0.14861 C -0.07062 0.16666 -0.07245 0.18125 -0.07741 0.19954 L -0.08133 0.21504 C -0.08589 0.275 -0.07924 0.19352 -0.08537 0.24838 C -0.08615 0.25486 -0.08629 0.2618 -0.08668 0.26852 C -0.0889 0.29444 -0.08811 0.27407 -0.08811 0.30625 L -0.08811 0.30648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379E-6 -2.22222E-6 L -3.36379E-6 0.00023 C -0.03172 0.00533 -0.06448 0.00972 -0.09176 0.01713 C -0.12883 0.02662 -0.15951 0.03843 -0.19331 0.04908 C -0.20532 0.05232 -0.21733 0.05533 -0.22712 0.05926 C -0.23809 0.06412 -0.25114 0.06898 -0.2621 0.07361 C -0.26967 0.07685 -0.2762 0.08056 -0.28495 0.08403 C -0.29487 0.08797 -0.30896 0.09051 -0.31771 0.09468 C -0.33089 0.09977 -0.33964 0.10625 -0.35165 0.11227 C -0.36248 0.1169 -0.37554 0.1213 -0.3865 0.12616 C -0.3942 0.12986 -0.40177 0.13357 -0.40947 0.13681 C -0.42696 0.15371 -0.43023 0.1581 -0.46508 0.17894 C -0.49784 0.19815 -0.56768 0.23519 -0.56768 0.23542 C -0.59065 0.26412 -0.60592 0.28727 -0.64743 0.31621 L -0.6802 0.34074 C -0.71844 0.43588 -0.6627 0.30672 -0.714 0.39375 C -0.72053 0.40394 -0.7217 0.41505 -0.72497 0.4257 C -0.7435 0.46667 -0.73698 0.43449 -0.73698 0.48542 L -0.73698 0.48588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53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47E-6 4.81481E-6 L -3.4147E-6 0.00023 C -0.01618 0.01458 -0.03172 0.03101 -0.04908 0.0449 C -0.06317 0.05625 -0.07988 0.06273 -0.09346 0.07453 C -0.1163 0.09444 -0.13679 0.11759 -0.15781 0.13981 C -0.1736 0.15648 -0.23508 0.2243 -0.24866 0.24745 C -0.25923 0.2662 -0.26915 0.28564 -0.28116 0.303 C -0.28377 0.30717 -0.28703 0.31111 -0.28951 0.31597 C -0.29826 0.33171 -0.29356 0.32592 -0.29852 0.34259 C -0.30022 0.34768 -0.30257 0.353 -0.30426 0.35856 C -0.33363 0.46481 -0.29069 0.31944 -0.31614 0.40416 C -0.31693 0.4118 -0.31719 0.41967 -0.31875 0.42731 C -0.32163 0.43958 -0.32476 0.44328 -0.33102 0.45324 L -0.33102 0.45416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51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531E-6 -4.07407E-6 L 1.89531E-6 -4.07407E-6 C 0.00679 0.00926 0.01344 0.01945 0.02075 0.02848 C 0.02676 0.03542 0.03394 0.03959 0.03968 0.04699 C 0.04934 0.05949 0.05808 0.07408 0.06696 0.0882 C 0.07375 0.09885 0.09985 0.14167 0.1056 0.15625 C 0.11017 0.16806 0.11434 0.18033 0.11943 0.19121 C 0.12061 0.19399 0.12191 0.19653 0.12296 0.19954 C 0.12661 0.20949 0.12466 0.20579 0.12674 0.21621 C 0.12753 0.21945 0.12857 0.22292 0.12922 0.22639 C 0.14176 0.29352 0.12348 0.20162 0.13431 0.25533 C 0.13458 0.25996 0.13471 0.26505 0.13536 0.26991 C 0.13666 0.27755 0.13797 0.27987 0.14071 0.28635 L 0.14071 0.28681 " pathEditMode="relative" rAng="0" ptsTypes="AAAAAAAAAAAAAA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6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656E-7 2.22222E-6 L 6.52656E-7 0.00023 C 0.00705 0.01389 0.0141 0.0294 0.0218 0.04328 C 0.02806 0.05393 0.0355 0.06018 0.04151 0.07153 C 0.05169 0.09051 0.06083 0.11296 0.07023 0.13449 C 0.07727 0.15023 0.10469 0.21528 0.11069 0.23773 C 0.11552 0.25578 0.11996 0.2743 0.12518 0.29097 C 0.12648 0.29514 0.12792 0.29907 0.12896 0.30347 C 0.13288 0.31875 0.13079 0.31319 0.13301 0.32916 C 0.13379 0.33403 0.13471 0.33935 0.13562 0.34444 C 0.14867 0.44676 0.12949 0.30717 0.14084 0.38866 C 0.14123 0.39583 0.14136 0.40347 0.14202 0.41065 C 0.14332 0.42245 0.14463 0.42592 0.14763 0.43565 L 0.14763 0.43657 " pathEditMode="relative" rAng="0" ptsTypes="AAAAAAAAAAAA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23E-6 1.48148E-6 L 1.60423E-6 0.00023 C -0.0111 0.01528 -0.02193 0.03264 -0.03407 0.04792 C -0.04386 0.05972 -0.05561 0.06667 -0.06501 0.07917 C -0.08067 0.10023 -0.09503 0.125 -0.10965 0.14884 C -0.12074 0.16643 -0.16343 0.23842 -0.17282 0.26319 C -0.18027 0.2831 -0.18705 0.3037 -0.19554 0.32222 C -0.19736 0.32685 -0.19958 0.33102 -0.20141 0.33611 C -0.20729 0.35278 -0.20415 0.34676 -0.20742 0.36435 C -0.20872 0.36967 -0.21029 0.37569 -0.21159 0.38148 C -0.23209 0.49444 -0.20206 0.34004 -0.21969 0.43032 C -0.22034 0.43819 -0.2206 0.44653 -0.22164 0.45463 C -0.2236 0.46782 -0.22582 0.47153 -0.23026 0.48241 L -0.23026 0.48333 " pathEditMode="relative" rAng="0" ptsTypes="AAAAAAAAAAAA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67E-6 -1.85185E-6 L 4.61167E-6 -1.85185E-6 C 0.01475 0.00764 0.0291 0.01644 0.04516 0.02384 C 0.05834 0.02986 0.07388 0.03357 0.08641 0.03982 C 0.10742 0.05046 0.12635 0.06273 0.14593 0.075 C 0.16055 0.0838 0.21733 0.12037 0.22999 0.13264 C 0.23978 0.14259 0.24892 0.15301 0.26014 0.1625 C 0.26249 0.16482 0.2655 0.1669 0.26798 0.16945 C 0.27594 0.17801 0.27163 0.17477 0.27607 0.18357 C 0.27777 0.18634 0.27985 0.18935 0.28155 0.19213 C 0.3087 0.24931 0.26902 0.1713 0.29252 0.2169 C 0.2933 0.22084 0.29356 0.22523 0.29487 0.22917 C 0.29748 0.23588 0.30048 0.23773 0.30648 0.24329 L 0.30648 0.24375 " pathEditMode="relative" rAng="0" ptsTypes="AAAAAAAAAAAA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4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458E-6 -1.85185E-6 L 2.08458E-6 0.00023 C 0.02963 0.01227 0.05848 0.02616 0.09072 0.03773 C 0.11721 0.04722 0.14815 0.05278 0.17334 0.06296 C 0.21577 0.07986 0.25375 0.09954 0.29291 0.11875 C 0.32228 0.13287 0.43636 0.19028 0.46156 0.20996 C 0.48127 0.2257 0.49954 0.24213 0.52199 0.25695 C 0.52695 0.26065 0.53309 0.26412 0.53779 0.26829 C 0.55397 0.28171 0.5451 0.27639 0.55436 0.29074 C 0.55763 0.29514 0.56193 0.29977 0.5652 0.30417 C 0.61963 0.39468 0.54001 0.2713 0.58713 0.34329 C 0.58856 0.34954 0.58922 0.35648 0.59209 0.36273 C 0.59718 0.37315 0.60318 0.37639 0.61506 0.38496 L 0.61506 0.38588 " pathEditMode="relative" rAng="0" ptsTypes="AAAAAAAAAAAA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53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719" y="60960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Bài 1: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7118" y="1600200"/>
            <a:ext cx="3807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- Từ ngữ chỉ sự vật:</a:t>
            </a:r>
            <a:endParaRPr lang="vi-V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67277" y="3276600"/>
            <a:ext cx="433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- Từ ngữ chỉ đặc điểm: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933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1785" y="185322"/>
            <a:ext cx="10246588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Ghép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543" y="185322"/>
            <a:ext cx="914401" cy="731520"/>
            <a:chOff x="3041857" y="1727885"/>
            <a:chExt cx="1496251" cy="1188721"/>
          </a:xfrm>
        </p:grpSpPr>
        <p:sp>
          <p:nvSpPr>
            <p:cNvPr id="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 dirty="0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4251AC-616E-4A67-99D9-F6DB8E518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960"/>
          <a:stretch/>
        </p:blipFill>
        <p:spPr>
          <a:xfrm>
            <a:off x="1966119" y="1597146"/>
            <a:ext cx="3638779" cy="2702042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482211-5ECE-42F5-A74E-EC3F5AE45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1" r="-111"/>
          <a:stretch/>
        </p:blipFill>
        <p:spPr>
          <a:xfrm>
            <a:off x="6842919" y="1597146"/>
            <a:ext cx="3638779" cy="2702042"/>
          </a:xfrm>
          <a:prstGeom prst="round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55486" y="4565612"/>
            <a:ext cx="10246588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84003" y="5427840"/>
            <a:ext cx="10246588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Nương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óng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14319" y="4605680"/>
            <a:ext cx="513837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lấp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lánh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4319" y="5441393"/>
            <a:ext cx="513837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Lũy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2795324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3991669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519425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052" y="1459011"/>
            <a:ext cx="10489585" cy="1322284"/>
          </a:xfrm>
          <a:prstGeom prst="rect">
            <a:avLst/>
          </a:prstGeom>
        </p:spPr>
        <p:txBody>
          <a:bodyPr vert="horz" lIns="91214" tIns="45607" rIns="91214" bIns="4560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052" y="69701"/>
            <a:ext cx="11708037" cy="1322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1CB19-C66A-4741-9929-BF4AF274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25" y="2286000"/>
            <a:ext cx="9195794" cy="165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356</Words>
  <Application>Microsoft Office PowerPoint</Application>
  <PresentationFormat>Custom</PresentationFormat>
  <Paragraphs>79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Fredoka One</vt:lpstr>
      <vt:lpstr>Aachen</vt:lpstr>
      <vt:lpstr>Arial Rounded MT Bold</vt:lpstr>
      <vt:lpstr>Quicksand Medium</vt:lpstr>
      <vt:lpstr>Quicksand SemiBold</vt:lpstr>
      <vt:lpstr>Montserrat Black</vt:lpstr>
      <vt:lpstr>Bebas Neue</vt:lpstr>
      <vt:lpstr>Times New Roman</vt:lpstr>
      <vt:lpstr>Arial</vt:lpstr>
      <vt:lpstr>Hammersmith One</vt:lpstr>
      <vt:lpstr>Frankfurter</vt:lpstr>
      <vt:lpstr>Fall Vibes Stickers fo Marketing by Slidesgo</vt:lpstr>
      <vt:lpstr>PowerPoint Presentation</vt:lpstr>
      <vt:lpstr>PowerPoint Presentation</vt:lpstr>
      <vt:lpstr>Bài 8:  LUỸ TRE</vt:lpstr>
      <vt:lpstr>Xếp các từ ngữ dưới đây vào nhóm thích hợp.</vt:lpstr>
      <vt:lpstr>PowerPoint Presentation</vt:lpstr>
      <vt:lpstr>PowerPoint Presentation</vt:lpstr>
      <vt:lpstr>PowerPoint Presentation</vt:lpstr>
      <vt:lpstr>Vận dụng</vt:lpstr>
      <vt:lpstr>Quan sát đồ vật trong lớp hoặc xung quanh em rồi hỏi – đáp về đặc điểm của chúng.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ThaoPC</cp:lastModifiedBy>
  <cp:revision>83</cp:revision>
  <dcterms:modified xsi:type="dcterms:W3CDTF">2022-02-17T13:25:37Z</dcterms:modified>
</cp:coreProperties>
</file>