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  <p:sldMasterId id="2147483695" r:id="rId4"/>
    <p:sldMasterId id="2147483707" r:id="rId5"/>
    <p:sldMasterId id="2147483734" r:id="rId6"/>
    <p:sldMasterId id="2147483742" r:id="rId7"/>
    <p:sldMasterId id="2147483750" r:id="rId8"/>
    <p:sldMasterId id="2147483758" r:id="rId9"/>
    <p:sldMasterId id="2147483766" r:id="rId10"/>
  </p:sldMasterIdLst>
  <p:notesMasterIdLst>
    <p:notesMasterId r:id="rId45"/>
  </p:notesMasterIdLst>
  <p:sldIdLst>
    <p:sldId id="482" r:id="rId11"/>
    <p:sldId id="490" r:id="rId12"/>
    <p:sldId id="484" r:id="rId13"/>
    <p:sldId id="256" r:id="rId14"/>
    <p:sldId id="262" r:id="rId15"/>
    <p:sldId id="257" r:id="rId16"/>
    <p:sldId id="258" r:id="rId17"/>
    <p:sldId id="259" r:id="rId18"/>
    <p:sldId id="260" r:id="rId19"/>
    <p:sldId id="261" r:id="rId20"/>
    <p:sldId id="470" r:id="rId21"/>
    <p:sldId id="307" r:id="rId22"/>
    <p:sldId id="491" r:id="rId23"/>
    <p:sldId id="471" r:id="rId24"/>
    <p:sldId id="272" r:id="rId25"/>
    <p:sldId id="267" r:id="rId26"/>
    <p:sldId id="473" r:id="rId27"/>
    <p:sldId id="263" r:id="rId28"/>
    <p:sldId id="474" r:id="rId29"/>
    <p:sldId id="475" r:id="rId30"/>
    <p:sldId id="476" r:id="rId31"/>
    <p:sldId id="477" r:id="rId32"/>
    <p:sldId id="269" r:id="rId33"/>
    <p:sldId id="478" r:id="rId34"/>
    <p:sldId id="492" r:id="rId35"/>
    <p:sldId id="479" r:id="rId36"/>
    <p:sldId id="480" r:id="rId37"/>
    <p:sldId id="481" r:id="rId38"/>
    <p:sldId id="494" r:id="rId39"/>
    <p:sldId id="493" r:id="rId40"/>
    <p:sldId id="485" r:id="rId41"/>
    <p:sldId id="486" r:id="rId42"/>
    <p:sldId id="487" r:id="rId43"/>
    <p:sldId id="48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B8B0-3010-45A0-ADBE-28216E45DA2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10BDD-CF9C-4060-8E5D-B722CC434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88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343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102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580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846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460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68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00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709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76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030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nêu câu trước rồi gv chiếu câu minh hoạ sau</a:t>
            </a:r>
          </a:p>
        </p:txBody>
      </p:sp>
    </p:spTree>
    <p:extLst>
      <p:ext uri="{BB962C8B-B14F-4D97-AF65-F5344CB8AC3E}">
        <p14:creationId xmlns:p14="http://schemas.microsoft.com/office/powerpoint/2010/main" val="3702937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68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14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5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85416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17099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3400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16909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716608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49752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821414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323369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0712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560301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611398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12398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523241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038332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7678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93534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825684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093488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078122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93904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844078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8152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53993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99146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798590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6971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72508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77864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9782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7172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02217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35106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547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3384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2972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19432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89249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6488919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32331726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118131286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0393164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3381285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0928937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3479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035715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7722709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345640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44568272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1219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40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1601" y="2274447"/>
            <a:ext cx="7308800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42867" y="4912033"/>
            <a:ext cx="5968000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16566" y="3055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62701" y="3412952"/>
            <a:ext cx="669866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9641119" y="-711200"/>
            <a:ext cx="3194831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400" y="180352"/>
            <a:ext cx="143080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66800" y="269584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8096434" y="383551"/>
            <a:ext cx="383633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33200" y="61474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4601" y="45389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2"/>
          <p:cNvGrpSpPr/>
          <p:nvPr/>
        </p:nvGrpSpPr>
        <p:grpSpPr>
          <a:xfrm>
            <a:off x="11598134" y="3354202"/>
            <a:ext cx="451133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667" y="24353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" name="Google Shape;38;p2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10719822" y="6077375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" name="Google Shape;45;p2"/>
          <p:cNvGrpSpPr/>
          <p:nvPr/>
        </p:nvGrpSpPr>
        <p:grpSpPr>
          <a:xfrm>
            <a:off x="454151" y="6565919"/>
            <a:ext cx="451133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552201" y="10142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" name="Google Shape;59;p2"/>
          <p:cNvGrpSpPr/>
          <p:nvPr/>
        </p:nvGrpSpPr>
        <p:grpSpPr>
          <a:xfrm>
            <a:off x="9306667" y="1014268"/>
            <a:ext cx="618900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6935" y="58294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199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54235" y="2391111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5984" y="6376767"/>
            <a:ext cx="383633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7152" y="301367"/>
            <a:ext cx="383633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4300" y="4773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652" y="2709101"/>
            <a:ext cx="618900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75717" y="4227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8717700" y="6381135"/>
            <a:ext cx="451133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401333" y="4107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0545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4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8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510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95584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0996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75384" y="3344256"/>
            <a:ext cx="6085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44200" y="1302944"/>
            <a:ext cx="83036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67166" y="142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14"/>
          <p:cNvSpPr/>
          <p:nvPr/>
        </p:nvSpPr>
        <p:spPr>
          <a:xfrm>
            <a:off x="217500" y="3045402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75834" y="255717"/>
            <a:ext cx="383633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7652" y="345752"/>
            <a:ext cx="451133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-462967" y="1598467"/>
            <a:ext cx="1114267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5858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9901" y="5985677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716468" y="398767"/>
            <a:ext cx="383633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7501" y="6376767"/>
            <a:ext cx="383633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98134" y="3637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63401" y="1854286"/>
            <a:ext cx="451133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101701" y="345768"/>
            <a:ext cx="618900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25"/>
          <p:cNvSpPr/>
          <p:nvPr/>
        </p:nvSpPr>
        <p:spPr>
          <a:xfrm>
            <a:off x="118135" y="4184686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61334" y="6404235"/>
            <a:ext cx="618900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4284" y="21342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9766635" y="6301215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91221" y="136531"/>
            <a:ext cx="1316076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5811" y="8393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6801" y="657618"/>
            <a:ext cx="451133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30033" y="2875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195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5901" y="6363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26"/>
          <p:cNvSpPr/>
          <p:nvPr/>
        </p:nvSpPr>
        <p:spPr>
          <a:xfrm>
            <a:off x="1488218" y="5777086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92034" y="6376767"/>
            <a:ext cx="383633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4834" y="690751"/>
            <a:ext cx="383633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79833" y="385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87385" y="3712634"/>
            <a:ext cx="451133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7318" y="216701"/>
            <a:ext cx="618900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8051" y="19869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6"/>
          <p:cNvSpPr/>
          <p:nvPr/>
        </p:nvSpPr>
        <p:spPr>
          <a:xfrm>
            <a:off x="10497766" y="1140867"/>
            <a:ext cx="2382427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433" y="4164235"/>
            <a:ext cx="143080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4834" y="63636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26"/>
          <p:cNvSpPr/>
          <p:nvPr/>
        </p:nvSpPr>
        <p:spPr>
          <a:xfrm>
            <a:off x="8337601" y="242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689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1601" y="2274447"/>
            <a:ext cx="7308800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42867" y="4912033"/>
            <a:ext cx="5968000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16566" y="3055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62701" y="3412952"/>
            <a:ext cx="669866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9641119" y="-711200"/>
            <a:ext cx="3194831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400" y="180352"/>
            <a:ext cx="143080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66800" y="269584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8096434" y="383551"/>
            <a:ext cx="383633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33200" y="61474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4601" y="45389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2"/>
          <p:cNvGrpSpPr/>
          <p:nvPr/>
        </p:nvGrpSpPr>
        <p:grpSpPr>
          <a:xfrm>
            <a:off x="11598134" y="3354202"/>
            <a:ext cx="451133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667" y="24353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" name="Google Shape;38;p2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10719822" y="6077375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" name="Google Shape;45;p2"/>
          <p:cNvGrpSpPr/>
          <p:nvPr/>
        </p:nvGrpSpPr>
        <p:grpSpPr>
          <a:xfrm>
            <a:off x="454151" y="6565919"/>
            <a:ext cx="451133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552201" y="10142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" name="Google Shape;59;p2"/>
          <p:cNvGrpSpPr/>
          <p:nvPr/>
        </p:nvGrpSpPr>
        <p:grpSpPr>
          <a:xfrm>
            <a:off x="9306667" y="1014268"/>
            <a:ext cx="618900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6935" y="58294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4864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54235" y="2391111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5984" y="6376767"/>
            <a:ext cx="383633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7152" y="301367"/>
            <a:ext cx="383633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4300" y="4773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652" y="2709101"/>
            <a:ext cx="618900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75717" y="4227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8717700" y="6381135"/>
            <a:ext cx="451133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401333" y="4107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094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4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8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49449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9725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75384" y="3344256"/>
            <a:ext cx="6085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44200" y="1302944"/>
            <a:ext cx="83036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67166" y="142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14"/>
          <p:cNvSpPr/>
          <p:nvPr/>
        </p:nvSpPr>
        <p:spPr>
          <a:xfrm>
            <a:off x="217500" y="3045402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75834" y="255717"/>
            <a:ext cx="383633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7652" y="345752"/>
            <a:ext cx="451133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-462967" y="1598467"/>
            <a:ext cx="1114267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4516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9901" y="5985677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716468" y="398767"/>
            <a:ext cx="383633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7501" y="6376767"/>
            <a:ext cx="383633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98134" y="3637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63401" y="1854286"/>
            <a:ext cx="451133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101701" y="345768"/>
            <a:ext cx="618900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25"/>
          <p:cNvSpPr/>
          <p:nvPr/>
        </p:nvSpPr>
        <p:spPr>
          <a:xfrm>
            <a:off x="118135" y="4184686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61334" y="6404235"/>
            <a:ext cx="618900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4284" y="21342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9766635" y="6301215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91221" y="136531"/>
            <a:ext cx="1316076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5811" y="8393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6801" y="657618"/>
            <a:ext cx="451133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30033" y="2875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05399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5901" y="6363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26"/>
          <p:cNvSpPr/>
          <p:nvPr/>
        </p:nvSpPr>
        <p:spPr>
          <a:xfrm>
            <a:off x="1488218" y="5777086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92034" y="6376767"/>
            <a:ext cx="383633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4834" y="690751"/>
            <a:ext cx="383633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79833" y="385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87385" y="3712634"/>
            <a:ext cx="451133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7318" y="216701"/>
            <a:ext cx="618900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8051" y="19869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6"/>
          <p:cNvSpPr/>
          <p:nvPr/>
        </p:nvSpPr>
        <p:spPr>
          <a:xfrm>
            <a:off x="10497766" y="1140867"/>
            <a:ext cx="2382427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433" y="4164235"/>
            <a:ext cx="143080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4834" y="63636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26"/>
          <p:cNvSpPr/>
          <p:nvPr/>
        </p:nvSpPr>
        <p:spPr>
          <a:xfrm>
            <a:off x="8337601" y="242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751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1601" y="2274447"/>
            <a:ext cx="7308800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42867" y="4912033"/>
            <a:ext cx="5968000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16566" y="3055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62701" y="3412952"/>
            <a:ext cx="669866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9641119" y="-711200"/>
            <a:ext cx="3194831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400" y="180352"/>
            <a:ext cx="143080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66800" y="269584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8096434" y="383551"/>
            <a:ext cx="383633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33200" y="61474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4601" y="45389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2"/>
          <p:cNvGrpSpPr/>
          <p:nvPr/>
        </p:nvGrpSpPr>
        <p:grpSpPr>
          <a:xfrm>
            <a:off x="11598134" y="3354202"/>
            <a:ext cx="451133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667" y="24353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" name="Google Shape;38;p2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10719822" y="6077375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" name="Google Shape;45;p2"/>
          <p:cNvGrpSpPr/>
          <p:nvPr/>
        </p:nvGrpSpPr>
        <p:grpSpPr>
          <a:xfrm>
            <a:off x="454151" y="6565919"/>
            <a:ext cx="451133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552201" y="10142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" name="Google Shape;59;p2"/>
          <p:cNvGrpSpPr/>
          <p:nvPr/>
        </p:nvGrpSpPr>
        <p:grpSpPr>
          <a:xfrm>
            <a:off x="9306667" y="1014268"/>
            <a:ext cx="618900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6935" y="58294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5497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54235" y="2391111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5984" y="6376767"/>
            <a:ext cx="383633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7152" y="301367"/>
            <a:ext cx="383633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4300" y="4773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652" y="2709101"/>
            <a:ext cx="618900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75717" y="4227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8717700" y="6381135"/>
            <a:ext cx="451133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401333" y="4107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17465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4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8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50085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2191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75384" y="3344256"/>
            <a:ext cx="6085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44200" y="1302944"/>
            <a:ext cx="83036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67166" y="142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14"/>
          <p:cNvSpPr/>
          <p:nvPr/>
        </p:nvSpPr>
        <p:spPr>
          <a:xfrm>
            <a:off x="217500" y="3045402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75834" y="255717"/>
            <a:ext cx="383633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7652" y="345752"/>
            <a:ext cx="451133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-462967" y="1598467"/>
            <a:ext cx="1114267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6466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9901" y="5985677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716468" y="398767"/>
            <a:ext cx="383633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7501" y="6376767"/>
            <a:ext cx="383633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98134" y="3637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63401" y="1854286"/>
            <a:ext cx="451133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101701" y="345768"/>
            <a:ext cx="618900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25"/>
          <p:cNvSpPr/>
          <p:nvPr/>
        </p:nvSpPr>
        <p:spPr>
          <a:xfrm>
            <a:off x="118135" y="4184686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61334" y="6404235"/>
            <a:ext cx="618900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4284" y="21342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9766635" y="6301215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91221" y="136531"/>
            <a:ext cx="1316076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5811" y="8393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6801" y="657618"/>
            <a:ext cx="451133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30033" y="2875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7531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5901" y="6363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26"/>
          <p:cNvSpPr/>
          <p:nvPr/>
        </p:nvSpPr>
        <p:spPr>
          <a:xfrm>
            <a:off x="1488218" y="5777086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92034" y="6376767"/>
            <a:ext cx="383633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4834" y="690751"/>
            <a:ext cx="383633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79833" y="385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87385" y="3712634"/>
            <a:ext cx="451133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7318" y="216701"/>
            <a:ext cx="618900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8051" y="19869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6"/>
          <p:cNvSpPr/>
          <p:nvPr/>
        </p:nvSpPr>
        <p:spPr>
          <a:xfrm>
            <a:off x="10497766" y="1140867"/>
            <a:ext cx="2382427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433" y="4164235"/>
            <a:ext cx="143080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4834" y="63636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26"/>
          <p:cNvSpPr/>
          <p:nvPr/>
        </p:nvSpPr>
        <p:spPr>
          <a:xfrm>
            <a:off x="8337601" y="242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783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1601" y="2274447"/>
            <a:ext cx="7308800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42867" y="4912033"/>
            <a:ext cx="5968000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16566" y="3055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62701" y="3412952"/>
            <a:ext cx="669866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9641119" y="-711200"/>
            <a:ext cx="3194831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400" y="180352"/>
            <a:ext cx="143080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66800" y="269584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8096434" y="383551"/>
            <a:ext cx="383633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33200" y="61474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4601" y="45389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2"/>
          <p:cNvGrpSpPr/>
          <p:nvPr/>
        </p:nvGrpSpPr>
        <p:grpSpPr>
          <a:xfrm>
            <a:off x="11598134" y="3354202"/>
            <a:ext cx="451133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667" y="24353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" name="Google Shape;38;p2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10719822" y="6077375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" name="Google Shape;45;p2"/>
          <p:cNvGrpSpPr/>
          <p:nvPr/>
        </p:nvGrpSpPr>
        <p:grpSpPr>
          <a:xfrm>
            <a:off x="454151" y="6565919"/>
            <a:ext cx="451133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552201" y="10142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" name="Google Shape;59;p2"/>
          <p:cNvGrpSpPr/>
          <p:nvPr/>
        </p:nvGrpSpPr>
        <p:grpSpPr>
          <a:xfrm>
            <a:off x="9306667" y="1014268"/>
            <a:ext cx="618900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6935" y="58294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6097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54235" y="2391111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5984" y="6376767"/>
            <a:ext cx="383633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7152" y="301367"/>
            <a:ext cx="383633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4300" y="4773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652" y="2709101"/>
            <a:ext cx="618900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75717" y="4227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8717700" y="6381135"/>
            <a:ext cx="451133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401333" y="4107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22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67631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4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8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7954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7090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75384" y="3344256"/>
            <a:ext cx="6085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44200" y="1302944"/>
            <a:ext cx="83036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67166" y="142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14"/>
          <p:cNvSpPr/>
          <p:nvPr/>
        </p:nvSpPr>
        <p:spPr>
          <a:xfrm>
            <a:off x="217500" y="3045402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75834" y="255717"/>
            <a:ext cx="383633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7652" y="345752"/>
            <a:ext cx="451133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-462967" y="1598467"/>
            <a:ext cx="1114267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5543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9901" y="5985677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716468" y="398767"/>
            <a:ext cx="383633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7501" y="6376767"/>
            <a:ext cx="383633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98134" y="3637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63401" y="1854286"/>
            <a:ext cx="451133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101701" y="345768"/>
            <a:ext cx="618900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25"/>
          <p:cNvSpPr/>
          <p:nvPr/>
        </p:nvSpPr>
        <p:spPr>
          <a:xfrm>
            <a:off x="118135" y="4184686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61334" y="6404235"/>
            <a:ext cx="618900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4284" y="21342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9766635" y="6301215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91221" y="136531"/>
            <a:ext cx="1316076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5811" y="8393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6801" y="657618"/>
            <a:ext cx="451133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30033" y="2875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9517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5901" y="6363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26"/>
          <p:cNvSpPr/>
          <p:nvPr/>
        </p:nvSpPr>
        <p:spPr>
          <a:xfrm>
            <a:off x="1488218" y="5777086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92034" y="6376767"/>
            <a:ext cx="383633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4834" y="690751"/>
            <a:ext cx="383633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79833" y="385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87385" y="3712634"/>
            <a:ext cx="451133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7318" y="216701"/>
            <a:ext cx="618900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8051" y="19869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6"/>
          <p:cNvSpPr/>
          <p:nvPr/>
        </p:nvSpPr>
        <p:spPr>
          <a:xfrm>
            <a:off x="10497766" y="1140867"/>
            <a:ext cx="2382427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433" y="4164235"/>
            <a:ext cx="143080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4834" y="63636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26"/>
          <p:cNvSpPr/>
          <p:nvPr/>
        </p:nvSpPr>
        <p:spPr>
          <a:xfrm>
            <a:off x="8337601" y="242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9602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1601" y="2274447"/>
            <a:ext cx="7308800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42867" y="4912033"/>
            <a:ext cx="5968000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16566" y="3055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62701" y="3412952"/>
            <a:ext cx="669866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9641119" y="-711200"/>
            <a:ext cx="3194831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400" y="180352"/>
            <a:ext cx="143080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66800" y="269584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8096434" y="383551"/>
            <a:ext cx="383633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33200" y="61474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4601" y="45389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2"/>
          <p:cNvGrpSpPr/>
          <p:nvPr/>
        </p:nvGrpSpPr>
        <p:grpSpPr>
          <a:xfrm>
            <a:off x="11598134" y="3354202"/>
            <a:ext cx="451133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667" y="24353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" name="Google Shape;38;p2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10719822" y="6077375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" name="Google Shape;45;p2"/>
          <p:cNvGrpSpPr/>
          <p:nvPr/>
        </p:nvGrpSpPr>
        <p:grpSpPr>
          <a:xfrm>
            <a:off x="454151" y="6565919"/>
            <a:ext cx="451133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552201" y="10142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" name="Google Shape;59;p2"/>
          <p:cNvGrpSpPr/>
          <p:nvPr/>
        </p:nvGrpSpPr>
        <p:grpSpPr>
          <a:xfrm>
            <a:off x="9306667" y="1014268"/>
            <a:ext cx="618900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6935" y="58294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1444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54235" y="2391111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5984" y="6376767"/>
            <a:ext cx="383633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7152" y="301367"/>
            <a:ext cx="383633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4300" y="4773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652" y="2709101"/>
            <a:ext cx="618900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75717" y="4227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8717700" y="6381135"/>
            <a:ext cx="451133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401333" y="4107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89582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4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8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691012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362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75384" y="3344256"/>
            <a:ext cx="6085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44200" y="1302944"/>
            <a:ext cx="83036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67166" y="142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14"/>
          <p:cNvSpPr/>
          <p:nvPr/>
        </p:nvSpPr>
        <p:spPr>
          <a:xfrm>
            <a:off x="217500" y="3045402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75834" y="255717"/>
            <a:ext cx="383633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7652" y="345752"/>
            <a:ext cx="451133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-462967" y="1598467"/>
            <a:ext cx="1114267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635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40153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9901" y="5985677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716468" y="398767"/>
            <a:ext cx="383633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7501" y="6376767"/>
            <a:ext cx="383633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98134" y="3637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63401" y="1854286"/>
            <a:ext cx="451133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101701" y="345768"/>
            <a:ext cx="618900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25"/>
          <p:cNvSpPr/>
          <p:nvPr/>
        </p:nvSpPr>
        <p:spPr>
          <a:xfrm>
            <a:off x="118135" y="4184686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61334" y="6404235"/>
            <a:ext cx="618900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4284" y="21342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9766635" y="6301215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91221" y="136531"/>
            <a:ext cx="1316076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5811" y="8393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6801" y="657618"/>
            <a:ext cx="451133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30033" y="2875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4208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5901" y="6363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26"/>
          <p:cNvSpPr/>
          <p:nvPr/>
        </p:nvSpPr>
        <p:spPr>
          <a:xfrm>
            <a:off x="1488218" y="5777086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92034" y="6376767"/>
            <a:ext cx="383633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4834" y="690751"/>
            <a:ext cx="383633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79833" y="385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87385" y="3712634"/>
            <a:ext cx="451133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7318" y="216701"/>
            <a:ext cx="618900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8051" y="19869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6"/>
          <p:cNvSpPr/>
          <p:nvPr/>
        </p:nvSpPr>
        <p:spPr>
          <a:xfrm>
            <a:off x="10497766" y="1140867"/>
            <a:ext cx="2382427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433" y="4164235"/>
            <a:ext cx="143080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79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7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4834" y="63636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26"/>
          <p:cNvSpPr/>
          <p:nvPr/>
        </p:nvSpPr>
        <p:spPr>
          <a:xfrm>
            <a:off x="8337601" y="242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79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90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6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ll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4999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87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ransition spd="slow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E065CE-25E6-4600-B38D-DF3E36760140}"/>
              </a:ext>
            </a:extLst>
          </p:cNvPr>
          <p:cNvSpPr txBox="1"/>
          <p:nvPr userDrawn="1"/>
        </p:nvSpPr>
        <p:spPr>
          <a:xfrm>
            <a:off x="9581350" y="1809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2693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6ABCFC-4247-4289-A728-A27B416E6744}"/>
              </a:ext>
            </a:extLst>
          </p:cNvPr>
          <p:cNvSpPr txBox="1"/>
          <p:nvPr userDrawn="1"/>
        </p:nvSpPr>
        <p:spPr>
          <a:xfrm>
            <a:off x="9607726" y="6877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 err="1"/>
              <a:t>Hương</a:t>
            </a:r>
            <a:r>
              <a:rPr lang="en-US" sz="1067" i="1" dirty="0"/>
              <a:t> </a:t>
            </a:r>
            <a:r>
              <a:rPr lang="en-US" sz="1067" i="1" dirty="0" err="1"/>
              <a:t>Thảo</a:t>
            </a:r>
            <a:r>
              <a:rPr lang="en-US" sz="1067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11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30" r:id="rId12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8140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31" r:id="rId11"/>
    <p:sldLayoutId id="2147483732" r:id="rId12"/>
    <p:sldLayoutId id="2147483733" r:id="rId13"/>
  </p:sldLayoutIdLst>
  <p:transition spd="slow">
    <p:pull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491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828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203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507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7.jpeg"/><Relationship Id="rId12" Type="http://schemas.openxmlformats.org/officeDocument/2006/relationships/image" Target="../media/image71.jpeg"/><Relationship Id="rId2" Type="http://schemas.openxmlformats.org/officeDocument/2006/relationships/audio" Target="../media/media2.mp3"/><Relationship Id="rId16" Type="http://schemas.openxmlformats.org/officeDocument/2006/relationships/image" Target="../media/image75.jpeg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11" Type="http://schemas.openxmlformats.org/officeDocument/2006/relationships/image" Target="../media/image70.png"/><Relationship Id="rId5" Type="http://schemas.openxmlformats.org/officeDocument/2006/relationships/image" Target="../media/image55.pn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8.png"/><Relationship Id="rId1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4.gif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slide" Target="slide10.xml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slide" Target="slide9.xml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slide" Target="slide8.xml"/><Relationship Id="rId4" Type="http://schemas.openxmlformats.org/officeDocument/2006/relationships/image" Target="../media/image31.png"/><Relationship Id="rId9" Type="http://schemas.openxmlformats.org/officeDocument/2006/relationships/slide" Target="slide7.xml"/><Relationship Id="rId1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5.xml"/><Relationship Id="rId5" Type="http://schemas.openxmlformats.org/officeDocument/2006/relationships/image" Target="../media/image32.png"/><Relationship Id="rId10" Type="http://schemas.openxmlformats.org/officeDocument/2006/relationships/image" Target="../media/image42.gif"/><Relationship Id="rId4" Type="http://schemas.openxmlformats.org/officeDocument/2006/relationships/image" Target="../media/image31.pn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openxmlformats.org/officeDocument/2006/relationships/slide" Target="slide5.xml"/><Relationship Id="rId4" Type="http://schemas.openxmlformats.org/officeDocument/2006/relationships/image" Target="../media/image31.png"/><Relationship Id="rId9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4800" b="1" i="1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873964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498346" y="274611"/>
            <a:ext cx="11184193" cy="37165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553" y="602926"/>
            <a:ext cx="110299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 gì bắt chước rất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Dạy nó nói được tiếng Tây, tiếng Tàu?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32460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vẹt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2" y="45484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454829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6772" y="322911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9741" y="29939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1275" y="42588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94649" y="432128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1275" y="28540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2051" y="1881779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712D7C4-6B6C-44B4-AC8A-0209F8482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87592" cy="6855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86978" y="1323108"/>
            <a:ext cx="83604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9: </a:t>
            </a: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7200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217"/>
            <a:r>
              <a:rPr lang="en-US" sz="5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1+2</a:t>
            </a:r>
            <a:endParaRPr lang="en-US" sz="5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với nhịp thơ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Một số loài chim cũng có đặc điểm, tính nết giống như con người.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4682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EBF15C-C95C-41E3-BC06-6E62B7B35804}"/>
              </a:ext>
            </a:extLst>
          </p:cNvPr>
          <p:cNvSpPr txBox="1"/>
          <p:nvPr/>
        </p:nvSpPr>
        <p:spPr>
          <a:xfrm>
            <a:off x="3691067" y="524654"/>
            <a:ext cx="7014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8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Nói về một loài chim mà em biết.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EAC122-BEE0-4D27-B1D6-0B804268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073" y="352269"/>
            <a:ext cx="1092994" cy="67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53E3C3-C77B-4C41-9DAD-5745F7C41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6" y="1624194"/>
            <a:ext cx="10544808" cy="47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33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27E4E-FFBF-4E82-A95D-2AEFBCE013E3}"/>
              </a:ext>
            </a:extLst>
          </p:cNvPr>
          <p:cNvSpPr txBox="1"/>
          <p:nvPr/>
        </p:nvSpPr>
        <p:spPr>
          <a:xfrm>
            <a:off x="5757367" y="842362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0120B5D7-4D55-41F9-BB0A-42F1640F3FB4}"/>
              </a:ext>
            </a:extLst>
          </p:cNvPr>
          <p:cNvSpPr/>
          <p:nvPr/>
        </p:nvSpPr>
        <p:spPr>
          <a:xfrm>
            <a:off x="9090735" y="435006"/>
            <a:ext cx="2557162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endParaRPr lang="en-US" sz="3200" dirty="0"/>
          </a:p>
        </p:txBody>
      </p:sp>
      <p:pic>
        <p:nvPicPr>
          <p:cNvPr id="4" name="Vè chim">
            <a:hlinkClick r:id="" action="ppaction://media"/>
            <a:extLst>
              <a:ext uri="{FF2B5EF4-FFF2-40B4-BE49-F238E27FC236}">
                <a16:creationId xmlns:a16="http://schemas.microsoft.com/office/drawing/2014/main" xmlns="" id="{2A435670-1FC2-4D9E-92F3-B4FDDC5E4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3946" y="598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251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2" y="828426"/>
            <a:ext cx="3341314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5" y="1272122"/>
            <a:ext cx="2852375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1590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9026" y="2502946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37E1690-0933-4F73-9623-43A9FB481250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xmlns="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09A992-8693-4B4A-B603-739C9E5D6200}"/>
              </a:ext>
            </a:extLst>
          </p:cNvPr>
          <p:cNvSpPr txBox="1"/>
          <p:nvPr/>
        </p:nvSpPr>
        <p:spPr>
          <a:xfrm>
            <a:off x="2264680" y="5032363"/>
            <a:ext cx="197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xmlns="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81E1CA7-27EB-4B6E-B9EB-E6DA87069757}"/>
              </a:ext>
            </a:extLst>
          </p:cNvPr>
          <p:cNvSpPr txBox="1"/>
          <p:nvPr/>
        </p:nvSpPr>
        <p:spPr>
          <a:xfrm>
            <a:off x="7276209" y="5056542"/>
            <a:ext cx="306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endParaRPr lang="en-US" altLang="zh-C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2291" y="1905506"/>
            <a:ext cx="615422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defTabSz="1219170"/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  <a:p>
            <a:pPr defTabSz="1219170"/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defTabSz="1219170"/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altLang="zh-C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2A01CCB-B093-4401-9B07-DDCDB00F74B1}"/>
              </a:ext>
            </a:extLst>
          </p:cNvPr>
          <p:cNvSpPr/>
          <p:nvPr/>
        </p:nvSpPr>
        <p:spPr>
          <a:xfrm>
            <a:off x="4116594" y="133165"/>
            <a:ext cx="4485868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120B5D7-4D55-41F9-BB0A-42F1640F3FB4}"/>
              </a:ext>
            </a:extLst>
          </p:cNvPr>
          <p:cNvSpPr/>
          <p:nvPr/>
        </p:nvSpPr>
        <p:spPr>
          <a:xfrm>
            <a:off x="8016535" y="402812"/>
            <a:ext cx="3533707" cy="5847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4DB3CB3-9A69-4FDF-899C-54FDF64B4E46}"/>
              </a:ext>
            </a:extLst>
          </p:cNvPr>
          <p:cNvCxnSpPr>
            <a:cxnSpLocks/>
          </p:cNvCxnSpPr>
          <p:nvPr/>
        </p:nvCxnSpPr>
        <p:spPr>
          <a:xfrm flipH="1">
            <a:off x="3675355" y="12073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1645C07-2DC8-4CB7-9BE3-C3E9B02B0A86}"/>
              </a:ext>
            </a:extLst>
          </p:cNvPr>
          <p:cNvCxnSpPr>
            <a:cxnSpLocks/>
          </p:cNvCxnSpPr>
          <p:nvPr/>
        </p:nvCxnSpPr>
        <p:spPr>
          <a:xfrm flipH="1">
            <a:off x="3133817" y="177553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736F879-D6C8-4C40-A60C-F0B4861027DE}"/>
              </a:ext>
            </a:extLst>
          </p:cNvPr>
          <p:cNvCxnSpPr>
            <a:cxnSpLocks/>
          </p:cNvCxnSpPr>
          <p:nvPr/>
        </p:nvCxnSpPr>
        <p:spPr>
          <a:xfrm flipH="1">
            <a:off x="3501663" y="229043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5CE3CDE-8A19-4CE5-BCE6-A73575808C63}"/>
              </a:ext>
            </a:extLst>
          </p:cNvPr>
          <p:cNvCxnSpPr>
            <a:cxnSpLocks/>
          </p:cNvCxnSpPr>
          <p:nvPr/>
        </p:nvCxnSpPr>
        <p:spPr>
          <a:xfrm flipH="1">
            <a:off x="3385802" y="286748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BB2A041-3E8C-4EC4-A4DD-5EB2D15C9BDC}"/>
              </a:ext>
            </a:extLst>
          </p:cNvPr>
          <p:cNvCxnSpPr>
            <a:cxnSpLocks/>
          </p:cNvCxnSpPr>
          <p:nvPr/>
        </p:nvCxnSpPr>
        <p:spPr>
          <a:xfrm flipH="1">
            <a:off x="3461713" y="342900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2A68CE4-2449-4F26-BE45-C48D4149A274}"/>
              </a:ext>
            </a:extLst>
          </p:cNvPr>
          <p:cNvCxnSpPr>
            <a:cxnSpLocks/>
          </p:cNvCxnSpPr>
          <p:nvPr/>
        </p:nvCxnSpPr>
        <p:spPr>
          <a:xfrm flipH="1">
            <a:off x="3421763" y="395202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7823189-47FB-4921-B355-6D7FC3F3C057}"/>
              </a:ext>
            </a:extLst>
          </p:cNvPr>
          <p:cNvCxnSpPr>
            <a:cxnSpLocks/>
          </p:cNvCxnSpPr>
          <p:nvPr/>
        </p:nvCxnSpPr>
        <p:spPr>
          <a:xfrm flipH="1">
            <a:off x="3892279" y="454683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6BB9C18-CDC0-448C-890C-058FA6849294}"/>
              </a:ext>
            </a:extLst>
          </p:cNvPr>
          <p:cNvCxnSpPr>
            <a:cxnSpLocks/>
          </p:cNvCxnSpPr>
          <p:nvPr/>
        </p:nvCxnSpPr>
        <p:spPr>
          <a:xfrm flipH="1">
            <a:off x="3305903" y="502203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04A0537-57EC-4995-938D-86145BC2E103}"/>
              </a:ext>
            </a:extLst>
          </p:cNvPr>
          <p:cNvCxnSpPr>
            <a:cxnSpLocks/>
          </p:cNvCxnSpPr>
          <p:nvPr/>
        </p:nvCxnSpPr>
        <p:spPr>
          <a:xfrm flipH="1">
            <a:off x="3812380" y="5581355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CA55FE6-761A-460F-B779-0CB0027CB647}"/>
              </a:ext>
            </a:extLst>
          </p:cNvPr>
          <p:cNvCxnSpPr>
            <a:cxnSpLocks/>
          </p:cNvCxnSpPr>
          <p:nvPr/>
        </p:nvCxnSpPr>
        <p:spPr>
          <a:xfrm flipH="1">
            <a:off x="3675355" y="61406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08102BB-F955-4403-9F95-9F4D8F449B5A}"/>
              </a:ext>
            </a:extLst>
          </p:cNvPr>
          <p:cNvCxnSpPr>
            <a:cxnSpLocks/>
          </p:cNvCxnSpPr>
          <p:nvPr/>
        </p:nvCxnSpPr>
        <p:spPr>
          <a:xfrm flipH="1">
            <a:off x="8726749" y="1034248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81C9B9B-1690-444C-93EB-C21BE8AA0E1F}"/>
              </a:ext>
            </a:extLst>
          </p:cNvPr>
          <p:cNvCxnSpPr>
            <a:cxnSpLocks/>
          </p:cNvCxnSpPr>
          <p:nvPr/>
        </p:nvCxnSpPr>
        <p:spPr>
          <a:xfrm flipH="1">
            <a:off x="9117366" y="160241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6C55D3A-1B82-4680-B158-9D2CC2E65485}"/>
              </a:ext>
            </a:extLst>
          </p:cNvPr>
          <p:cNvCxnSpPr>
            <a:cxnSpLocks/>
          </p:cNvCxnSpPr>
          <p:nvPr/>
        </p:nvCxnSpPr>
        <p:spPr>
          <a:xfrm flipH="1">
            <a:off x="8353887" y="2121763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B3721FB-508F-426F-B0F7-DC7490B5DC37}"/>
              </a:ext>
            </a:extLst>
          </p:cNvPr>
          <p:cNvCxnSpPr>
            <a:cxnSpLocks/>
          </p:cNvCxnSpPr>
          <p:nvPr/>
        </p:nvCxnSpPr>
        <p:spPr>
          <a:xfrm flipH="1">
            <a:off x="8141020" y="2694372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1CEA4B3-AFAD-41E4-B4E1-AEAB59F20EEF}"/>
              </a:ext>
            </a:extLst>
          </p:cNvPr>
          <p:cNvCxnSpPr>
            <a:cxnSpLocks/>
          </p:cNvCxnSpPr>
          <p:nvPr/>
        </p:nvCxnSpPr>
        <p:spPr>
          <a:xfrm flipH="1">
            <a:off x="8438421" y="3223991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FB493D1-14DC-4827-AD00-527926210D3C}"/>
              </a:ext>
            </a:extLst>
          </p:cNvPr>
          <p:cNvCxnSpPr>
            <a:cxnSpLocks/>
          </p:cNvCxnSpPr>
          <p:nvPr/>
        </p:nvCxnSpPr>
        <p:spPr>
          <a:xfrm flipH="1">
            <a:off x="8411983" y="3775229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654DA39-66B1-4CA0-9C49-394977DEF379}"/>
              </a:ext>
            </a:extLst>
          </p:cNvPr>
          <p:cNvCxnSpPr>
            <a:cxnSpLocks/>
          </p:cNvCxnSpPr>
          <p:nvPr/>
        </p:nvCxnSpPr>
        <p:spPr>
          <a:xfrm flipH="1">
            <a:off x="8646849" y="4298256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A2D83B4-269F-4417-9542-5C11AA4634CE}"/>
              </a:ext>
            </a:extLst>
          </p:cNvPr>
          <p:cNvCxnSpPr>
            <a:cxnSpLocks/>
          </p:cNvCxnSpPr>
          <p:nvPr/>
        </p:nvCxnSpPr>
        <p:spPr>
          <a:xfrm flipH="1">
            <a:off x="7750204" y="4893060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06C088B-0D1F-440A-AC3E-45ACE47C85E9}"/>
              </a:ext>
            </a:extLst>
          </p:cNvPr>
          <p:cNvCxnSpPr>
            <a:cxnSpLocks/>
          </p:cNvCxnSpPr>
          <p:nvPr/>
        </p:nvCxnSpPr>
        <p:spPr>
          <a:xfrm flipH="1">
            <a:off x="9206141" y="5368267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E4CFC066-37AA-4EE3-A07B-4EDAD8458B28}"/>
              </a:ext>
            </a:extLst>
          </p:cNvPr>
          <p:cNvCxnSpPr>
            <a:cxnSpLocks/>
          </p:cNvCxnSpPr>
          <p:nvPr/>
        </p:nvCxnSpPr>
        <p:spPr>
          <a:xfrm flipH="1">
            <a:off x="8509440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D38403B2-A749-43B0-9AB6-A265A744FDAF}"/>
              </a:ext>
            </a:extLst>
          </p:cNvPr>
          <p:cNvCxnSpPr>
            <a:cxnSpLocks/>
          </p:cNvCxnSpPr>
          <p:nvPr/>
        </p:nvCxnSpPr>
        <p:spPr>
          <a:xfrm flipH="1">
            <a:off x="8589339" y="5927584"/>
            <a:ext cx="79899" cy="34622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7822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8" y="404368"/>
            <a:ext cx="10945188" cy="604926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91BCD38-EA99-4FC5-8AFF-0F44B83DFE84}"/>
              </a:ext>
            </a:extLst>
          </p:cNvPr>
          <p:cNvSpPr/>
          <p:nvPr/>
        </p:nvSpPr>
        <p:spPr>
          <a:xfrm>
            <a:off x="4116594" y="133165"/>
            <a:ext cx="377234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08FD6B1-E43F-47F0-870C-54CFD7655EE2}"/>
              </a:ext>
            </a:extLst>
          </p:cNvPr>
          <p:cNvSpPr/>
          <p:nvPr/>
        </p:nvSpPr>
        <p:spPr>
          <a:xfrm>
            <a:off x="1869827" y="2311017"/>
            <a:ext cx="2840026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xon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2201A1D-C190-4894-97C7-BC53385E3A4A}"/>
              </a:ext>
            </a:extLst>
          </p:cNvPr>
          <p:cNvSpPr/>
          <p:nvPr/>
        </p:nvSpPr>
        <p:spPr>
          <a:xfrm>
            <a:off x="2169271" y="4179058"/>
            <a:ext cx="262737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la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B422A6F-69B4-4044-AD2D-1E301B2F04A1}"/>
              </a:ext>
            </a:extLst>
          </p:cNvPr>
          <p:cNvSpPr/>
          <p:nvPr/>
        </p:nvSpPr>
        <p:spPr>
          <a:xfrm>
            <a:off x="2082478" y="5071719"/>
            <a:ext cx="262737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Nhấp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nhem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C518031-ED39-454A-840D-7528937D7F38}"/>
              </a:ext>
            </a:extLst>
          </p:cNvPr>
          <p:cNvSpPr/>
          <p:nvPr/>
        </p:nvSpPr>
        <p:spPr>
          <a:xfrm>
            <a:off x="2204035" y="3286397"/>
            <a:ext cx="11418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2800" kern="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ếu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CCFDE18-436E-400A-86C2-A934E3D9C1BE}"/>
              </a:ext>
            </a:extLst>
          </p:cNvPr>
          <p:cNvSpPr/>
          <p:nvPr/>
        </p:nvSpPr>
        <p:spPr>
          <a:xfrm>
            <a:off x="4357356" y="2305815"/>
            <a:ext cx="643789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dáng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nhanh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trông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66CD8CD-D47C-40F5-BC33-5F1D98D7E3C6}"/>
              </a:ext>
            </a:extLst>
          </p:cNvPr>
          <p:cNvSpPr/>
          <p:nvPr/>
        </p:nvSpPr>
        <p:spPr>
          <a:xfrm>
            <a:off x="2845875" y="3281195"/>
            <a:ext cx="7650324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nhộn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gây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cười</a:t>
            </a:r>
            <a:endParaRPr lang="vi-VN" sz="28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6BAA31-1F18-4476-A4E5-0EA2DAA0871B}"/>
              </a:ext>
            </a:extLst>
          </p:cNvPr>
          <p:cNvSpPr/>
          <p:nvPr/>
        </p:nvSpPr>
        <p:spPr>
          <a:xfrm>
            <a:off x="4102870" y="4173855"/>
            <a:ext cx="553179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: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loanh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</a:t>
            </a:r>
            <a:endParaRPr lang="vi-VN" sz="28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28EC8F5-2280-4C8C-972C-A199622DA13E}"/>
              </a:ext>
            </a:extLst>
          </p:cNvPr>
          <p:cNvSpPr/>
          <p:nvPr/>
        </p:nvSpPr>
        <p:spPr>
          <a:xfrm>
            <a:off x="4116594" y="5071718"/>
            <a:ext cx="5531799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: (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nhắm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lúc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mở</a:t>
            </a:r>
            <a:endParaRPr lang="vi-VN" sz="280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0120B5D7-4D55-41F9-BB0A-42F1640F3FB4}"/>
              </a:ext>
            </a:extLst>
          </p:cNvPr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6201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6B9716-8F91-4203-A2CB-9BB81A69F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851" y="91608"/>
            <a:ext cx="7790301" cy="667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5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0120B5D7-4D55-41F9-BB0A-42F1640F3FB4}"/>
              </a:ext>
            </a:extLst>
          </p:cNvPr>
          <p:cNvSpPr/>
          <p:nvPr/>
        </p:nvSpPr>
        <p:spPr>
          <a:xfrm>
            <a:off x="8922058" y="435006"/>
            <a:ext cx="3089429" cy="113634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910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310719" y="-674703"/>
            <a:ext cx="11718494" cy="735958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133514" y="3189129"/>
            <a:ext cx="2497563" cy="33710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7E54F41-85B4-4031-AFC2-3D09EF06778F}"/>
              </a:ext>
            </a:extLst>
          </p:cNvPr>
          <p:cNvSpPr txBox="1"/>
          <p:nvPr/>
        </p:nvSpPr>
        <p:spPr>
          <a:xfrm>
            <a:off x="2364049" y="886248"/>
            <a:ext cx="8131945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2" descr="Tiếng Chim Sáo Nâu Hót Hay Và Rõ Không Tạp Âm MP3 - YouTube">
            <a:extLst>
              <a:ext uri="{FF2B5EF4-FFF2-40B4-BE49-F238E27FC236}">
                <a16:creationId xmlns:a16="http://schemas.microsoft.com/office/drawing/2014/main" xmlns="" id="{09DB51AD-1F61-457F-A65A-4E5B6B553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/>
          <a:stretch/>
        </p:blipFill>
        <p:spPr bwMode="auto">
          <a:xfrm>
            <a:off x="3846968" y="3012212"/>
            <a:ext cx="5424939" cy="272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ò chao, Liếu điếu - Masked Laughingthrush - Garrulax perspicillatus">
            <a:extLst>
              <a:ext uri="{FF2B5EF4-FFF2-40B4-BE49-F238E27FC236}">
                <a16:creationId xmlns:a16="http://schemas.microsoft.com/office/drawing/2014/main" xmlns="" id="{FBE75771-4734-4BD8-8A7D-0CC94574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46" y="2864380"/>
            <a:ext cx="3911119" cy="29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y2mate.com - Tiếng chim Liếu Điếu cho anh em đam mê bẫy chim">
            <a:hlinkClick r:id="" action="ppaction://media"/>
            <a:extLst>
              <a:ext uri="{FF2B5EF4-FFF2-40B4-BE49-F238E27FC236}">
                <a16:creationId xmlns:a16="http://schemas.microsoft.com/office/drawing/2014/main" xmlns="" id="{3318622C-DEF5-4B22-BE7F-9F5A5C534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4659" y="4677005"/>
            <a:ext cx="711091" cy="711091"/>
          </a:xfrm>
          <a:prstGeom prst="rect">
            <a:avLst/>
          </a:prstGeom>
        </p:spPr>
      </p:pic>
      <p:pic>
        <p:nvPicPr>
          <p:cNvPr id="25" name="Picture 6" descr="Chìa vôi trắng – Wikipedia tiếng Việt">
            <a:extLst>
              <a:ext uri="{FF2B5EF4-FFF2-40B4-BE49-F238E27FC236}">
                <a16:creationId xmlns:a16="http://schemas.microsoft.com/office/drawing/2014/main" xmlns="" id="{06010B4D-2BE4-4D9E-A88A-45848DDF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34" y="2864380"/>
            <a:ext cx="3763875" cy="293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hèo bẻo và hai anh em nhà chào mào">
            <a:extLst>
              <a:ext uri="{FF2B5EF4-FFF2-40B4-BE49-F238E27FC236}">
                <a16:creationId xmlns:a16="http://schemas.microsoft.com/office/drawing/2014/main" xmlns="" id="{F15D4B75-0724-487D-84AC-9267FEDC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15" y="2937440"/>
            <a:ext cx="4488602" cy="28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Tìm hiểu ý nghĩa của giấc mơ thấy chim khách">
            <a:extLst>
              <a:ext uri="{FF2B5EF4-FFF2-40B4-BE49-F238E27FC236}">
                <a16:creationId xmlns:a16="http://schemas.microsoft.com/office/drawing/2014/main" xmlns="" id="{28CC3752-4F4D-45B6-8FB5-5E26F11C1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14286"/>
          <a:stretch/>
        </p:blipFill>
        <p:spPr bwMode="auto">
          <a:xfrm>
            <a:off x="4468197" y="2806522"/>
            <a:ext cx="3975622" cy="30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Chim Sẻ】 Ăn Gì, Cách Nuôi, Giá Bao Nhiêu, Bay Vào Nhà Có Điềm Gì">
            <a:extLst>
              <a:ext uri="{FF2B5EF4-FFF2-40B4-BE49-F238E27FC236}">
                <a16:creationId xmlns:a16="http://schemas.microsoft.com/office/drawing/2014/main" xmlns="" id="{402E2431-ADBA-4998-8C7A-961E19F1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3" y="2806522"/>
            <a:ext cx="4437257" cy="304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ướng dẫn cách nuôi chim sâu xanh chuẩn nhất - VNLife">
            <a:extLst>
              <a:ext uri="{FF2B5EF4-FFF2-40B4-BE49-F238E27FC236}">
                <a16:creationId xmlns:a16="http://schemas.microsoft.com/office/drawing/2014/main" xmlns="" id="{867562ED-3E18-4542-8A30-9DE12735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041" y="2897421"/>
            <a:ext cx="4536075" cy="29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Phân tích Khi con tu hú của Tố Hữu (11 bài) - Văn mẫu lớp 8">
            <a:extLst>
              <a:ext uri="{FF2B5EF4-FFF2-40B4-BE49-F238E27FC236}">
                <a16:creationId xmlns:a16="http://schemas.microsoft.com/office/drawing/2014/main" xmlns="" id="{78247EAB-2BB5-484D-9D7F-3812C2B1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046" y="2865642"/>
            <a:ext cx="5651223" cy="294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 descr="Cú mèo là gì và môi trường sống của nó như thế nào?">
            <a:extLst>
              <a:ext uri="{FF2B5EF4-FFF2-40B4-BE49-F238E27FC236}">
                <a16:creationId xmlns:a16="http://schemas.microsoft.com/office/drawing/2014/main" xmlns="" id="{FD2A7100-960E-4704-8090-CD5210601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64" y="2858269"/>
            <a:ext cx="5260637" cy="29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243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3341511" y="391347"/>
            <a:ext cx="5448771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5873367" y="3231472"/>
            <a:ext cx="2615878" cy="23097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3672651" y="391347"/>
            <a:ext cx="3236148" cy="23781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124" y="618912"/>
            <a:ext cx="2694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zh-CN" alt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12"/>
          <p:cNvCxnSpPr>
            <a:cxnSpLocks/>
          </p:cNvCxnSpPr>
          <p:nvPr/>
        </p:nvCxnSpPr>
        <p:spPr>
          <a:xfrm>
            <a:off x="557202" y="1949252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"/>
          <p:cNvCxnSpPr>
            <a:cxnSpLocks/>
          </p:cNvCxnSpPr>
          <p:nvPr/>
        </p:nvCxnSpPr>
        <p:spPr>
          <a:xfrm flipV="1">
            <a:off x="815414" y="4581128"/>
            <a:ext cx="3072341" cy="1440160"/>
          </a:xfrm>
          <a:prstGeom prst="bentConnector3">
            <a:avLst>
              <a:gd name="adj1" fmla="val 79885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0" y="4549367"/>
            <a:ext cx="3312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</a:p>
          <a:p>
            <a:pPr defTabSz="1219170"/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altLang="zh-CN" sz="40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altLang="zh-CN" sz="40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zh-CN" altLang="en-US" sz="40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4" name="43"/>
          <p:cNvCxnSpPr>
            <a:cxnSpLocks/>
          </p:cNvCxnSpPr>
          <p:nvPr/>
        </p:nvCxnSpPr>
        <p:spPr>
          <a:xfrm flipV="1">
            <a:off x="8925230" y="822332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668068" y="985152"/>
            <a:ext cx="2831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</a:p>
          <a:p>
            <a:pPr defTabSz="1219170"/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altLang="zh-CN" sz="400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zh-CN" altLang="en-US" sz="4000" b="1" dirty="0">
              <a:solidFill>
                <a:srgbClr val="4BACC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8" name="57"/>
          <p:cNvCxnSpPr>
            <a:cxnSpLocks/>
          </p:cNvCxnSpPr>
          <p:nvPr/>
        </p:nvCxnSpPr>
        <p:spPr>
          <a:xfrm>
            <a:off x="8592278" y="4581128"/>
            <a:ext cx="3195391" cy="1440160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8447393" y="3325553"/>
            <a:ext cx="3272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</a:t>
            </a:r>
          </a:p>
          <a:p>
            <a:pPr defTabSz="1219170"/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altLang="zh-CN" sz="400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zh-CN" altLang="en-US" sz="4000" dirty="0">
              <a:solidFill>
                <a:srgbClr val="8064A2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4727772" y="2504020"/>
            <a:ext cx="295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609" y="2021945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Chim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sáo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141" y="6053049"/>
            <a:ext cx="2404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Chim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chìa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vôi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20741" y="4750364"/>
            <a:ext cx="2675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Chim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chèo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bẻo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44768" y="2530814"/>
            <a:ext cx="2579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Chim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liếu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điếu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337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56" grpId="0"/>
      <p:bldP spid="1036" grpId="0"/>
      <p:bldP spid="1037" grpId="0"/>
      <p:bldP spid="5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0F2F74-8004-4A73-B25D-9D7D15FB333F}"/>
              </a:ext>
            </a:extLst>
          </p:cNvPr>
          <p:cNvSpPr txBox="1"/>
          <p:nvPr/>
        </p:nvSpPr>
        <p:spPr>
          <a:xfrm>
            <a:off x="4660778" y="435006"/>
            <a:ext cx="295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6053" y="579777"/>
            <a:ext cx="582308" cy="525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988E20-8357-419C-9FF5-EEDB03654804}"/>
              </a:ext>
            </a:extLst>
          </p:cNvPr>
          <p:cNvSpPr txBox="1"/>
          <p:nvPr/>
        </p:nvSpPr>
        <p:spPr>
          <a:xfrm>
            <a:off x="1338470" y="1059165"/>
            <a:ext cx="4254462" cy="55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27E4E-FFBF-4E82-A95D-2AEFBCE013E3}"/>
              </a:ext>
            </a:extLst>
          </p:cNvPr>
          <p:cNvSpPr txBox="1"/>
          <p:nvPr/>
        </p:nvSpPr>
        <p:spPr>
          <a:xfrm>
            <a:off x="6294662" y="896671"/>
            <a:ext cx="3719350" cy="611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077568A-F958-4D77-87E8-A063CC941CA3}"/>
              </a:ext>
            </a:extLst>
          </p:cNvPr>
          <p:cNvSpPr/>
          <p:nvPr/>
        </p:nvSpPr>
        <p:spPr>
          <a:xfrm>
            <a:off x="6516210" y="0"/>
            <a:ext cx="5530787" cy="98758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42AB549-807C-461E-8E3B-647387E6462B}"/>
              </a:ext>
            </a:extLst>
          </p:cNvPr>
          <p:cNvCxnSpPr/>
          <p:nvPr/>
        </p:nvCxnSpPr>
        <p:spPr>
          <a:xfrm>
            <a:off x="2032986" y="1580225"/>
            <a:ext cx="156247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C9EC2B5-0BB9-4833-9286-5F717D86F0AA}"/>
              </a:ext>
            </a:extLst>
          </p:cNvPr>
          <p:cNvCxnSpPr>
            <a:cxnSpLocks/>
          </p:cNvCxnSpPr>
          <p:nvPr/>
        </p:nvCxnSpPr>
        <p:spPr>
          <a:xfrm>
            <a:off x="2032986" y="2663301"/>
            <a:ext cx="25745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9F1EC3C-E27A-414F-85B2-F74C296AAF1C}"/>
              </a:ext>
            </a:extLst>
          </p:cNvPr>
          <p:cNvCxnSpPr>
            <a:cxnSpLocks/>
          </p:cNvCxnSpPr>
          <p:nvPr/>
        </p:nvCxnSpPr>
        <p:spPr>
          <a:xfrm>
            <a:off x="2001914" y="3764132"/>
            <a:ext cx="432193" cy="937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1FEE839-4547-4EE3-85BB-839FA6B2515B}"/>
              </a:ext>
            </a:extLst>
          </p:cNvPr>
          <p:cNvCxnSpPr>
            <a:cxnSpLocks/>
          </p:cNvCxnSpPr>
          <p:nvPr/>
        </p:nvCxnSpPr>
        <p:spPr>
          <a:xfrm flipV="1">
            <a:off x="2001914" y="4856085"/>
            <a:ext cx="918839" cy="75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D885852-2CDB-4A30-AAD8-58B725C13BA4}"/>
              </a:ext>
            </a:extLst>
          </p:cNvPr>
          <p:cNvCxnSpPr>
            <a:cxnSpLocks/>
          </p:cNvCxnSpPr>
          <p:nvPr/>
        </p:nvCxnSpPr>
        <p:spPr>
          <a:xfrm>
            <a:off x="3462291" y="4856085"/>
            <a:ext cx="48827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257C45D-BFF0-4383-85AC-BB5E994BD17C}"/>
              </a:ext>
            </a:extLst>
          </p:cNvPr>
          <p:cNvCxnSpPr>
            <a:cxnSpLocks/>
          </p:cNvCxnSpPr>
          <p:nvPr/>
        </p:nvCxnSpPr>
        <p:spPr>
          <a:xfrm>
            <a:off x="2920753" y="2716567"/>
            <a:ext cx="4527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FC73CDB-B2E0-4A74-84F6-B346EECE6752}"/>
              </a:ext>
            </a:extLst>
          </p:cNvPr>
          <p:cNvCxnSpPr>
            <a:cxnSpLocks/>
          </p:cNvCxnSpPr>
          <p:nvPr/>
        </p:nvCxnSpPr>
        <p:spPr>
          <a:xfrm flipV="1">
            <a:off x="2046303" y="5950039"/>
            <a:ext cx="1714328" cy="2463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ADF5863B-575F-4898-9F01-529D143D2A80}"/>
              </a:ext>
            </a:extLst>
          </p:cNvPr>
          <p:cNvCxnSpPr>
            <a:cxnSpLocks/>
          </p:cNvCxnSpPr>
          <p:nvPr/>
        </p:nvCxnSpPr>
        <p:spPr>
          <a:xfrm>
            <a:off x="7617042" y="1455313"/>
            <a:ext cx="1020931" cy="1838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B7F003B-8C9E-46E9-AFAD-025FEC32BA41}"/>
              </a:ext>
            </a:extLst>
          </p:cNvPr>
          <p:cNvCxnSpPr>
            <a:cxnSpLocks/>
          </p:cNvCxnSpPr>
          <p:nvPr/>
        </p:nvCxnSpPr>
        <p:spPr>
          <a:xfrm>
            <a:off x="6995604" y="2503502"/>
            <a:ext cx="130501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3F639C29-41A0-414A-B7A6-F84F59FEAB72}"/>
              </a:ext>
            </a:extLst>
          </p:cNvPr>
          <p:cNvCxnSpPr>
            <a:cxnSpLocks/>
          </p:cNvCxnSpPr>
          <p:nvPr/>
        </p:nvCxnSpPr>
        <p:spPr>
          <a:xfrm>
            <a:off x="6316462" y="4802818"/>
            <a:ext cx="67914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0A256F29-F1AA-4FAB-B4C1-28A1D29B6F4D}"/>
              </a:ext>
            </a:extLst>
          </p:cNvPr>
          <p:cNvCxnSpPr>
            <a:cxnSpLocks/>
          </p:cNvCxnSpPr>
          <p:nvPr/>
        </p:nvCxnSpPr>
        <p:spPr>
          <a:xfrm>
            <a:off x="6485139" y="5832627"/>
            <a:ext cx="140711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4706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536A8A1-E4CD-45CB-80D9-65C149C417CE}"/>
              </a:ext>
            </a:extLst>
          </p:cNvPr>
          <p:cNvGrpSpPr/>
          <p:nvPr/>
        </p:nvGrpSpPr>
        <p:grpSpPr>
          <a:xfrm>
            <a:off x="333490" y="484321"/>
            <a:ext cx="11525021" cy="1282700"/>
            <a:chOff x="294783" y="915918"/>
            <a:chExt cx="11553604" cy="12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71B814C3-FBDE-4AE9-BD6F-3C20F10DBC2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xmlns="" id="{606E268F-9933-40F7-88E1-23878804EBD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  <a:buFont typeface="Arial"/>
                  <a:buNone/>
                </a:pPr>
                <a:endParaRPr sz="3990" ker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xmlns="" id="{CF2BA5FF-4CF2-4856-8A9C-D2EF49BA2F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 ker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E1F93E1-ABA7-4B67-9C2D-C0CD53407DC6}"/>
                </a:ext>
              </a:extLst>
            </p:cNvPr>
            <p:cNvSpPr txBox="1"/>
            <p:nvPr/>
          </p:nvSpPr>
          <p:spPr>
            <a:xfrm>
              <a:off x="1047742" y="998494"/>
              <a:ext cx="10800645" cy="120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en-US" sz="3600" kern="0">
                  <a:solidFill>
                    <a:srgbClr val="0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Dựa vào nội dung bài vè và hiểu biết của em, giới thiệu về một loài chim.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2D18510-FD28-4DA7-A02E-E4ECCDCABD5D}"/>
              </a:ext>
            </a:extLst>
          </p:cNvPr>
          <p:cNvSpPr txBox="1"/>
          <p:nvPr/>
        </p:nvSpPr>
        <p:spPr>
          <a:xfrm>
            <a:off x="1084586" y="1895417"/>
            <a:ext cx="10773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M: </a:t>
            </a:r>
            <a:r>
              <a:rPr lang="en-US" sz="36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- </a:t>
            </a:r>
            <a:r>
              <a:rPr lang="en-US" sz="36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Tên</a:t>
            </a:r>
            <a:r>
              <a:rPr lang="en-US" sz="36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loài</a:t>
            </a:r>
            <a:r>
              <a:rPr lang="en-US" sz="36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lang="en-US" sz="36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 </a:t>
            </a:r>
            <a:r>
              <a:rPr lang="en-US" sz="36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sáo</a:t>
            </a:r>
            <a:r>
              <a:rPr lang="en-US" sz="36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- </a:t>
            </a:r>
            <a:r>
              <a:rPr lang="en-US" sz="36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Đặc</a:t>
            </a:r>
            <a:r>
              <a:rPr lang="en-US" sz="36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điểm</a:t>
            </a:r>
            <a:r>
              <a:rPr lang="en-US" sz="36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 </a:t>
            </a:r>
            <a:r>
              <a:rPr lang="en-US" sz="36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vừa</a:t>
            </a:r>
            <a:r>
              <a:rPr lang="en-US" sz="36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đi</a:t>
            </a:r>
            <a:r>
              <a:rPr lang="en-US" sz="36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vừa</a:t>
            </a:r>
            <a:r>
              <a:rPr lang="en-US" sz="36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nhảy</a:t>
            </a:r>
            <a:r>
              <a:rPr lang="en-US" sz="36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hót</a:t>
            </a:r>
            <a:r>
              <a:rPr lang="en-US" sz="3600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25560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75307D-F350-424E-8122-617E1910BA1F}"/>
              </a:ext>
            </a:extLst>
          </p:cNvPr>
          <p:cNvSpPr txBox="1"/>
          <p:nvPr/>
        </p:nvSpPr>
        <p:spPr>
          <a:xfrm>
            <a:off x="3567525" y="518294"/>
            <a:ext cx="83042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A3057B5-2E46-46BC-B7D8-804ADFEF554F}"/>
              </a:ext>
            </a:extLst>
          </p:cNvPr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F641A96-013B-4BBA-8735-DEDE696950AA}"/>
              </a:ext>
            </a:extLst>
          </p:cNvPr>
          <p:cNvSpPr/>
          <p:nvPr/>
        </p:nvSpPr>
        <p:spPr>
          <a:xfrm>
            <a:off x="4535840" y="138824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E2C63C2-BB2E-4F7B-9B40-B63AA6B0F246}"/>
              </a:ext>
            </a:extLst>
          </p:cNvPr>
          <p:cNvSpPr/>
          <p:nvPr/>
        </p:nvSpPr>
        <p:spPr>
          <a:xfrm>
            <a:off x="4688081" y="1982254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AEE566B-F253-4A49-B0FF-183FCD7C0DE4}"/>
              </a:ext>
            </a:extLst>
          </p:cNvPr>
          <p:cNvSpPr/>
          <p:nvPr/>
        </p:nvSpPr>
        <p:spPr>
          <a:xfrm>
            <a:off x="4488720" y="266343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46F3912-AC7B-4C68-B759-4CA6541D19A9}"/>
              </a:ext>
            </a:extLst>
          </p:cNvPr>
          <p:cNvSpPr/>
          <p:nvPr/>
        </p:nvSpPr>
        <p:spPr>
          <a:xfrm>
            <a:off x="4260166" y="332283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5AF0172-854F-4DCC-815D-E06104C2AEE8}"/>
              </a:ext>
            </a:extLst>
          </p:cNvPr>
          <p:cNvSpPr/>
          <p:nvPr/>
        </p:nvSpPr>
        <p:spPr>
          <a:xfrm>
            <a:off x="4488721" y="3936319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307F31D-07F7-44EA-8204-95E2B7A74134}"/>
              </a:ext>
            </a:extLst>
          </p:cNvPr>
          <p:cNvSpPr/>
          <p:nvPr/>
        </p:nvSpPr>
        <p:spPr>
          <a:xfrm>
            <a:off x="4260166" y="459465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B0A1392-4047-4EE0-9C09-784EEC63B651}"/>
              </a:ext>
            </a:extLst>
          </p:cNvPr>
          <p:cNvSpPr/>
          <p:nvPr/>
        </p:nvSpPr>
        <p:spPr>
          <a:xfrm>
            <a:off x="4535840" y="521046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0BC810C-608C-48EB-BBD8-82B9F19AD2E3}"/>
              </a:ext>
            </a:extLst>
          </p:cNvPr>
          <p:cNvSpPr/>
          <p:nvPr/>
        </p:nvSpPr>
        <p:spPr>
          <a:xfrm>
            <a:off x="4260166" y="584551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864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75307D-F350-424E-8122-617E1910BA1F}"/>
              </a:ext>
            </a:extLst>
          </p:cNvPr>
          <p:cNvSpPr txBox="1"/>
          <p:nvPr/>
        </p:nvSpPr>
        <p:spPr>
          <a:xfrm>
            <a:off x="3567525" y="518294"/>
            <a:ext cx="83042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A3057B5-2E46-46BC-B7D8-804ADFEF554F}"/>
              </a:ext>
            </a:extLst>
          </p:cNvPr>
          <p:cNvSpPr/>
          <p:nvPr/>
        </p:nvSpPr>
        <p:spPr>
          <a:xfrm>
            <a:off x="3735441" y="1168793"/>
            <a:ext cx="5216921" cy="5174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F641A96-013B-4BBA-8735-DEDE696950AA}"/>
              </a:ext>
            </a:extLst>
          </p:cNvPr>
          <p:cNvSpPr/>
          <p:nvPr/>
        </p:nvSpPr>
        <p:spPr>
          <a:xfrm>
            <a:off x="3300107" y="1366439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E2C63C2-BB2E-4F7B-9B40-B63AA6B0F246}"/>
              </a:ext>
            </a:extLst>
          </p:cNvPr>
          <p:cNvSpPr/>
          <p:nvPr/>
        </p:nvSpPr>
        <p:spPr>
          <a:xfrm>
            <a:off x="3437944" y="2016938"/>
            <a:ext cx="1920117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AEE566B-F253-4A49-B0FF-183FCD7C0DE4}"/>
              </a:ext>
            </a:extLst>
          </p:cNvPr>
          <p:cNvSpPr/>
          <p:nvPr/>
        </p:nvSpPr>
        <p:spPr>
          <a:xfrm>
            <a:off x="3162269" y="2707015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46F3912-AC7B-4C68-B759-4CA6541D19A9}"/>
              </a:ext>
            </a:extLst>
          </p:cNvPr>
          <p:cNvSpPr/>
          <p:nvPr/>
        </p:nvSpPr>
        <p:spPr>
          <a:xfrm>
            <a:off x="3162268" y="328582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5AF0172-854F-4DCC-815D-E06104C2AEE8}"/>
              </a:ext>
            </a:extLst>
          </p:cNvPr>
          <p:cNvSpPr/>
          <p:nvPr/>
        </p:nvSpPr>
        <p:spPr>
          <a:xfrm>
            <a:off x="2766453" y="3920872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307F31D-07F7-44EA-8204-95E2B7A74134}"/>
              </a:ext>
            </a:extLst>
          </p:cNvPr>
          <p:cNvSpPr/>
          <p:nvPr/>
        </p:nvSpPr>
        <p:spPr>
          <a:xfrm>
            <a:off x="3162267" y="4520388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B0A1392-4047-4EE0-9C09-784EEC63B651}"/>
              </a:ext>
            </a:extLst>
          </p:cNvPr>
          <p:cNvSpPr/>
          <p:nvPr/>
        </p:nvSpPr>
        <p:spPr>
          <a:xfrm>
            <a:off x="3300106" y="5230390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0BC810C-608C-48EB-BBD8-82B9F19AD2E3}"/>
              </a:ext>
            </a:extLst>
          </p:cNvPr>
          <p:cNvSpPr/>
          <p:nvPr/>
        </p:nvSpPr>
        <p:spPr>
          <a:xfrm>
            <a:off x="2637545" y="5883737"/>
            <a:ext cx="2195791" cy="39636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453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21810"/>
            <a:ext cx="5958908" cy="7021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6071" y="1254651"/>
            <a:ext cx="2799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00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405393-1CC8-4F97-896A-54C7A849B4E3}"/>
              </a:ext>
            </a:extLst>
          </p:cNvPr>
          <p:cNvGrpSpPr/>
          <p:nvPr/>
        </p:nvGrpSpPr>
        <p:grpSpPr>
          <a:xfrm>
            <a:off x="1127620" y="160880"/>
            <a:ext cx="10115783" cy="1265694"/>
            <a:chOff x="292250" y="915918"/>
            <a:chExt cx="10140870" cy="12688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95847717-79EC-4852-B18E-38B63DCB1879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xmlns="" id="{A6ACC0D4-DD4D-4C11-B899-9B06549F732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xmlns="" id="{72B0F313-DCD2-49F7-B1BF-07A25AC9A1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 ker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2982427-0955-4ACA-9120-B42B1FAD046E}"/>
                </a:ext>
              </a:extLst>
            </p:cNvPr>
            <p:cNvSpPr txBox="1"/>
            <p:nvPr/>
          </p:nvSpPr>
          <p:spPr>
            <a:xfrm>
              <a:off x="995274" y="984274"/>
              <a:ext cx="9437846" cy="1200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en-US" sz="3591" kern="0">
                  <a:solidFill>
                    <a:srgbClr val="0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Tìm những từ ngữ chỉ người được dùng để gọi các loài chim dưới đây.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CF7EF9E-F43C-4EC3-8076-DABFD28B04B6}"/>
              </a:ext>
            </a:extLst>
          </p:cNvPr>
          <p:cNvGrpSpPr/>
          <p:nvPr/>
        </p:nvGrpSpPr>
        <p:grpSpPr>
          <a:xfrm>
            <a:off x="106215" y="138969"/>
            <a:ext cx="1021405" cy="924806"/>
            <a:chOff x="382486" y="1419041"/>
            <a:chExt cx="1023938" cy="9271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23B89C5D-4D8D-4A21-9B99-832978504E69}"/>
                </a:ext>
              </a:extLst>
            </p:cNvPr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397" kern="0">
                <a:solidFill>
                  <a:srgbClr val="C7E3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D2DAC7DE-96D1-4474-BCDD-E9567A8E3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xmlns="" id="{F1F641FE-EBAB-469B-9875-0944B508BF29}"/>
              </a:ext>
            </a:extLst>
          </p:cNvPr>
          <p:cNvSpPr/>
          <p:nvPr/>
        </p:nvSpPr>
        <p:spPr>
          <a:xfrm>
            <a:off x="2439422" y="2170533"/>
            <a:ext cx="3171473" cy="899705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1919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 cú mèo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xmlns="" id="{8858CCC1-5062-464B-9A4A-5DE07E8DDB13}"/>
              </a:ext>
            </a:extLst>
          </p:cNvPr>
          <p:cNvSpPr/>
          <p:nvPr/>
        </p:nvSpPr>
        <p:spPr>
          <a:xfrm>
            <a:off x="7388674" y="2170532"/>
            <a:ext cx="3171473" cy="899705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1919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sáo xinh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xmlns="" id="{0A67A9DC-6745-48EE-960B-45C1D0641E1D}"/>
              </a:ext>
            </a:extLst>
          </p:cNvPr>
          <p:cNvSpPr/>
          <p:nvPr/>
        </p:nvSpPr>
        <p:spPr>
          <a:xfrm>
            <a:off x="2439422" y="3814195"/>
            <a:ext cx="3171473" cy="899705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1919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cậu chìa vôi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xmlns="" id="{3CE155C1-152B-4384-8351-C258D2071C34}"/>
              </a:ext>
            </a:extLst>
          </p:cNvPr>
          <p:cNvSpPr/>
          <p:nvPr/>
        </p:nvSpPr>
        <p:spPr>
          <a:xfrm>
            <a:off x="7388674" y="3814194"/>
            <a:ext cx="3171473" cy="899705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>
                <a:solidFill>
                  <a:srgbClr val="1919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 tu hú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239150A-4039-4938-9D87-E9EB3A78166B}"/>
              </a:ext>
            </a:extLst>
          </p:cNvPr>
          <p:cNvSpPr/>
          <p:nvPr/>
        </p:nvSpPr>
        <p:spPr>
          <a:xfrm>
            <a:off x="2794577" y="2276983"/>
            <a:ext cx="916754" cy="716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4" kern="0">
              <a:solidFill>
                <a:srgbClr val="C7E3E1"/>
              </a:solidFill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ED89EC1-C595-4331-AE23-92E13EA36D7A}"/>
              </a:ext>
            </a:extLst>
          </p:cNvPr>
          <p:cNvSpPr/>
          <p:nvPr/>
        </p:nvSpPr>
        <p:spPr>
          <a:xfrm>
            <a:off x="7665581" y="2327830"/>
            <a:ext cx="833413" cy="716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4" kern="0">
              <a:solidFill>
                <a:srgbClr val="C7E3E1"/>
              </a:solidFill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17B3D64-1ED5-4B9E-AD0B-D41CCC64E284}"/>
              </a:ext>
            </a:extLst>
          </p:cNvPr>
          <p:cNvSpPr/>
          <p:nvPr/>
        </p:nvSpPr>
        <p:spPr>
          <a:xfrm>
            <a:off x="2836248" y="3905655"/>
            <a:ext cx="833413" cy="716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4" kern="0">
              <a:solidFill>
                <a:srgbClr val="C7E3E1"/>
              </a:solidFill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12504EE-1B06-4177-819E-05544A21E241}"/>
              </a:ext>
            </a:extLst>
          </p:cNvPr>
          <p:cNvSpPr/>
          <p:nvPr/>
        </p:nvSpPr>
        <p:spPr>
          <a:xfrm>
            <a:off x="8139422" y="3998851"/>
            <a:ext cx="626155" cy="592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4" kern="0">
              <a:solidFill>
                <a:srgbClr val="C7E3E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94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405393-1CC8-4F97-896A-54C7A849B4E3}"/>
              </a:ext>
            </a:extLst>
          </p:cNvPr>
          <p:cNvGrpSpPr/>
          <p:nvPr/>
        </p:nvGrpSpPr>
        <p:grpSpPr>
          <a:xfrm>
            <a:off x="1127620" y="160880"/>
            <a:ext cx="10115783" cy="729710"/>
            <a:chOff x="292250" y="915918"/>
            <a:chExt cx="10140870" cy="7315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95847717-79EC-4852-B18E-38B63DCB1879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xmlns="" id="{A6ACC0D4-DD4D-4C11-B899-9B06549F732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  <a:buFont typeface="Arial"/>
                  <a:buNone/>
                </a:pPr>
                <a:endParaRPr sz="1397" ker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xmlns="" id="{72B0F313-DCD2-49F7-B1BF-07A25AC9A1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 kern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2982427-0955-4ACA-9120-B42B1FAD046E}"/>
                </a:ext>
              </a:extLst>
            </p:cNvPr>
            <p:cNvSpPr txBox="1"/>
            <p:nvPr/>
          </p:nvSpPr>
          <p:spPr>
            <a:xfrm>
              <a:off x="995274" y="984274"/>
              <a:ext cx="9437846" cy="646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  <a:buFont typeface="Arial"/>
                <a:buNone/>
              </a:pPr>
              <a:r>
                <a:rPr lang="en-US" sz="3591" kern="0">
                  <a:solidFill>
                    <a:srgbClr val="0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Đặt câu với từ ngữ ở bài tập trên.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CF7EF9E-F43C-4EC3-8076-DABFD28B04B6}"/>
              </a:ext>
            </a:extLst>
          </p:cNvPr>
          <p:cNvGrpSpPr/>
          <p:nvPr/>
        </p:nvGrpSpPr>
        <p:grpSpPr>
          <a:xfrm>
            <a:off x="106215" y="138969"/>
            <a:ext cx="1021405" cy="924806"/>
            <a:chOff x="382486" y="1419041"/>
            <a:chExt cx="1023938" cy="9271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23B89C5D-4D8D-4A21-9B99-832978504E69}"/>
                </a:ext>
              </a:extLst>
            </p:cNvPr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397" kern="0">
                <a:solidFill>
                  <a:srgbClr val="C7E3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D2DAC7DE-96D1-4474-BCDD-E9567A8E3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xmlns="" id="{F1F641FE-EBAB-469B-9875-0944B508BF29}"/>
              </a:ext>
            </a:extLst>
          </p:cNvPr>
          <p:cNvSpPr/>
          <p:nvPr/>
        </p:nvSpPr>
        <p:spPr>
          <a:xfrm>
            <a:off x="275453" y="1498946"/>
            <a:ext cx="2621052" cy="817914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>
                <a:solidFill>
                  <a:srgbClr val="1919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 cú mèo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xmlns="" id="{8858CCC1-5062-464B-9A4A-5DE07E8DDB13}"/>
              </a:ext>
            </a:extLst>
          </p:cNvPr>
          <p:cNvSpPr/>
          <p:nvPr/>
        </p:nvSpPr>
        <p:spPr>
          <a:xfrm>
            <a:off x="3158612" y="1498946"/>
            <a:ext cx="2621052" cy="817914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>
                <a:solidFill>
                  <a:srgbClr val="1919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sáo xinh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xmlns="" id="{0A67A9DC-6745-48EE-960B-45C1D0641E1D}"/>
              </a:ext>
            </a:extLst>
          </p:cNvPr>
          <p:cNvSpPr/>
          <p:nvPr/>
        </p:nvSpPr>
        <p:spPr>
          <a:xfrm>
            <a:off x="6041771" y="1523239"/>
            <a:ext cx="2621052" cy="817914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>
                <a:solidFill>
                  <a:srgbClr val="1919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cậu chìa vôi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xmlns="" id="{3CE155C1-152B-4384-8351-C258D2071C34}"/>
              </a:ext>
            </a:extLst>
          </p:cNvPr>
          <p:cNvSpPr/>
          <p:nvPr/>
        </p:nvSpPr>
        <p:spPr>
          <a:xfrm>
            <a:off x="8924930" y="1537555"/>
            <a:ext cx="2621052" cy="817914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>
                <a:solidFill>
                  <a:srgbClr val="1919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 tu hú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B90C17F-2B78-428F-A0FC-634F940491A2}"/>
              </a:ext>
            </a:extLst>
          </p:cNvPr>
          <p:cNvSpPr txBox="1"/>
          <p:nvPr/>
        </p:nvSpPr>
        <p:spPr>
          <a:xfrm>
            <a:off x="965326" y="3106541"/>
            <a:ext cx="6548657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Bác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cú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mèo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đôi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mắt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rất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tinh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04BCEB6-E5D5-428F-9F7E-4551F6ECE5AD}"/>
              </a:ext>
            </a:extLst>
          </p:cNvPr>
          <p:cNvSpPr txBox="1"/>
          <p:nvPr/>
        </p:nvSpPr>
        <p:spPr>
          <a:xfrm>
            <a:off x="897845" y="5583976"/>
            <a:ext cx="6442639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Cô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tu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hú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báo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hiệu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hè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tới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5451910-9555-4432-AF72-55A8434842DD}"/>
              </a:ext>
            </a:extLst>
          </p:cNvPr>
          <p:cNvSpPr txBox="1"/>
          <p:nvPr/>
        </p:nvSpPr>
        <p:spPr>
          <a:xfrm>
            <a:off x="859308" y="3950418"/>
            <a:ext cx="6866709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sáo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xinh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nhảy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nhót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trên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cành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B07709F-A9B5-4544-AB74-88ACA49D50FE}"/>
              </a:ext>
            </a:extLst>
          </p:cNvPr>
          <p:cNvSpPr txBox="1"/>
          <p:nvPr/>
        </p:nvSpPr>
        <p:spPr>
          <a:xfrm>
            <a:off x="859308" y="4762219"/>
            <a:ext cx="6879961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-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Cậu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chìa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vôi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đôi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chân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bé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591" kern="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xíu</a:t>
            </a:r>
            <a:r>
              <a:rPr lang="en-US" sz="3591" kern="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88802" y="3152688"/>
            <a:ext cx="365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9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59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nêu</a:t>
            </a:r>
            <a:r>
              <a:rPr lang="en-US" sz="359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59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đặc</a:t>
            </a:r>
            <a:r>
              <a:rPr lang="en-US" sz="359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59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điểm</a:t>
            </a:r>
            <a:endParaRPr lang="en-US" sz="359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88802" y="3957548"/>
            <a:ext cx="365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9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59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nêu</a:t>
            </a:r>
            <a:r>
              <a:rPr lang="en-US" sz="359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590" kern="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hoạt</a:t>
            </a:r>
            <a:r>
              <a:rPr lang="en-US" sz="3590" kern="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590" kern="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động</a:t>
            </a:r>
            <a:endParaRPr lang="en-US" sz="359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88802" y="4746736"/>
            <a:ext cx="365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9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59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nêu</a:t>
            </a:r>
            <a:r>
              <a:rPr lang="en-US" sz="359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59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đặc</a:t>
            </a:r>
            <a:r>
              <a:rPr lang="en-US" sz="359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59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điểm</a:t>
            </a:r>
            <a:endParaRPr lang="en-US" sz="359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86536" y="5577356"/>
            <a:ext cx="365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59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59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nêu</a:t>
            </a:r>
            <a:r>
              <a:rPr lang="en-US" sz="359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590" kern="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hoạt</a:t>
            </a:r>
            <a:r>
              <a:rPr lang="en-US" sz="3590" kern="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590" kern="0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động</a:t>
            </a:r>
            <a:endParaRPr lang="en-US" sz="3590" kern="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732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với nhịp thơ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Một số loài chim cũng có đặc điểm, tính nết giống như con người.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7126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xmlns="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xmlns="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2E5F9E-A452-4774-AE39-043E6AD91033}"/>
              </a:ext>
            </a:extLst>
          </p:cNvPr>
          <p:cNvSpPr txBox="1"/>
          <p:nvPr/>
        </p:nvSpPr>
        <p:spPr>
          <a:xfrm>
            <a:off x="3389760" y="940380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3" y="1936283"/>
            <a:ext cx="65908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/>
              <a:t>Chuẩn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Nói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nghe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Kể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chuyện</a:t>
            </a:r>
            <a:r>
              <a:rPr lang="en-US" sz="3200" b="1" dirty="0"/>
              <a:t> </a:t>
            </a:r>
            <a:r>
              <a:rPr lang="en-US" sz="3200" b="1" dirty="0" smtClean="0"/>
              <a:t>“</a:t>
            </a:r>
            <a:r>
              <a:rPr lang="en-US" sz="3200" b="1" dirty="0" err="1" smtClean="0"/>
              <a:t>Cảm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họa</a:t>
            </a:r>
            <a:r>
              <a:rPr lang="en-US" sz="3200" b="1" dirty="0" smtClean="0"/>
              <a:t> </a:t>
            </a:r>
            <a:r>
              <a:rPr lang="en-US" sz="3200" b="1" dirty="0" smtClean="0"/>
              <a:t>mi” tr.41</a:t>
            </a:r>
            <a:endParaRPr lang="en-US" sz="3200" b="1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/>
              <a:t>Xem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chữ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hoa</a:t>
            </a:r>
            <a:r>
              <a:rPr lang="en-US" sz="3200" b="1" dirty="0" smtClean="0"/>
              <a:t> </a:t>
            </a:r>
            <a:r>
              <a:rPr lang="en-US" sz="3200" b="1" dirty="0" smtClean="0">
                <a:latin typeface="HP001 4H" panose="020B0603050302020204" pitchFamily="34" charset="0"/>
              </a:rPr>
              <a:t>U, Ư</a:t>
            </a:r>
            <a:r>
              <a:rPr lang="en-US" sz="3200" b="1" dirty="0" smtClean="0"/>
              <a:t> / tr.41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3" y="1628463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178C6AA5-DA73-4D67-BF8C-53F831F7BA9F}"/>
              </a:ext>
            </a:extLst>
          </p:cNvPr>
          <p:cNvSpPr/>
          <p:nvPr/>
        </p:nvSpPr>
        <p:spPr>
          <a:xfrm>
            <a:off x="10014012" y="226642"/>
            <a:ext cx="1945333" cy="577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chịu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ma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Con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quạ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8674" y="1112120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 gì biểu tượng hòa bình thế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gian?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5040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bồ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5072" y="448986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296506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4120" y="29199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79843" y="26453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3479" y="28457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8451" y="41848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53479" y="41428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8592" y="148020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    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  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Bé tẻo teo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             Rất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hay trèo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             Từ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cành na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             Qua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cành bưởi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             Sang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bụi chuối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9500" y="1745114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690" y="355817"/>
            <a:ext cx="10604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gõ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hăng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bọ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380616" y="45431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gõ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4384" y="30277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cụt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8" y="311864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4552" y="445444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24147" y="41142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0171" y="28724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5169" y="27714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97672" y="43364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0684" y="1252768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1250</Words>
  <Application>Microsoft Office PowerPoint</Application>
  <PresentationFormat>Widescreen</PresentationFormat>
  <Paragraphs>277</Paragraphs>
  <Slides>34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34</vt:i4>
      </vt:variant>
    </vt:vector>
  </HeadingPairs>
  <TitlesOfParts>
    <vt:vector size="66" baseType="lpstr">
      <vt:lpstr>宋体</vt:lpstr>
      <vt:lpstr>.VnBlack</vt:lpstr>
      <vt:lpstr>Arial</vt:lpstr>
      <vt:lpstr>Arial Rounded MT Bold</vt:lpstr>
      <vt:lpstr>Arial-Rounded</vt:lpstr>
      <vt:lpstr>Bungee Inline</vt:lpstr>
      <vt:lpstr>Calibri</vt:lpstr>
      <vt:lpstr>Calibri Light</vt:lpstr>
      <vt:lpstr>HP001 4H</vt:lpstr>
      <vt:lpstr>ITC Avant Garde Std Bk</vt:lpstr>
      <vt:lpstr>Kalam</vt:lpstr>
      <vt:lpstr>Montserrat</vt:lpstr>
      <vt:lpstr>Montserrat Alternates Black</vt:lpstr>
      <vt:lpstr>Patrick Hand</vt:lpstr>
      <vt:lpstr>Scope One</vt:lpstr>
      <vt:lpstr>Times New Roman</vt:lpstr>
      <vt:lpstr>UTM Avo</vt:lpstr>
      <vt:lpstr>UTM Cookies</vt:lpstr>
      <vt:lpstr>Wingdings</vt:lpstr>
      <vt:lpstr>字魂17号-萌趣果冻体</vt:lpstr>
      <vt:lpstr>思源黑体 CN Bold</vt:lpstr>
      <vt:lpstr>等线</vt:lpstr>
      <vt:lpstr>1_Office Theme</vt:lpstr>
      <vt:lpstr>1_Office 主题</vt:lpstr>
      <vt:lpstr>Office 主题​​</vt:lpstr>
      <vt:lpstr>Office Theme</vt:lpstr>
      <vt:lpstr>Doodle Sketchbook by Slidesgo</vt:lpstr>
      <vt:lpstr>Kawaii Doodles Newsletter by Slidesgo</vt:lpstr>
      <vt:lpstr>1_Kawaii Doodles Newsletter by Slidesgo</vt:lpstr>
      <vt:lpstr>2_Kawaii Doodles Newsletter by Slidesgo</vt:lpstr>
      <vt:lpstr>3_Kawaii Doodles Newsletter by Slidesgo</vt:lpstr>
      <vt:lpstr>4_Kawaii Doodles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ThaoPC</cp:lastModifiedBy>
  <cp:revision>43</cp:revision>
  <dcterms:created xsi:type="dcterms:W3CDTF">2021-07-31T04:40:44Z</dcterms:created>
  <dcterms:modified xsi:type="dcterms:W3CDTF">2022-02-19T13:34:04Z</dcterms:modified>
</cp:coreProperties>
</file>