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4"/>
  </p:notesMasterIdLst>
  <p:sldIdLst>
    <p:sldId id="299" r:id="rId3"/>
    <p:sldId id="256" r:id="rId4"/>
    <p:sldId id="295" r:id="rId5"/>
    <p:sldId id="296" r:id="rId6"/>
    <p:sldId id="283" r:id="rId7"/>
    <p:sldId id="284" r:id="rId8"/>
    <p:sldId id="285" r:id="rId9"/>
    <p:sldId id="298" r:id="rId10"/>
    <p:sldId id="286" r:id="rId11"/>
    <p:sldId id="294" r:id="rId12"/>
    <p:sldId id="29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4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493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4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085359-6DBC-4A50-AEAB-BE22DC3C3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B955F6-82CB-4FF5-8BFA-1AAF791D2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820526-4A64-46F8-8EFF-3ED24759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ED80FB-EFFF-4A69-A23C-8806E67E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74708F-5350-4560-A37B-6A4C0730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9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94F7A-F5DD-435D-863C-4F319CFE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D9A8E-06A5-4AB0-8D37-FB9126EC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418005-D5BE-43B9-9A00-42AE3043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9105BE-E63C-47BE-B0CC-494C7CA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EAE920-994B-475C-BD26-ADC1B594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1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705EB-DFD3-4451-9305-D3C06A01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948FBD-5772-4161-AE30-C2CC6E3EA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C9177D-2DF7-4A15-A1CD-30256953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B432B1-C7E9-45E4-AA9E-7243467D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1EAF4-7DD2-45F4-A8C3-6791BA16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93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BFC8C8-915F-41B8-97CD-EDC5A087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B2D5B8-66C6-4A7F-AC26-6EC2EACE9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E67803-B3C2-4F29-814C-59105859A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267929-5064-4BE3-AAB4-975CFAFF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82546C-383C-42F5-AA83-1080D46B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5EEC23-7AC1-465B-AD3D-7A617E72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25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EAC1D-92DF-4AAA-B064-495E20C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C4AB9D-AFC9-44CF-8EF2-6C55478B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7A28A3-C372-46C7-864E-FA33D24A1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762928-245E-4D68-9685-0CE30E1B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31DD31-F26A-4FC3-BBB8-DEBBD883C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F50505A-E56E-454B-ADD4-3163BDE9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4290B8-4F8A-4EBC-AA36-17698D2B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51F2A4-D6E6-4F03-A4F4-66418586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64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D4517-A797-4E2E-B291-40F4190A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D4B6A6-2128-4321-8BE0-6659F594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FF6AA7-C286-4865-A135-326A1B9C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60570B-8458-490F-A604-37AF5FF6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8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EA4C5F-6F28-4ABF-8D04-F0E96E4B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A01178-70D1-4733-BF13-F0984EC2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BC57FB-E547-4598-8AFB-31D8466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BA658-1577-486D-870E-4CF86DC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BE05EB-9D5A-4A28-9849-85C243A5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114F0E-2554-464F-BA66-6F80A333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9B535CC-C1CE-4313-8AA3-90100765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952AB6-C46F-4250-98C0-39EAD9F6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2C2BF3-91FF-4902-9560-D0B0A54E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14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038FB-1CAB-4669-9A29-60460BC2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F536AE-EADB-4434-90EC-690ED597A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7C138D-4E5E-462C-AC41-8D4BA9305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C742F6-D001-42CA-92A9-AAFE0D22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722F35-C7BF-498D-BEE2-244EC8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4B5339-5B9C-4CA5-BAD6-DBA8A381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5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C8BDDB-EC87-4E06-8CFC-01FAFF1B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9C666A-7D2A-4377-BC4D-0AF94C878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BC201-24BA-4281-BEED-A05457A7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FB36B-584D-48A5-8F7B-ADF0ECB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B5981B-86E9-4A2D-A4B3-80069D9C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28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6B05A4-F9C3-4397-97F7-3E72F87D8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88EFAF-C259-42DE-AD65-3B2CFCE1D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7F769E-B8CD-438C-BC84-DC804FF0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580263-9023-4D9A-92EA-902F91B2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6B7239-57F8-477F-9C3A-8168A07E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E7DABD-01D2-48DC-9A14-1FA4F51A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9419C6-EF18-4854-A23E-43738D30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8138E3-C5BD-4817-A0B7-0CE220D4C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972F-E48B-4BC2-8686-094149A346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235FA3-0E4D-4025-8F4D-AFAA099ED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5B817-EA2F-4C0D-9B37-CA6780C92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8485-3A53-431E-B3FA-7700C03E61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10.png"/><Relationship Id="rId7" Type="http://schemas.microsoft.com/office/2007/relationships/hdphoto" Target="../media/hdphoto6.wdp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3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230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8.wdp"/><Relationship Id="rId24" Type="http://schemas.microsoft.com/office/2007/relationships/hdphoto" Target="../media/hdphoto10.wdp"/><Relationship Id="rId5" Type="http://schemas.microsoft.com/office/2007/relationships/hdphoto" Target="../media/hdphoto5.wdp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image" Target="../media/image36.png"/><Relationship Id="rId10" Type="http://schemas.openxmlformats.org/officeDocument/2006/relationships/image" Target="../media/image24.png"/><Relationship Id="rId19" Type="http://schemas.microsoft.com/office/2007/relationships/hdphoto" Target="../media/hdphoto9.wdp"/><Relationship Id="rId4" Type="http://schemas.openxmlformats.org/officeDocument/2006/relationships/image" Target="../media/image21.png"/><Relationship Id="rId9" Type="http://schemas.microsoft.com/office/2007/relationships/hdphoto" Target="../media/hdphoto7.wdp"/><Relationship Id="rId14" Type="http://schemas.openxmlformats.org/officeDocument/2006/relationships/image" Target="../media/image27.png"/><Relationship Id="rId22" Type="http://schemas.microsoft.com/office/2007/relationships/hdphoto" Target="../media/hdphoto1.wdp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8" y="2347415"/>
            <a:ext cx="1052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dùng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nhé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!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275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=""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=""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93" y="2552131"/>
            <a:ext cx="7162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Hẹn gặp lại các con!</a:t>
            </a:r>
            <a:endParaRPr lang="vi-VN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744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76173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 smtClean="0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ba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ngàyth</a:t>
            </a:r>
            <a:r>
              <a:rPr lang="en-US" sz="3047" b="1" dirty="0" smtClean="0">
                <a:latin typeface="HP001 4 hàng" pitchFamily="34" charset="0"/>
              </a:rPr>
              <a:t> 25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125" y="1684419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000" y="221836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Bảng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5  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12)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9053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519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=""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=""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=""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=""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=""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=""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=""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=""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=""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03178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03178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vi-VN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1" y="2490757"/>
            <a:ext cx="383932" cy="4435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8">
                <a:extLst>
                  <a:ext uri="{FF2B5EF4-FFF2-40B4-BE49-F238E27FC236}">
                    <a16:creationId xmlns="" xmlns:a16="http://schemas.microsoft.com/office/drawing/2014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105648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="" xmlns:a16="http://schemas.microsoft.com/office/drawing/2014/main" val="1880012416"/>
                        </a:ext>
                      </a:extLst>
                    </a:gridCol>
                  </a:tblGrid>
                  <a:tr h="466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</a:t>
                          </a:r>
                          <a:r>
                            <a:rPr lang="vi-VN" sz="2800" b="1" dirty="0" smtClean="0"/>
                            <a:t>5</a:t>
                          </a:r>
                          <a:endParaRPr lang="vi-VN" sz="28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9694407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/>
                            <a:t>    </a:t>
                          </a:r>
                          <a:r>
                            <a:rPr lang="vi-VN" sz="3200" dirty="0" smtClean="0"/>
                            <a:t>5</a:t>
                          </a:r>
                          <a:r>
                            <a:rPr lang="vi-VN" sz="3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/>
                            <a:t> 1    =  </a:t>
                          </a:r>
                          <a:r>
                            <a:rPr lang="vi-VN" sz="3200" dirty="0" smtClean="0"/>
                            <a:t>5</a:t>
                          </a:r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986537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15485868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5658476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96525265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0508429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28410800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 </a:t>
                          </a:r>
                          <a: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98177519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41001392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10955094"/>
                      </a:ext>
                    </a:extLst>
                  </a:tr>
                  <a:tr h="5512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vi-VN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665EE2-425D-4D50-9FD6-11366FC131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105648"/>
                  </p:ext>
                </p:extLst>
              </p:nvPr>
            </p:nvGraphicFramePr>
            <p:xfrm>
              <a:off x="1202747" y="274320"/>
              <a:ext cx="3660800" cy="630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60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Bảng nhân </a:t>
                          </a:r>
                          <a:r>
                            <a:rPr lang="vi-VN" sz="2800" b="1" dirty="0" smtClean="0"/>
                            <a:t>5</a:t>
                          </a:r>
                          <a:endParaRPr lang="vi-VN" sz="28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100000" r="-832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200000" r="-832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300000" r="-832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400000" r="-832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500000" r="-832" b="-5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600000" r="-832" b="-4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700000" r="-832" b="-3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800000" r="-832" b="-2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900000" r="-832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99" t="-1000000" r="-83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A55F1547-48B9-4AD1-BE7C-1A9D3B738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09" y="3235640"/>
            <a:ext cx="3660800" cy="395366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86AF192-179E-4927-935C-ABDE529A4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40" y="643617"/>
            <a:ext cx="1535651" cy="1658503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A73DD179-2CE6-4543-A436-3C75ACBDC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60" y="519864"/>
            <a:ext cx="1535651" cy="165850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037F7E9F-F84B-4319-8CF8-3C78B0C675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36" y="2388253"/>
            <a:ext cx="1535651" cy="165850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40FDD1D-74A7-4739-8EDD-8B05EE725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40" y="3535027"/>
            <a:ext cx="1535651" cy="165850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E3CC8C3-835B-4199-A4B3-908F3D1E9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12" y="4779214"/>
            <a:ext cx="1535651" cy="165850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15C4FE59-5DA4-4FC1-ABA7-5B2D53CED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10000" r="90200">
                        <a14:foregroundMark x1="13362" y1="19738" x2="13100" y2="19907"/>
                        <a14:foregroundMark x1="13100" y1="19907" x2="13100" y2="20093"/>
                        <a14:foregroundMark x1="68700" y1="62685" x2="69700" y2="75278"/>
                        <a14:foregroundMark x1="78500" y1="59907" x2="87300" y2="87037"/>
                        <a14:foregroundMark x1="63800" y1="67130" x2="79500" y2="79815"/>
                        <a14:foregroundMark x1="71600" y1="62685" x2="83400" y2="85278"/>
                        <a14:foregroundMark x1="64800" y1="64444" x2="71600" y2="80741"/>
                        <a14:foregroundMark x1="61900" y1="68981" x2="63800" y2="83426"/>
                        <a14:foregroundMark x1="80400" y1="63519" x2="86300" y2="77130"/>
                        <a14:foregroundMark x1="63800" y1="81667" x2="77500" y2="84352"/>
                        <a14:foregroundMark x1="76500" y1="60833" x2="86300" y2="68056"/>
                        <a14:foregroundMark x1="63800" y1="76204" x2="69700" y2="79815"/>
                        <a14:foregroundMark x1="77500" y1="83426" x2="85300" y2="65370"/>
                        <a14:foregroundMark x1="81400" y1="59074" x2="89200" y2="66296"/>
                        <a14:foregroundMark x1="68700" y1="52685" x2="75500" y2="54537"/>
                        <a14:foregroundMark x1="87300" y1="61759" x2="90200" y2="78056"/>
                        <a14:foregroundMark x1="77500" y1="86111" x2="63800" y2="81667"/>
                        <a14:foregroundMark x1="61900" y1="78889" x2="79500" y2="82500"/>
                        <a14:foregroundMark x1="74600" y1="83426" x2="83400" y2="83426"/>
                        <a14:foregroundMark x1="67800" y1="53889" x2="66500" y2="54167"/>
                        <a14:foregroundMark x1="66200" y1="53889" x2="73300" y2="62870"/>
                        <a14:foregroundMark x1="73300" y1="62870" x2="75900" y2="53889"/>
                        <a14:foregroundMark x1="70800" y1="53889" x2="70200" y2="54815"/>
                        <a14:foregroundMark x1="67200" y1="53889" x2="78200" y2="57130"/>
                        <a14:foregroundMark x1="78200" y1="57130" x2="78900" y2="61944"/>
                        <a14:backgroundMark x1="63864" y1="69249" x2="63742" y2="69961"/>
                        <a14:backgroundMark x1="64800" y1="63796" x2="64682" y2="64485"/>
                        <a14:backgroundMark x1="82706" y1="80332" x2="83298" y2="80174"/>
                        <a14:backgroundMark x1="85772" y1="71684" x2="86701" y2="68084"/>
                        <a14:backgroundMark x1="85337" y1="65144" x2="84877" y2="64505"/>
                        <a14:backgroundMark x1="85670" y1="65606" x2="85371" y2="65190"/>
                        <a14:backgroundMark x1="80615" y1="59645" x2="80245" y2="59436"/>
                        <a14:backgroundMark x1="65612" y1="55806" x2="62200" y2="55833"/>
                        <a14:backgroundMark x1="62200" y1="55833" x2="54500" y2="65185"/>
                        <a14:backgroundMark x1="54500" y1="65185" x2="54600" y2="67037"/>
                        <a14:backgroundMark x1="11100" y1="10278" x2="33400" y2="34630"/>
                        <a14:backgroundMark x1="33400" y1="34630" x2="28700" y2="19259"/>
                        <a14:backgroundMark x1="26700" y1="15648" x2="33600" y2="17500"/>
                        <a14:backgroundMark x1="23800" y1="14722" x2="24800" y2="34630"/>
                        <a14:backgroundMark x1="37500" y1="16574" x2="17200" y2="41481"/>
                        <a14:backgroundMark x1="17200" y1="41481" x2="20900" y2="40926"/>
                        <a14:backgroundMark x1="24800" y1="21944" x2="20900" y2="31019"/>
                        <a14:backgroundMark x1="22800" y1="11111" x2="15000" y2="29167"/>
                        <a14:backgroundMark x1="18900" y1="12963" x2="9200" y2="31019"/>
                        <a14:backgroundMark x1="36500" y1="13889" x2="27700" y2="11111"/>
                        <a14:backgroundMark x1="27900" y1="10741" x2="27900" y2="15926"/>
                        <a14:backgroundMark x1="17900" y1="17963" x2="54100" y2="15463"/>
                        <a14:backgroundMark x1="54100" y1="15463" x2="34600" y2="12778"/>
                        <a14:backgroundMark x1="14800" y1="6389" x2="29900" y2="11759"/>
                        <a14:backgroundMark x1="29900" y1="11759" x2="17800" y2="7315"/>
                        <a14:backgroundMark x1="17800" y1="7315" x2="26900" y2="15093"/>
                        <a14:backgroundMark x1="18200" y1="10370" x2="29600" y2="10833"/>
                        <a14:backgroundMark x1="29600" y1="10833" x2="23900" y2="1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05" y="5154933"/>
            <a:ext cx="1535651" cy="165850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="" xmlns:a16="http://schemas.microsoft.com/office/drawing/2014/main" id="{3CB25A99-34F5-47D7-A6B2-16915073E89C}"/>
              </a:ext>
            </a:extLst>
          </p:cNvPr>
          <p:cNvSpPr/>
          <p:nvPr/>
        </p:nvSpPr>
        <p:spPr>
          <a:xfrm>
            <a:off x="7929798" y="1349115"/>
            <a:ext cx="3897442" cy="1822466"/>
          </a:xfrm>
          <a:prstGeom prst="wedgeEllipseCallout">
            <a:avLst>
              <a:gd name="adj1" fmla="val -12947"/>
              <a:gd name="adj2" fmla="val 74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HỌC BẢNG NHÂN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NHÉ!</a:t>
            </a: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7A70EF36-D95A-4BE1-B1E6-512070C0E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48" b="90000" l="10000" r="90000">
                        <a14:foregroundMark x1="21000" y1="18148" x2="23300" y2="31111"/>
                        <a14:foregroundMark x1="18300" y1="8148" x2="24700" y2="11574"/>
                        <a14:foregroundMark x1="19700" y1="15648" x2="13100" y2="19907"/>
                        <a14:foregroundMark x1="13100" y1="19907" x2="13100" y2="20093"/>
                        <a14:backgroundMark x1="64800" y1="63796" x2="63100" y2="73704"/>
                        <a14:backgroundMark x1="63100" y1="73704" x2="66100" y2="80093"/>
                        <a14:backgroundMark x1="66100" y1="80093" x2="75300" y2="82315"/>
                        <a14:backgroundMark x1="75300" y1="82315" x2="83600" y2="80093"/>
                        <a14:backgroundMark x1="83600" y1="80093" x2="86900" y2="67315"/>
                        <a14:backgroundMark x1="86900" y1="67315" x2="81900" y2="60370"/>
                        <a14:backgroundMark x1="81900" y1="60370" x2="73700" y2="55741"/>
                        <a14:backgroundMark x1="73700" y1="55741" x2="62200" y2="55833"/>
                        <a14:backgroundMark x1="62200" y1="55833" x2="54500" y2="65185"/>
                        <a14:backgroundMark x1="54500" y1="65185" x2="54600" y2="6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86" y="4127175"/>
            <a:ext cx="1535651" cy="16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422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HP001 4 hàng</vt:lpstr>
      <vt:lpstr>Times New Roman</vt:lpstr>
      <vt:lpstr>UTM Cookies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177</cp:revision>
  <dcterms:created xsi:type="dcterms:W3CDTF">2021-06-02T01:34:28Z</dcterms:created>
  <dcterms:modified xsi:type="dcterms:W3CDTF">2022-01-25T13:55:17Z</dcterms:modified>
</cp:coreProperties>
</file>