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  <p:sldMasterId id="2147483700" r:id="rId2"/>
  </p:sldMasterIdLst>
  <p:notesMasterIdLst>
    <p:notesMasterId r:id="rId16"/>
  </p:notesMasterIdLst>
  <p:sldIdLst>
    <p:sldId id="315" r:id="rId3"/>
    <p:sldId id="320" r:id="rId4"/>
    <p:sldId id="356" r:id="rId5"/>
    <p:sldId id="362" r:id="rId6"/>
    <p:sldId id="326" r:id="rId7"/>
    <p:sldId id="325" r:id="rId8"/>
    <p:sldId id="363" r:id="rId9"/>
    <p:sldId id="327" r:id="rId10"/>
    <p:sldId id="359" r:id="rId11"/>
    <p:sldId id="364" r:id="rId12"/>
    <p:sldId id="330" r:id="rId13"/>
    <p:sldId id="365" r:id="rId14"/>
    <p:sldId id="366" r:id="rId15"/>
  </p:sldIdLst>
  <p:sldSz cx="6858000" cy="5143500"/>
  <p:notesSz cx="6858000" cy="9144000"/>
  <p:embeddedFontLst>
    <p:embeddedFont>
      <p:font typeface="UTM Cookies" panose="02040603050506020204" pitchFamily="18" charset="0"/>
      <p:regular r:id="rId17"/>
    </p:embeddedFont>
    <p:embeddedFont>
      <p:font typeface="HP001 4 hàng" panose="020B0603050302020204" pitchFamily="34" charset="-93"/>
      <p:regular r:id="rId18"/>
      <p:bold r:id="rId19"/>
    </p:embeddedFont>
    <p:embeddedFont>
      <p:font typeface="Kalam" panose="020B0604020202020204" charset="0"/>
      <p:regular r:id="rId20"/>
      <p:bold r:id="rId21"/>
    </p:embeddedFont>
    <p:embeddedFont>
      <p:font typeface="Montserrat" panose="020B0604020202020204" charset="-93"/>
      <p:regular r:id="rId22"/>
      <p:bold r:id="rId23"/>
      <p:italic r:id="rId24"/>
      <p:boldItalic r:id="rId25"/>
    </p:embeddedFont>
  </p:embeddedFontLst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000000"/>
    <a:srgbClr val="EF5F5F"/>
    <a:srgbClr val="B7D574"/>
    <a:srgbClr val="FFAB40"/>
    <a:srgbClr val="FFFFFF"/>
    <a:srgbClr val="EB54E9"/>
    <a:srgbClr val="8AB036"/>
    <a:srgbClr val="17479D"/>
    <a:srgbClr val="3B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15"/>
  </p:normalViewPr>
  <p:slideViewPr>
    <p:cSldViewPr snapToGrid="0">
      <p:cViewPr varScale="1">
        <p:scale>
          <a:sx n="93" d="100"/>
          <a:sy n="93" d="100"/>
        </p:scale>
        <p:origin x="12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9224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50411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xmlns="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586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474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320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â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â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â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â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â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â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66889" y="1803478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vi-VN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sym typeface="Arial"/>
              </a:rPr>
              <a:t>1. </a:t>
            </a:r>
            <a:r>
              <a:rPr lang="vi-VN" sz="1500" dirty="0">
                <a:latin typeface="+mn-lt"/>
              </a:rPr>
              <a:t>Mỗi từ dưới đây tả sự vật nào trong bài thơ?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LUYỆN 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B1F3BAF-7812-3544-BA60-6FA7B59F99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</a14:imgLayer>
                </a14:imgProps>
              </a:ext>
            </a:extLst>
          </a:blip>
          <a:srcRect l="17242" r="17240" b="931"/>
          <a:stretch/>
        </p:blipFill>
        <p:spPr>
          <a:xfrm>
            <a:off x="367428" y="434709"/>
            <a:ext cx="1286591" cy="1191845"/>
          </a:xfrm>
          <a:prstGeom prst="ellipse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D7336E8-80EA-4C4A-98AE-EA408BD6B5DC}"/>
              </a:ext>
            </a:extLst>
          </p:cNvPr>
          <p:cNvGrpSpPr/>
          <p:nvPr/>
        </p:nvGrpSpPr>
        <p:grpSpPr>
          <a:xfrm>
            <a:off x="942297" y="2530104"/>
            <a:ext cx="964355" cy="964355"/>
            <a:chOff x="942297" y="2492397"/>
            <a:chExt cx="964355" cy="964355"/>
          </a:xfrm>
        </p:grpSpPr>
        <p:sp>
          <p:nvSpPr>
            <p:cNvPr id="6" name="Teardrop 5">
              <a:extLst>
                <a:ext uri="{FF2B5EF4-FFF2-40B4-BE49-F238E27FC236}">
                  <a16:creationId xmlns:a16="http://schemas.microsoft.com/office/drawing/2014/main" xmlns="" id="{4E38D28B-E89C-FF42-837C-D2F0746FF6F6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6C1F83B-44BD-9049-8BDB-00EE0BB2AB21}"/>
                </a:ext>
              </a:extLst>
            </p:cNvPr>
            <p:cNvSpPr txBox="1"/>
            <p:nvPr/>
          </p:nvSpPr>
          <p:spPr>
            <a:xfrm>
              <a:off x="1118140" y="2743740"/>
              <a:ext cx="6126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+mn-lt"/>
                </a:rPr>
                <a:t>nhỏ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465FDB-8AFE-1C4A-B79D-650386D46525}"/>
              </a:ext>
            </a:extLst>
          </p:cNvPr>
          <p:cNvGrpSpPr/>
          <p:nvPr/>
        </p:nvGrpSpPr>
        <p:grpSpPr>
          <a:xfrm>
            <a:off x="2757626" y="2530102"/>
            <a:ext cx="964355" cy="964355"/>
            <a:chOff x="942297" y="2492397"/>
            <a:chExt cx="964355" cy="964355"/>
          </a:xfrm>
        </p:grpSpPr>
        <p:sp>
          <p:nvSpPr>
            <p:cNvPr id="16" name="Teardrop 15">
              <a:extLst>
                <a:ext uri="{FF2B5EF4-FFF2-40B4-BE49-F238E27FC236}">
                  <a16:creationId xmlns:a16="http://schemas.microsoft.com/office/drawing/2014/main" xmlns="" id="{90CF8F3A-D269-4D46-8CF2-DFD1E9CD496E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914A416-4242-FE4D-86DF-65A3F79659A0}"/>
                </a:ext>
              </a:extLst>
            </p:cNvPr>
            <p:cNvSpPr txBox="1"/>
            <p:nvPr/>
          </p:nvSpPr>
          <p:spPr>
            <a:xfrm>
              <a:off x="1143787" y="2743740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latin typeface="+mn-lt"/>
                </a:rPr>
                <a:t>lớn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E3AE484-1BFF-A54B-9067-FD8386DCE5C1}"/>
              </a:ext>
            </a:extLst>
          </p:cNvPr>
          <p:cNvGrpSpPr/>
          <p:nvPr/>
        </p:nvGrpSpPr>
        <p:grpSpPr>
          <a:xfrm>
            <a:off x="4572956" y="2559185"/>
            <a:ext cx="964355" cy="964355"/>
            <a:chOff x="942297" y="2492397"/>
            <a:chExt cx="964355" cy="964355"/>
          </a:xfrm>
        </p:grpSpPr>
        <p:sp>
          <p:nvSpPr>
            <p:cNvPr id="20" name="Teardrop 19">
              <a:extLst>
                <a:ext uri="{FF2B5EF4-FFF2-40B4-BE49-F238E27FC236}">
                  <a16:creationId xmlns:a16="http://schemas.microsoft.com/office/drawing/2014/main" xmlns="" id="{834EEA23-86A5-5C45-85D1-C46B5497A878}"/>
                </a:ext>
              </a:extLst>
            </p:cNvPr>
            <p:cNvSpPr/>
            <p:nvPr/>
          </p:nvSpPr>
          <p:spPr>
            <a:xfrm rot="19002460">
              <a:off x="942297" y="2492397"/>
              <a:ext cx="964355" cy="964355"/>
            </a:xfrm>
            <a:prstGeom prst="teardrop">
              <a:avLst/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2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D01F783-8C94-C544-B99C-20B925A47E9E}"/>
                </a:ext>
              </a:extLst>
            </p:cNvPr>
            <p:cNvSpPr txBox="1"/>
            <p:nvPr/>
          </p:nvSpPr>
          <p:spPr>
            <a:xfrm>
              <a:off x="1049247" y="2640043"/>
              <a:ext cx="8258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m</a:t>
              </a:r>
              <a:r>
                <a:rPr lang="x-none" sz="1800" dirty="0">
                  <a:latin typeface="+mn-lt"/>
                </a:rPr>
                <a:t>ênh </a:t>
              </a:r>
            </a:p>
            <a:p>
              <a:pPr algn="ctr"/>
              <a:r>
                <a:rPr lang="x-none" sz="1800" dirty="0">
                  <a:latin typeface="+mn-lt"/>
                </a:rPr>
                <a:t>mông</a:t>
              </a:r>
            </a:p>
          </p:txBody>
        </p: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FCAA24D0-8968-7647-A584-E07AEF505ABA}"/>
              </a:ext>
            </a:extLst>
          </p:cNvPr>
          <p:cNvSpPr/>
          <p:nvPr/>
        </p:nvSpPr>
        <p:spPr>
          <a:xfrm>
            <a:off x="940511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0000"/>
                </a:solidFill>
              </a:rPr>
              <a:t>suối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0C5F7D34-30FF-3643-BC95-EB686E076932}"/>
              </a:ext>
            </a:extLst>
          </p:cNvPr>
          <p:cNvSpPr/>
          <p:nvPr/>
        </p:nvSpPr>
        <p:spPr>
          <a:xfrm>
            <a:off x="279134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rgbClr val="B7D574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0000"/>
                </a:solidFill>
              </a:rPr>
              <a:t>sông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EBFB41FE-A86C-D948-ADC8-AE3D41D8AA6F}"/>
              </a:ext>
            </a:extLst>
          </p:cNvPr>
          <p:cNvSpPr/>
          <p:nvPr/>
        </p:nvSpPr>
        <p:spPr>
          <a:xfrm>
            <a:off x="4591158" y="3720303"/>
            <a:ext cx="1003364" cy="345824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800" b="1" dirty="0">
                <a:solidFill>
                  <a:srgbClr val="FF0000"/>
                </a:solidFill>
              </a:rPr>
              <a:t>biển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+mn-lt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lang="vi-VN" sz="1800" dirty="0">
                <a:latin typeface="+mn-lt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xmlns="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xmlns="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1800" dirty="0">
                <a:solidFill>
                  <a:srgbClr val="000000"/>
                </a:solidFill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03148D4-C5A1-3542-B1CF-16A6ECF62F21}"/>
              </a:ext>
            </a:extLst>
          </p:cNvPr>
          <p:cNvSpPr txBox="1"/>
          <p:nvPr/>
        </p:nvSpPr>
        <p:spPr>
          <a:xfrm>
            <a:off x="1683396" y="900714"/>
            <a:ext cx="6119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 smtClean="0">
                <a:solidFill>
                  <a:srgbClr val="FC7D77">
                    <a:lumMod val="75000"/>
                  </a:srgbClr>
                </a:solidFill>
                <a:latin typeface="HP001 4 hàng" panose="020B0603050302020204" pitchFamily="34" charset="-93"/>
              </a:rPr>
              <a:t>Hẹn gặp lại các con!</a:t>
            </a:r>
            <a:endParaRPr lang="vi-VN" sz="2800" dirty="0">
              <a:latin typeface="HP001 4 hàng" panose="020B0603050302020204" pitchFamily="34" charset="-93"/>
            </a:endParaRP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xmlns="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62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080808"/>
                </a:solidFill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j-lt"/>
              </a:rPr>
              <a:t>Mưa </a:t>
            </a:r>
            <a:r>
              <a:rPr lang="vi-VN" sz="1800" dirty="0" smtClean="0">
                <a:solidFill>
                  <a:srgbClr val="FF0000"/>
                </a:solidFill>
                <a:latin typeface="+mj-lt"/>
              </a:rPr>
              <a:t>rơi</a:t>
            </a:r>
            <a:endParaRPr lang="vi-VN" sz="1800" dirty="0">
              <a:solidFill>
                <a:srgbClr val="FF0000"/>
              </a:solidFill>
              <a:latin typeface="+mj-lt"/>
            </a:endParaRP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</a:t>
            </a:r>
            <a:r>
              <a:rPr lang="vi-VN" sz="1800" dirty="0">
                <a:solidFill>
                  <a:srgbClr val="FF0000"/>
                </a:solidFill>
                <a:latin typeface="+mj-lt"/>
              </a:rPr>
              <a:t>dòng suối </a:t>
            </a:r>
            <a:r>
              <a:rPr lang="vi-VN" sz="1800" dirty="0">
                <a:latin typeface="+mj-lt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j-lt"/>
              </a:rPr>
              <a:t>Chảy xuống </a:t>
            </a:r>
            <a:r>
              <a:rPr lang="vi-VN" sz="1800" dirty="0">
                <a:latin typeface="+mj-lt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+mj-lt"/>
              </a:rPr>
              <a:t>Làm nên </a:t>
            </a:r>
            <a:r>
              <a:rPr lang="vi-VN" sz="1800" dirty="0">
                <a:latin typeface="+mj-lt"/>
              </a:rPr>
              <a:t>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+mj-lt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     </a:t>
            </a:r>
            <a:r>
              <a:rPr lang="vi-VN" sz="1800" dirty="0">
                <a:latin typeface="+mn-lt"/>
                <a:cs typeface="Times New Roman" panose="02020603050405020304" pitchFamily="18" charset="0"/>
              </a:rPr>
              <a:t>lượn</a:t>
            </a:r>
            <a:endParaRPr lang="vi-VN" sz="1800" dirty="0">
              <a:latin typeface="+mn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xmlns="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87375" y="32658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05067" y="356633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815359" y="832163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E52BE51-D649-4526-9277-FF3ADEE969EC}"/>
              </a:ext>
            </a:extLst>
          </p:cNvPr>
          <p:cNvSpPr/>
          <p:nvPr/>
        </p:nvSpPr>
        <p:spPr>
          <a:xfrm>
            <a:off x="2080913" y="1485934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+mn-lt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B68DD48-9047-4C0E-873F-F9EFE47EFA41}"/>
              </a:ext>
            </a:extLst>
          </p:cNvPr>
          <p:cNvCxnSpPr/>
          <p:nvPr/>
        </p:nvCxnSpPr>
        <p:spPr>
          <a:xfrm flipH="1">
            <a:off x="2794048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24CFEEF-212F-42B3-BBBF-4D440F828404}"/>
              </a:ext>
            </a:extLst>
          </p:cNvPr>
          <p:cNvCxnSpPr/>
          <p:nvPr/>
        </p:nvCxnSpPr>
        <p:spPr>
          <a:xfrm flipH="1">
            <a:off x="3563451" y="2760225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CE5EBDDA-DD2C-4A8F-B8C1-CA4801437ACA}"/>
              </a:ext>
            </a:extLst>
          </p:cNvPr>
          <p:cNvCxnSpPr/>
          <p:nvPr/>
        </p:nvCxnSpPr>
        <p:spPr>
          <a:xfrm flipH="1">
            <a:off x="3667300" y="220663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34DDAAC-18E1-413F-B350-330F0AF8449A}"/>
              </a:ext>
            </a:extLst>
          </p:cNvPr>
          <p:cNvCxnSpPr/>
          <p:nvPr/>
        </p:nvCxnSpPr>
        <p:spPr>
          <a:xfrm flipH="1">
            <a:off x="3854749" y="1657919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0759FBC-20E1-7046-AEBE-04A4927D0159}"/>
              </a:ext>
            </a:extLst>
          </p:cNvPr>
          <p:cNvGrpSpPr/>
          <p:nvPr/>
        </p:nvGrpSpPr>
        <p:grpSpPr>
          <a:xfrm>
            <a:off x="3205710" y="3839557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A1D073F0-0B74-9B41-B8DE-70DBAB9DC835}"/>
              </a:ext>
            </a:extLst>
          </p:cNvPr>
          <p:cNvCxnSpPr/>
          <p:nvPr/>
        </p:nvCxnSpPr>
        <p:spPr>
          <a:xfrm flipH="1">
            <a:off x="3391565" y="3280270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0BB926D-152C-6A46-98F7-3B1EB1FD344B}"/>
              </a:ext>
            </a:extLst>
          </p:cNvPr>
          <p:cNvCxnSpPr/>
          <p:nvPr/>
        </p:nvCxnSpPr>
        <p:spPr>
          <a:xfrm flipH="1">
            <a:off x="2682466" y="386021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n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n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600" dirty="0">
                <a:latin typeface="+mn-lt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1. </a:t>
            </a:r>
            <a:r>
              <a:rPr lang="vi-VN" sz="1600" dirty="0">
                <a:latin typeface="+mn-lt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n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Giọt nước mưa, dòng suối, bãi cỏ, đồi, sông, </a:t>
            </a:r>
            <a:r>
              <a:rPr lang="vi-VN" sz="16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bạn, biển</a:t>
            </a:r>
            <a:endParaRPr lang="vi-VN" sz="16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2. </a:t>
            </a:r>
            <a:r>
              <a:rPr lang="vi-VN" sz="1600" dirty="0">
                <a:latin typeface="+mn-lt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1025B4E-3AB5-E440-B75D-7C9BCAD247BC}"/>
              </a:ext>
            </a:extLst>
          </p:cNvPr>
          <p:cNvSpPr txBox="1"/>
          <p:nvPr/>
        </p:nvSpPr>
        <p:spPr>
          <a:xfrm>
            <a:off x="366889" y="3025143"/>
            <a:ext cx="6119826" cy="416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673D83-1057-CF4C-B052-924966A90E67}"/>
              </a:ext>
            </a:extLst>
          </p:cNvPr>
          <p:cNvSpPr txBox="1"/>
          <p:nvPr/>
        </p:nvSpPr>
        <p:spPr>
          <a:xfrm>
            <a:off x="366889" y="3531606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3. </a:t>
            </a:r>
            <a:r>
              <a:rPr lang="vi-VN" sz="1600" dirty="0">
                <a:latin typeface="+mn-lt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CDA4FF7-963F-DD49-9C51-C0797A60B2AF}"/>
              </a:ext>
            </a:extLst>
          </p:cNvPr>
          <p:cNvSpPr txBox="1"/>
          <p:nvPr/>
        </p:nvSpPr>
        <p:spPr>
          <a:xfrm>
            <a:off x="366889" y="3991128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4. </a:t>
            </a:r>
            <a:r>
              <a:rPr lang="vi-VN" sz="1800" dirty="0">
                <a:latin typeface="+mn-lt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xmlns="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xmlns="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+mn-lt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+mn-lt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x-none" sz="1800" dirty="0">
                <a:solidFill>
                  <a:srgbClr val="EF5F5F"/>
                </a:solidFill>
                <a:latin typeface="+mn-lt"/>
              </a:rPr>
              <a:t>Nhiều dòng </a:t>
            </a:r>
            <a:r>
              <a:rPr lang="x-none" sz="1800" dirty="0" smtClean="0">
                <a:solidFill>
                  <a:srgbClr val="EF5F5F"/>
                </a:solidFill>
                <a:latin typeface="+mn-lt"/>
              </a:rPr>
              <a:t>sông</a:t>
            </a:r>
            <a:r>
              <a:rPr lang="vi-VN" sz="1800" dirty="0" smtClean="0">
                <a:solidFill>
                  <a:srgbClr val="EF5F5F"/>
                </a:solidFill>
                <a:latin typeface="+mn-lt"/>
              </a:rPr>
              <a:t> đổ</a:t>
            </a:r>
            <a:r>
              <a:rPr lang="x-none" sz="1800" dirty="0" smtClean="0">
                <a:solidFill>
                  <a:srgbClr val="EF5F5F"/>
                </a:solidFill>
                <a:latin typeface="+mn-lt"/>
              </a:rPr>
              <a:t> </a:t>
            </a:r>
            <a:r>
              <a:rPr lang="x-none" sz="1800" dirty="0">
                <a:solidFill>
                  <a:srgbClr val="EF5F5F"/>
                </a:solidFill>
                <a:latin typeface="+mn-lt"/>
              </a:rPr>
              <a:t>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520</Words>
  <Application>Microsoft Office PowerPoint</Application>
  <PresentationFormat>Custom</PresentationFormat>
  <Paragraphs>122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UTM Cookies</vt:lpstr>
      <vt:lpstr>HP001 4 hàng</vt:lpstr>
      <vt:lpstr>Times New Roman</vt:lpstr>
      <vt:lpstr>Kalam</vt:lpstr>
      <vt:lpstr>Montserrat</vt:lpstr>
      <vt:lpstr>UTM Avo</vt:lpstr>
      <vt:lpstr>Wingdings</vt:lpstr>
      <vt:lpstr>Arial</vt:lpstr>
      <vt:lpstr>â</vt:lpstr>
      <vt:lpstr>1_Doodle Sketchbook by Slidesgo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ThaoPC</cp:lastModifiedBy>
  <cp:revision>195</cp:revision>
  <dcterms:modified xsi:type="dcterms:W3CDTF">2022-02-05T13:20:52Z</dcterms:modified>
</cp:coreProperties>
</file>