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13" r:id="rId3"/>
    <p:sldId id="277" r:id="rId4"/>
    <p:sldId id="324" r:id="rId5"/>
    <p:sldId id="325" r:id="rId6"/>
    <p:sldId id="326" r:id="rId7"/>
    <p:sldId id="327" r:id="rId8"/>
    <p:sldId id="328" r:id="rId9"/>
    <p:sldId id="329" r:id="rId10"/>
    <p:sldId id="351" r:id="rId11"/>
    <p:sldId id="330" r:id="rId12"/>
    <p:sldId id="331" r:id="rId13"/>
    <p:sldId id="332" r:id="rId14"/>
    <p:sldId id="333" r:id="rId15"/>
    <p:sldId id="335" r:id="rId16"/>
    <p:sldId id="286" r:id="rId17"/>
    <p:sldId id="336" r:id="rId18"/>
    <p:sldId id="339" r:id="rId19"/>
    <p:sldId id="340" r:id="rId20"/>
    <p:sldId id="341" r:id="rId21"/>
    <p:sldId id="342" r:id="rId22"/>
    <p:sldId id="343" r:id="rId23"/>
    <p:sldId id="352" r:id="rId24"/>
    <p:sldId id="337" r:id="rId25"/>
    <p:sldId id="344" r:id="rId26"/>
    <p:sldId id="345" r:id="rId27"/>
    <p:sldId id="347" r:id="rId28"/>
    <p:sldId id="348" r:id="rId29"/>
    <p:sldId id="349" r:id="rId30"/>
    <p:sldId id="350" r:id="rId31"/>
    <p:sldId id="346" r:id="rId32"/>
    <p:sldId id="32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2" autoAdjust="0"/>
  </p:normalViewPr>
  <p:slideViewPr>
    <p:cSldViewPr>
      <p:cViewPr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D487B-ED4C-46EB-B891-85519875904D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9CF15-BC84-425D-B651-0011600C5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9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3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2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5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2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1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6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2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057400"/>
            <a:ext cx="8605157" cy="1470025"/>
          </a:xfrm>
        </p:spPr>
        <p:txBody>
          <a:bodyPr>
            <a:normAutofit fontScale="90000"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LUYỆN TẬP KĨ NĂNG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GIẢI LAO GIỮA GIỜ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219200"/>
            <a:ext cx="7467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ÔN BÀI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LÀM ANH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19200" y="1828800"/>
            <a:ext cx="7010400" cy="1905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ĐỌC THUỘC LÒNG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7002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573" y="586801"/>
            <a:ext cx="88684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+</a:t>
            </a:r>
            <a:r>
              <a:rPr lang="en-US" sz="4000" b="1" dirty="0" err="1">
                <a:solidFill>
                  <a:srgbClr val="00B050"/>
                </a:solidFill>
              </a:rPr>
              <a:t>Em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thích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làm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anh</a:t>
            </a:r>
            <a:r>
              <a:rPr lang="en-US" sz="4000" b="1" dirty="0">
                <a:solidFill>
                  <a:srgbClr val="00B050"/>
                </a:solidFill>
              </a:rPr>
              <a:t> (</a:t>
            </a:r>
            <a:r>
              <a:rPr lang="en-US" sz="4000" b="1" dirty="0" err="1">
                <a:solidFill>
                  <a:srgbClr val="00B050"/>
                </a:solidFill>
              </a:rPr>
              <a:t>chị</a:t>
            </a:r>
            <a:r>
              <a:rPr lang="en-US" sz="4000" b="1" dirty="0">
                <a:solidFill>
                  <a:srgbClr val="00B050"/>
                </a:solidFill>
              </a:rPr>
              <a:t>) hay </a:t>
            </a:r>
            <a:r>
              <a:rPr lang="en-US" sz="4000" b="1" dirty="0" err="1">
                <a:solidFill>
                  <a:srgbClr val="00B050"/>
                </a:solidFill>
              </a:rPr>
              <a:t>làm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em</a:t>
            </a:r>
            <a:r>
              <a:rPr lang="en-US" sz="4000" b="1" dirty="0" smtClean="0">
                <a:solidFill>
                  <a:srgbClr val="00B050"/>
                </a:solidFill>
              </a:rPr>
              <a:t>?</a:t>
            </a:r>
          </a:p>
          <a:p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Vì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sao</a:t>
            </a:r>
            <a:r>
              <a:rPr lang="en-US" sz="4000" b="1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4" name="Cloud 3"/>
          <p:cNvSpPr/>
          <p:nvPr/>
        </p:nvSpPr>
        <p:spPr>
          <a:xfrm>
            <a:off x="0" y="2514600"/>
            <a:ext cx="9144000" cy="27432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         </a:t>
            </a:r>
            <a:r>
              <a:rPr lang="en-US" sz="3200" b="1" dirty="0" err="1" smtClean="0">
                <a:solidFill>
                  <a:srgbClr val="FF0000"/>
                </a:solidFill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đình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phải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nhường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nhịn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quý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; </a:t>
            </a:r>
            <a:r>
              <a:rPr lang="en-US" sz="3200" b="1" dirty="0" err="1">
                <a:solidFill>
                  <a:srgbClr val="FF0000"/>
                </a:solidFill>
              </a:rPr>
              <a:t>Còn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phải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ngoan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ngoãn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vâng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chị</a:t>
            </a:r>
            <a:r>
              <a:rPr lang="en-US" sz="3200" b="1" dirty="0">
                <a:solidFill>
                  <a:srgbClr val="FF000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27463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180" y="32984"/>
            <a:ext cx="8150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/>
              <a:t>Bài</a:t>
            </a:r>
            <a:r>
              <a:rPr lang="en-US" sz="4400" b="1" dirty="0" smtClean="0"/>
              <a:t> 2: </a:t>
            </a:r>
            <a:r>
              <a:rPr lang="en-US" sz="4400" b="1" dirty="0" err="1" smtClean="0"/>
              <a:t>Viết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một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câu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theo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tranh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064" b="5571"/>
          <a:stretch/>
        </p:blipFill>
        <p:spPr>
          <a:xfrm>
            <a:off x="304800" y="686977"/>
            <a:ext cx="8683621" cy="38850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599" y="4555258"/>
            <a:ext cx="8759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Tranh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vẽ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những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ai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  <a:p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Mọi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người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đang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làm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gì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  <a:p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Nét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mặt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của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hai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em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khi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chơi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cầu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trượt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như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thế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nào</a:t>
            </a:r>
            <a:r>
              <a:rPr lang="en-US" sz="3600" b="1" dirty="0">
                <a:solidFill>
                  <a:srgbClr val="00B050"/>
                </a:solidFill>
              </a:rPr>
              <a:t>? </a:t>
            </a:r>
            <a:r>
              <a:rPr lang="en-US" sz="3600" b="1" dirty="0" err="1">
                <a:solidFill>
                  <a:srgbClr val="00B050"/>
                </a:solidFill>
              </a:rPr>
              <a:t>Các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bạn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khác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thì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sao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74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304800"/>
            <a:ext cx="1371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Viết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vở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76" t="2593" r="8707" b="58349"/>
          <a:stretch/>
        </p:blipFill>
        <p:spPr bwMode="auto">
          <a:xfrm>
            <a:off x="10886" y="1981200"/>
            <a:ext cx="9133114" cy="262837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0900" y="2338121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H</a:t>
            </a:r>
            <a:r>
              <a:rPr lang="en-US" sz="3200" b="1" dirty="0" err="1" smtClean="0">
                <a:latin typeface="HP001 4 hàng" pitchFamily="34" charset="0"/>
              </a:rPr>
              <a:t>ai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anh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em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chơi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cầu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trượt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ǟ</a:t>
            </a:r>
            <a:r>
              <a:rPr lang="en-US" sz="3200" b="1" dirty="0" err="1" smtClean="0">
                <a:latin typeface="HP001 4 hàng" pitchFamily="34" charset="0"/>
              </a:rPr>
              <a:t>ất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vui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vẻ</a:t>
            </a:r>
            <a:r>
              <a:rPr lang="en-US" sz="3200" b="1" dirty="0" smtClean="0">
                <a:latin typeface="HP001 4 hàng" pitchFamily="34" charset="0"/>
              </a:rPr>
              <a:t>. 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6534" y="1295400"/>
            <a:ext cx="1600200" cy="5490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Gợi</a:t>
            </a:r>
            <a:r>
              <a:rPr lang="en-US" sz="3200" dirty="0" smtClean="0"/>
              <a:t> ý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91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612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1240809"/>
            <a:ext cx="83058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ÔN BÀI </a:t>
            </a:r>
          </a:p>
          <a:p>
            <a:pPr lvl="1" algn="ctr"/>
            <a:r>
              <a:rPr lang="en-US" sz="6600" b="1" dirty="0" smtClean="0">
                <a:solidFill>
                  <a:srgbClr val="FF0000"/>
                </a:solidFill>
              </a:rPr>
              <a:t>CẢ NHÀ ĐI CHƠI NÚI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4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b="1" dirty="0" smtClean="0"/>
              <a:t>	</a:t>
            </a:r>
            <a:r>
              <a:rPr lang="en-US" b="1" dirty="0" err="1" smtClean="0"/>
              <a:t>Bố</a:t>
            </a:r>
            <a:r>
              <a:rPr lang="en-US" b="1" dirty="0" smtClean="0"/>
              <a:t> </a:t>
            </a:r>
            <a:r>
              <a:rPr lang="en-US" b="1" dirty="0" err="1" smtClean="0"/>
              <a:t>mẹ</a:t>
            </a:r>
            <a:r>
              <a:rPr lang="en-US" b="1" dirty="0" smtClean="0"/>
              <a:t> </a:t>
            </a:r>
            <a:r>
              <a:rPr lang="en-US" b="1" dirty="0" err="1" smtClean="0"/>
              <a:t>cho</a:t>
            </a:r>
            <a:r>
              <a:rPr lang="en-US" b="1" dirty="0" smtClean="0"/>
              <a:t> Nam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Đức</a:t>
            </a:r>
            <a:r>
              <a:rPr lang="en-US" b="1" dirty="0" smtClean="0"/>
              <a:t> </a:t>
            </a:r>
            <a:r>
              <a:rPr lang="en-US" b="1" dirty="0" err="1" smtClean="0"/>
              <a:t>đi</a:t>
            </a:r>
            <a:r>
              <a:rPr lang="en-US" b="1" dirty="0" smtClean="0"/>
              <a:t> </a:t>
            </a:r>
            <a:r>
              <a:rPr lang="en-US" b="1" dirty="0" err="1" smtClean="0"/>
              <a:t>chơi</a:t>
            </a:r>
            <a:r>
              <a:rPr lang="en-US" b="1" dirty="0" smtClean="0"/>
              <a:t> </a:t>
            </a:r>
            <a:r>
              <a:rPr lang="en-US" b="1" dirty="0" err="1" smtClean="0"/>
              <a:t>núi</a:t>
            </a:r>
            <a:r>
              <a:rPr lang="en-US" b="1" dirty="0" smtClean="0"/>
              <a:t>. </a:t>
            </a:r>
            <a:r>
              <a:rPr lang="en-US" b="1" dirty="0" err="1" smtClean="0"/>
              <a:t>Hôm</a:t>
            </a:r>
            <a:r>
              <a:rPr lang="en-US" b="1" dirty="0" smtClean="0"/>
              <a:t> </a:t>
            </a:r>
            <a:r>
              <a:rPr lang="en-US" b="1" dirty="0" err="1" smtClean="0"/>
              <a:t>trước</a:t>
            </a:r>
            <a:r>
              <a:rPr lang="en-US" b="1" dirty="0" smtClean="0"/>
              <a:t> </a:t>
            </a:r>
            <a:r>
              <a:rPr lang="en-US" b="1" dirty="0" err="1" smtClean="0"/>
              <a:t>mẹ</a:t>
            </a:r>
            <a:r>
              <a:rPr lang="en-US" b="1" dirty="0" smtClean="0"/>
              <a:t> </a:t>
            </a:r>
            <a:r>
              <a:rPr lang="en-US" b="1" dirty="0" err="1" smtClean="0"/>
              <a:t>thức</a:t>
            </a:r>
            <a:r>
              <a:rPr lang="en-US" b="1" dirty="0" smtClean="0"/>
              <a:t> </a:t>
            </a:r>
            <a:r>
              <a:rPr lang="en-US" b="1" dirty="0" err="1" smtClean="0"/>
              <a:t>khuya</a:t>
            </a:r>
            <a:r>
              <a:rPr lang="en-US" b="1" dirty="0" smtClean="0"/>
              <a:t> </a:t>
            </a:r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chuẩn</a:t>
            </a:r>
            <a:r>
              <a:rPr lang="en-US" b="1" dirty="0" smtClean="0"/>
              <a:t> </a:t>
            </a:r>
            <a:r>
              <a:rPr lang="en-US" b="1" dirty="0" err="1" smtClean="0"/>
              <a:t>bị</a:t>
            </a:r>
            <a:r>
              <a:rPr lang="en-US" b="1" dirty="0" smtClean="0"/>
              <a:t> </a:t>
            </a:r>
            <a:r>
              <a:rPr lang="en-US" b="1" dirty="0" err="1" smtClean="0"/>
              <a:t>quần</a:t>
            </a:r>
            <a:r>
              <a:rPr lang="en-US" b="1" dirty="0" smtClean="0"/>
              <a:t> </a:t>
            </a:r>
            <a:r>
              <a:rPr lang="en-US" b="1" dirty="0" err="1" smtClean="0"/>
              <a:t>áo</a:t>
            </a:r>
            <a:r>
              <a:rPr lang="en-US" b="1" dirty="0" smtClean="0"/>
              <a:t>, </a:t>
            </a:r>
            <a:r>
              <a:rPr lang="en-US" b="1" dirty="0" err="1" smtClean="0"/>
              <a:t>thức</a:t>
            </a:r>
            <a:r>
              <a:rPr lang="en-US" b="1" dirty="0" smtClean="0"/>
              <a:t> </a:t>
            </a:r>
            <a:r>
              <a:rPr lang="en-US" b="1" dirty="0" err="1" smtClean="0"/>
              <a:t>ăn</a:t>
            </a:r>
            <a:r>
              <a:rPr lang="en-US" b="1" dirty="0" smtClean="0"/>
              <a:t>, </a:t>
            </a:r>
            <a:r>
              <a:rPr lang="en-US" b="1" dirty="0" err="1" smtClean="0"/>
              <a:t>nước</a:t>
            </a:r>
            <a:r>
              <a:rPr lang="en-US" b="1" dirty="0" smtClean="0"/>
              <a:t> </a:t>
            </a:r>
            <a:r>
              <a:rPr lang="en-US" b="1" dirty="0" err="1" smtClean="0"/>
              <a:t>uống</a:t>
            </a:r>
            <a:r>
              <a:rPr lang="en-US" b="1" dirty="0" smtClean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cả</a:t>
            </a:r>
            <a:r>
              <a:rPr lang="en-US" b="1" dirty="0" smtClean="0"/>
              <a:t> </a:t>
            </a:r>
            <a:r>
              <a:rPr lang="en-US" b="1" dirty="0" err="1" smtClean="0"/>
              <a:t>tuýp</a:t>
            </a:r>
            <a:r>
              <a:rPr lang="en-US" b="1" dirty="0" smtClean="0"/>
              <a:t> </a:t>
            </a:r>
            <a:r>
              <a:rPr lang="en-US" b="1" dirty="0" err="1" smtClean="0"/>
              <a:t>thuốc</a:t>
            </a:r>
            <a:r>
              <a:rPr lang="en-US" b="1" dirty="0" smtClean="0"/>
              <a:t> </a:t>
            </a:r>
            <a:r>
              <a:rPr lang="en-US" b="1" dirty="0" err="1" smtClean="0"/>
              <a:t>chống</a:t>
            </a:r>
            <a:r>
              <a:rPr lang="en-US" b="1" dirty="0" smtClean="0"/>
              <a:t> </a:t>
            </a:r>
            <a:r>
              <a:rPr lang="en-US" b="1" dirty="0" err="1" smtClean="0"/>
              <a:t>côn</a:t>
            </a:r>
            <a:r>
              <a:rPr lang="en-US" b="1" dirty="0" smtClean="0"/>
              <a:t> </a:t>
            </a:r>
            <a:r>
              <a:rPr lang="en-US" b="1" dirty="0" err="1" smtClean="0"/>
              <a:t>trùng</a:t>
            </a:r>
            <a:r>
              <a:rPr lang="en-US" b="1" dirty="0" smtClean="0"/>
              <a:t>.</a:t>
            </a:r>
          </a:p>
          <a:p>
            <a:pPr marL="0" indent="0" algn="just">
              <a:buNone/>
            </a:pPr>
            <a:r>
              <a:rPr lang="en-US" b="1" dirty="0"/>
              <a:t>	</a:t>
            </a:r>
            <a:r>
              <a:rPr lang="en-US" b="1" dirty="0" err="1" smtClean="0"/>
              <a:t>Hôm</a:t>
            </a:r>
            <a:r>
              <a:rPr lang="en-US" b="1" dirty="0" smtClean="0"/>
              <a:t> </a:t>
            </a:r>
            <a:r>
              <a:rPr lang="en-US" b="1" dirty="0" err="1" smtClean="0"/>
              <a:t>sau</a:t>
            </a:r>
            <a:r>
              <a:rPr lang="en-US" b="1" dirty="0" smtClean="0"/>
              <a:t>, </a:t>
            </a:r>
            <a:r>
              <a:rPr lang="en-US" b="1" dirty="0" err="1" smtClean="0"/>
              <a:t>khi</a:t>
            </a:r>
            <a:r>
              <a:rPr lang="en-US" b="1" dirty="0" smtClean="0"/>
              <a:t> </a:t>
            </a:r>
            <a:r>
              <a:rPr lang="en-US" b="1" dirty="0" err="1" smtClean="0"/>
              <a:t>mặt</a:t>
            </a:r>
            <a:r>
              <a:rPr lang="en-US" b="1" dirty="0" smtClean="0"/>
              <a:t> </a:t>
            </a:r>
            <a:r>
              <a:rPr lang="en-US" b="1" dirty="0" err="1" smtClean="0"/>
              <a:t>trời</a:t>
            </a:r>
            <a:r>
              <a:rPr lang="en-US" b="1" dirty="0" smtClean="0"/>
              <a:t> </a:t>
            </a:r>
            <a:r>
              <a:rPr lang="en-US" b="1" dirty="0" err="1" smtClean="0"/>
              <a:t>lên</a:t>
            </a:r>
            <a:r>
              <a:rPr lang="en-US" b="1" dirty="0" smtClean="0"/>
              <a:t>, </a:t>
            </a:r>
            <a:r>
              <a:rPr lang="en-US" b="1" dirty="0" err="1" smtClean="0"/>
              <a:t>cả</a:t>
            </a:r>
            <a:r>
              <a:rPr lang="en-US" b="1" dirty="0" smtClean="0"/>
              <a:t> </a:t>
            </a:r>
            <a:r>
              <a:rPr lang="en-US" b="1" dirty="0" err="1" smtClean="0"/>
              <a:t>nhà</a:t>
            </a:r>
            <a:r>
              <a:rPr lang="en-US" b="1" dirty="0" smtClean="0"/>
              <a:t> </a:t>
            </a:r>
            <a:r>
              <a:rPr lang="en-US" b="1" dirty="0" err="1" smtClean="0"/>
              <a:t>đã</a:t>
            </a:r>
            <a:r>
              <a:rPr lang="en-US" b="1" dirty="0" smtClean="0"/>
              <a:t> </a:t>
            </a:r>
            <a:r>
              <a:rPr lang="en-US" b="1" dirty="0" err="1" smtClean="0"/>
              <a:t>tới</a:t>
            </a:r>
            <a:r>
              <a:rPr lang="en-US" b="1" dirty="0" smtClean="0"/>
              <a:t> </a:t>
            </a:r>
            <a:r>
              <a:rPr lang="en-US" b="1" dirty="0" err="1" smtClean="0"/>
              <a:t>chân</a:t>
            </a:r>
            <a:r>
              <a:rPr lang="en-US" b="1" dirty="0" smtClean="0"/>
              <a:t> </a:t>
            </a:r>
            <a:r>
              <a:rPr lang="en-US" b="1" dirty="0" err="1" smtClean="0"/>
              <a:t>núi</a:t>
            </a:r>
            <a:r>
              <a:rPr lang="en-US" b="1" dirty="0" smtClean="0"/>
              <a:t>. Nam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Đức</a:t>
            </a:r>
            <a:r>
              <a:rPr lang="en-US" b="1" dirty="0" smtClean="0"/>
              <a:t> </a:t>
            </a:r>
            <a:r>
              <a:rPr lang="en-US" b="1" dirty="0" err="1" smtClean="0"/>
              <a:t>thích</a:t>
            </a:r>
            <a:r>
              <a:rPr lang="en-US" b="1" dirty="0" smtClean="0"/>
              <a:t> </a:t>
            </a:r>
            <a:r>
              <a:rPr lang="en-US" b="1" dirty="0" err="1" smtClean="0"/>
              <a:t>thú</a:t>
            </a:r>
            <a:r>
              <a:rPr lang="en-US" b="1" dirty="0" smtClean="0"/>
              <a:t>, </a:t>
            </a:r>
            <a:r>
              <a:rPr lang="en-US" b="1" dirty="0" err="1" smtClean="0"/>
              <a:t>đuổi</a:t>
            </a:r>
            <a:r>
              <a:rPr lang="en-US" b="1" dirty="0" smtClean="0"/>
              <a:t> </a:t>
            </a:r>
            <a:r>
              <a:rPr lang="en-US" b="1" dirty="0" err="1" smtClean="0"/>
              <a:t>nhau</a:t>
            </a:r>
            <a:r>
              <a:rPr lang="en-US" b="1" dirty="0" smtClean="0"/>
              <a:t> </a:t>
            </a:r>
            <a:r>
              <a:rPr lang="en-US" b="1" dirty="0" err="1" smtClean="0"/>
              <a:t>huỳnh</a:t>
            </a:r>
            <a:r>
              <a:rPr lang="en-US" b="1" dirty="0" smtClean="0"/>
              <a:t> </a:t>
            </a:r>
            <a:r>
              <a:rPr lang="en-US" b="1" dirty="0" err="1" smtClean="0"/>
              <a:t>huỵch</a:t>
            </a:r>
            <a:r>
              <a:rPr lang="en-US" b="1" dirty="0" smtClean="0"/>
              <a:t>. </a:t>
            </a:r>
            <a:r>
              <a:rPr lang="en-US" b="1" dirty="0" err="1" smtClean="0"/>
              <a:t>Càng</a:t>
            </a:r>
            <a:r>
              <a:rPr lang="en-US" b="1" dirty="0" smtClean="0"/>
              <a:t> </a:t>
            </a:r>
            <a:r>
              <a:rPr lang="en-US" b="1" dirty="0" err="1" smtClean="0"/>
              <a:t>lên</a:t>
            </a:r>
            <a:r>
              <a:rPr lang="en-US" b="1" dirty="0" smtClean="0"/>
              <a:t> </a:t>
            </a:r>
            <a:r>
              <a:rPr lang="en-US" b="1" dirty="0" err="1" smtClean="0"/>
              <a:t>cao</a:t>
            </a:r>
            <a:r>
              <a:rPr lang="en-US" b="1" dirty="0" smtClean="0"/>
              <a:t>, </a:t>
            </a:r>
            <a:r>
              <a:rPr lang="en-US" b="1" dirty="0" err="1" smtClean="0"/>
              <a:t>đường</a:t>
            </a:r>
            <a:r>
              <a:rPr lang="en-US" b="1" dirty="0" smtClean="0"/>
              <a:t> </a:t>
            </a:r>
            <a:r>
              <a:rPr lang="en-US" b="1" dirty="0" err="1" smtClean="0"/>
              <a:t>càng</a:t>
            </a:r>
            <a:r>
              <a:rPr lang="en-US" b="1" dirty="0" smtClean="0"/>
              <a:t> </a:t>
            </a:r>
            <a:r>
              <a:rPr lang="en-US" b="1" dirty="0" err="1" smtClean="0"/>
              <a:t>dốc</a:t>
            </a:r>
            <a:r>
              <a:rPr lang="en-US" b="1" dirty="0" smtClean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khúc</a:t>
            </a:r>
            <a:r>
              <a:rPr lang="en-US" b="1" dirty="0" smtClean="0"/>
              <a:t> </a:t>
            </a:r>
            <a:r>
              <a:rPr lang="en-US" b="1" dirty="0" err="1" smtClean="0"/>
              <a:t>khuỷu</a:t>
            </a:r>
            <a:r>
              <a:rPr lang="en-US" b="1" dirty="0" smtClean="0"/>
              <a:t>, </a:t>
            </a:r>
            <a:r>
              <a:rPr lang="en-US" b="1" dirty="0" err="1" smtClean="0"/>
              <a:t>bố</a:t>
            </a:r>
            <a:r>
              <a:rPr lang="en-US" b="1" dirty="0" smtClean="0"/>
              <a:t> </a:t>
            </a:r>
            <a:r>
              <a:rPr lang="en-US" b="1" dirty="0" err="1" smtClean="0"/>
              <a:t>phải</a:t>
            </a:r>
            <a:r>
              <a:rPr lang="en-US" b="1" dirty="0" smtClean="0"/>
              <a:t> </a:t>
            </a:r>
            <a:r>
              <a:rPr lang="en-US" b="1" dirty="0" err="1" smtClean="0"/>
              <a:t>cõng</a:t>
            </a:r>
            <a:r>
              <a:rPr lang="en-US" b="1" dirty="0" smtClean="0"/>
              <a:t> </a:t>
            </a:r>
            <a:r>
              <a:rPr lang="en-US" b="1" dirty="0" err="1" smtClean="0"/>
              <a:t>Đức</a:t>
            </a:r>
            <a:r>
              <a:rPr lang="en-US" b="1" dirty="0" smtClean="0"/>
              <a:t>. </a:t>
            </a:r>
            <a:r>
              <a:rPr lang="en-US" b="1" dirty="0" err="1" smtClean="0"/>
              <a:t>Thỉnh</a:t>
            </a:r>
            <a:r>
              <a:rPr lang="en-US" b="1" dirty="0" smtClean="0"/>
              <a:t> </a:t>
            </a:r>
            <a:r>
              <a:rPr lang="en-US" b="1" dirty="0" err="1" smtClean="0"/>
              <a:t>thoảng</a:t>
            </a:r>
            <a:r>
              <a:rPr lang="en-US" b="1" dirty="0" smtClean="0"/>
              <a:t>, </a:t>
            </a:r>
            <a:r>
              <a:rPr lang="en-US" b="1" dirty="0" err="1" smtClean="0"/>
              <a:t>mẹ</a:t>
            </a:r>
            <a:r>
              <a:rPr lang="en-US" b="1" dirty="0" smtClean="0"/>
              <a:t> </a:t>
            </a:r>
            <a:r>
              <a:rPr lang="en-US" b="1" dirty="0" err="1" smtClean="0"/>
              <a:t>lau</a:t>
            </a:r>
            <a:r>
              <a:rPr lang="en-US" b="1" dirty="0" smtClean="0"/>
              <a:t> </a:t>
            </a:r>
            <a:r>
              <a:rPr lang="en-US" b="1" dirty="0" err="1" smtClean="0"/>
              <a:t>mồ</a:t>
            </a:r>
            <a:r>
              <a:rPr lang="en-US" b="1" dirty="0" smtClean="0"/>
              <a:t> </a:t>
            </a:r>
            <a:r>
              <a:rPr lang="en-US" b="1" dirty="0" err="1" smtClean="0"/>
              <a:t>hôi</a:t>
            </a:r>
            <a:r>
              <a:rPr lang="en-US" b="1" dirty="0" smtClean="0"/>
              <a:t> </a:t>
            </a:r>
            <a:r>
              <a:rPr lang="en-US" b="1" dirty="0" err="1" smtClean="0"/>
              <a:t>cho</a:t>
            </a:r>
            <a:r>
              <a:rPr lang="en-US" b="1" dirty="0" smtClean="0"/>
              <a:t>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anh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. </a:t>
            </a:r>
          </a:p>
          <a:p>
            <a:pPr marL="0" indent="0" algn="just">
              <a:buNone/>
            </a:pPr>
            <a:r>
              <a:rPr lang="en-US" b="1" dirty="0"/>
              <a:t>	</a:t>
            </a:r>
            <a:r>
              <a:rPr lang="en-US" b="1" dirty="0" err="1" smtClean="0"/>
              <a:t>Lúc</a:t>
            </a:r>
            <a:r>
              <a:rPr lang="en-US" b="1" dirty="0" smtClean="0"/>
              <a:t> </a:t>
            </a:r>
            <a:r>
              <a:rPr lang="en-US" b="1" dirty="0" err="1" smtClean="0"/>
              <a:t>lên</a:t>
            </a:r>
            <a:r>
              <a:rPr lang="en-US" b="1" dirty="0" smtClean="0"/>
              <a:t> </a:t>
            </a:r>
            <a:r>
              <a:rPr lang="en-US" b="1" dirty="0" err="1" smtClean="0"/>
              <a:t>đến</a:t>
            </a:r>
            <a:r>
              <a:rPr lang="en-US" b="1" dirty="0" smtClean="0"/>
              <a:t> </a:t>
            </a:r>
            <a:r>
              <a:rPr lang="en-US" b="1" dirty="0" err="1" smtClean="0"/>
              <a:t>đỉnh</a:t>
            </a:r>
            <a:r>
              <a:rPr lang="en-US" b="1" dirty="0" smtClean="0"/>
              <a:t> </a:t>
            </a:r>
            <a:r>
              <a:rPr lang="en-US" b="1" dirty="0" err="1" smtClean="0"/>
              <a:t>núi</a:t>
            </a:r>
            <a:r>
              <a:rPr lang="en-US" b="1" dirty="0" smtClean="0"/>
              <a:t>,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anh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r>
              <a:rPr lang="en-US" b="1" dirty="0" err="1" smtClean="0"/>
              <a:t>vui</a:t>
            </a:r>
            <a:r>
              <a:rPr lang="en-US" b="1" dirty="0" smtClean="0"/>
              <a:t> </a:t>
            </a:r>
            <a:r>
              <a:rPr lang="en-US" b="1" dirty="0" err="1" smtClean="0"/>
              <a:t>sướng</a:t>
            </a:r>
            <a:r>
              <a:rPr lang="en-US" b="1" dirty="0" smtClean="0"/>
              <a:t> </a:t>
            </a:r>
            <a:r>
              <a:rPr lang="en-US" b="1" dirty="0" err="1" smtClean="0"/>
              <a:t>hét</a:t>
            </a:r>
            <a:r>
              <a:rPr lang="en-US" b="1" dirty="0" smtClean="0"/>
              <a:t> </a:t>
            </a:r>
            <a:r>
              <a:rPr lang="en-US" b="1" dirty="0" err="1" smtClean="0"/>
              <a:t>vang</a:t>
            </a:r>
            <a:r>
              <a:rPr lang="en-US" b="1" dirty="0" smtClean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617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85799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Lúc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lên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đỉnh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núi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tâm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trạng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của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hai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em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thế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nào</a:t>
            </a:r>
            <a:r>
              <a:rPr lang="en-US" sz="3600" b="1" dirty="0" smtClean="0">
                <a:solidFill>
                  <a:srgbClr val="00B050"/>
                </a:solidFill>
              </a:rPr>
              <a:t>?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34290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+</a:t>
            </a:r>
            <a:r>
              <a:rPr lang="en-US" sz="3600" b="1" dirty="0">
                <a:solidFill>
                  <a:srgbClr val="00B050"/>
                </a:solidFill>
              </a:rPr>
              <a:t>Con </a:t>
            </a:r>
            <a:r>
              <a:rPr lang="en-US" sz="3600" b="1" dirty="0" err="1">
                <a:solidFill>
                  <a:srgbClr val="00B050"/>
                </a:solidFill>
              </a:rPr>
              <a:t>đã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bao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giờ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có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tâm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trạng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như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hai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em</a:t>
            </a:r>
            <a:r>
              <a:rPr lang="en-US" sz="3600" b="1" dirty="0">
                <a:solidFill>
                  <a:srgbClr val="00B050"/>
                </a:solidFill>
              </a:rPr>
              <a:t> Nam </a:t>
            </a:r>
            <a:r>
              <a:rPr lang="en-US" sz="3600" b="1" dirty="0" err="1">
                <a:solidFill>
                  <a:srgbClr val="00B050"/>
                </a:solidFill>
              </a:rPr>
              <a:t>và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Đức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chưa</a:t>
            </a:r>
            <a:r>
              <a:rPr lang="en-US" sz="3600" b="1" dirty="0">
                <a:solidFill>
                  <a:srgbClr val="00B050"/>
                </a:solidFill>
              </a:rPr>
              <a:t>? </a:t>
            </a:r>
            <a:r>
              <a:rPr lang="en-US" sz="3600" b="1" dirty="0" err="1">
                <a:solidFill>
                  <a:srgbClr val="00B050"/>
                </a:solidFill>
              </a:rPr>
              <a:t>Đó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là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khi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nào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28600" y="19812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7242" y="204034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</a:rPr>
              <a:t>      </a:t>
            </a:r>
            <a:r>
              <a:rPr lang="en-US" sz="3600" b="1" dirty="0" err="1" smtClean="0">
                <a:solidFill>
                  <a:srgbClr val="FF0000"/>
                </a:solidFill>
              </a:rPr>
              <a:t>Lúc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đến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đỉnh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núi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hai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vui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sướng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hét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vang</a:t>
            </a:r>
            <a:r>
              <a:rPr lang="en-US" sz="36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4953000"/>
            <a:ext cx="8279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(</a:t>
            </a:r>
            <a:r>
              <a:rPr lang="en-US" sz="3600" b="1" dirty="0" err="1" smtClean="0">
                <a:solidFill>
                  <a:srgbClr val="0070C0"/>
                </a:solidFill>
              </a:rPr>
              <a:t>Gợi</a:t>
            </a:r>
            <a:r>
              <a:rPr lang="en-US" sz="3600" b="1" dirty="0" smtClean="0">
                <a:solidFill>
                  <a:srgbClr val="0070C0"/>
                </a:solidFill>
              </a:rPr>
              <a:t> ý: </a:t>
            </a:r>
            <a:r>
              <a:rPr lang="en-US" sz="3600" b="1" dirty="0" err="1" smtClean="0">
                <a:solidFill>
                  <a:srgbClr val="FF0000"/>
                </a:solidFill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điểm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cao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giải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khó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bố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</a:rPr>
              <a:t>,...</a:t>
            </a:r>
            <a:r>
              <a:rPr lang="en-US" sz="3600" b="1" dirty="0" smtClean="0">
                <a:solidFill>
                  <a:srgbClr val="0070C0"/>
                </a:solidFill>
              </a:rPr>
              <a:t>)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6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28432" y="76200"/>
            <a:ext cx="904238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-36394" y="762000"/>
            <a:ext cx="9104194" cy="449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/>
              <a:t>        </a:t>
            </a:r>
            <a:r>
              <a:rPr lang="en-US" sz="3600" b="1" dirty="0" err="1" smtClean="0"/>
              <a:t>Mỗi</a:t>
            </a:r>
            <a:r>
              <a:rPr lang="en-US" sz="3600" b="1" dirty="0" smtClean="0"/>
              <a:t>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gặp</a:t>
            </a:r>
            <a:r>
              <a:rPr lang="en-US" sz="3600" b="1" dirty="0"/>
              <a:t> </a:t>
            </a:r>
            <a:r>
              <a:rPr lang="en-US" sz="3600" b="1" dirty="0" err="1"/>
              <a:t>phải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khó</a:t>
            </a:r>
            <a:r>
              <a:rPr lang="en-US" sz="3600" b="1" dirty="0"/>
              <a:t> </a:t>
            </a:r>
            <a:r>
              <a:rPr lang="en-US" sz="3600" b="1" dirty="0" err="1"/>
              <a:t>khăn</a:t>
            </a:r>
            <a:r>
              <a:rPr lang="en-US" sz="3600" b="1" dirty="0"/>
              <a:t>, </a:t>
            </a:r>
            <a:r>
              <a:rPr lang="en-US" sz="3600" b="1" dirty="0" err="1"/>
              <a:t>thử</a:t>
            </a:r>
            <a:r>
              <a:rPr lang="en-US" sz="3600" b="1" dirty="0"/>
              <a:t> </a:t>
            </a:r>
            <a:r>
              <a:rPr lang="en-US" sz="3600" b="1" dirty="0" err="1"/>
              <a:t>thách</a:t>
            </a:r>
            <a:r>
              <a:rPr lang="en-US" sz="3600" b="1" dirty="0"/>
              <a:t>, </a:t>
            </a:r>
            <a:r>
              <a:rPr lang="en-US" sz="3600" b="1" dirty="0" err="1"/>
              <a:t>nếu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quyết</a:t>
            </a:r>
            <a:r>
              <a:rPr lang="en-US" sz="3600" b="1" dirty="0"/>
              <a:t> </a:t>
            </a:r>
            <a:r>
              <a:rPr lang="en-US" sz="3600" b="1" dirty="0" err="1"/>
              <a:t>tâm</a:t>
            </a:r>
            <a:r>
              <a:rPr lang="en-US" sz="3600" b="1" dirty="0"/>
              <a:t> </a:t>
            </a:r>
            <a:r>
              <a:rPr lang="en-US" sz="3600" b="1" dirty="0" err="1"/>
              <a:t>cố</a:t>
            </a:r>
            <a:r>
              <a:rPr lang="en-US" sz="3600" b="1" dirty="0"/>
              <a:t> </a:t>
            </a:r>
            <a:r>
              <a:rPr lang="en-US" sz="3600" b="1" dirty="0" err="1"/>
              <a:t>gắng</a:t>
            </a:r>
            <a:r>
              <a:rPr lang="en-US" sz="3600" b="1" dirty="0"/>
              <a:t>, </a:t>
            </a:r>
            <a:r>
              <a:rPr lang="en-US" sz="3600" b="1" dirty="0" err="1"/>
              <a:t>kiên</a:t>
            </a:r>
            <a:r>
              <a:rPr lang="en-US" sz="3600" b="1" dirty="0"/>
              <a:t> </a:t>
            </a:r>
            <a:r>
              <a:rPr lang="en-US" sz="3600" b="1" dirty="0" err="1"/>
              <a:t>trì</a:t>
            </a:r>
            <a:r>
              <a:rPr lang="en-US" sz="3600" b="1" dirty="0"/>
              <a:t> </a:t>
            </a:r>
            <a:r>
              <a:rPr lang="en-US" sz="3600" b="1" dirty="0" err="1"/>
              <a:t>thì</a:t>
            </a:r>
            <a:r>
              <a:rPr lang="en-US" sz="3600" b="1" dirty="0"/>
              <a:t> </a:t>
            </a:r>
            <a:r>
              <a:rPr lang="en-US" sz="3600" b="1" dirty="0" err="1"/>
              <a:t>nhất</a:t>
            </a:r>
            <a:r>
              <a:rPr lang="en-US" sz="3600" b="1" dirty="0"/>
              <a:t> </a:t>
            </a:r>
            <a:r>
              <a:rPr lang="en-US" sz="3600" b="1" dirty="0" err="1"/>
              <a:t>định</a:t>
            </a:r>
            <a:r>
              <a:rPr lang="en-US" sz="3600" b="1" dirty="0"/>
              <a:t> </a:t>
            </a:r>
            <a:r>
              <a:rPr lang="en-US" sz="3600" b="1" dirty="0" err="1"/>
              <a:t>sẽ</a:t>
            </a:r>
            <a:r>
              <a:rPr lang="en-US" sz="3600" b="1" dirty="0"/>
              <a:t> </a:t>
            </a:r>
            <a:r>
              <a:rPr lang="en-US" sz="3600" b="1" dirty="0" err="1"/>
              <a:t>vượt</a:t>
            </a:r>
            <a:r>
              <a:rPr lang="en-US" sz="3600" b="1" dirty="0"/>
              <a:t> qua.</a:t>
            </a:r>
          </a:p>
        </p:txBody>
      </p:sp>
    </p:spTree>
    <p:extLst>
      <p:ext uri="{BB962C8B-B14F-4D97-AF65-F5344CB8AC3E}">
        <p14:creationId xmlns:p14="http://schemas.microsoft.com/office/powerpoint/2010/main" val="198085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618" y="381000"/>
            <a:ext cx="8915400" cy="4992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/>
              <a:t>Bài</a:t>
            </a:r>
            <a:r>
              <a:rPr lang="en-US" sz="3600" b="1" dirty="0" smtClean="0"/>
              <a:t> 3: </a:t>
            </a:r>
            <a:r>
              <a:rPr lang="en-US" sz="3600" b="1" dirty="0" err="1" smtClean="0"/>
              <a:t>Sắp</a:t>
            </a:r>
            <a:r>
              <a:rPr lang="en-US" sz="3600" b="1" dirty="0" smtClean="0"/>
              <a:t> </a:t>
            </a:r>
            <a:r>
              <a:rPr lang="en-US" sz="3600" b="1" dirty="0" err="1"/>
              <a:t>xếp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+</a:t>
            </a:r>
            <a:r>
              <a:rPr lang="en-US" sz="3600" b="1" dirty="0" err="1">
                <a:solidFill>
                  <a:srgbClr val="00B050"/>
                </a:solidFill>
              </a:rPr>
              <a:t>đi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chơi</a:t>
            </a:r>
            <a:r>
              <a:rPr lang="en-US" sz="3600" b="1" dirty="0">
                <a:solidFill>
                  <a:srgbClr val="00B050"/>
                </a:solidFill>
              </a:rPr>
              <a:t>, Nam, </a:t>
            </a:r>
            <a:r>
              <a:rPr lang="en-US" sz="3600" b="1" dirty="0" err="1">
                <a:solidFill>
                  <a:srgbClr val="00B050"/>
                </a:solidFill>
              </a:rPr>
              <a:t>thích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gia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đình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</a:rPr>
              <a:t>cùng</a:t>
            </a:r>
            <a:endParaRPr lang="en-US" sz="3600" b="1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B050"/>
                </a:solidFill>
              </a:rPr>
              <a:t>…………………………………………………………….</a:t>
            </a:r>
            <a:endParaRPr lang="en-US" sz="3600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Vân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bố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mẹ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được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cho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về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quê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</a:rPr>
              <a:t>chơi</a:t>
            </a:r>
            <a:endParaRPr lang="en-US" sz="3600" b="1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B050"/>
                </a:solidFill>
              </a:rPr>
              <a:t>……………………………………………………………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918172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Nam </a:t>
            </a:r>
            <a:r>
              <a:rPr lang="en-US" sz="4000" b="1" dirty="0" err="1" smtClean="0">
                <a:solidFill>
                  <a:srgbClr val="FF0000"/>
                </a:solidFill>
              </a:rPr>
              <a:t>thích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gia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đình</a:t>
            </a:r>
            <a:r>
              <a:rPr lang="en-US" sz="4000" b="1" dirty="0" smtClean="0">
                <a:solidFill>
                  <a:srgbClr val="FF0000"/>
                </a:solidFill>
              </a:rPr>
              <a:t>.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451" y="4549914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Vân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được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bố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quê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</a:rPr>
              <a:t>.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2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304800"/>
            <a:ext cx="1371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Viết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vở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376" t="2593" r="8707" b="58349"/>
          <a:stretch/>
        </p:blipFill>
        <p:spPr bwMode="auto">
          <a:xfrm>
            <a:off x="10886" y="1981200"/>
            <a:ext cx="9133114" cy="262837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548" y="1844478"/>
            <a:ext cx="9477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r>
              <a:rPr lang="en-US" sz="3200" b="1" dirty="0" smtClean="0">
                <a:latin typeface="HP001 4 hàng" pitchFamily="34" charset="0"/>
              </a:rPr>
              <a:t>am </a:t>
            </a:r>
            <a:r>
              <a:rPr lang="en-US" sz="3200" b="1" dirty="0" err="1" smtClean="0">
                <a:latin typeface="HP001 4 hàng" pitchFamily="34" charset="0"/>
              </a:rPr>
              <a:t>thích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chơi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cùng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gia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đình</a:t>
            </a:r>
            <a:r>
              <a:rPr lang="en-US" sz="3200" b="1" dirty="0" smtClean="0">
                <a:latin typeface="HP001 4 hàng" pitchFamily="34" charset="0"/>
              </a:rPr>
              <a:t>.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164" y="3655129"/>
            <a:ext cx="879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V</a:t>
            </a:r>
            <a:r>
              <a:rPr lang="en-US" sz="3200" b="1" dirty="0" err="1" smtClean="0">
                <a:latin typeface="HP001 4 hàng" pitchFamily="34" charset="0"/>
              </a:rPr>
              <a:t>ân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được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bố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mẹ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cho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về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quê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chơi</a:t>
            </a:r>
            <a:r>
              <a:rPr lang="en-US" sz="3200" b="1" dirty="0" smtClean="0">
                <a:latin typeface="HP001 4 hàng" pitchFamily="34" charset="0"/>
              </a:rPr>
              <a:t>. </a:t>
            </a:r>
            <a:endParaRPr lang="en-US" sz="32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5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GIẢI LAO GIỮA GIỜ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219200"/>
            <a:ext cx="7467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ĐỌC MỞ RỘNG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4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763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nước</a:t>
            </a:r>
            <a:endParaRPr lang="en-US" sz="36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i="1" dirty="0"/>
              <a:t>      </a:t>
            </a:r>
            <a:r>
              <a:rPr lang="en-US" sz="2800" b="1" dirty="0" err="1"/>
              <a:t>Rời</a:t>
            </a:r>
            <a:r>
              <a:rPr lang="en-US" sz="2800" b="1" dirty="0"/>
              <a:t> </a:t>
            </a:r>
            <a:r>
              <a:rPr lang="en-US" sz="2800" b="1" dirty="0" err="1"/>
              <a:t>khỏi</a:t>
            </a:r>
            <a:r>
              <a:rPr lang="en-US" sz="2800" b="1" dirty="0"/>
              <a:t> </a:t>
            </a:r>
            <a:r>
              <a:rPr lang="en-US" sz="2800" b="1" dirty="0" err="1"/>
              <a:t>đoạn</a:t>
            </a:r>
            <a:r>
              <a:rPr lang="en-US" sz="2800" b="1" dirty="0"/>
              <a:t> </a:t>
            </a:r>
            <a:r>
              <a:rPr lang="en-US" sz="2800" b="1" dirty="0" err="1"/>
              <a:t>kênh</a:t>
            </a:r>
            <a:r>
              <a:rPr lang="en-US" sz="2800" b="1" dirty="0"/>
              <a:t> </a:t>
            </a:r>
            <a:r>
              <a:rPr lang="en-US" sz="2800" b="1" dirty="0" err="1"/>
              <a:t>hẹp</a:t>
            </a:r>
            <a:r>
              <a:rPr lang="en-US" sz="2800" b="1" dirty="0"/>
              <a:t> </a:t>
            </a:r>
            <a:r>
              <a:rPr lang="en-US" sz="2800" b="1" dirty="0" err="1"/>
              <a:t>uốn</a:t>
            </a:r>
            <a:r>
              <a:rPr lang="en-US" sz="2800" b="1" dirty="0"/>
              <a:t> </a:t>
            </a:r>
            <a:r>
              <a:rPr lang="en-US" sz="2800" b="1" dirty="0" err="1"/>
              <a:t>khúc</a:t>
            </a:r>
            <a:r>
              <a:rPr lang="en-US" sz="2800" b="1" dirty="0"/>
              <a:t> </a:t>
            </a:r>
            <a:r>
              <a:rPr lang="en-US" sz="2800" b="1" dirty="0" err="1"/>
              <a:t>ngoằn</a:t>
            </a:r>
            <a:r>
              <a:rPr lang="en-US" sz="2800" b="1" dirty="0"/>
              <a:t> </a:t>
            </a:r>
            <a:r>
              <a:rPr lang="en-US" sz="2800" b="1" dirty="0" err="1"/>
              <a:t>ngoèo</a:t>
            </a:r>
            <a:r>
              <a:rPr lang="en-US" sz="2800" b="1" dirty="0"/>
              <a:t>, </a:t>
            </a:r>
            <a:r>
              <a:rPr lang="en-US" sz="2800" b="1" dirty="0" err="1"/>
              <a:t>chiếc</a:t>
            </a:r>
            <a:r>
              <a:rPr lang="en-US" sz="2800" b="1" dirty="0"/>
              <a:t> </a:t>
            </a:r>
            <a:r>
              <a:rPr lang="en-US" sz="2800" b="1" dirty="0" err="1"/>
              <a:t>thuyền</a:t>
            </a:r>
            <a:r>
              <a:rPr lang="en-US" sz="2800" b="1" dirty="0"/>
              <a:t> </a:t>
            </a:r>
            <a:r>
              <a:rPr lang="en-US" sz="2800" b="1" dirty="0" err="1"/>
              <a:t>bắt</a:t>
            </a:r>
            <a:r>
              <a:rPr lang="en-US" sz="2800" b="1" dirty="0"/>
              <a:t> </a:t>
            </a:r>
            <a:r>
              <a:rPr lang="en-US" sz="2800" b="1" dirty="0" err="1"/>
              <a:t>đầu</a:t>
            </a:r>
            <a:r>
              <a:rPr lang="en-US" sz="2800" b="1" dirty="0"/>
              <a:t> </a:t>
            </a:r>
            <a:r>
              <a:rPr lang="en-US" sz="2800" b="1" dirty="0" err="1"/>
              <a:t>đổ</a:t>
            </a:r>
            <a:r>
              <a:rPr lang="en-US" sz="2800" b="1" dirty="0"/>
              <a:t> </a:t>
            </a:r>
            <a:r>
              <a:rPr lang="en-US" sz="2800" b="1" dirty="0" err="1"/>
              <a:t>vào</a:t>
            </a:r>
            <a:r>
              <a:rPr lang="en-US" sz="2800" b="1" dirty="0"/>
              <a:t> </a:t>
            </a:r>
            <a:r>
              <a:rPr lang="en-US" sz="2800" b="1" dirty="0" err="1"/>
              <a:t>dòng</a:t>
            </a:r>
            <a:r>
              <a:rPr lang="en-US" sz="2800" b="1" dirty="0"/>
              <a:t> </a:t>
            </a:r>
            <a:r>
              <a:rPr lang="en-US" sz="2800" b="1" dirty="0" err="1"/>
              <a:t>sông</a:t>
            </a:r>
            <a:r>
              <a:rPr lang="en-US" sz="2800" b="1" dirty="0"/>
              <a:t> </a:t>
            </a:r>
            <a:r>
              <a:rPr lang="en-US" sz="2800" b="1" dirty="0" err="1"/>
              <a:t>lớn</a:t>
            </a:r>
            <a:r>
              <a:rPr lang="en-US" sz="2800" b="1" dirty="0"/>
              <a:t>. </a:t>
            </a:r>
            <a:r>
              <a:rPr lang="en-US" sz="2800" b="1" dirty="0" err="1"/>
              <a:t>Trước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tôi</a:t>
            </a:r>
            <a:r>
              <a:rPr lang="en-US" sz="2800" b="1" dirty="0"/>
              <a:t>,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dòng</a:t>
            </a:r>
            <a:r>
              <a:rPr lang="en-US" sz="2800" b="1" dirty="0"/>
              <a:t> </a:t>
            </a:r>
            <a:r>
              <a:rPr lang="en-US" sz="2800" b="1" dirty="0" err="1"/>
              <a:t>sông</a:t>
            </a:r>
            <a:r>
              <a:rPr lang="en-US" sz="2800" b="1" dirty="0"/>
              <a:t> </a:t>
            </a:r>
            <a:r>
              <a:rPr lang="en-US" sz="2800" b="1" dirty="0" err="1"/>
              <a:t>rộng</a:t>
            </a:r>
            <a:r>
              <a:rPr lang="en-US" sz="2800" b="1" dirty="0"/>
              <a:t> </a:t>
            </a:r>
            <a:r>
              <a:rPr lang="en-US" sz="2800" b="1" dirty="0" err="1"/>
              <a:t>mở</a:t>
            </a:r>
            <a:r>
              <a:rPr lang="en-US" sz="2800" b="1" dirty="0"/>
              <a:t> </a:t>
            </a:r>
            <a:r>
              <a:rPr lang="en-US" sz="2800" b="1" dirty="0" err="1"/>
              <a:t>ra</a:t>
            </a:r>
            <a:r>
              <a:rPr lang="en-US" sz="2800" b="1" dirty="0"/>
              <a:t>, </a:t>
            </a:r>
            <a:r>
              <a:rPr lang="en-US" sz="2800" b="1" dirty="0" err="1"/>
              <a:t>làn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đục</a:t>
            </a:r>
            <a:r>
              <a:rPr lang="en-US" sz="2800" b="1" dirty="0"/>
              <a:t> </a:t>
            </a:r>
            <a:r>
              <a:rPr lang="en-US" sz="2800" b="1" dirty="0" err="1"/>
              <a:t>màu</a:t>
            </a:r>
            <a:r>
              <a:rPr lang="en-US" sz="2800" b="1" dirty="0"/>
              <a:t> </a:t>
            </a:r>
            <a:r>
              <a:rPr lang="en-US" sz="2800" b="1" dirty="0" err="1"/>
              <a:t>phù</a:t>
            </a:r>
            <a:r>
              <a:rPr lang="en-US" sz="2800" b="1" dirty="0"/>
              <a:t> </a:t>
            </a:r>
            <a:r>
              <a:rPr lang="en-US" sz="2800" b="1" dirty="0" err="1"/>
              <a:t>sa</a:t>
            </a:r>
            <a:r>
              <a:rPr lang="en-US" sz="2800" b="1" dirty="0"/>
              <a:t> </a:t>
            </a:r>
            <a:r>
              <a:rPr lang="en-US" sz="2800" b="1" dirty="0" err="1"/>
              <a:t>nhấp</a:t>
            </a:r>
            <a:r>
              <a:rPr lang="en-US" sz="2800" b="1" dirty="0"/>
              <a:t> </a:t>
            </a:r>
            <a:r>
              <a:rPr lang="en-US" sz="2800" b="1" dirty="0" err="1"/>
              <a:t>nhô</a:t>
            </a:r>
            <a:r>
              <a:rPr lang="en-US" sz="2800" b="1" dirty="0"/>
              <a:t> </a:t>
            </a:r>
            <a:r>
              <a:rPr lang="en-US" sz="2800" b="1" dirty="0" err="1"/>
              <a:t>gợn</a:t>
            </a:r>
            <a:r>
              <a:rPr lang="en-US" sz="2800" b="1" dirty="0"/>
              <a:t> </a:t>
            </a:r>
            <a:r>
              <a:rPr lang="en-US" sz="2800" b="1" dirty="0" err="1"/>
              <a:t>sóng</a:t>
            </a:r>
            <a:r>
              <a:rPr lang="en-US" sz="2800" b="1" dirty="0"/>
              <a:t>. </a:t>
            </a:r>
            <a:r>
              <a:rPr lang="en-US" sz="2800" b="1" dirty="0" err="1"/>
              <a:t>Hai</a:t>
            </a:r>
            <a:r>
              <a:rPr lang="en-US" sz="2800" b="1" dirty="0"/>
              <a:t> </a:t>
            </a:r>
            <a:r>
              <a:rPr lang="en-US" sz="2800" b="1" dirty="0" err="1"/>
              <a:t>bên</a:t>
            </a:r>
            <a:r>
              <a:rPr lang="en-US" sz="2800" b="1" dirty="0"/>
              <a:t> </a:t>
            </a:r>
            <a:r>
              <a:rPr lang="en-US" sz="2800" b="1" dirty="0" err="1"/>
              <a:t>bờ</a:t>
            </a:r>
            <a:r>
              <a:rPr lang="en-US" sz="2800" b="1" dirty="0"/>
              <a:t>,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màu</a:t>
            </a:r>
            <a:r>
              <a:rPr lang="en-US" sz="2800" b="1" dirty="0"/>
              <a:t> </a:t>
            </a:r>
            <a:r>
              <a:rPr lang="en-US" sz="2800" b="1" dirty="0" err="1"/>
              <a:t>xanh</a:t>
            </a:r>
            <a:r>
              <a:rPr lang="en-US" sz="2800" b="1" dirty="0"/>
              <a:t> </a:t>
            </a:r>
            <a:r>
              <a:rPr lang="en-US" sz="2800" b="1" dirty="0" err="1"/>
              <a:t>trải</a:t>
            </a:r>
            <a:r>
              <a:rPr lang="en-US" sz="2800" b="1" dirty="0"/>
              <a:t> </a:t>
            </a:r>
            <a:r>
              <a:rPr lang="en-US" sz="2800" b="1" dirty="0" err="1"/>
              <a:t>rộng</a:t>
            </a:r>
            <a:r>
              <a:rPr lang="en-US" sz="2800" b="1" dirty="0"/>
              <a:t>. </a:t>
            </a:r>
            <a:r>
              <a:rPr lang="en-US" sz="2800" b="1" dirty="0" err="1"/>
              <a:t>Lần</a:t>
            </a:r>
            <a:r>
              <a:rPr lang="en-US" sz="2800" b="1" dirty="0"/>
              <a:t> </a:t>
            </a:r>
            <a:r>
              <a:rPr lang="en-US" sz="2800" b="1" dirty="0" err="1"/>
              <a:t>đầu</a:t>
            </a:r>
            <a:r>
              <a:rPr lang="en-US" sz="2800" b="1" dirty="0"/>
              <a:t> </a:t>
            </a:r>
            <a:r>
              <a:rPr lang="en-US" sz="2800" b="1" dirty="0" err="1"/>
              <a:t>tiên</a:t>
            </a:r>
            <a:r>
              <a:rPr lang="en-US" sz="2800" b="1" dirty="0"/>
              <a:t> </a:t>
            </a:r>
            <a:r>
              <a:rPr lang="en-US" sz="2800" b="1" dirty="0" err="1"/>
              <a:t>tôi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thấy</a:t>
            </a:r>
            <a:r>
              <a:rPr lang="en-US" sz="2800" b="1" dirty="0"/>
              <a:t> </a:t>
            </a:r>
            <a:r>
              <a:rPr lang="en-US" sz="2800" b="1" dirty="0" err="1"/>
              <a:t>tận</a:t>
            </a:r>
            <a:r>
              <a:rPr lang="en-US" sz="2800" b="1" dirty="0"/>
              <a:t> </a:t>
            </a:r>
            <a:r>
              <a:rPr lang="en-US" sz="2800" b="1" dirty="0" err="1"/>
              <a:t>mắt</a:t>
            </a:r>
            <a:r>
              <a:rPr lang="en-US" sz="2800" b="1" dirty="0"/>
              <a:t> </a:t>
            </a:r>
            <a:r>
              <a:rPr lang="en-US" sz="2800" b="1" dirty="0" err="1"/>
              <a:t>bóng</a:t>
            </a:r>
            <a:r>
              <a:rPr lang="en-US" sz="2800" b="1" dirty="0"/>
              <a:t> </a:t>
            </a:r>
            <a:r>
              <a:rPr lang="en-US" sz="2800" b="1" dirty="0" err="1"/>
              <a:t>dáng</a:t>
            </a:r>
            <a:r>
              <a:rPr lang="en-US" sz="2800" b="1" dirty="0"/>
              <a:t> </a:t>
            </a:r>
            <a:r>
              <a:rPr lang="en-US" sz="2800" b="1" dirty="0" err="1"/>
              <a:t>cây</a:t>
            </a:r>
            <a:r>
              <a:rPr lang="en-US" sz="2800" b="1" dirty="0"/>
              <a:t> </a:t>
            </a:r>
            <a:r>
              <a:rPr lang="en-US" sz="2800" b="1" dirty="0" err="1"/>
              <a:t>tràm</a:t>
            </a:r>
            <a:r>
              <a:rPr lang="en-US" sz="2800" b="1" dirty="0"/>
              <a:t> </a:t>
            </a:r>
            <a:r>
              <a:rPr lang="en-US" sz="2800" b="1" dirty="0" err="1"/>
              <a:t>đầm</a:t>
            </a:r>
            <a:r>
              <a:rPr lang="en-US" sz="2800" b="1" dirty="0"/>
              <a:t> </a:t>
            </a:r>
            <a:r>
              <a:rPr lang="en-US" sz="2800" b="1" dirty="0" err="1"/>
              <a:t>chân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b="1" dirty="0"/>
              <a:t>, </a:t>
            </a:r>
            <a:r>
              <a:rPr lang="en-US" sz="2800" b="1" dirty="0" err="1"/>
              <a:t>bóng</a:t>
            </a:r>
            <a:r>
              <a:rPr lang="en-US" sz="2800" b="1" dirty="0"/>
              <a:t> </a:t>
            </a:r>
            <a:r>
              <a:rPr lang="en-US" sz="2800" b="1" dirty="0" err="1"/>
              <a:t>dáng</a:t>
            </a:r>
            <a:r>
              <a:rPr lang="en-US" sz="2800" b="1" dirty="0"/>
              <a:t> </a:t>
            </a:r>
            <a:r>
              <a:rPr lang="en-US" sz="2800" b="1" dirty="0" err="1"/>
              <a:t>rặng</a:t>
            </a:r>
            <a:r>
              <a:rPr lang="en-US" sz="2800" b="1" dirty="0"/>
              <a:t> </a:t>
            </a:r>
            <a:r>
              <a:rPr lang="en-US" sz="2800" b="1" dirty="0" err="1"/>
              <a:t>trâm</a:t>
            </a:r>
            <a:r>
              <a:rPr lang="en-US" sz="2800" b="1" dirty="0"/>
              <a:t> </a:t>
            </a:r>
            <a:r>
              <a:rPr lang="en-US" sz="2800" b="1" dirty="0" err="1"/>
              <a:t>bầu</a:t>
            </a:r>
            <a:r>
              <a:rPr lang="en-US" sz="2800" b="1" dirty="0"/>
              <a:t>, </a:t>
            </a:r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biệt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bóng</a:t>
            </a:r>
            <a:r>
              <a:rPr lang="en-US" sz="2800" b="1" dirty="0"/>
              <a:t> </a:t>
            </a:r>
            <a:r>
              <a:rPr lang="en-US" sz="2800" b="1" dirty="0" err="1"/>
              <a:t>dừa</a:t>
            </a:r>
            <a:r>
              <a:rPr lang="en-US" sz="2800" b="1" dirty="0"/>
              <a:t> </a:t>
            </a:r>
            <a:r>
              <a:rPr lang="en-US" sz="2800" b="1" dirty="0" err="1"/>
              <a:t>xanh</a:t>
            </a:r>
            <a:r>
              <a:rPr lang="en-US" sz="2800" b="1" dirty="0"/>
              <a:t> </a:t>
            </a:r>
            <a:r>
              <a:rPr lang="en-US" sz="2800" b="1" dirty="0" err="1"/>
              <a:t>mát</a:t>
            </a:r>
            <a:r>
              <a:rPr lang="en-US" sz="2800" b="1" dirty="0"/>
              <a:t> </a:t>
            </a:r>
            <a:r>
              <a:rPr lang="en-US" sz="2800" b="1" dirty="0" err="1"/>
              <a:t>gợi</a:t>
            </a:r>
            <a:r>
              <a:rPr lang="en-US" sz="2800" b="1" dirty="0"/>
              <a:t> </a:t>
            </a:r>
            <a:r>
              <a:rPr lang="en-US" sz="2800" b="1" dirty="0" err="1"/>
              <a:t>lên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cảm</a:t>
            </a:r>
            <a:r>
              <a:rPr lang="en-US" sz="2800" b="1" dirty="0"/>
              <a:t> </a:t>
            </a:r>
            <a:r>
              <a:rPr lang="en-US" sz="2800" b="1" dirty="0" err="1"/>
              <a:t>giác</a:t>
            </a:r>
            <a:r>
              <a:rPr lang="en-US" sz="2800" b="1" dirty="0"/>
              <a:t> </a:t>
            </a:r>
            <a:r>
              <a:rPr lang="en-US" sz="2800" b="1" dirty="0" err="1"/>
              <a:t>thú</a:t>
            </a:r>
            <a:r>
              <a:rPr lang="en-US" sz="2800" b="1" dirty="0"/>
              <a:t> </a:t>
            </a:r>
            <a:r>
              <a:rPr lang="en-US" sz="2800" b="1" dirty="0" err="1"/>
              <a:t>vị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sự</a:t>
            </a:r>
            <a:r>
              <a:rPr lang="en-US" sz="2800" b="1" dirty="0"/>
              <a:t> </a:t>
            </a:r>
            <a:r>
              <a:rPr lang="en-US" sz="2800" b="1" dirty="0" err="1"/>
              <a:t>trù</a:t>
            </a:r>
            <a:r>
              <a:rPr lang="en-US" sz="2800" b="1" dirty="0"/>
              <a:t> </a:t>
            </a:r>
            <a:r>
              <a:rPr lang="en-US" sz="2800" b="1" dirty="0" err="1"/>
              <a:t>phú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đất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con </a:t>
            </a:r>
            <a:r>
              <a:rPr lang="en-US" sz="2800" b="1" dirty="0" err="1"/>
              <a:t>người</a:t>
            </a:r>
            <a:r>
              <a:rPr lang="en-U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206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9600"/>
            <a:ext cx="9525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+ </a:t>
            </a:r>
            <a:r>
              <a:rPr lang="en-US" sz="4000" b="1" dirty="0" err="1"/>
              <a:t>Bạn</a:t>
            </a:r>
            <a:r>
              <a:rPr lang="en-US" sz="4000" b="1" dirty="0"/>
              <a:t>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đi</a:t>
            </a:r>
            <a:r>
              <a:rPr lang="en-US" sz="4000" b="1" dirty="0"/>
              <a:t> </a:t>
            </a:r>
            <a:r>
              <a:rPr lang="en-US" sz="4000" b="1" dirty="0" err="1"/>
              <a:t>chơi</a:t>
            </a:r>
            <a:r>
              <a:rPr lang="en-US" sz="4000" b="1" dirty="0"/>
              <a:t> ở </a:t>
            </a:r>
            <a:r>
              <a:rPr lang="en-US" sz="4000" b="1" dirty="0" err="1"/>
              <a:t>đâu</a:t>
            </a:r>
            <a:r>
              <a:rPr lang="en-US" sz="4000" b="1" dirty="0" smtClean="0"/>
              <a:t>?</a:t>
            </a:r>
          </a:p>
          <a:p>
            <a:endParaRPr lang="en-US" sz="4000" b="1" dirty="0"/>
          </a:p>
          <a:p>
            <a:r>
              <a:rPr lang="en-US" sz="4000" b="1" dirty="0"/>
              <a:t>+ </a:t>
            </a:r>
            <a:r>
              <a:rPr lang="en-US" sz="4000" b="1" dirty="0" err="1"/>
              <a:t>Hai</a:t>
            </a:r>
            <a:r>
              <a:rPr lang="en-US" sz="4000" b="1" dirty="0"/>
              <a:t> </a:t>
            </a:r>
            <a:r>
              <a:rPr lang="en-US" sz="4000" b="1" dirty="0" err="1"/>
              <a:t>bên</a:t>
            </a:r>
            <a:r>
              <a:rPr lang="en-US" sz="4000" b="1" dirty="0"/>
              <a:t> </a:t>
            </a:r>
            <a:r>
              <a:rPr lang="en-US" sz="4000" b="1" dirty="0" err="1"/>
              <a:t>bờ</a:t>
            </a:r>
            <a:r>
              <a:rPr lang="en-US" sz="4000" b="1" dirty="0"/>
              <a:t> </a:t>
            </a:r>
            <a:r>
              <a:rPr lang="en-US" sz="4000" b="1" dirty="0" err="1"/>
              <a:t>sông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cảnh</a:t>
            </a:r>
            <a:r>
              <a:rPr lang="en-US" sz="4000" b="1" dirty="0"/>
              <a:t> </a:t>
            </a:r>
            <a:r>
              <a:rPr lang="en-US" sz="4000" b="1" dirty="0" err="1"/>
              <a:t>đẹp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 smtClean="0"/>
              <a:t>?</a:t>
            </a:r>
          </a:p>
          <a:p>
            <a:endParaRPr lang="en-US" sz="4000" b="1" dirty="0" smtClean="0"/>
          </a:p>
          <a:p>
            <a:endParaRPr lang="en-US" sz="4000" b="1" dirty="0"/>
          </a:p>
          <a:p>
            <a:r>
              <a:rPr lang="en-US" sz="4000" b="1" dirty="0"/>
              <a:t>+ </a:t>
            </a:r>
            <a:r>
              <a:rPr lang="en-US" sz="4000" b="1" dirty="0" err="1"/>
              <a:t>Bạn</a:t>
            </a:r>
            <a:r>
              <a:rPr lang="en-US" sz="4000" b="1" dirty="0"/>
              <a:t>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cảm</a:t>
            </a:r>
            <a:r>
              <a:rPr lang="en-US" sz="4000" b="1" dirty="0"/>
              <a:t> </a:t>
            </a:r>
            <a:r>
              <a:rPr lang="en-US" sz="4000" b="1" dirty="0" err="1"/>
              <a:t>giác</a:t>
            </a:r>
            <a:r>
              <a:rPr lang="en-US" sz="4000" b="1" dirty="0"/>
              <a:t> </a:t>
            </a:r>
            <a:r>
              <a:rPr lang="en-US" sz="4000" b="1" dirty="0" err="1"/>
              <a:t>thế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đất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con </a:t>
            </a:r>
            <a:r>
              <a:rPr lang="en-US" sz="4000" b="1" dirty="0" err="1"/>
              <a:t>người</a:t>
            </a:r>
            <a:r>
              <a:rPr lang="en-US" sz="4000" b="1" dirty="0" smtClean="0"/>
              <a:t>?</a:t>
            </a:r>
          </a:p>
          <a:p>
            <a:endParaRPr lang="en-US" sz="4000" b="1" dirty="0" smtClean="0"/>
          </a:p>
          <a:p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2192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sông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487036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    </a:t>
            </a:r>
            <a:r>
              <a:rPr lang="en-US" sz="3600" b="1" dirty="0" err="1" smtClean="0">
                <a:solidFill>
                  <a:srgbClr val="FF0000"/>
                </a:solidFill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bên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bờ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sông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màu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xanh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trải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rộng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tràm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rặng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trâm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bóng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dừa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xanh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4953000"/>
            <a:ext cx="8115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   </a:t>
            </a:r>
            <a:r>
              <a:rPr lang="en-US" sz="3600" b="1" dirty="0" err="1" smtClean="0">
                <a:solidFill>
                  <a:srgbClr val="FF0000"/>
                </a:solidFill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thú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vị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trù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phú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nước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người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440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7364" y="5334000"/>
            <a:ext cx="2524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p</a:t>
            </a:r>
            <a:r>
              <a:rPr lang="en-US" sz="6000" b="1" dirty="0" err="1" smtClean="0">
                <a:solidFill>
                  <a:srgbClr val="FF0000"/>
                </a:solidFill>
              </a:rPr>
              <a:t>hù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sa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" y="34118"/>
            <a:ext cx="8991600" cy="5528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5613737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r</a:t>
            </a:r>
            <a:r>
              <a:rPr lang="en-US" sz="6000" b="1" dirty="0" err="1" smtClean="0">
                <a:solidFill>
                  <a:srgbClr val="FF0000"/>
                </a:solidFill>
              </a:rPr>
              <a:t>ừng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tràm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0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2120"/>
            <a:ext cx="89916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565472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trâm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bầu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7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1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Bodoni"/>
            </a:endParaRPr>
          </a:p>
        </p:txBody>
      </p:sp>
    </p:spTree>
    <p:extLst>
      <p:ext uri="{BB962C8B-B14F-4D97-AF65-F5344CB8AC3E}">
        <p14:creationId xmlns:p14="http://schemas.microsoft.com/office/powerpoint/2010/main" val="10402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7"/>
            <a:ext cx="9144000" cy="5801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5689937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t</a:t>
            </a:r>
            <a:r>
              <a:rPr lang="en-US" sz="6000" b="1" dirty="0" err="1" smtClean="0">
                <a:solidFill>
                  <a:srgbClr val="FF0000"/>
                </a:solidFill>
              </a:rPr>
              <a:t>rù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phú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1069" y="609600"/>
            <a:ext cx="8686800" cy="5486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/>
              <a:t>        </a:t>
            </a:r>
            <a:r>
              <a:rPr lang="en-US" sz="3600" b="1" dirty="0" err="1" smtClean="0"/>
              <a:t>Đất</a:t>
            </a:r>
            <a:r>
              <a:rPr lang="en-US" sz="3600" b="1" dirty="0" smtClean="0"/>
              <a:t> </a:t>
            </a:r>
            <a:r>
              <a:rPr lang="en-US" sz="3600" b="1" dirty="0" err="1"/>
              <a:t>nước</a:t>
            </a:r>
            <a:r>
              <a:rPr lang="en-US" sz="3600" b="1" dirty="0"/>
              <a:t> ta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rất</a:t>
            </a:r>
            <a:r>
              <a:rPr lang="en-US" sz="3600" b="1" dirty="0"/>
              <a:t> </a:t>
            </a:r>
            <a:r>
              <a:rPr lang="en-US" sz="3600" b="1" dirty="0" err="1"/>
              <a:t>nhiều</a:t>
            </a:r>
            <a:r>
              <a:rPr lang="en-US" sz="3600" b="1" dirty="0"/>
              <a:t>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vật</a:t>
            </a:r>
            <a:r>
              <a:rPr lang="en-US" sz="3600" b="1" dirty="0"/>
              <a:t> ,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nơi</a:t>
            </a:r>
            <a:r>
              <a:rPr lang="en-US" sz="3600" b="1" dirty="0"/>
              <a:t> </a:t>
            </a:r>
            <a:r>
              <a:rPr lang="en-US" sz="3600" b="1" dirty="0" err="1"/>
              <a:t>đều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vẻ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riêng</a:t>
            </a:r>
            <a:r>
              <a:rPr lang="en-US" sz="3600" b="1" dirty="0"/>
              <a:t>.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khám</a:t>
            </a:r>
            <a:r>
              <a:rPr lang="en-US" sz="3600" b="1" dirty="0"/>
              <a:t> </a:t>
            </a:r>
            <a:r>
              <a:rPr lang="en-US" sz="3600" b="1" dirty="0" err="1"/>
              <a:t>phá</a:t>
            </a:r>
            <a:r>
              <a:rPr lang="en-US" sz="3600" b="1" dirty="0"/>
              <a:t>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càng</a:t>
            </a:r>
            <a:r>
              <a:rPr lang="en-US" sz="3600" b="1" dirty="0"/>
              <a:t> </a:t>
            </a:r>
            <a:r>
              <a:rPr lang="en-US" sz="3600" b="1" dirty="0" err="1"/>
              <a:t>thêm</a:t>
            </a:r>
            <a:r>
              <a:rPr lang="en-US" sz="3600" b="1" dirty="0"/>
              <a:t> </a:t>
            </a:r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vật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con </a:t>
            </a:r>
            <a:r>
              <a:rPr lang="en-US" sz="3600" b="1" dirty="0" err="1"/>
              <a:t>người</a:t>
            </a:r>
            <a:r>
              <a:rPr lang="en-US" sz="3600" b="1" dirty="0"/>
              <a:t>. 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531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44237" y="2826328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 smtClean="0">
                <a:solidFill>
                  <a:srgbClr val="7030A0"/>
                </a:solidFill>
                <a:latin typeface=".VnAvantH" pitchFamily="34" charset="0"/>
              </a:rPr>
              <a:t>TẠM BIỆT</a:t>
            </a:r>
            <a:endParaRPr lang="en-US" sz="7200" b="1" dirty="0">
              <a:solidFill>
                <a:srgbClr val="7030A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219200"/>
            <a:ext cx="7467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ÔN BÀI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NỤ HÔN TRÊN BÀN TAY MẸ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t="70502" b="7397"/>
          <a:stretch/>
        </p:blipFill>
        <p:spPr>
          <a:xfrm>
            <a:off x="0" y="609600"/>
            <a:ext cx="9144000" cy="3406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2" t="9406" r="8212" b="76256"/>
          <a:stretch/>
        </p:blipFill>
        <p:spPr>
          <a:xfrm>
            <a:off x="216074" y="4015673"/>
            <a:ext cx="8927926" cy="2308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240334"/>
            <a:ext cx="4572000" cy="7886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Nụ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hôn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bàn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tay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1. </a:t>
            </a:r>
            <a:r>
              <a:rPr lang="en-US" sz="2800" b="1" dirty="0" err="1" smtClean="0"/>
              <a:t>Tìm</a:t>
            </a:r>
            <a:r>
              <a:rPr lang="en-US" sz="2800" b="1" dirty="0" smtClean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đọc</a:t>
            </a:r>
            <a:r>
              <a:rPr lang="en-US" sz="2800" b="1" dirty="0"/>
              <a:t>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cảm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mẹ</a:t>
            </a:r>
            <a:r>
              <a:rPr lang="en-US" sz="2800" b="1" dirty="0"/>
              <a:t> </a:t>
            </a:r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con?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12942" y="762000"/>
            <a:ext cx="7620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0668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       </a:t>
            </a:r>
            <a:r>
              <a:rPr lang="en-US" sz="3200" b="1" dirty="0" err="1" smtClean="0">
                <a:solidFill>
                  <a:srgbClr val="00B050"/>
                </a:solidFill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nhẹ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nhàng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đặt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một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nụ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hôn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vào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bàn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tay</a:t>
            </a:r>
            <a:r>
              <a:rPr lang="en-US" sz="3200" b="1" dirty="0" smtClean="0">
                <a:solidFill>
                  <a:srgbClr val="00B050"/>
                </a:solidFill>
              </a:rPr>
              <a:t> Nam </a:t>
            </a:r>
            <a:r>
              <a:rPr lang="en-US" sz="3200" b="1" dirty="0" err="1" smtClean="0">
                <a:solidFill>
                  <a:srgbClr val="00B050"/>
                </a:solidFill>
              </a:rPr>
              <a:t>và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dặn</a:t>
            </a:r>
            <a:r>
              <a:rPr lang="en-US" sz="3200" b="1" dirty="0" smtClean="0">
                <a:solidFill>
                  <a:srgbClr val="00B050"/>
                </a:solidFill>
              </a:rPr>
              <a:t>: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- </a:t>
            </a:r>
            <a:r>
              <a:rPr lang="en-US" sz="3200" b="1" dirty="0" err="1" smtClean="0">
                <a:solidFill>
                  <a:srgbClr val="00B050"/>
                </a:solidFill>
              </a:rPr>
              <a:t>Mỗi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khi</a:t>
            </a:r>
            <a:r>
              <a:rPr lang="en-US" sz="3200" b="1" dirty="0" smtClean="0">
                <a:solidFill>
                  <a:srgbClr val="00B050"/>
                </a:solidFill>
              </a:rPr>
              <a:t> lo </a:t>
            </a:r>
            <a:r>
              <a:rPr lang="en-US" sz="3200" b="1" dirty="0" err="1" smtClean="0">
                <a:solidFill>
                  <a:srgbClr val="00B050"/>
                </a:solidFill>
              </a:rPr>
              <a:t>lắng</a:t>
            </a:r>
            <a:r>
              <a:rPr lang="en-US" sz="3200" b="1" dirty="0" smtClean="0">
                <a:solidFill>
                  <a:srgbClr val="00B050"/>
                </a:solidFill>
              </a:rPr>
              <a:t>, con </a:t>
            </a:r>
            <a:r>
              <a:rPr lang="en-US" sz="3200" b="1" dirty="0" err="1" smtClean="0">
                <a:solidFill>
                  <a:srgbClr val="00B050"/>
                </a:solidFill>
              </a:rPr>
              <a:t>hãy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áp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bàn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tay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này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lên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má</a:t>
            </a:r>
            <a:r>
              <a:rPr lang="en-US" sz="3200" b="1" dirty="0" smtClean="0">
                <a:solidFill>
                  <a:srgbClr val="00B050"/>
                </a:solidFill>
              </a:rPr>
              <a:t>. </a:t>
            </a:r>
            <a:r>
              <a:rPr lang="en-US" sz="3200" b="1" dirty="0" err="1" smtClean="0">
                <a:solidFill>
                  <a:srgbClr val="00B050"/>
                </a:solidFill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lúc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nào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cũng</a:t>
            </a:r>
            <a:r>
              <a:rPr lang="en-US" sz="3200" b="1" dirty="0" smtClean="0">
                <a:solidFill>
                  <a:srgbClr val="00B050"/>
                </a:solidFill>
              </a:rPr>
              <a:t> ở </a:t>
            </a:r>
            <a:r>
              <a:rPr lang="en-US" sz="3200" b="1" dirty="0" err="1" smtClean="0">
                <a:solidFill>
                  <a:srgbClr val="00B050"/>
                </a:solidFill>
              </a:rPr>
              <a:t>bên</a:t>
            </a:r>
            <a:r>
              <a:rPr lang="en-US" sz="3200" b="1" dirty="0" smtClean="0">
                <a:solidFill>
                  <a:srgbClr val="00B050"/>
                </a:solidFill>
              </a:rPr>
              <a:t> con. 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942" y="3195697"/>
            <a:ext cx="8931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2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Tìm</a:t>
            </a:r>
            <a:r>
              <a:rPr lang="en-US" sz="2800" b="1" dirty="0" smtClean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đọc</a:t>
            </a:r>
            <a:r>
              <a:rPr lang="en-US" sz="2800" b="1" dirty="0"/>
              <a:t>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cảm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smtClean="0"/>
              <a:t>con </a:t>
            </a:r>
            <a:r>
              <a:rPr lang="en-US" sz="2800" b="1" dirty="0" err="1" smtClean="0"/>
              <a:t>đối</a:t>
            </a:r>
            <a:r>
              <a:rPr lang="en-US" sz="2800" b="1" dirty="0" smtClean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 smtClean="0"/>
              <a:t>mẹ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7" name="Right Arrow 6"/>
          <p:cNvSpPr/>
          <p:nvPr/>
        </p:nvSpPr>
        <p:spPr>
          <a:xfrm>
            <a:off x="365342" y="3805297"/>
            <a:ext cx="7620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4110097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       Nam </a:t>
            </a:r>
            <a:r>
              <a:rPr lang="en-US" sz="3200" b="1" dirty="0" err="1" smtClean="0">
                <a:solidFill>
                  <a:srgbClr val="00B050"/>
                </a:solidFill>
              </a:rPr>
              <a:t>đặt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một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nụ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hôn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vào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bàn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tay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rồi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thủ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thỉ</a:t>
            </a:r>
            <a:r>
              <a:rPr lang="en-US" sz="3200" b="1" dirty="0" smtClean="0">
                <a:solidFill>
                  <a:srgbClr val="00B050"/>
                </a:solidFill>
              </a:rPr>
              <a:t>: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- </a:t>
            </a:r>
            <a:r>
              <a:rPr lang="en-US" sz="3200" b="1" dirty="0" err="1" smtClean="0">
                <a:solidFill>
                  <a:srgbClr val="00B050"/>
                </a:solidFill>
              </a:rPr>
              <a:t>Bây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giờ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thì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cũng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có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nụ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hôn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trên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bàn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tay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rồi</a:t>
            </a:r>
            <a:r>
              <a:rPr lang="en-US" sz="3200" b="1" dirty="0" smtClean="0">
                <a:solidFill>
                  <a:srgbClr val="00B050"/>
                </a:solidFill>
              </a:rPr>
              <a:t>. Con </a:t>
            </a:r>
            <a:r>
              <a:rPr lang="en-US" sz="3200" b="1" dirty="0" err="1" smtClean="0">
                <a:solidFill>
                  <a:srgbClr val="00B050"/>
                </a:solidFill>
              </a:rPr>
              <a:t>yêu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</a:rPr>
              <a:t>. 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-152400" y="533400"/>
            <a:ext cx="9448800" cy="60198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27346" y="1219200"/>
            <a:ext cx="8077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      </a:t>
            </a:r>
            <a:r>
              <a:rPr lang="en-US" sz="4400" b="1" dirty="0" err="1" smtClean="0">
                <a:solidFill>
                  <a:srgbClr val="FF0000"/>
                </a:solidFill>
              </a:rPr>
              <a:t>Khi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Nam </a:t>
            </a:r>
            <a:r>
              <a:rPr lang="en-US" sz="4400" b="1" dirty="0" err="1">
                <a:solidFill>
                  <a:srgbClr val="FF0000"/>
                </a:solidFill>
              </a:rPr>
              <a:t>cảm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thấy</a:t>
            </a:r>
            <a:r>
              <a:rPr lang="en-US" sz="4400" b="1" dirty="0">
                <a:solidFill>
                  <a:srgbClr val="FF0000"/>
                </a:solidFill>
              </a:rPr>
              <a:t> lo </a:t>
            </a:r>
            <a:r>
              <a:rPr lang="en-US" sz="4400" b="1" dirty="0" err="1">
                <a:solidFill>
                  <a:srgbClr val="FF0000"/>
                </a:solidFill>
              </a:rPr>
              <a:t>lắng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hồi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hộp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thì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mẹ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luôn</a:t>
            </a:r>
            <a:r>
              <a:rPr lang="en-US" sz="4400" b="1" dirty="0">
                <a:solidFill>
                  <a:srgbClr val="FF0000"/>
                </a:solidFill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</a:rPr>
              <a:t>bên</a:t>
            </a:r>
            <a:r>
              <a:rPr lang="en-US" sz="4400" b="1" dirty="0">
                <a:solidFill>
                  <a:srgbClr val="FF0000"/>
                </a:solidFill>
              </a:rPr>
              <a:t>, an </a:t>
            </a:r>
            <a:r>
              <a:rPr lang="en-US" sz="4400" b="1" dirty="0" err="1">
                <a:solidFill>
                  <a:srgbClr val="FF0000"/>
                </a:solidFill>
              </a:rPr>
              <a:t>ủi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động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viên</a:t>
            </a:r>
            <a:r>
              <a:rPr lang="en-US" sz="4400" b="1" dirty="0">
                <a:solidFill>
                  <a:srgbClr val="FF0000"/>
                </a:solidFill>
              </a:rPr>
              <a:t> Nam </a:t>
            </a:r>
            <a:r>
              <a:rPr lang="en-US" sz="4400" b="1" dirty="0" err="1">
                <a:solidFill>
                  <a:srgbClr val="FF0000"/>
                </a:solidFill>
              </a:rPr>
              <a:t>để</a:t>
            </a:r>
            <a:r>
              <a:rPr lang="en-US" sz="4400" b="1" dirty="0">
                <a:solidFill>
                  <a:srgbClr val="FF0000"/>
                </a:solidFill>
              </a:rPr>
              <a:t> Nam </a:t>
            </a:r>
            <a:r>
              <a:rPr lang="en-US" sz="4400" b="1" dirty="0" err="1">
                <a:solidFill>
                  <a:srgbClr val="FF0000"/>
                </a:solidFill>
              </a:rPr>
              <a:t>tự</a:t>
            </a:r>
            <a:r>
              <a:rPr lang="en-US" sz="4400" b="1" dirty="0">
                <a:solidFill>
                  <a:srgbClr val="FF0000"/>
                </a:solidFill>
              </a:rPr>
              <a:t> tin </a:t>
            </a:r>
            <a:r>
              <a:rPr lang="en-US" sz="4400" b="1" dirty="0" err="1">
                <a:solidFill>
                  <a:srgbClr val="FF0000"/>
                </a:solidFill>
              </a:rPr>
              <a:t>bước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lớp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học</a:t>
            </a:r>
            <a:r>
              <a:rPr lang="en-US" sz="4400" b="1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049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62548"/>
            <a:ext cx="883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/>
              <a:t>Bài</a:t>
            </a:r>
            <a:r>
              <a:rPr lang="en-US" sz="3200" b="1" dirty="0" smtClean="0"/>
              <a:t> 1: </a:t>
            </a:r>
            <a:r>
              <a:rPr lang="en-US" sz="3200" b="1" dirty="0" err="1" smtClean="0"/>
              <a:t>Sắp</a:t>
            </a:r>
            <a:r>
              <a:rPr lang="en-US" sz="3200" b="1" dirty="0" smtClean="0"/>
              <a:t> </a:t>
            </a:r>
            <a:r>
              <a:rPr lang="en-US" sz="3200" b="1" dirty="0" err="1"/>
              <a:t>xếp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ngữ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</a:rPr>
              <a:t>+Nam, </a:t>
            </a:r>
            <a:r>
              <a:rPr lang="en-US" sz="3200" b="1" dirty="0" err="1">
                <a:solidFill>
                  <a:srgbClr val="00B050"/>
                </a:solidFill>
              </a:rPr>
              <a:t>mẹ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được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đến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trường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 smtClean="0">
                <a:solidFill>
                  <a:srgbClr val="00B050"/>
                </a:solidFill>
              </a:rPr>
              <a:t>đưa</a:t>
            </a:r>
            <a:endParaRPr lang="en-US" sz="3200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/>
              <a:t>…………………………………………………………………………..</a:t>
            </a:r>
            <a:endParaRPr lang="en-US" sz="3200" b="1" dirty="0"/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</a:rPr>
              <a:t>+</a:t>
            </a:r>
            <a:r>
              <a:rPr lang="en-US" sz="3200" b="1" dirty="0" err="1">
                <a:solidFill>
                  <a:srgbClr val="00B050"/>
                </a:solidFill>
              </a:rPr>
              <a:t>cảm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thấy</a:t>
            </a:r>
            <a:r>
              <a:rPr lang="en-US" sz="3200" b="1" dirty="0">
                <a:solidFill>
                  <a:srgbClr val="00B050"/>
                </a:solidFill>
              </a:rPr>
              <a:t>, Nam, </a:t>
            </a:r>
            <a:r>
              <a:rPr lang="en-US" sz="3200" b="1" dirty="0" err="1">
                <a:solidFill>
                  <a:srgbClr val="00B050"/>
                </a:solidFill>
              </a:rPr>
              <a:t>ngày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đầu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tiên</a:t>
            </a:r>
            <a:r>
              <a:rPr lang="en-US" sz="3200" b="1" dirty="0">
                <a:solidFill>
                  <a:srgbClr val="00B050"/>
                </a:solidFill>
              </a:rPr>
              <a:t>, lo </a:t>
            </a:r>
            <a:r>
              <a:rPr lang="en-US" sz="3200" b="1" dirty="0" err="1">
                <a:solidFill>
                  <a:srgbClr val="00B050"/>
                </a:solidFill>
              </a:rPr>
              <a:t>lắng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đi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học</a:t>
            </a:r>
            <a:endParaRPr lang="en-US" sz="3200" b="1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/>
              <a:t>…………………………………………………………………………..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241160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Nam </a:t>
            </a:r>
            <a:r>
              <a:rPr lang="en-US" sz="32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mẹ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đưa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3200" b="1" dirty="0" smtClean="0">
                <a:solidFill>
                  <a:srgbClr val="FF0000"/>
                </a:solidFill>
              </a:rPr>
              <a:t>.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859173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đầu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tiên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</a:rPr>
              <a:t>, Nam </a:t>
            </a:r>
            <a:r>
              <a:rPr lang="en-US" sz="3200" b="1" dirty="0" err="1" smtClean="0">
                <a:solidFill>
                  <a:srgbClr val="FF0000"/>
                </a:solidFill>
              </a:rPr>
              <a:t>cảm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thấy</a:t>
            </a:r>
            <a:r>
              <a:rPr lang="en-US" sz="3200" b="1" dirty="0" smtClean="0">
                <a:solidFill>
                  <a:srgbClr val="FF0000"/>
                </a:solidFill>
              </a:rPr>
              <a:t> lo </a:t>
            </a:r>
            <a:r>
              <a:rPr lang="en-US" sz="3200" b="1" dirty="0" err="1" smtClean="0">
                <a:solidFill>
                  <a:srgbClr val="FF0000"/>
                </a:solidFill>
              </a:rPr>
              <a:t>lắng</a:t>
            </a:r>
            <a:r>
              <a:rPr lang="en-US" sz="3200" b="1" dirty="0" smtClean="0">
                <a:solidFill>
                  <a:srgbClr val="FF0000"/>
                </a:solidFill>
              </a:rPr>
              <a:t>.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304800"/>
            <a:ext cx="1371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Viết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vở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76" t="2593" r="8707" b="58349"/>
          <a:stretch/>
        </p:blipFill>
        <p:spPr bwMode="auto">
          <a:xfrm>
            <a:off x="10886" y="1981200"/>
            <a:ext cx="9133114" cy="262837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548" y="1844478"/>
            <a:ext cx="9477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r>
              <a:rPr lang="en-US" sz="3200" b="1" dirty="0" smtClean="0">
                <a:latin typeface="HP001 4 hàng" pitchFamily="34" charset="0"/>
              </a:rPr>
              <a:t>am </a:t>
            </a:r>
            <a:r>
              <a:rPr lang="en-US" sz="3200" b="1" dirty="0" err="1" smtClean="0">
                <a:latin typeface="HP001 4 hàng" pitchFamily="34" charset="0"/>
              </a:rPr>
              <a:t>được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mẹ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đưa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đến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trường</a:t>
            </a:r>
            <a:r>
              <a:rPr lang="en-US" sz="3200" b="1" dirty="0" smtClean="0">
                <a:latin typeface="HP001 4 hàng" pitchFamily="34" charset="0"/>
              </a:rPr>
              <a:t>.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2460" y="3152404"/>
            <a:ext cx="8790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 </a:t>
            </a:r>
          </a:p>
          <a:p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r>
              <a:rPr lang="en-US" sz="3200" b="1" dirty="0" err="1" smtClean="0">
                <a:latin typeface="HP001 4 hàng" pitchFamily="34" charset="0"/>
              </a:rPr>
              <a:t>gày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đầu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tiên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học</a:t>
            </a:r>
            <a:r>
              <a:rPr lang="en-US" sz="3200" b="1" dirty="0" smtClean="0">
                <a:latin typeface="HP001 4 hàng" pitchFamily="34" charset="0"/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r>
              <a:rPr lang="en-US" sz="3200" b="1" dirty="0" smtClean="0">
                <a:latin typeface="HP001 4 hàng" pitchFamily="34" charset="0"/>
              </a:rPr>
              <a:t>am </a:t>
            </a:r>
            <a:r>
              <a:rPr lang="en-US" sz="3200" b="1" dirty="0" err="1" smtClean="0">
                <a:latin typeface="HP001 4 hàng" pitchFamily="34" charset="0"/>
              </a:rPr>
              <a:t>cảm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thấy</a:t>
            </a:r>
            <a:r>
              <a:rPr lang="en-US" sz="3200" b="1" dirty="0" smtClean="0">
                <a:latin typeface="HP001 4 hàng" pitchFamily="34" charset="0"/>
              </a:rPr>
              <a:t> lo </a:t>
            </a:r>
            <a:r>
              <a:rPr lang="en-US" sz="3200" b="1" dirty="0" err="1" smtClean="0">
                <a:latin typeface="HP001 4 hàng" pitchFamily="34" charset="0"/>
              </a:rPr>
              <a:t>lắng</a:t>
            </a:r>
            <a:r>
              <a:rPr lang="en-US" sz="3200" b="1" dirty="0" smtClean="0">
                <a:latin typeface="HP001 4 hàng" pitchFamily="34" charset="0"/>
              </a:rPr>
              <a:t>. </a:t>
            </a:r>
            <a:endParaRPr lang="en-US" sz="32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789</Words>
  <Application>Microsoft Office PowerPoint</Application>
  <PresentationFormat>On-screen Show (4:3)</PresentationFormat>
  <Paragraphs>80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LUYỆN TẬP KĨ NĂNG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Windows User</dc:creator>
  <cp:lastModifiedBy>Windows User</cp:lastModifiedBy>
  <cp:revision>63</cp:revision>
  <dcterms:created xsi:type="dcterms:W3CDTF">2020-08-15T16:25:11Z</dcterms:created>
  <dcterms:modified xsi:type="dcterms:W3CDTF">2020-08-21T16:52:56Z</dcterms:modified>
</cp:coreProperties>
</file>