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56" r:id="rId2"/>
    <p:sldId id="2007577148" r:id="rId3"/>
    <p:sldId id="2007577174" r:id="rId4"/>
    <p:sldId id="2007577175" r:id="rId5"/>
    <p:sldId id="2007577176" r:id="rId6"/>
    <p:sldId id="2007577178" r:id="rId7"/>
    <p:sldId id="2007577179" r:id="rId8"/>
    <p:sldId id="2007577180" r:id="rId9"/>
    <p:sldId id="2007577181" r:id="rId10"/>
    <p:sldId id="2007577184" r:id="rId11"/>
    <p:sldId id="2007577185" r:id="rId12"/>
    <p:sldId id="2007577186" r:id="rId13"/>
    <p:sldId id="2007577189" r:id="rId14"/>
    <p:sldId id="2007577172" r:id="rId15"/>
    <p:sldId id="2007577190" r:id="rId16"/>
    <p:sldId id="2007577187" r:id="rId17"/>
    <p:sldId id="2007577188" r:id="rId18"/>
    <p:sldId id="2007577173" r:id="rId19"/>
  </p:sldIdLst>
  <p:sldSz cx="12192000" cy="6858000"/>
  <p:notesSz cx="6858000" cy="9144000"/>
  <p:embeddedFontLst>
    <p:embeddedFont>
      <p:font typeface="等线" panose="02010600030101010101" pitchFamily="2" charset="-122"/>
      <p:regular r:id="rId21"/>
      <p:bold r:id="rId22"/>
    </p:embeddedFont>
    <p:embeddedFont>
      <p:font typeface="#9Slide03 BoosterNextFYBlack" panose="02000A03000000020004" pitchFamily="2" charset="0"/>
      <p:regular r:id="rId23"/>
    </p:embeddedFont>
    <p:embeddedFont>
      <p:font typeface="#9Slide06 American Forkball Ero" pitchFamily="2" charset="0"/>
      <p:regular r:id="rId24"/>
    </p:embeddedFont>
    <p:embeddedFont>
      <p:font typeface="#9Slide07 Brankovic" panose="02000000000000000000" pitchFamily="2" charset="0"/>
      <p:regular r:id="rId25"/>
    </p:embeddedFont>
    <p:embeddedFont>
      <p:font typeface="#9Slide07 IcielBC Cubano Normal" panose="00000500000000000000" pitchFamily="2" charset="0"/>
      <p:regular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mbria Math" panose="02040503050406030204" pitchFamily="18" charset="0"/>
      <p:regular r:id="rId31"/>
    </p:embeddedFont>
  </p:embeddedFontLst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5A02"/>
    <a:srgbClr val="FB2D77"/>
    <a:srgbClr val="2DB20E"/>
    <a:srgbClr val="FFA100"/>
    <a:srgbClr val="AEC840"/>
    <a:srgbClr val="C9DA7E"/>
    <a:srgbClr val="8FC19D"/>
    <a:srgbClr val="FF9F9F"/>
    <a:srgbClr val="FFD9D9"/>
    <a:srgbClr val="5604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54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1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6401B-63C9-4CD8-972D-9B798B0B4CC7}" type="datetimeFigureOut">
              <a:rPr lang="zh-CN" altLang="en-US" smtClean="0"/>
              <a:t>2022/1/24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402D52-C8D0-4264-9A5E-E3B9B947C6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4038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18884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95794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18022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69094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54368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46732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Thầy</a:t>
            </a:r>
            <a:r>
              <a:rPr lang="en-US" altLang="zh-CN" dirty="0"/>
              <a:t> </a:t>
            </a:r>
            <a:r>
              <a:rPr lang="en-US" altLang="zh-CN" dirty="0" err="1"/>
              <a:t>cô</a:t>
            </a:r>
            <a:r>
              <a:rPr lang="en-US" altLang="zh-CN" dirty="0"/>
              <a:t> </a:t>
            </a:r>
            <a:r>
              <a:rPr lang="en-US" altLang="zh-CN" dirty="0" err="1"/>
              <a:t>nào</a:t>
            </a:r>
            <a:r>
              <a:rPr lang="en-US" altLang="zh-CN" dirty="0"/>
              <a:t> </a:t>
            </a:r>
            <a:r>
              <a:rPr lang="en-US" altLang="zh-CN" dirty="0" err="1"/>
              <a:t>cần</a:t>
            </a:r>
            <a:r>
              <a:rPr lang="en-US" altLang="zh-CN" dirty="0"/>
              <a:t> </a:t>
            </a:r>
            <a:r>
              <a:rPr lang="en-US" altLang="zh-CN" dirty="0" err="1"/>
              <a:t>cho</a:t>
            </a:r>
            <a:r>
              <a:rPr lang="en-US" altLang="zh-CN" dirty="0"/>
              <a:t> HS </a:t>
            </a:r>
            <a:r>
              <a:rPr lang="en-US" altLang="zh-CN" dirty="0" err="1"/>
              <a:t>làm</a:t>
            </a:r>
            <a:r>
              <a:rPr lang="en-US" altLang="zh-CN" dirty="0"/>
              <a:t> </a:t>
            </a:r>
            <a:r>
              <a:rPr lang="en-US" altLang="zh-CN" dirty="0" err="1"/>
              <a:t>thêm</a:t>
            </a:r>
            <a:r>
              <a:rPr lang="en-US" altLang="zh-CN" dirty="0"/>
              <a:t> </a:t>
            </a:r>
            <a:r>
              <a:rPr lang="en-US" altLang="zh-CN" dirty="0" err="1"/>
              <a:t>thì</a:t>
            </a:r>
            <a:r>
              <a:rPr lang="en-US" altLang="zh-CN" dirty="0"/>
              <a:t> click </a:t>
            </a:r>
            <a:r>
              <a:rPr lang="en-US" altLang="zh-CN" dirty="0" err="1"/>
              <a:t>phải</a:t>
            </a:r>
            <a:r>
              <a:rPr lang="en-US" altLang="zh-CN" dirty="0"/>
              <a:t> </a:t>
            </a:r>
            <a:r>
              <a:rPr lang="en-US" altLang="zh-CN" dirty="0" err="1"/>
              <a:t>vào</a:t>
            </a:r>
            <a:r>
              <a:rPr lang="en-US" altLang="zh-CN" dirty="0"/>
              <a:t> slide, </a:t>
            </a:r>
            <a:r>
              <a:rPr lang="en-US" altLang="zh-CN" dirty="0" err="1"/>
              <a:t>bỏ</a:t>
            </a:r>
            <a:r>
              <a:rPr lang="en-US" altLang="zh-CN" dirty="0"/>
              <a:t> </a:t>
            </a:r>
            <a:r>
              <a:rPr lang="en-US" altLang="zh-CN" dirty="0" err="1"/>
              <a:t>chọn</a:t>
            </a:r>
            <a:r>
              <a:rPr lang="en-US" altLang="zh-CN" dirty="0"/>
              <a:t> Hide slide 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91234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Thầy</a:t>
            </a:r>
            <a:r>
              <a:rPr lang="en-US" altLang="zh-CN" dirty="0"/>
              <a:t> </a:t>
            </a:r>
            <a:r>
              <a:rPr lang="en-US" altLang="zh-CN" dirty="0" err="1"/>
              <a:t>cô</a:t>
            </a:r>
            <a:r>
              <a:rPr lang="en-US" altLang="zh-CN" dirty="0"/>
              <a:t> </a:t>
            </a:r>
            <a:r>
              <a:rPr lang="en-US" altLang="zh-CN" dirty="0" err="1"/>
              <a:t>nào</a:t>
            </a:r>
            <a:r>
              <a:rPr lang="en-US" altLang="zh-CN" dirty="0"/>
              <a:t> </a:t>
            </a:r>
            <a:r>
              <a:rPr lang="en-US" altLang="zh-CN" dirty="0" err="1"/>
              <a:t>cần</a:t>
            </a:r>
            <a:r>
              <a:rPr lang="en-US" altLang="zh-CN" dirty="0"/>
              <a:t> </a:t>
            </a:r>
            <a:r>
              <a:rPr lang="en-US" altLang="zh-CN" dirty="0" err="1"/>
              <a:t>cho</a:t>
            </a:r>
            <a:r>
              <a:rPr lang="en-US" altLang="zh-CN" dirty="0"/>
              <a:t> HS </a:t>
            </a:r>
            <a:r>
              <a:rPr lang="en-US" altLang="zh-CN" dirty="0" err="1"/>
              <a:t>làm</a:t>
            </a:r>
            <a:r>
              <a:rPr lang="en-US" altLang="zh-CN" dirty="0"/>
              <a:t> </a:t>
            </a:r>
            <a:r>
              <a:rPr lang="en-US" altLang="zh-CN" dirty="0" err="1"/>
              <a:t>thêm</a:t>
            </a:r>
            <a:r>
              <a:rPr lang="en-US" altLang="zh-CN" dirty="0"/>
              <a:t> </a:t>
            </a:r>
            <a:r>
              <a:rPr lang="en-US" altLang="zh-CN" dirty="0" err="1"/>
              <a:t>thì</a:t>
            </a:r>
            <a:r>
              <a:rPr lang="en-US" altLang="zh-CN" dirty="0"/>
              <a:t> click </a:t>
            </a:r>
            <a:r>
              <a:rPr lang="en-US" altLang="zh-CN" dirty="0" err="1"/>
              <a:t>phải</a:t>
            </a:r>
            <a:r>
              <a:rPr lang="en-US" altLang="zh-CN" dirty="0"/>
              <a:t> </a:t>
            </a:r>
            <a:r>
              <a:rPr lang="en-US" altLang="zh-CN" dirty="0" err="1"/>
              <a:t>vào</a:t>
            </a:r>
            <a:r>
              <a:rPr lang="en-US" altLang="zh-CN" dirty="0"/>
              <a:t> slide, </a:t>
            </a:r>
            <a:r>
              <a:rPr lang="en-US" altLang="zh-CN" dirty="0" err="1"/>
              <a:t>bỏ</a:t>
            </a:r>
            <a:r>
              <a:rPr lang="en-US" altLang="zh-CN" dirty="0"/>
              <a:t> </a:t>
            </a:r>
            <a:r>
              <a:rPr lang="en-US" altLang="zh-CN" dirty="0" err="1"/>
              <a:t>chọn</a:t>
            </a:r>
            <a:r>
              <a:rPr lang="en-US" altLang="zh-CN" dirty="0"/>
              <a:t> Hide slide 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1190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Thầy</a:t>
            </a:r>
            <a:r>
              <a:rPr lang="en-US" altLang="zh-CN" dirty="0"/>
              <a:t> </a:t>
            </a:r>
            <a:r>
              <a:rPr lang="en-US" altLang="zh-CN" dirty="0" err="1"/>
              <a:t>cô</a:t>
            </a:r>
            <a:r>
              <a:rPr lang="en-US" altLang="zh-CN" dirty="0"/>
              <a:t> </a:t>
            </a:r>
            <a:r>
              <a:rPr lang="en-US" altLang="zh-CN" dirty="0" err="1"/>
              <a:t>nào</a:t>
            </a:r>
            <a:r>
              <a:rPr lang="en-US" altLang="zh-CN" dirty="0"/>
              <a:t> </a:t>
            </a:r>
            <a:r>
              <a:rPr lang="en-US" altLang="zh-CN" dirty="0" err="1"/>
              <a:t>cần</a:t>
            </a:r>
            <a:r>
              <a:rPr lang="en-US" altLang="zh-CN" dirty="0"/>
              <a:t> </a:t>
            </a:r>
            <a:r>
              <a:rPr lang="en-US" altLang="zh-CN" dirty="0" err="1"/>
              <a:t>cho</a:t>
            </a:r>
            <a:r>
              <a:rPr lang="en-US" altLang="zh-CN" dirty="0"/>
              <a:t> HS </a:t>
            </a:r>
            <a:r>
              <a:rPr lang="en-US" altLang="zh-CN" dirty="0" err="1"/>
              <a:t>làm</a:t>
            </a:r>
            <a:r>
              <a:rPr lang="en-US" altLang="zh-CN" dirty="0"/>
              <a:t> </a:t>
            </a:r>
            <a:r>
              <a:rPr lang="en-US" altLang="zh-CN" dirty="0" err="1"/>
              <a:t>thêm</a:t>
            </a:r>
            <a:r>
              <a:rPr lang="en-US" altLang="zh-CN" dirty="0"/>
              <a:t> </a:t>
            </a:r>
            <a:r>
              <a:rPr lang="en-US" altLang="zh-CN" dirty="0" err="1"/>
              <a:t>thì</a:t>
            </a:r>
            <a:r>
              <a:rPr lang="en-US" altLang="zh-CN" dirty="0"/>
              <a:t> click </a:t>
            </a:r>
            <a:r>
              <a:rPr lang="en-US" altLang="zh-CN" dirty="0" err="1"/>
              <a:t>phải</a:t>
            </a:r>
            <a:r>
              <a:rPr lang="en-US" altLang="zh-CN" dirty="0"/>
              <a:t> </a:t>
            </a:r>
            <a:r>
              <a:rPr lang="en-US" altLang="zh-CN" dirty="0" err="1"/>
              <a:t>vào</a:t>
            </a:r>
            <a:r>
              <a:rPr lang="en-US" altLang="zh-CN" dirty="0"/>
              <a:t> slide, </a:t>
            </a:r>
            <a:r>
              <a:rPr lang="en-US" altLang="zh-CN" dirty="0" err="1"/>
              <a:t>bỏ</a:t>
            </a:r>
            <a:r>
              <a:rPr lang="en-US" altLang="zh-CN" dirty="0"/>
              <a:t> </a:t>
            </a:r>
            <a:r>
              <a:rPr lang="en-US" altLang="zh-CN" dirty="0" err="1"/>
              <a:t>chọn</a:t>
            </a:r>
            <a:r>
              <a:rPr lang="en-US" altLang="zh-CN" dirty="0"/>
              <a:t> Hide slide 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83206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2286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1199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447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Thầy</a:t>
            </a:r>
            <a:r>
              <a:rPr lang="en-US" altLang="zh-CN" dirty="0"/>
              <a:t> </a:t>
            </a:r>
            <a:r>
              <a:rPr lang="en-US" altLang="zh-CN" dirty="0" err="1"/>
              <a:t>cô</a:t>
            </a:r>
            <a:r>
              <a:rPr lang="en-US" altLang="zh-CN" dirty="0"/>
              <a:t> </a:t>
            </a:r>
            <a:r>
              <a:rPr lang="en-US" altLang="zh-CN" dirty="0" err="1"/>
              <a:t>nào</a:t>
            </a:r>
            <a:r>
              <a:rPr lang="en-US" altLang="zh-CN" dirty="0"/>
              <a:t> </a:t>
            </a:r>
            <a:r>
              <a:rPr lang="en-US" altLang="zh-CN" dirty="0" err="1"/>
              <a:t>cần</a:t>
            </a:r>
            <a:r>
              <a:rPr lang="en-US" altLang="zh-CN" dirty="0"/>
              <a:t> </a:t>
            </a:r>
            <a:r>
              <a:rPr lang="en-US" altLang="zh-CN" dirty="0" err="1"/>
              <a:t>cho</a:t>
            </a:r>
            <a:r>
              <a:rPr lang="en-US" altLang="zh-CN" dirty="0"/>
              <a:t> HS </a:t>
            </a:r>
            <a:r>
              <a:rPr lang="en-US" altLang="zh-CN" dirty="0" err="1"/>
              <a:t>làm</a:t>
            </a:r>
            <a:r>
              <a:rPr lang="en-US" altLang="zh-CN" dirty="0"/>
              <a:t> </a:t>
            </a:r>
            <a:r>
              <a:rPr lang="en-US" altLang="zh-CN" dirty="0" err="1"/>
              <a:t>thêm</a:t>
            </a:r>
            <a:r>
              <a:rPr lang="en-US" altLang="zh-CN" dirty="0"/>
              <a:t> </a:t>
            </a:r>
            <a:r>
              <a:rPr lang="en-US" altLang="zh-CN" dirty="0" err="1"/>
              <a:t>thì</a:t>
            </a:r>
            <a:r>
              <a:rPr lang="en-US" altLang="zh-CN" dirty="0"/>
              <a:t> click </a:t>
            </a:r>
            <a:r>
              <a:rPr lang="en-US" altLang="zh-CN" dirty="0" err="1"/>
              <a:t>phải</a:t>
            </a:r>
            <a:r>
              <a:rPr lang="en-US" altLang="zh-CN" dirty="0"/>
              <a:t> </a:t>
            </a:r>
            <a:r>
              <a:rPr lang="en-US" altLang="zh-CN" dirty="0" err="1"/>
              <a:t>vào</a:t>
            </a:r>
            <a:r>
              <a:rPr lang="en-US" altLang="zh-CN" dirty="0"/>
              <a:t> slide, </a:t>
            </a:r>
            <a:r>
              <a:rPr lang="en-US" altLang="zh-CN" dirty="0" err="1"/>
              <a:t>bỏ</a:t>
            </a:r>
            <a:r>
              <a:rPr lang="en-US" altLang="zh-CN" dirty="0"/>
              <a:t> </a:t>
            </a:r>
            <a:r>
              <a:rPr lang="en-US" altLang="zh-CN" dirty="0" err="1"/>
              <a:t>chọn</a:t>
            </a:r>
            <a:r>
              <a:rPr lang="en-US" altLang="zh-CN" dirty="0"/>
              <a:t> Hide slide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6853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Thầy</a:t>
            </a:r>
            <a:r>
              <a:rPr lang="en-US" altLang="zh-CN" dirty="0"/>
              <a:t> </a:t>
            </a:r>
            <a:r>
              <a:rPr lang="en-US" altLang="zh-CN" dirty="0" err="1"/>
              <a:t>cô</a:t>
            </a:r>
            <a:r>
              <a:rPr lang="en-US" altLang="zh-CN" dirty="0"/>
              <a:t> </a:t>
            </a:r>
            <a:r>
              <a:rPr lang="en-US" altLang="zh-CN" dirty="0" err="1"/>
              <a:t>nào</a:t>
            </a:r>
            <a:r>
              <a:rPr lang="en-US" altLang="zh-CN" dirty="0"/>
              <a:t> </a:t>
            </a:r>
            <a:r>
              <a:rPr lang="en-US" altLang="zh-CN" dirty="0" err="1"/>
              <a:t>cần</a:t>
            </a:r>
            <a:r>
              <a:rPr lang="en-US" altLang="zh-CN" dirty="0"/>
              <a:t> </a:t>
            </a:r>
            <a:r>
              <a:rPr lang="en-US" altLang="zh-CN" dirty="0" err="1"/>
              <a:t>cho</a:t>
            </a:r>
            <a:r>
              <a:rPr lang="en-US" altLang="zh-CN" dirty="0"/>
              <a:t> HS </a:t>
            </a:r>
            <a:r>
              <a:rPr lang="en-US" altLang="zh-CN" dirty="0" err="1"/>
              <a:t>làm</a:t>
            </a:r>
            <a:r>
              <a:rPr lang="en-US" altLang="zh-CN" dirty="0"/>
              <a:t> </a:t>
            </a:r>
            <a:r>
              <a:rPr lang="en-US" altLang="zh-CN" dirty="0" err="1"/>
              <a:t>thêm</a:t>
            </a:r>
            <a:r>
              <a:rPr lang="en-US" altLang="zh-CN" dirty="0"/>
              <a:t> </a:t>
            </a:r>
            <a:r>
              <a:rPr lang="en-US" altLang="zh-CN" dirty="0" err="1"/>
              <a:t>thì</a:t>
            </a:r>
            <a:r>
              <a:rPr lang="en-US" altLang="zh-CN" dirty="0"/>
              <a:t> click </a:t>
            </a:r>
            <a:r>
              <a:rPr lang="en-US" altLang="zh-CN" dirty="0" err="1"/>
              <a:t>phải</a:t>
            </a:r>
            <a:r>
              <a:rPr lang="en-US" altLang="zh-CN" dirty="0"/>
              <a:t> </a:t>
            </a:r>
            <a:r>
              <a:rPr lang="en-US" altLang="zh-CN" dirty="0" err="1"/>
              <a:t>vào</a:t>
            </a:r>
            <a:r>
              <a:rPr lang="en-US" altLang="zh-CN" dirty="0"/>
              <a:t> slide, </a:t>
            </a:r>
            <a:r>
              <a:rPr lang="en-US" altLang="zh-CN" dirty="0" err="1"/>
              <a:t>bỏ</a:t>
            </a:r>
            <a:r>
              <a:rPr lang="en-US" altLang="zh-CN" dirty="0"/>
              <a:t> </a:t>
            </a:r>
            <a:r>
              <a:rPr lang="en-US" altLang="zh-CN" dirty="0" err="1"/>
              <a:t>chọn</a:t>
            </a:r>
            <a:r>
              <a:rPr lang="en-US" altLang="zh-CN" dirty="0"/>
              <a:t> Hide slide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0896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1373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96934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Thầy</a:t>
            </a:r>
            <a:r>
              <a:rPr lang="en-US" altLang="zh-CN" dirty="0"/>
              <a:t> </a:t>
            </a:r>
            <a:r>
              <a:rPr lang="en-US" altLang="zh-CN" dirty="0" err="1"/>
              <a:t>cô</a:t>
            </a:r>
            <a:r>
              <a:rPr lang="en-US" altLang="zh-CN" dirty="0"/>
              <a:t> </a:t>
            </a:r>
            <a:r>
              <a:rPr lang="en-US" altLang="zh-CN" dirty="0" err="1"/>
              <a:t>nào</a:t>
            </a:r>
            <a:r>
              <a:rPr lang="en-US" altLang="zh-CN" dirty="0"/>
              <a:t> </a:t>
            </a:r>
            <a:r>
              <a:rPr lang="en-US" altLang="zh-CN" dirty="0" err="1"/>
              <a:t>cần</a:t>
            </a:r>
            <a:r>
              <a:rPr lang="en-US" altLang="zh-CN" dirty="0"/>
              <a:t> </a:t>
            </a:r>
            <a:r>
              <a:rPr lang="en-US" altLang="zh-CN" dirty="0" err="1"/>
              <a:t>cho</a:t>
            </a:r>
            <a:r>
              <a:rPr lang="en-US" altLang="zh-CN" dirty="0"/>
              <a:t> HS </a:t>
            </a:r>
            <a:r>
              <a:rPr lang="en-US" altLang="zh-CN" dirty="0" err="1"/>
              <a:t>làm</a:t>
            </a:r>
            <a:r>
              <a:rPr lang="en-US" altLang="zh-CN" dirty="0"/>
              <a:t> </a:t>
            </a:r>
            <a:r>
              <a:rPr lang="en-US" altLang="zh-CN" dirty="0" err="1"/>
              <a:t>thêm</a:t>
            </a:r>
            <a:r>
              <a:rPr lang="en-US" altLang="zh-CN" dirty="0"/>
              <a:t> </a:t>
            </a:r>
            <a:r>
              <a:rPr lang="en-US" altLang="zh-CN" dirty="0" err="1"/>
              <a:t>thì</a:t>
            </a:r>
            <a:r>
              <a:rPr lang="en-US" altLang="zh-CN" dirty="0"/>
              <a:t> click </a:t>
            </a:r>
            <a:r>
              <a:rPr lang="en-US" altLang="zh-CN" dirty="0" err="1"/>
              <a:t>phải</a:t>
            </a:r>
            <a:r>
              <a:rPr lang="en-US" altLang="zh-CN" dirty="0"/>
              <a:t> </a:t>
            </a:r>
            <a:r>
              <a:rPr lang="en-US" altLang="zh-CN" dirty="0" err="1"/>
              <a:t>vào</a:t>
            </a:r>
            <a:r>
              <a:rPr lang="en-US" altLang="zh-CN" dirty="0"/>
              <a:t> slide, </a:t>
            </a:r>
            <a:r>
              <a:rPr lang="en-US" altLang="zh-CN" dirty="0" err="1"/>
              <a:t>bỏ</a:t>
            </a:r>
            <a:r>
              <a:rPr lang="en-US" altLang="zh-CN" dirty="0"/>
              <a:t> </a:t>
            </a:r>
            <a:r>
              <a:rPr lang="en-US" altLang="zh-CN" dirty="0" err="1"/>
              <a:t>chọn</a:t>
            </a:r>
            <a:r>
              <a:rPr lang="en-US" altLang="zh-CN" dirty="0"/>
              <a:t> Hide slide 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61129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Thầy</a:t>
            </a:r>
            <a:r>
              <a:rPr lang="en-US" altLang="zh-CN" dirty="0"/>
              <a:t> </a:t>
            </a:r>
            <a:r>
              <a:rPr lang="en-US" altLang="zh-CN" dirty="0" err="1"/>
              <a:t>cô</a:t>
            </a:r>
            <a:r>
              <a:rPr lang="en-US" altLang="zh-CN" dirty="0"/>
              <a:t> </a:t>
            </a:r>
            <a:r>
              <a:rPr lang="en-US" altLang="zh-CN" dirty="0" err="1"/>
              <a:t>nào</a:t>
            </a:r>
            <a:r>
              <a:rPr lang="en-US" altLang="zh-CN" dirty="0"/>
              <a:t> </a:t>
            </a:r>
            <a:r>
              <a:rPr lang="en-US" altLang="zh-CN" dirty="0" err="1"/>
              <a:t>cần</a:t>
            </a:r>
            <a:r>
              <a:rPr lang="en-US" altLang="zh-CN" dirty="0"/>
              <a:t> </a:t>
            </a:r>
            <a:r>
              <a:rPr lang="en-US" altLang="zh-CN" dirty="0" err="1"/>
              <a:t>cho</a:t>
            </a:r>
            <a:r>
              <a:rPr lang="en-US" altLang="zh-CN" dirty="0"/>
              <a:t> HS </a:t>
            </a:r>
            <a:r>
              <a:rPr lang="en-US" altLang="zh-CN" dirty="0" err="1"/>
              <a:t>làm</a:t>
            </a:r>
            <a:r>
              <a:rPr lang="en-US" altLang="zh-CN" dirty="0"/>
              <a:t> </a:t>
            </a:r>
            <a:r>
              <a:rPr lang="en-US" altLang="zh-CN" dirty="0" err="1"/>
              <a:t>thêm</a:t>
            </a:r>
            <a:r>
              <a:rPr lang="en-US" altLang="zh-CN" dirty="0"/>
              <a:t> </a:t>
            </a:r>
            <a:r>
              <a:rPr lang="en-US" altLang="zh-CN" dirty="0" err="1"/>
              <a:t>thì</a:t>
            </a:r>
            <a:r>
              <a:rPr lang="en-US" altLang="zh-CN" dirty="0"/>
              <a:t> click </a:t>
            </a:r>
            <a:r>
              <a:rPr lang="en-US" altLang="zh-CN" dirty="0" err="1"/>
              <a:t>phải</a:t>
            </a:r>
            <a:r>
              <a:rPr lang="en-US" altLang="zh-CN" dirty="0"/>
              <a:t> </a:t>
            </a:r>
            <a:r>
              <a:rPr lang="en-US" altLang="zh-CN" dirty="0" err="1"/>
              <a:t>vào</a:t>
            </a:r>
            <a:r>
              <a:rPr lang="en-US" altLang="zh-CN" dirty="0"/>
              <a:t> slide, </a:t>
            </a:r>
            <a:r>
              <a:rPr lang="en-US" altLang="zh-CN" dirty="0" err="1"/>
              <a:t>bỏ</a:t>
            </a:r>
            <a:r>
              <a:rPr lang="en-US" altLang="zh-CN" dirty="0"/>
              <a:t> </a:t>
            </a:r>
            <a:r>
              <a:rPr lang="en-US" altLang="zh-CN" dirty="0" err="1"/>
              <a:t>chọn</a:t>
            </a:r>
            <a:r>
              <a:rPr lang="en-US" altLang="zh-CN" dirty="0"/>
              <a:t> Hide slide 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0717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69472F-0C84-4AB9-81C8-9C5D491AD3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55C81CE-D5D6-4442-B0AD-CDEE6EB2AF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49FD8BA-B8F8-4C32-99B2-070889532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2022/1/24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CB0DBD0-2309-47C5-BEE8-9E59FE23B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BBBDA4-CE72-490E-8C16-11EB5E80E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8204767"/>
      </p:ext>
    </p:extLst>
  </p:cSld>
  <p:clrMapOvr>
    <a:masterClrMapping/>
  </p:clrMapOvr>
  <p:transition spd="slow" advClick="0" advTm="0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006F35-1B38-445C-AE37-0EAF7A11A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E90C809-1891-455C-9812-A88D4AD596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EBE9C6-BEC6-4119-BAF9-1E00A1A29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2022/1/24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B9E0321-72E2-4A92-B3B7-4BD57B6E3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078843C-47A4-4EA3-8094-6358B4D79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1898798"/>
      </p:ext>
    </p:extLst>
  </p:cSld>
  <p:clrMapOvr>
    <a:masterClrMapping/>
  </p:clrMapOvr>
  <p:transition spd="slow" advClick="0" advTm="0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E80305A-404F-4A43-8E61-01B616A823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5BF6D88-3149-43B2-8B3E-7AD8CA6258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79920AC-0EEF-4DC3-9496-F69422911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2022/1/24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B082D29-B912-4AE5-B320-DD7610EDC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FFECCDD-21E5-4841-A79E-E45281AB3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8425462"/>
      </p:ext>
    </p:extLst>
  </p:cSld>
  <p:clrMapOvr>
    <a:masterClrMapping/>
  </p:clrMapOvr>
  <p:transition spd="slow" advClick="0" advTm="0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27970B-8984-4EB9-9950-AD6AFBB18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F9F494-FB6C-4D92-B10D-8B52B4F75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6433999-5566-46C6-9EA2-C38F5ED18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2022/1/24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E3EA24-5E66-44D5-86FA-BA02F0D3F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8117BB-41E5-463D-ADCE-29F6D2A39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6638638"/>
      </p:ext>
    </p:extLst>
  </p:cSld>
  <p:clrMapOvr>
    <a:masterClrMapping/>
  </p:clrMapOvr>
  <p:transition spd="slow" advClick="0" advTm="0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B05D99-4D2B-4DEB-A745-2ADF0EDFB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C48B2F-1725-4F68-BD79-B9D04B72C5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7C482FE-4616-46CB-9839-D3A1B8896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2022/1/24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6D6D4DF-DFDA-4FFB-8C04-AC62898D6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D8C8C29-3EE1-4032-A1E4-4ADEF42FA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7571154"/>
      </p:ext>
    </p:extLst>
  </p:cSld>
  <p:clrMapOvr>
    <a:masterClrMapping/>
  </p:clrMapOvr>
  <p:transition spd="slow" advClick="0" advTm="0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47F0B1-8B32-43F8-830A-6DDC0EBEA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7B6B5CE-3A8B-4BF1-B8F8-D120C99A6F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4031EFE-52BF-481D-B5BC-0093CA2749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E9DDA75-F972-4447-9048-57CD47650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2022/1/24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9E1FA1B-10A8-4114-9F5C-AA5C5B5B5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B13A9DD-1C26-470E-883A-CD09FD3C5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2080763"/>
      </p:ext>
    </p:extLst>
  </p:cSld>
  <p:clrMapOvr>
    <a:masterClrMapping/>
  </p:clrMapOvr>
  <p:transition spd="slow" advClick="0" advTm="0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3B7FF4-03B7-4989-89D6-6CD3D9F60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E78F398-5C28-46B2-871C-50276F13B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C9C4D05-A9C9-4ED6-AADA-9089F8A478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33CF136-15DB-4B17-9879-0338B058E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D571A35-3CA7-46D7-BE89-124A02762B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3C349A7-AB1C-4088-AC8B-5DBF8912A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2022/1/24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9BFAEE8-F773-4E9C-945E-6F8976B80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3B984B1-51E7-43FD-9041-DD917A940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128632"/>
      </p:ext>
    </p:extLst>
  </p:cSld>
  <p:clrMapOvr>
    <a:masterClrMapping/>
  </p:clrMapOvr>
  <p:transition spd="slow" advClick="0" advTm="0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E362D7-D356-4970-B224-425A5B43C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2CC922F-AB54-46AA-ADE7-3425B7E4C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2022/1/24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2830E62-D3F0-46F9-A969-2DEA5A03A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C24E622-9BAE-4894-9EF0-11FA84C1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8011885"/>
      </p:ext>
    </p:extLst>
  </p:cSld>
  <p:clrMapOvr>
    <a:masterClrMapping/>
  </p:clrMapOvr>
  <p:transition spd="slow" advClick="0" advTm="0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B5294E5-7639-402B-AC09-00B731267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2022/1/24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44476C3-4FD6-41A1-B494-AED481EA9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37F52CA-C544-466D-830D-AF5F2EC99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5095698"/>
      </p:ext>
    </p:extLst>
  </p:cSld>
  <p:clrMapOvr>
    <a:masterClrMapping/>
  </p:clrMapOvr>
  <p:transition spd="slow" advClick="0" advTm="0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CF0281-F2DD-4CE3-81C3-8EEFB2652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11B6FB1-9639-45EA-BEB1-6FA24BBE1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600FABA-B2E1-4F54-ACD0-75B6C061DD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7792927-1515-4ACA-8541-7A0CFD02A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2022/1/24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23C91BA-F04D-46BE-9EC9-748124F79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1956219-61B3-4CFB-BB10-1108BAC83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5103049"/>
      </p:ext>
    </p:extLst>
  </p:cSld>
  <p:clrMapOvr>
    <a:masterClrMapping/>
  </p:clrMapOvr>
  <p:transition spd="slow" advClick="0" advTm="0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FC42EC-F471-4B1B-B172-C8ACE3ABB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5E63430-DC7A-4189-8357-47F6C863A5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6CDA0E7-345C-46DF-95AD-4EB0F73B2C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9B1E2AA-B126-4883-ADC4-21392D94E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2022/1/24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4ACEB8C-3C37-4D6E-8104-B5EDC25DD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EA14999-680A-4273-B70A-993C0D5AD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3189848"/>
      </p:ext>
    </p:extLst>
  </p:cSld>
  <p:clrMapOvr>
    <a:masterClrMapping/>
  </p:clrMapOvr>
  <p:transition spd="slow" advClick="0" advTm="0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facebook.com/teamKTUTS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1BDC650-9A02-4464-87A6-407838426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BCBC7A2-7DFC-4275-8743-4D4EC815B4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6C97732-BD07-46A5-8DC0-DFDDD1CF86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CC72C-31F2-46CE-9F75-EABF6E07736C}" type="datetimeFigureOut">
              <a:rPr lang="zh-CN" altLang="en-US" smtClean="0"/>
              <a:t>2022/1/24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0A05BF-218A-40B1-A7BD-438A255E26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58D3695-F982-4148-A25F-DC3D34A0DE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C8828AA4-28D7-4942-81E5-DF308F5975F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16804787"/>
            <a:ext cx="1881378" cy="16253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129C25FB-8636-4271-BF85-B0747142D2A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4240" y="16175014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C1F86394-FED9-451E-9EBD-61A05401D132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-12334095"/>
            <a:ext cx="1881378" cy="1625303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0E7D14A2-A703-4126-B4CF-BF4A790DEB1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63671" y="-12151217"/>
            <a:ext cx="1881378" cy="16253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9FF2BC7-054D-4072-8200-0AEBE07C5AFB}"/>
              </a:ext>
            </a:extLst>
          </p:cNvPr>
          <p:cNvSpPr txBox="1"/>
          <p:nvPr userDrawn="1"/>
        </p:nvSpPr>
        <p:spPr>
          <a:xfrm>
            <a:off x="2597398" y="8394353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D06754A3-3231-48C7-A933-4E4AFD34AD3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45414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708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0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18" Type="http://schemas.openxmlformats.org/officeDocument/2006/relationships/image" Target="../media/image16.sv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17" Type="http://schemas.openxmlformats.org/officeDocument/2006/relationships/image" Target="../media/image15.png"/><Relationship Id="rId2" Type="http://schemas.openxmlformats.org/officeDocument/2006/relationships/audio" Target="../media/media1.mp3"/><Relationship Id="rId16" Type="http://schemas.openxmlformats.org/officeDocument/2006/relationships/image" Target="../media/image14.svg"/><Relationship Id="rId1" Type="http://schemas.microsoft.com/office/2007/relationships/media" Target="../media/media1.mp3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svg"/><Relationship Id="rId19" Type="http://schemas.openxmlformats.org/officeDocument/2006/relationships/image" Target="../media/image17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13" Type="http://schemas.openxmlformats.org/officeDocument/2006/relationships/image" Target="../media/image115.png"/><Relationship Id="rId18" Type="http://schemas.openxmlformats.org/officeDocument/2006/relationships/image" Target="../media/image120.png"/><Relationship Id="rId3" Type="http://schemas.openxmlformats.org/officeDocument/2006/relationships/image" Target="../media/image18.png"/><Relationship Id="rId21" Type="http://schemas.openxmlformats.org/officeDocument/2006/relationships/image" Target="../media/image11.png"/><Relationship Id="rId7" Type="http://schemas.openxmlformats.org/officeDocument/2006/relationships/image" Target="../media/image22.png"/><Relationship Id="rId12" Type="http://schemas.openxmlformats.org/officeDocument/2006/relationships/image" Target="../media/image114.png"/><Relationship Id="rId17" Type="http://schemas.openxmlformats.org/officeDocument/2006/relationships/image" Target="../media/image119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18.png"/><Relationship Id="rId20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11" Type="http://schemas.openxmlformats.org/officeDocument/2006/relationships/image" Target="../media/image26.png"/><Relationship Id="rId24" Type="http://schemas.openxmlformats.org/officeDocument/2006/relationships/image" Target="../media/image27.png"/><Relationship Id="rId5" Type="http://schemas.openxmlformats.org/officeDocument/2006/relationships/image" Target="../media/image20.png"/><Relationship Id="rId15" Type="http://schemas.openxmlformats.org/officeDocument/2006/relationships/image" Target="../media/image117.png"/><Relationship Id="rId23" Type="http://schemas.openxmlformats.org/officeDocument/2006/relationships/image" Target="../media/image29.png"/><Relationship Id="rId10" Type="http://schemas.openxmlformats.org/officeDocument/2006/relationships/image" Target="../media/image25.png"/><Relationship Id="rId19" Type="http://schemas.openxmlformats.org/officeDocument/2006/relationships/image" Target="../media/image121.png"/><Relationship Id="rId4" Type="http://schemas.openxmlformats.org/officeDocument/2006/relationships/image" Target="../media/image19.svg"/><Relationship Id="rId9" Type="http://schemas.openxmlformats.org/officeDocument/2006/relationships/image" Target="../media/image24.png"/><Relationship Id="rId14" Type="http://schemas.openxmlformats.org/officeDocument/2006/relationships/image" Target="../media/image116.png"/><Relationship Id="rId22" Type="http://schemas.openxmlformats.org/officeDocument/2006/relationships/image" Target="../media/image12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13" Type="http://schemas.openxmlformats.org/officeDocument/2006/relationships/image" Target="../media/image11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1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svg"/><Relationship Id="rId9" Type="http://schemas.openxmlformats.org/officeDocument/2006/relationships/image" Target="../media/image24.png"/><Relationship Id="rId14" Type="http://schemas.openxmlformats.org/officeDocument/2006/relationships/image" Target="../media/image12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13" Type="http://schemas.openxmlformats.org/officeDocument/2006/relationships/image" Target="../media/image11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1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svg"/><Relationship Id="rId9" Type="http://schemas.openxmlformats.org/officeDocument/2006/relationships/image" Target="../media/image24.png"/><Relationship Id="rId14" Type="http://schemas.openxmlformats.org/officeDocument/2006/relationships/image" Target="../media/image12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21.svg"/><Relationship Id="rId12" Type="http://schemas.openxmlformats.org/officeDocument/2006/relationships/image" Target="../media/image146.png"/><Relationship Id="rId17" Type="http://schemas.openxmlformats.org/officeDocument/2006/relationships/image" Target="../media/image31.sv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148.png"/><Relationship Id="rId5" Type="http://schemas.openxmlformats.org/officeDocument/2006/relationships/image" Target="../media/image19.svg"/><Relationship Id="rId15" Type="http://schemas.openxmlformats.org/officeDocument/2006/relationships/image" Target="../media/image150.png"/><Relationship Id="rId10" Type="http://schemas.openxmlformats.org/officeDocument/2006/relationships/image" Target="../media/image147.png"/><Relationship Id="rId19" Type="http://schemas.openxmlformats.org/officeDocument/2006/relationships/image" Target="../media/image8.svg"/><Relationship Id="rId4" Type="http://schemas.openxmlformats.org/officeDocument/2006/relationships/image" Target="../media/image18.png"/><Relationship Id="rId9" Type="http://schemas.openxmlformats.org/officeDocument/2006/relationships/image" Target="../media/image146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svg"/><Relationship Id="rId3" Type="http://schemas.openxmlformats.org/officeDocument/2006/relationships/image" Target="../media/image3.png"/><Relationship Id="rId7" Type="http://schemas.openxmlformats.org/officeDocument/2006/relationships/image" Target="../media/image34.png"/><Relationship Id="rId12" Type="http://schemas.openxmlformats.org/officeDocument/2006/relationships/image" Target="../media/image9.png"/><Relationship Id="rId17" Type="http://schemas.openxmlformats.org/officeDocument/2006/relationships/image" Target="../media/image14.sv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svg"/><Relationship Id="rId11" Type="http://schemas.openxmlformats.org/officeDocument/2006/relationships/image" Target="../media/image8.svg"/><Relationship Id="rId5" Type="http://schemas.openxmlformats.org/officeDocument/2006/relationships/image" Target="../media/image32.png"/><Relationship Id="rId15" Type="http://schemas.openxmlformats.org/officeDocument/2006/relationships/image" Target="../media/image12.svg"/><Relationship Id="rId10" Type="http://schemas.openxmlformats.org/officeDocument/2006/relationships/image" Target="../media/image7.png"/><Relationship Id="rId4" Type="http://schemas.openxmlformats.org/officeDocument/2006/relationships/image" Target="../media/image4.svg"/><Relationship Id="rId9" Type="http://schemas.openxmlformats.org/officeDocument/2006/relationships/image" Target="../media/image6.svg"/><Relationship Id="rId1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svg"/><Relationship Id="rId3" Type="http://schemas.openxmlformats.org/officeDocument/2006/relationships/image" Target="../media/image3.png"/><Relationship Id="rId7" Type="http://schemas.openxmlformats.org/officeDocument/2006/relationships/image" Target="../media/image34.png"/><Relationship Id="rId12" Type="http://schemas.openxmlformats.org/officeDocument/2006/relationships/image" Target="../media/image9.png"/><Relationship Id="rId17" Type="http://schemas.openxmlformats.org/officeDocument/2006/relationships/image" Target="../media/image14.sv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svg"/><Relationship Id="rId11" Type="http://schemas.openxmlformats.org/officeDocument/2006/relationships/image" Target="../media/image8.svg"/><Relationship Id="rId5" Type="http://schemas.openxmlformats.org/officeDocument/2006/relationships/image" Target="../media/image32.png"/><Relationship Id="rId15" Type="http://schemas.openxmlformats.org/officeDocument/2006/relationships/image" Target="../media/image12.svg"/><Relationship Id="rId10" Type="http://schemas.openxmlformats.org/officeDocument/2006/relationships/image" Target="../media/image7.png"/><Relationship Id="rId4" Type="http://schemas.openxmlformats.org/officeDocument/2006/relationships/image" Target="../media/image4.svg"/><Relationship Id="rId9" Type="http://schemas.openxmlformats.org/officeDocument/2006/relationships/image" Target="../media/image6.svg"/><Relationship Id="rId1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0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11" Type="http://schemas.openxmlformats.org/officeDocument/2006/relationships/image" Target="../media/image9.png"/><Relationship Id="rId5" Type="http://schemas.openxmlformats.org/officeDocument/2006/relationships/image" Target="../media/image20.png"/><Relationship Id="rId10" Type="http://schemas.openxmlformats.org/officeDocument/2006/relationships/image" Target="../media/image130.png"/><Relationship Id="rId4" Type="http://schemas.openxmlformats.org/officeDocument/2006/relationships/image" Target="../media/image19.svg"/><Relationship Id="rId9" Type="http://schemas.openxmlformats.org/officeDocument/2006/relationships/image" Target="../media/image12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13" Type="http://schemas.openxmlformats.org/officeDocument/2006/relationships/image" Target="../media/image134.png"/><Relationship Id="rId18" Type="http://schemas.openxmlformats.org/officeDocument/2006/relationships/image" Target="../media/image139.png"/><Relationship Id="rId26" Type="http://schemas.openxmlformats.org/officeDocument/2006/relationships/image" Target="../media/image10.svg"/><Relationship Id="rId3" Type="http://schemas.openxmlformats.org/officeDocument/2006/relationships/image" Target="../media/image18.png"/><Relationship Id="rId21" Type="http://schemas.openxmlformats.org/officeDocument/2006/relationships/image" Target="../media/image142.png"/><Relationship Id="rId7" Type="http://schemas.openxmlformats.org/officeDocument/2006/relationships/image" Target="../media/image22.png"/><Relationship Id="rId17" Type="http://schemas.openxmlformats.org/officeDocument/2006/relationships/image" Target="../media/image138.png"/><Relationship Id="rId25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37.png"/><Relationship Id="rId20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24" Type="http://schemas.openxmlformats.org/officeDocument/2006/relationships/image" Target="../media/image145.png"/><Relationship Id="rId5" Type="http://schemas.openxmlformats.org/officeDocument/2006/relationships/image" Target="../media/image20.png"/><Relationship Id="rId15" Type="http://schemas.openxmlformats.org/officeDocument/2006/relationships/image" Target="../media/image136.png"/><Relationship Id="rId23" Type="http://schemas.openxmlformats.org/officeDocument/2006/relationships/image" Target="../media/image144.png"/><Relationship Id="rId10" Type="http://schemas.openxmlformats.org/officeDocument/2006/relationships/image" Target="../media/image133.png"/><Relationship Id="rId19" Type="http://schemas.openxmlformats.org/officeDocument/2006/relationships/image" Target="../media/image140.png"/><Relationship Id="rId4" Type="http://schemas.openxmlformats.org/officeDocument/2006/relationships/image" Target="../media/image19.svg"/><Relationship Id="rId9" Type="http://schemas.openxmlformats.org/officeDocument/2006/relationships/image" Target="../media/image132.png"/><Relationship Id="rId14" Type="http://schemas.openxmlformats.org/officeDocument/2006/relationships/image" Target="../media/image135.png"/><Relationship Id="rId22" Type="http://schemas.openxmlformats.org/officeDocument/2006/relationships/image" Target="../media/image14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image" Target="../media/image9.png"/><Relationship Id="rId18" Type="http://schemas.openxmlformats.org/officeDocument/2006/relationships/image" Target="../media/image14.svg"/><Relationship Id="rId3" Type="http://schemas.openxmlformats.org/officeDocument/2006/relationships/image" Target="../media/image35.png"/><Relationship Id="rId7" Type="http://schemas.openxmlformats.org/officeDocument/2006/relationships/image" Target="../media/image3.png"/><Relationship Id="rId12" Type="http://schemas.openxmlformats.org/officeDocument/2006/relationships/image" Target="../media/image8.sv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12.svg"/><Relationship Id="rId20" Type="http://schemas.openxmlformats.org/officeDocument/2006/relationships/image" Target="../media/image16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svg"/><Relationship Id="rId11" Type="http://schemas.openxmlformats.org/officeDocument/2006/relationships/image" Target="../media/image7.png"/><Relationship Id="rId5" Type="http://schemas.openxmlformats.org/officeDocument/2006/relationships/image" Target="../media/image44.png"/><Relationship Id="rId15" Type="http://schemas.openxmlformats.org/officeDocument/2006/relationships/image" Target="../media/image11.png"/><Relationship Id="rId10" Type="http://schemas.openxmlformats.org/officeDocument/2006/relationships/image" Target="../media/image6.svg"/><Relationship Id="rId19" Type="http://schemas.openxmlformats.org/officeDocument/2006/relationships/image" Target="../media/image15.png"/><Relationship Id="rId4" Type="http://schemas.openxmlformats.org/officeDocument/2006/relationships/image" Target="../media/image36.svg"/><Relationship Id="rId9" Type="http://schemas.openxmlformats.org/officeDocument/2006/relationships/image" Target="../media/image5.png"/><Relationship Id="rId14" Type="http://schemas.openxmlformats.org/officeDocument/2006/relationships/image" Target="../media/image10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4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32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11" Type="http://schemas.microsoft.com/office/2007/relationships/hdphoto" Target="../media/hdphoto1.wdp"/><Relationship Id="rId5" Type="http://schemas.openxmlformats.org/officeDocument/2006/relationships/image" Target="../media/image20.png"/><Relationship Id="rId15" Type="http://schemas.openxmlformats.org/officeDocument/2006/relationships/image" Target="../media/image26.png"/><Relationship Id="rId10" Type="http://schemas.openxmlformats.org/officeDocument/2006/relationships/image" Target="../media/image23.png"/><Relationship Id="rId4" Type="http://schemas.openxmlformats.org/officeDocument/2006/relationships/image" Target="../media/image19.svg"/><Relationship Id="rId9" Type="http://schemas.openxmlformats.org/officeDocument/2006/relationships/image" Target="../media/image14.svg"/><Relationship Id="rId1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6.png"/><Relationship Id="rId18" Type="http://schemas.openxmlformats.org/officeDocument/2006/relationships/image" Target="../media/image42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5.png"/><Relationship Id="rId17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0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11" Type="http://schemas.openxmlformats.org/officeDocument/2006/relationships/image" Target="../media/image24.png"/><Relationship Id="rId5" Type="http://schemas.openxmlformats.org/officeDocument/2006/relationships/image" Target="../media/image20.png"/><Relationship Id="rId15" Type="http://schemas.openxmlformats.org/officeDocument/2006/relationships/image" Target="../media/image39.png"/><Relationship Id="rId10" Type="http://schemas.openxmlformats.org/officeDocument/2006/relationships/image" Target="../media/image37.png"/><Relationship Id="rId19" Type="http://schemas.openxmlformats.org/officeDocument/2006/relationships/image" Target="../media/image43.png"/><Relationship Id="rId4" Type="http://schemas.openxmlformats.org/officeDocument/2006/relationships/image" Target="../media/image19.svg"/><Relationship Id="rId9" Type="http://schemas.openxmlformats.org/officeDocument/2006/relationships/image" Target="../media/image14.svg"/><Relationship Id="rId1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6.png"/><Relationship Id="rId18" Type="http://schemas.openxmlformats.org/officeDocument/2006/relationships/image" Target="../media/image49.png"/><Relationship Id="rId3" Type="http://schemas.openxmlformats.org/officeDocument/2006/relationships/image" Target="../media/image18.png"/><Relationship Id="rId21" Type="http://schemas.openxmlformats.org/officeDocument/2006/relationships/image" Target="../media/image52.png"/><Relationship Id="rId7" Type="http://schemas.openxmlformats.org/officeDocument/2006/relationships/image" Target="../media/image22.png"/><Relationship Id="rId12" Type="http://schemas.openxmlformats.org/officeDocument/2006/relationships/image" Target="../media/image25.png"/><Relationship Id="rId17" Type="http://schemas.openxmlformats.org/officeDocument/2006/relationships/image" Target="../media/image4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7.png"/><Relationship Id="rId20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11" Type="http://schemas.openxmlformats.org/officeDocument/2006/relationships/image" Target="../media/image24.png"/><Relationship Id="rId5" Type="http://schemas.openxmlformats.org/officeDocument/2006/relationships/image" Target="../media/image20.png"/><Relationship Id="rId15" Type="http://schemas.openxmlformats.org/officeDocument/2006/relationships/image" Target="../media/image46.png"/><Relationship Id="rId23" Type="http://schemas.openxmlformats.org/officeDocument/2006/relationships/image" Target="../media/image28.png"/><Relationship Id="rId10" Type="http://schemas.openxmlformats.org/officeDocument/2006/relationships/image" Target="../media/image28.png"/><Relationship Id="rId19" Type="http://schemas.openxmlformats.org/officeDocument/2006/relationships/image" Target="../media/image50.png"/><Relationship Id="rId4" Type="http://schemas.openxmlformats.org/officeDocument/2006/relationships/image" Target="../media/image19.svg"/><Relationship Id="rId9" Type="http://schemas.openxmlformats.org/officeDocument/2006/relationships/image" Target="../media/image14.svg"/><Relationship Id="rId14" Type="http://schemas.openxmlformats.org/officeDocument/2006/relationships/image" Target="../media/image45.png"/><Relationship Id="rId22" Type="http://schemas.openxmlformats.org/officeDocument/2006/relationships/image" Target="../media/image5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6.png"/><Relationship Id="rId18" Type="http://schemas.openxmlformats.org/officeDocument/2006/relationships/image" Target="../media/image59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5.png"/><Relationship Id="rId17" Type="http://schemas.openxmlformats.org/officeDocument/2006/relationships/image" Target="../media/image58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57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11" Type="http://schemas.openxmlformats.org/officeDocument/2006/relationships/image" Target="../media/image24.png"/><Relationship Id="rId5" Type="http://schemas.openxmlformats.org/officeDocument/2006/relationships/image" Target="../media/image20.png"/><Relationship Id="rId15" Type="http://schemas.openxmlformats.org/officeDocument/2006/relationships/image" Target="../media/image56.png"/><Relationship Id="rId10" Type="http://schemas.openxmlformats.org/officeDocument/2006/relationships/image" Target="../media/image540.png"/><Relationship Id="rId19" Type="http://schemas.openxmlformats.org/officeDocument/2006/relationships/image" Target="../media/image60.png"/><Relationship Id="rId4" Type="http://schemas.openxmlformats.org/officeDocument/2006/relationships/image" Target="../media/image19.svg"/><Relationship Id="rId9" Type="http://schemas.openxmlformats.org/officeDocument/2006/relationships/image" Target="../media/image14.svg"/><Relationship Id="rId14" Type="http://schemas.openxmlformats.org/officeDocument/2006/relationships/image" Target="../media/image5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61.png"/><Relationship Id="rId18" Type="http://schemas.openxmlformats.org/officeDocument/2006/relationships/image" Target="../media/image66.png"/><Relationship Id="rId26" Type="http://schemas.openxmlformats.org/officeDocument/2006/relationships/image" Target="../media/image74.png"/><Relationship Id="rId3" Type="http://schemas.openxmlformats.org/officeDocument/2006/relationships/image" Target="../media/image18.png"/><Relationship Id="rId21" Type="http://schemas.openxmlformats.org/officeDocument/2006/relationships/image" Target="../media/image69.png"/><Relationship Id="rId7" Type="http://schemas.openxmlformats.org/officeDocument/2006/relationships/image" Target="../media/image22.png"/><Relationship Id="rId12" Type="http://schemas.openxmlformats.org/officeDocument/2006/relationships/image" Target="../media/image6.svg"/><Relationship Id="rId17" Type="http://schemas.openxmlformats.org/officeDocument/2006/relationships/image" Target="../media/image65.png"/><Relationship Id="rId25" Type="http://schemas.openxmlformats.org/officeDocument/2006/relationships/image" Target="../media/image73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64.png"/><Relationship Id="rId20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11" Type="http://schemas.openxmlformats.org/officeDocument/2006/relationships/image" Target="../media/image5.png"/><Relationship Id="rId24" Type="http://schemas.openxmlformats.org/officeDocument/2006/relationships/image" Target="../media/image72.png"/><Relationship Id="rId5" Type="http://schemas.openxmlformats.org/officeDocument/2006/relationships/image" Target="../media/image20.png"/><Relationship Id="rId15" Type="http://schemas.openxmlformats.org/officeDocument/2006/relationships/image" Target="../media/image63.png"/><Relationship Id="rId23" Type="http://schemas.openxmlformats.org/officeDocument/2006/relationships/image" Target="../media/image71.png"/><Relationship Id="rId28" Type="http://schemas.openxmlformats.org/officeDocument/2006/relationships/image" Target="../media/image27.png"/><Relationship Id="rId10" Type="http://schemas.openxmlformats.org/officeDocument/2006/relationships/image" Target="../media/image26.png"/><Relationship Id="rId19" Type="http://schemas.openxmlformats.org/officeDocument/2006/relationships/image" Target="../media/image67.png"/><Relationship Id="rId4" Type="http://schemas.openxmlformats.org/officeDocument/2006/relationships/image" Target="../media/image19.svg"/><Relationship Id="rId9" Type="http://schemas.openxmlformats.org/officeDocument/2006/relationships/image" Target="../media/image25.png"/><Relationship Id="rId14" Type="http://schemas.openxmlformats.org/officeDocument/2006/relationships/image" Target="../media/image62.png"/><Relationship Id="rId22" Type="http://schemas.openxmlformats.org/officeDocument/2006/relationships/image" Target="../media/image70.png"/><Relationship Id="rId27" Type="http://schemas.openxmlformats.org/officeDocument/2006/relationships/image" Target="../media/image7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76.png"/><Relationship Id="rId18" Type="http://schemas.openxmlformats.org/officeDocument/2006/relationships/image" Target="../media/image81.png"/><Relationship Id="rId26" Type="http://schemas.openxmlformats.org/officeDocument/2006/relationships/image" Target="../media/image88.png"/><Relationship Id="rId3" Type="http://schemas.openxmlformats.org/officeDocument/2006/relationships/image" Target="../media/image18.png"/><Relationship Id="rId21" Type="http://schemas.openxmlformats.org/officeDocument/2006/relationships/image" Target="../media/image84.png"/><Relationship Id="rId7" Type="http://schemas.openxmlformats.org/officeDocument/2006/relationships/image" Target="../media/image22.png"/><Relationship Id="rId12" Type="http://schemas.openxmlformats.org/officeDocument/2006/relationships/image" Target="../media/image6.svg"/><Relationship Id="rId17" Type="http://schemas.openxmlformats.org/officeDocument/2006/relationships/image" Target="../media/image80.png"/><Relationship Id="rId25" Type="http://schemas.openxmlformats.org/officeDocument/2006/relationships/image" Target="../media/image87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79.png"/><Relationship Id="rId20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11" Type="http://schemas.openxmlformats.org/officeDocument/2006/relationships/image" Target="../media/image5.png"/><Relationship Id="rId24" Type="http://schemas.openxmlformats.org/officeDocument/2006/relationships/image" Target="../media/image72.png"/><Relationship Id="rId5" Type="http://schemas.openxmlformats.org/officeDocument/2006/relationships/image" Target="../media/image20.png"/><Relationship Id="rId15" Type="http://schemas.openxmlformats.org/officeDocument/2006/relationships/image" Target="../media/image78.png"/><Relationship Id="rId23" Type="http://schemas.openxmlformats.org/officeDocument/2006/relationships/image" Target="../media/image86.png"/><Relationship Id="rId28" Type="http://schemas.openxmlformats.org/officeDocument/2006/relationships/image" Target="../media/image27.png"/><Relationship Id="rId10" Type="http://schemas.openxmlformats.org/officeDocument/2006/relationships/image" Target="../media/image26.png"/><Relationship Id="rId19" Type="http://schemas.openxmlformats.org/officeDocument/2006/relationships/image" Target="../media/image82.png"/><Relationship Id="rId4" Type="http://schemas.openxmlformats.org/officeDocument/2006/relationships/image" Target="../media/image19.svg"/><Relationship Id="rId9" Type="http://schemas.openxmlformats.org/officeDocument/2006/relationships/image" Target="../media/image25.png"/><Relationship Id="rId14" Type="http://schemas.openxmlformats.org/officeDocument/2006/relationships/image" Target="../media/image77.png"/><Relationship Id="rId22" Type="http://schemas.openxmlformats.org/officeDocument/2006/relationships/image" Target="../media/image85.png"/><Relationship Id="rId27" Type="http://schemas.openxmlformats.org/officeDocument/2006/relationships/image" Target="../media/image8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92.png"/><Relationship Id="rId18" Type="http://schemas.openxmlformats.org/officeDocument/2006/relationships/image" Target="../media/image25.png"/><Relationship Id="rId26" Type="http://schemas.openxmlformats.org/officeDocument/2006/relationships/image" Target="../media/image103.png"/><Relationship Id="rId3" Type="http://schemas.openxmlformats.org/officeDocument/2006/relationships/image" Target="../media/image18.png"/><Relationship Id="rId21" Type="http://schemas.openxmlformats.org/officeDocument/2006/relationships/image" Target="../media/image98.png"/><Relationship Id="rId7" Type="http://schemas.openxmlformats.org/officeDocument/2006/relationships/image" Target="../media/image22.png"/><Relationship Id="rId12" Type="http://schemas.openxmlformats.org/officeDocument/2006/relationships/image" Target="../media/image91.png"/><Relationship Id="rId17" Type="http://schemas.openxmlformats.org/officeDocument/2006/relationships/image" Target="../media/image96.png"/><Relationship Id="rId25" Type="http://schemas.openxmlformats.org/officeDocument/2006/relationships/image" Target="../media/image102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95.png"/><Relationship Id="rId20" Type="http://schemas.openxmlformats.org/officeDocument/2006/relationships/image" Target="../media/image97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11" Type="http://schemas.openxmlformats.org/officeDocument/2006/relationships/image" Target="../media/image90.png"/><Relationship Id="rId24" Type="http://schemas.openxmlformats.org/officeDocument/2006/relationships/image" Target="../media/image101.png"/><Relationship Id="rId5" Type="http://schemas.openxmlformats.org/officeDocument/2006/relationships/image" Target="../media/image20.png"/><Relationship Id="rId15" Type="http://schemas.openxmlformats.org/officeDocument/2006/relationships/image" Target="../media/image94.png"/><Relationship Id="rId23" Type="http://schemas.openxmlformats.org/officeDocument/2006/relationships/image" Target="../media/image100.png"/><Relationship Id="rId28" Type="http://schemas.openxmlformats.org/officeDocument/2006/relationships/image" Target="../media/image105.png"/><Relationship Id="rId10" Type="http://schemas.openxmlformats.org/officeDocument/2006/relationships/image" Target="../media/image6.svg"/><Relationship Id="rId19" Type="http://schemas.openxmlformats.org/officeDocument/2006/relationships/image" Target="../media/image26.png"/><Relationship Id="rId4" Type="http://schemas.openxmlformats.org/officeDocument/2006/relationships/image" Target="../media/image19.svg"/><Relationship Id="rId9" Type="http://schemas.openxmlformats.org/officeDocument/2006/relationships/image" Target="../media/image5.png"/><Relationship Id="rId14" Type="http://schemas.openxmlformats.org/officeDocument/2006/relationships/image" Target="../media/image93.png"/><Relationship Id="rId22" Type="http://schemas.openxmlformats.org/officeDocument/2006/relationships/image" Target="../media/image99.png"/><Relationship Id="rId27" Type="http://schemas.openxmlformats.org/officeDocument/2006/relationships/image" Target="../media/image10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106.png"/><Relationship Id="rId18" Type="http://schemas.openxmlformats.org/officeDocument/2006/relationships/image" Target="../media/image111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6.svg"/><Relationship Id="rId17" Type="http://schemas.openxmlformats.org/officeDocument/2006/relationships/image" Target="../media/image110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11" Type="http://schemas.openxmlformats.org/officeDocument/2006/relationships/image" Target="../media/image5.png"/><Relationship Id="rId5" Type="http://schemas.openxmlformats.org/officeDocument/2006/relationships/image" Target="../media/image20.png"/><Relationship Id="rId15" Type="http://schemas.openxmlformats.org/officeDocument/2006/relationships/image" Target="../media/image108.png"/><Relationship Id="rId10" Type="http://schemas.openxmlformats.org/officeDocument/2006/relationships/image" Target="../media/image26.png"/><Relationship Id="rId19" Type="http://schemas.openxmlformats.org/officeDocument/2006/relationships/image" Target="../media/image112.png"/><Relationship Id="rId4" Type="http://schemas.openxmlformats.org/officeDocument/2006/relationships/image" Target="../media/image19.svg"/><Relationship Id="rId9" Type="http://schemas.openxmlformats.org/officeDocument/2006/relationships/image" Target="../media/image25.png"/><Relationship Id="rId14" Type="http://schemas.openxmlformats.org/officeDocument/2006/relationships/image" Target="../media/image10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形 17">
            <a:extLst>
              <a:ext uri="{FF2B5EF4-FFF2-40B4-BE49-F238E27FC236}">
                <a16:creationId xmlns:a16="http://schemas.microsoft.com/office/drawing/2014/main" id="{6918DE1E-FE58-4BBA-B3AE-3967BC3CBB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8953" y="484277"/>
            <a:ext cx="10772102" cy="5889443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7" name="图形 6">
            <a:extLst>
              <a:ext uri="{FF2B5EF4-FFF2-40B4-BE49-F238E27FC236}">
                <a16:creationId xmlns:a16="http://schemas.microsoft.com/office/drawing/2014/main" id="{6F324B22-946F-47E9-8C55-5FB49FD21F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61469" y="4632140"/>
            <a:ext cx="2203818" cy="2203817"/>
          </a:xfrm>
          <a:prstGeom prst="rect">
            <a:avLst/>
          </a:prstGeom>
        </p:spPr>
      </p:pic>
      <p:pic>
        <p:nvPicPr>
          <p:cNvPr id="8" name="图形 7">
            <a:extLst>
              <a:ext uri="{FF2B5EF4-FFF2-40B4-BE49-F238E27FC236}">
                <a16:creationId xmlns:a16="http://schemas.microsoft.com/office/drawing/2014/main" id="{90EB888E-13FD-4B24-B446-87D2993C86F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783726" y="4632142"/>
            <a:ext cx="1856931" cy="2225858"/>
          </a:xfrm>
          <a:prstGeom prst="rect">
            <a:avLst/>
          </a:prstGeom>
        </p:spPr>
      </p:pic>
      <p:pic>
        <p:nvPicPr>
          <p:cNvPr id="9" name="图形 8">
            <a:extLst>
              <a:ext uri="{FF2B5EF4-FFF2-40B4-BE49-F238E27FC236}">
                <a16:creationId xmlns:a16="http://schemas.microsoft.com/office/drawing/2014/main" id="{1BBDC82C-263A-4BD1-BE29-29304E8F79E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307511" y="4643158"/>
            <a:ext cx="1741019" cy="2203821"/>
          </a:xfrm>
          <a:prstGeom prst="rect">
            <a:avLst/>
          </a:prstGeom>
        </p:spPr>
      </p:pic>
      <p:pic>
        <p:nvPicPr>
          <p:cNvPr id="10" name="图形 9">
            <a:extLst>
              <a:ext uri="{FF2B5EF4-FFF2-40B4-BE49-F238E27FC236}">
                <a16:creationId xmlns:a16="http://schemas.microsoft.com/office/drawing/2014/main" id="{40360464-46EC-460B-8F10-04C8EE5D2E1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144766" y="4632140"/>
            <a:ext cx="1916346" cy="2225859"/>
          </a:xfrm>
          <a:prstGeom prst="rect">
            <a:avLst/>
          </a:prstGeom>
        </p:spPr>
      </p:pic>
      <p:pic>
        <p:nvPicPr>
          <p:cNvPr id="11" name="图形 10">
            <a:extLst>
              <a:ext uri="{FF2B5EF4-FFF2-40B4-BE49-F238E27FC236}">
                <a16:creationId xmlns:a16="http://schemas.microsoft.com/office/drawing/2014/main" id="{C88E9F34-1FB7-4570-B0D0-2C3C0B3C356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81952" y="4610103"/>
            <a:ext cx="1636337" cy="2247897"/>
          </a:xfrm>
          <a:prstGeom prst="rect">
            <a:avLst/>
          </a:prstGeom>
        </p:spPr>
      </p:pic>
      <p:pic>
        <p:nvPicPr>
          <p:cNvPr id="19" name="图形 18">
            <a:extLst>
              <a:ext uri="{FF2B5EF4-FFF2-40B4-BE49-F238E27FC236}">
                <a16:creationId xmlns:a16="http://schemas.microsoft.com/office/drawing/2014/main" id="{8F0858E9-4977-4465-9F40-F22D33BC785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79506" y="660805"/>
            <a:ext cx="1636337" cy="2573039"/>
          </a:xfrm>
          <a:prstGeom prst="rect">
            <a:avLst/>
          </a:prstGeom>
        </p:spPr>
      </p:pic>
      <p:sp>
        <p:nvSpPr>
          <p:cNvPr id="20" name="标题 1">
            <a:extLst>
              <a:ext uri="{FF2B5EF4-FFF2-40B4-BE49-F238E27FC236}">
                <a16:creationId xmlns:a16="http://schemas.microsoft.com/office/drawing/2014/main" id="{8AD84719-8E17-4083-8AF2-62946C31714B}"/>
              </a:ext>
            </a:extLst>
          </p:cNvPr>
          <p:cNvSpPr txBox="1">
            <a:spLocks/>
          </p:cNvSpPr>
          <p:nvPr/>
        </p:nvSpPr>
        <p:spPr>
          <a:xfrm>
            <a:off x="7672784" y="2956648"/>
            <a:ext cx="410011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3500" b="1" i="1" dirty="0">
                <a:solidFill>
                  <a:srgbClr val="F95A02"/>
                </a:solidFill>
                <a:effectLst>
                  <a:outerShdw blurRad="50800" dist="38100" dir="2700000" algn="t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  <a:latin typeface="#9Slide03 BoosterNextFYBlack" panose="02000A03000000020004" pitchFamily="2" charset="0"/>
                <a:ea typeface="微软雅黑" panose="020B0503020204020204" pitchFamily="34" charset="-122"/>
              </a:rPr>
              <a:t>Trang 122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8A02FBC1-91EE-4FBB-AEBD-213E6DF9424E}"/>
              </a:ext>
            </a:extLst>
          </p:cNvPr>
          <p:cNvSpPr/>
          <p:nvPr/>
        </p:nvSpPr>
        <p:spPr>
          <a:xfrm>
            <a:off x="2488115" y="1101446"/>
            <a:ext cx="189778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CN" sz="6000" dirty="0" err="1">
                <a:solidFill>
                  <a:srgbClr val="FFD9D9"/>
                </a:solidFill>
                <a:latin typeface="#9Slide06 American Forkball Ero" pitchFamily="2" charset="0"/>
                <a:ea typeface="微软雅黑" panose="020B0503020204020204" pitchFamily="34" charset="-122"/>
              </a:rPr>
              <a:t>Toán</a:t>
            </a:r>
            <a:endParaRPr lang="zh-CN" altLang="en-US" sz="6000" dirty="0">
              <a:solidFill>
                <a:srgbClr val="FFD9D9"/>
              </a:solidFill>
              <a:latin typeface="#9Slide06 American Forkball Ero" pitchFamily="2" charset="0"/>
              <a:ea typeface="微软雅黑" panose="020B0503020204020204" pitchFamily="34" charset="-122"/>
            </a:endParaRPr>
          </a:p>
        </p:txBody>
      </p:sp>
      <p:pic>
        <p:nvPicPr>
          <p:cNvPr id="12" name="59dce9f0ebfec">
            <a:hlinkClick r:id="" action="ppaction://media"/>
            <a:extLst>
              <a:ext uri="{FF2B5EF4-FFF2-40B4-BE49-F238E27FC236}">
                <a16:creationId xmlns:a16="http://schemas.microsoft.com/office/drawing/2014/main" id="{D1FB2B7E-DFFD-437B-AADB-E248CE7825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9692" y="-789081"/>
            <a:ext cx="609600" cy="609600"/>
          </a:xfrm>
          <a:prstGeom prst="rect">
            <a:avLst/>
          </a:prstGeom>
        </p:spPr>
      </p:pic>
      <p:sp>
        <p:nvSpPr>
          <p:cNvPr id="21" name="矩形 24">
            <a:extLst>
              <a:ext uri="{FF2B5EF4-FFF2-40B4-BE49-F238E27FC236}">
                <a16:creationId xmlns:a16="http://schemas.microsoft.com/office/drawing/2014/main" id="{5C64B73E-46E2-42D8-8086-E3324E77DA17}"/>
              </a:ext>
            </a:extLst>
          </p:cNvPr>
          <p:cNvSpPr/>
          <p:nvPr/>
        </p:nvSpPr>
        <p:spPr>
          <a:xfrm>
            <a:off x="2429500" y="1099102"/>
            <a:ext cx="189778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CN" sz="6000" dirty="0" err="1">
                <a:solidFill>
                  <a:srgbClr val="FB2D77"/>
                </a:solidFill>
                <a:latin typeface="#9Slide06 American Forkball Ero" pitchFamily="2" charset="0"/>
                <a:ea typeface="微软雅黑" panose="020B0503020204020204" pitchFamily="34" charset="-122"/>
              </a:rPr>
              <a:t>Toán</a:t>
            </a:r>
            <a:endParaRPr lang="zh-CN" altLang="en-US" sz="6000" dirty="0">
              <a:solidFill>
                <a:srgbClr val="FB2D77"/>
              </a:solidFill>
              <a:latin typeface="#9Slide06 American Forkball Ero" pitchFamily="2" charset="0"/>
              <a:ea typeface="微软雅黑" panose="020B0503020204020204" pitchFamily="34" charset="-122"/>
            </a:endParaRPr>
          </a:p>
        </p:txBody>
      </p:sp>
      <p:sp>
        <p:nvSpPr>
          <p:cNvPr id="22" name="矩形 25">
            <a:extLst>
              <a:ext uri="{FF2B5EF4-FFF2-40B4-BE49-F238E27FC236}">
                <a16:creationId xmlns:a16="http://schemas.microsoft.com/office/drawing/2014/main" id="{83A8038F-07BC-457A-9675-7B7331D155A1}"/>
              </a:ext>
            </a:extLst>
          </p:cNvPr>
          <p:cNvSpPr/>
          <p:nvPr/>
        </p:nvSpPr>
        <p:spPr>
          <a:xfrm>
            <a:off x="2257746" y="1806536"/>
            <a:ext cx="76409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0" b="1" dirty="0" err="1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#9Slide07 Brankovic" panose="02000000000000000000" pitchFamily="2" charset="0"/>
                <a:ea typeface="微软雅黑" panose="020B0503020204020204" pitchFamily="34" charset="-122"/>
              </a:rPr>
              <a:t>Luyện</a:t>
            </a:r>
            <a:r>
              <a:rPr lang="en-US" altLang="zh-CN" sz="12000" b="1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#9Slide07 Brankovic" panose="020000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12000" b="1" dirty="0" err="1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#9Slide07 Brankovic" panose="02000000000000000000" pitchFamily="2" charset="0"/>
                <a:ea typeface="微软雅黑" panose="020B0503020204020204" pitchFamily="34" charset="-122"/>
              </a:rPr>
              <a:t>tập</a:t>
            </a:r>
            <a:endParaRPr lang="zh-CN" altLang="en-US" sz="12000" b="1" dirty="0">
              <a:solidFill>
                <a:schemeClr val="accent5">
                  <a:lumMod val="20000"/>
                  <a:lumOff val="80000"/>
                </a:schemeClr>
              </a:solidFill>
              <a:effectLst/>
              <a:latin typeface="#9Slide07 Brankovic" panose="02000000000000000000" pitchFamily="2" charset="0"/>
              <a:ea typeface="微软雅黑" panose="020B0503020204020204" pitchFamily="34" charset="-122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E663A422-7B4D-4321-BA75-B6059F831164}"/>
              </a:ext>
            </a:extLst>
          </p:cNvPr>
          <p:cNvSpPr/>
          <p:nvPr/>
        </p:nvSpPr>
        <p:spPr>
          <a:xfrm>
            <a:off x="2947176" y="1770250"/>
            <a:ext cx="630819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1000" b="1" dirty="0" err="1">
                <a:gradFill flip="none" rotWithShape="1">
                  <a:gsLst>
                    <a:gs pos="24000">
                      <a:srgbClr val="669CCE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  <a:gs pos="52000">
                      <a:schemeClr val="accent5">
                        <a:lumMod val="75000"/>
                      </a:schemeClr>
                    </a:gs>
                    <a:gs pos="78000">
                      <a:srgbClr val="335E97"/>
                    </a:gs>
                    <a:gs pos="0">
                      <a:srgbClr val="002060"/>
                    </a:gs>
                  </a:gsLst>
                  <a:lin ang="10800000" scaled="1"/>
                  <a:tileRect/>
                </a:gradFill>
                <a:effectLst/>
                <a:latin typeface="#9Slide07 Brankovic" panose="02000000000000000000" pitchFamily="2" charset="0"/>
                <a:ea typeface="微软雅黑" panose="020B0503020204020204" pitchFamily="34" charset="-122"/>
              </a:rPr>
              <a:t>Luyện</a:t>
            </a:r>
            <a:r>
              <a:rPr lang="en-US" altLang="zh-CN" sz="11000" b="1" dirty="0">
                <a:gradFill flip="none" rotWithShape="1">
                  <a:gsLst>
                    <a:gs pos="24000">
                      <a:srgbClr val="669CCE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  <a:gs pos="52000">
                      <a:schemeClr val="accent5">
                        <a:lumMod val="75000"/>
                      </a:schemeClr>
                    </a:gs>
                    <a:gs pos="78000">
                      <a:srgbClr val="335E97"/>
                    </a:gs>
                    <a:gs pos="0">
                      <a:srgbClr val="002060"/>
                    </a:gs>
                  </a:gsLst>
                  <a:lin ang="10800000" scaled="1"/>
                  <a:tileRect/>
                </a:gradFill>
                <a:effectLst/>
                <a:latin typeface="#9Slide07 Brankovic" panose="020000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11000" b="1" dirty="0" err="1">
                <a:gradFill flip="none" rotWithShape="1">
                  <a:gsLst>
                    <a:gs pos="24000">
                      <a:srgbClr val="669CCE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  <a:gs pos="52000">
                      <a:schemeClr val="accent5">
                        <a:lumMod val="75000"/>
                      </a:schemeClr>
                    </a:gs>
                    <a:gs pos="78000">
                      <a:srgbClr val="335E97"/>
                    </a:gs>
                    <a:gs pos="0">
                      <a:srgbClr val="002060"/>
                    </a:gs>
                  </a:gsLst>
                  <a:lin ang="10800000" scaled="1"/>
                  <a:tileRect/>
                </a:gradFill>
                <a:effectLst/>
                <a:latin typeface="#9Slide07 Brankovic" panose="02000000000000000000" pitchFamily="2" charset="0"/>
                <a:ea typeface="微软雅黑" panose="020B0503020204020204" pitchFamily="34" charset="-122"/>
              </a:rPr>
              <a:t>tập</a:t>
            </a:r>
            <a:endParaRPr lang="zh-CN" altLang="en-US" sz="11000" b="1" dirty="0">
              <a:gradFill flip="none" rotWithShape="1">
                <a:gsLst>
                  <a:gs pos="24000">
                    <a:srgbClr val="669CCE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  <a:gs pos="52000">
                    <a:schemeClr val="accent5">
                      <a:lumMod val="75000"/>
                    </a:schemeClr>
                  </a:gs>
                  <a:gs pos="78000">
                    <a:srgbClr val="335E97"/>
                  </a:gs>
                  <a:gs pos="0">
                    <a:srgbClr val="002060"/>
                  </a:gs>
                </a:gsLst>
                <a:lin ang="10800000" scaled="1"/>
                <a:tileRect/>
              </a:gradFill>
              <a:effectLst/>
              <a:latin typeface="#9Slide07 Brankovic" panose="02000000000000000000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6265719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0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500"/>
                            </p:stCondLst>
                            <p:childTnLst>
                              <p:par>
                                <p:cTn id="10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6000"/>
                            </p:stCondLst>
                            <p:childTnLst>
                              <p:par>
                                <p:cTn id="1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6500"/>
                            </p:stCondLst>
                            <p:childTnLst>
                              <p:par>
                                <p:cTn id="1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7000"/>
                            </p:stCondLst>
                            <p:childTnLst>
                              <p:par>
                                <p:cTn id="16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7500"/>
                            </p:stCondLst>
                            <p:childTnLst>
                              <p:par>
                                <p:cTn id="19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9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0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0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0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8500"/>
                            </p:stCondLst>
                            <p:childTnLst>
                              <p:par>
                                <p:cTn id="2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9000"/>
                            </p:stCondLst>
                            <p:childTnLst>
                              <p:par>
                                <p:cTn id="2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9500"/>
                            </p:stCondLst>
                            <p:childTnLst>
                              <p:par>
                                <p:cTn id="270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30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0" grpId="0"/>
      <p:bldP spid="25" grpId="0"/>
      <p:bldP spid="21" grpId="0"/>
      <p:bldP spid="22" grpId="0"/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形 11">
            <a:extLst>
              <a:ext uri="{FF2B5EF4-FFF2-40B4-BE49-F238E27FC236}">
                <a16:creationId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0845" y="264898"/>
            <a:ext cx="440986" cy="46322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C4419B71-7C26-4977-BA84-99BE14C8707A}"/>
              </a:ext>
            </a:extLst>
          </p:cNvPr>
          <p:cNvSpPr/>
          <p:nvPr/>
        </p:nvSpPr>
        <p:spPr>
          <a:xfrm>
            <a:off x="944764" y="487277"/>
            <a:ext cx="9037435" cy="62728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3/</a:t>
            </a:r>
            <a:r>
              <a:rPr lang="zh-CN" altLang="en-US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So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sánh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2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phân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có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cùng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tử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endParaRPr lang="en-US" altLang="zh-CN" sz="3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EB8A87-6D6A-4E57-857F-7D81ED9C106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23"/>
          <a:stretch/>
        </p:blipFill>
        <p:spPr>
          <a:xfrm>
            <a:off x="0" y="5191432"/>
            <a:ext cx="12192000" cy="1666568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5842696-51A4-4CD3-B176-2B953BF5F745}"/>
              </a:ext>
            </a:extLst>
          </p:cNvPr>
          <p:cNvSpPr/>
          <p:nvPr/>
        </p:nvSpPr>
        <p:spPr>
          <a:xfrm>
            <a:off x="8778791" y="2708977"/>
            <a:ext cx="592793" cy="47581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FD448AC-54A9-4DE1-A4E7-1BB266D43E2B}"/>
                  </a:ext>
                </a:extLst>
              </p:cNvPr>
              <p:cNvSpPr txBox="1"/>
              <p:nvPr/>
            </p:nvSpPr>
            <p:spPr>
              <a:xfrm>
                <a:off x="4152900" y="684571"/>
                <a:ext cx="716974" cy="1995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FD448AC-54A9-4DE1-A4E7-1BB266D43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2900" y="684571"/>
                <a:ext cx="716974" cy="19950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>
            <a:extLst>
              <a:ext uri="{FF2B5EF4-FFF2-40B4-BE49-F238E27FC236}">
                <a16:creationId xmlns:a16="http://schemas.microsoft.com/office/drawing/2014/main" id="{0991DDCB-42E0-4930-9180-1C3C62121F3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" t="31930" r="57841" b="24148"/>
          <a:stretch/>
        </p:blipFill>
        <p:spPr>
          <a:xfrm>
            <a:off x="7304730" y="5715000"/>
            <a:ext cx="1261663" cy="95375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30EF09C-C3F5-4AC1-AE3B-348613BAE96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80" r="60794" b="19018"/>
          <a:stretch/>
        </p:blipFill>
        <p:spPr>
          <a:xfrm>
            <a:off x="3473589" y="5619218"/>
            <a:ext cx="1352211" cy="123878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F9AD9D0-20E4-498A-8533-13BDE27AF22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2" t="23776" r="2996" b="31150"/>
          <a:stretch/>
        </p:blipFill>
        <p:spPr>
          <a:xfrm>
            <a:off x="5508058" y="5660289"/>
            <a:ext cx="1240789" cy="11165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D266554-3062-4E5E-A1E1-693F962AFFCE}"/>
                  </a:ext>
                </a:extLst>
              </p:cNvPr>
              <p:cNvSpPr txBox="1"/>
              <p:nvPr/>
            </p:nvSpPr>
            <p:spPr>
              <a:xfrm>
                <a:off x="5933320" y="677812"/>
                <a:ext cx="848480" cy="2000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D266554-3062-4E5E-A1E1-693F962AF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3320" y="677812"/>
                <a:ext cx="848480" cy="200048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62C4E493-DE44-4A97-9182-31DE52E9A387}"/>
              </a:ext>
            </a:extLst>
          </p:cNvPr>
          <p:cNvSpPr txBox="1"/>
          <p:nvPr/>
        </p:nvSpPr>
        <p:spPr>
          <a:xfrm>
            <a:off x="5114169" y="1340875"/>
            <a:ext cx="734181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1D05306-F4FD-4315-B029-514D434466A2}"/>
                  </a:ext>
                </a:extLst>
              </p:cNvPr>
              <p:cNvSpPr txBox="1"/>
              <p:nvPr/>
            </p:nvSpPr>
            <p:spPr>
              <a:xfrm>
                <a:off x="1302412" y="2297062"/>
                <a:ext cx="90563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1D05306-F4FD-4315-B029-514D434466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412" y="2297062"/>
                <a:ext cx="905630" cy="167039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64D5BDA-02F4-4F45-BBE1-07F272E750DF}"/>
                  </a:ext>
                </a:extLst>
              </p:cNvPr>
              <p:cNvSpPr txBox="1"/>
              <p:nvPr/>
            </p:nvSpPr>
            <p:spPr>
              <a:xfrm>
                <a:off x="3631810" y="2302044"/>
                <a:ext cx="5715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𝟐𝟖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𝟑𝟓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64D5BDA-02F4-4F45-BBE1-07F272E750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1810" y="2302044"/>
                <a:ext cx="571500" cy="1670394"/>
              </a:xfrm>
              <a:prstGeom prst="rect">
                <a:avLst/>
              </a:prstGeom>
              <a:blipFill>
                <a:blip r:embed="rId14"/>
                <a:stretch>
                  <a:fillRect r="-11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2D6806C5-635E-47BC-86C3-FE9EA2DB5653}"/>
              </a:ext>
            </a:extLst>
          </p:cNvPr>
          <p:cNvSpPr txBox="1"/>
          <p:nvPr/>
        </p:nvSpPr>
        <p:spPr>
          <a:xfrm>
            <a:off x="1941342" y="2960125"/>
            <a:ext cx="46703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6098038-BF26-49A8-81AB-10973DC99A0E}"/>
                  </a:ext>
                </a:extLst>
              </p:cNvPr>
              <p:cNvSpPr txBox="1"/>
              <p:nvPr/>
            </p:nvSpPr>
            <p:spPr>
              <a:xfrm>
                <a:off x="2112792" y="2297062"/>
                <a:ext cx="15240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6098038-BF26-49A8-81AB-10973DC99A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2792" y="2297062"/>
                <a:ext cx="1524000" cy="167039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EEACD21D-AF6F-49EA-B1FA-8F378BCC1754}"/>
              </a:ext>
            </a:extLst>
          </p:cNvPr>
          <p:cNvSpPr txBox="1"/>
          <p:nvPr/>
        </p:nvSpPr>
        <p:spPr>
          <a:xfrm>
            <a:off x="3359811" y="2974193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320952A-3835-40CE-BB6D-C8B69E32D6E8}"/>
              </a:ext>
            </a:extLst>
          </p:cNvPr>
          <p:cNvSpPr txBox="1"/>
          <p:nvPr/>
        </p:nvSpPr>
        <p:spPr>
          <a:xfrm>
            <a:off x="2717093" y="2655325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944C596-DD18-42C6-B493-350723C67DF3}"/>
              </a:ext>
            </a:extLst>
          </p:cNvPr>
          <p:cNvSpPr txBox="1"/>
          <p:nvPr/>
        </p:nvSpPr>
        <p:spPr>
          <a:xfrm>
            <a:off x="2717093" y="3303025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F3970C6-BE83-48DC-B56F-76D251383A52}"/>
              </a:ext>
            </a:extLst>
          </p:cNvPr>
          <p:cNvSpPr txBox="1"/>
          <p:nvPr/>
        </p:nvSpPr>
        <p:spPr>
          <a:xfrm>
            <a:off x="512593" y="2960125"/>
            <a:ext cx="1028699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0926028-3441-43AE-8772-50E66032F556}"/>
              </a:ext>
            </a:extLst>
          </p:cNvPr>
          <p:cNvSpPr txBox="1"/>
          <p:nvPr/>
        </p:nvSpPr>
        <p:spPr>
          <a:xfrm>
            <a:off x="8170410" y="2985841"/>
            <a:ext cx="539554" cy="57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00BA5C9-097E-40BB-B689-2CACEB8B6D2D}"/>
                  </a:ext>
                </a:extLst>
              </p:cNvPr>
              <p:cNvSpPr txBox="1"/>
              <p:nvPr/>
            </p:nvSpPr>
            <p:spPr>
              <a:xfrm>
                <a:off x="8713458" y="2288488"/>
                <a:ext cx="517010" cy="165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𝟐𝟖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𝟑𝟓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00BA5C9-097E-40BB-B689-2CACEB8B6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3458" y="2288488"/>
                <a:ext cx="517010" cy="1653466"/>
              </a:xfrm>
              <a:prstGeom prst="rect">
                <a:avLst/>
              </a:prstGeom>
              <a:blipFill>
                <a:blip r:embed="rId16"/>
                <a:stretch>
                  <a:fillRect r="-2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52B981C1-701F-4BFA-820C-1809322CA064}"/>
              </a:ext>
            </a:extLst>
          </p:cNvPr>
          <p:cNvSpPr txBox="1"/>
          <p:nvPr/>
        </p:nvSpPr>
        <p:spPr>
          <a:xfrm>
            <a:off x="9540519" y="2971773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E7D1059E-CEC0-4959-B4D4-43F05507EB7B}"/>
              </a:ext>
            </a:extLst>
          </p:cNvPr>
          <p:cNvSpPr/>
          <p:nvPr/>
        </p:nvSpPr>
        <p:spPr>
          <a:xfrm>
            <a:off x="10086792" y="2694909"/>
            <a:ext cx="592793" cy="47581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2356A80-6656-4A99-8A5B-F5D13CBA66C0}"/>
                  </a:ext>
                </a:extLst>
              </p:cNvPr>
              <p:cNvSpPr txBox="1"/>
              <p:nvPr/>
            </p:nvSpPr>
            <p:spPr>
              <a:xfrm>
                <a:off x="10018257" y="2288488"/>
                <a:ext cx="579413" cy="1650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𝟐𝟎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𝟑𝟓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2356A80-6656-4A99-8A5B-F5D13CBA66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8257" y="2288488"/>
                <a:ext cx="579413" cy="1650388"/>
              </a:xfrm>
              <a:prstGeom prst="rect">
                <a:avLst/>
              </a:prstGeom>
              <a:blipFill>
                <a:blip r:embed="rId17"/>
                <a:stretch>
                  <a:fillRect r="-11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2DD4F5D-0DD9-4F86-B9CD-FD00A76E65B7}"/>
                  </a:ext>
                </a:extLst>
              </p:cNvPr>
              <p:cNvSpPr txBox="1"/>
              <p:nvPr/>
            </p:nvSpPr>
            <p:spPr>
              <a:xfrm>
                <a:off x="4826662" y="2291493"/>
                <a:ext cx="90563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2DD4F5D-0DD9-4F86-B9CD-FD00A76E65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662" y="2291493"/>
                <a:ext cx="905630" cy="167039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4E21860-278E-4ABD-95F4-E1F200BAD769}"/>
                  </a:ext>
                </a:extLst>
              </p:cNvPr>
              <p:cNvSpPr txBox="1"/>
              <p:nvPr/>
            </p:nvSpPr>
            <p:spPr>
              <a:xfrm>
                <a:off x="7156060" y="2296475"/>
                <a:ext cx="5715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𝟐𝟎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𝟑𝟓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4E21860-278E-4ABD-95F4-E1F200BAD7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6060" y="2296475"/>
                <a:ext cx="571500" cy="1670394"/>
              </a:xfrm>
              <a:prstGeom prst="rect">
                <a:avLst/>
              </a:prstGeom>
              <a:blipFill>
                <a:blip r:embed="rId19"/>
                <a:stretch>
                  <a:fillRect r="-11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68EBF4DD-F4FD-4FA9-AD07-150A46B0719D}"/>
              </a:ext>
            </a:extLst>
          </p:cNvPr>
          <p:cNvSpPr txBox="1"/>
          <p:nvPr/>
        </p:nvSpPr>
        <p:spPr>
          <a:xfrm>
            <a:off x="5465592" y="2954556"/>
            <a:ext cx="46703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46429FB-FDB0-4593-A2E7-D2150D8340CE}"/>
                  </a:ext>
                </a:extLst>
              </p:cNvPr>
              <p:cNvSpPr txBox="1"/>
              <p:nvPr/>
            </p:nvSpPr>
            <p:spPr>
              <a:xfrm>
                <a:off x="5637042" y="2291493"/>
                <a:ext cx="15240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46429FB-FDB0-4593-A2E7-D2150D8340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7042" y="2291493"/>
                <a:ext cx="1524000" cy="1670394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F57DE560-A24B-4D79-BE37-AEA80A2E51C2}"/>
              </a:ext>
            </a:extLst>
          </p:cNvPr>
          <p:cNvSpPr txBox="1"/>
          <p:nvPr/>
        </p:nvSpPr>
        <p:spPr>
          <a:xfrm>
            <a:off x="6884061" y="2968624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E161806-A5F6-4FF4-BC92-97E9AD240160}"/>
              </a:ext>
            </a:extLst>
          </p:cNvPr>
          <p:cNvSpPr txBox="1"/>
          <p:nvPr/>
        </p:nvSpPr>
        <p:spPr>
          <a:xfrm>
            <a:off x="6255411" y="2635688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69BC2D8-0B64-4C84-A9B1-BD7EC5DFC445}"/>
              </a:ext>
            </a:extLst>
          </p:cNvPr>
          <p:cNvSpPr txBox="1"/>
          <p:nvPr/>
        </p:nvSpPr>
        <p:spPr>
          <a:xfrm>
            <a:off x="6255411" y="3283388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pic>
        <p:nvPicPr>
          <p:cNvPr id="53" name="图形 9">
            <a:extLst>
              <a:ext uri="{FF2B5EF4-FFF2-40B4-BE49-F238E27FC236}">
                <a16:creationId xmlns:a16="http://schemas.microsoft.com/office/drawing/2014/main" id="{87BC5626-B442-4D95-A1D6-31FD0A681E4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80880" y="4501511"/>
            <a:ext cx="1916346" cy="2225859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EF333F2E-8610-4E4C-882B-235DCC6D5AD2}"/>
              </a:ext>
            </a:extLst>
          </p:cNvPr>
          <p:cNvSpPr txBox="1"/>
          <p:nvPr/>
        </p:nvSpPr>
        <p:spPr>
          <a:xfrm>
            <a:off x="4589292" y="2941075"/>
            <a:ext cx="46703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3FEC3FF-7FCA-40C6-A1A6-AA38E1007010}"/>
              </a:ext>
            </a:extLst>
          </p:cNvPr>
          <p:cNvSpPr txBox="1"/>
          <p:nvPr/>
        </p:nvSpPr>
        <p:spPr>
          <a:xfrm>
            <a:off x="3067664" y="3797881"/>
            <a:ext cx="2792361" cy="800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 XÉT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A7200E06-962D-4D03-8521-D6DB5D6C33B3}"/>
              </a:ext>
            </a:extLst>
          </p:cNvPr>
          <p:cNvGrpSpPr/>
          <p:nvPr/>
        </p:nvGrpSpPr>
        <p:grpSpPr>
          <a:xfrm flipH="1">
            <a:off x="2772693" y="4266176"/>
            <a:ext cx="8111615" cy="3199638"/>
            <a:chOff x="2189809" y="1642659"/>
            <a:chExt cx="8817716" cy="2590970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5AC53F3F-C78F-4E0A-8C5E-6F1FB175A3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667" t="12877" r="4885" b="66040"/>
            <a:stretch/>
          </p:blipFill>
          <p:spPr>
            <a:xfrm>
              <a:off x="2189809" y="1642659"/>
              <a:ext cx="8817716" cy="2590970"/>
            </a:xfrm>
            <a:prstGeom prst="rect">
              <a:avLst/>
            </a:prstGeom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11DDF17-4F58-45BB-BEF1-D1258EF1E72C}"/>
                </a:ext>
              </a:extLst>
            </p:cNvPr>
            <p:cNvSpPr txBox="1"/>
            <p:nvPr/>
          </p:nvSpPr>
          <p:spPr>
            <a:xfrm>
              <a:off x="2670776" y="2098516"/>
              <a:ext cx="7727524" cy="1196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Hai phân số </a:t>
              </a:r>
              <a:r>
                <a:rPr lang="vi-VN" sz="3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(khác 0) </a:t>
              </a:r>
              <a:r>
                <a:rPr lang="vi-VN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có cùng tử số, phân số nào có mẫu số </a:t>
              </a:r>
              <a:r>
                <a:rPr lang="vi-VN" sz="3000" b="1" dirty="0">
                  <a:solidFill>
                    <a:srgbClr val="2DB20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lớn hơn</a:t>
              </a:r>
              <a:r>
                <a:rPr lang="vi-VN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 thì phân số đó </a:t>
              </a:r>
              <a:r>
                <a:rPr lang="vi-VN" sz="3000" b="1" dirty="0">
                  <a:solidFill>
                    <a:srgbClr val="2DB20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bé hơn </a:t>
              </a:r>
              <a:r>
                <a:rPr lang="vi-VN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và ngược lại.</a:t>
              </a:r>
              <a:endParaRPr lang="en-US" sz="3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E3DB2FA2-C035-4E02-9235-C4E48DDF9BFC}"/>
              </a:ext>
            </a:extLst>
          </p:cNvPr>
          <p:cNvGrpSpPr/>
          <p:nvPr/>
        </p:nvGrpSpPr>
        <p:grpSpPr>
          <a:xfrm>
            <a:off x="8554063" y="714681"/>
            <a:ext cx="2477729" cy="2005781"/>
            <a:chOff x="1238863" y="1533831"/>
            <a:chExt cx="2477729" cy="2005781"/>
          </a:xfrm>
        </p:grpSpPr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A949399D-EF4C-45A4-8087-B7D63A492F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217" t="65807" r="-2518" b="4946"/>
            <a:stretch/>
          </p:blipFill>
          <p:spPr>
            <a:xfrm>
              <a:off x="1238863" y="1533831"/>
              <a:ext cx="2477729" cy="2005781"/>
            </a:xfrm>
            <a:prstGeom prst="rect">
              <a:avLst/>
            </a:prstGeom>
          </p:spPr>
        </p:pic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6168A08C-FD71-486E-92F3-467A34BBB698}"/>
                </a:ext>
              </a:extLst>
            </p:cNvPr>
            <p:cNvSpPr txBox="1"/>
            <p:nvPr/>
          </p:nvSpPr>
          <p:spPr>
            <a:xfrm>
              <a:off x="1609725" y="2064775"/>
              <a:ext cx="12954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>
                  <a:solidFill>
                    <a:srgbClr val="F95A0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MSC:</a:t>
              </a:r>
            </a:p>
            <a:p>
              <a:pPr algn="ctr"/>
              <a:r>
                <a:rPr lang="en-US" sz="3000" b="1" dirty="0">
                  <a:solidFill>
                    <a:srgbClr val="F95A0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788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7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128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129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2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133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134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22222E-6 L 0.0987 -0.61805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35" y="-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 animBg="1"/>
      <p:bldP spid="14" grpId="1" animBg="1"/>
      <p:bldP spid="29" grpId="0"/>
      <p:bldP spid="39" grpId="0"/>
      <p:bldP spid="40" grpId="0"/>
      <p:bldP spid="40" grpId="1"/>
      <p:bldP spid="30" grpId="0"/>
      <p:bldP spid="34" grpId="0"/>
      <p:bldP spid="35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50" grpId="0" animBg="1"/>
      <p:bldP spid="50" grpId="1" animBg="1"/>
      <p:bldP spid="49" grpId="0"/>
      <p:bldP spid="27" grpId="0"/>
      <p:bldP spid="28" grpId="0"/>
      <p:bldP spid="31" grpId="0"/>
      <p:bldP spid="32" grpId="0"/>
      <p:bldP spid="33" grpId="0"/>
      <p:bldP spid="51" grpId="0"/>
      <p:bldP spid="52" grpId="0"/>
      <p:bldP spid="54" grpId="0"/>
      <p:bldP spid="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形 11">
            <a:extLst>
              <a:ext uri="{FF2B5EF4-FFF2-40B4-BE49-F238E27FC236}">
                <a16:creationId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4645" y="283948"/>
            <a:ext cx="440986" cy="46322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C4419B71-7C26-4977-BA84-99BE14C8707A}"/>
              </a:ext>
            </a:extLst>
          </p:cNvPr>
          <p:cNvSpPr/>
          <p:nvPr/>
        </p:nvSpPr>
        <p:spPr>
          <a:xfrm>
            <a:off x="944764" y="487277"/>
            <a:ext cx="8789785" cy="62728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3/</a:t>
            </a:r>
            <a:r>
              <a:rPr lang="zh-CN" altLang="en-US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So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sánh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2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phân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có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cùng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tử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endParaRPr lang="en-US" altLang="zh-CN" sz="3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EB8A87-6D6A-4E57-857F-7D81ED9C106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23"/>
          <a:stretch/>
        </p:blipFill>
        <p:spPr>
          <a:xfrm>
            <a:off x="0" y="5191432"/>
            <a:ext cx="12192000" cy="1666568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5842696-51A4-4CD3-B176-2B953BF5F745}"/>
              </a:ext>
            </a:extLst>
          </p:cNvPr>
          <p:cNvSpPr/>
          <p:nvPr/>
        </p:nvSpPr>
        <p:spPr>
          <a:xfrm>
            <a:off x="3596762" y="3774972"/>
            <a:ext cx="1432437" cy="12001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9377966-2299-41D6-846A-3E57F873217F}"/>
              </a:ext>
            </a:extLst>
          </p:cNvPr>
          <p:cNvSpPr/>
          <p:nvPr/>
        </p:nvSpPr>
        <p:spPr>
          <a:xfrm>
            <a:off x="7305366" y="3774972"/>
            <a:ext cx="1476684" cy="12001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FD448AC-54A9-4DE1-A4E7-1BB266D43E2B}"/>
                  </a:ext>
                </a:extLst>
              </p:cNvPr>
              <p:cNvSpPr txBox="1"/>
              <p:nvPr/>
            </p:nvSpPr>
            <p:spPr>
              <a:xfrm>
                <a:off x="2892694" y="265471"/>
                <a:ext cx="2791580" cy="5134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1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11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11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𝟏𝟏</m:t>
                          </m:r>
                        </m:den>
                      </m:f>
                    </m:oMath>
                  </m:oMathPara>
                </a14:m>
                <a:endParaRPr lang="en-US" sz="11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FD448AC-54A9-4DE1-A4E7-1BB266D43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2694" y="265471"/>
                <a:ext cx="2791580" cy="513448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>
            <a:extLst>
              <a:ext uri="{FF2B5EF4-FFF2-40B4-BE49-F238E27FC236}">
                <a16:creationId xmlns:a16="http://schemas.microsoft.com/office/drawing/2014/main" id="{0991DDCB-42E0-4930-9180-1C3C62121F3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" t="31930" r="57841" b="24148"/>
          <a:stretch/>
        </p:blipFill>
        <p:spPr>
          <a:xfrm>
            <a:off x="7304730" y="5715000"/>
            <a:ext cx="1261663" cy="95375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30EF09C-C3F5-4AC1-AE3B-348613BAE96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80" r="60794" b="19018"/>
          <a:stretch/>
        </p:blipFill>
        <p:spPr>
          <a:xfrm>
            <a:off x="3473589" y="5619218"/>
            <a:ext cx="1352211" cy="123878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F9AD9D0-20E4-498A-8533-13BDE27AF22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2" t="23776" r="2996" b="31150"/>
          <a:stretch/>
        </p:blipFill>
        <p:spPr>
          <a:xfrm>
            <a:off x="5508058" y="5660289"/>
            <a:ext cx="1240789" cy="11165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D266554-3062-4E5E-A1E1-693F962AFFCE}"/>
                  </a:ext>
                </a:extLst>
              </p:cNvPr>
              <p:cNvSpPr txBox="1"/>
              <p:nvPr/>
            </p:nvSpPr>
            <p:spPr>
              <a:xfrm>
                <a:off x="6633254" y="258712"/>
                <a:ext cx="2791580" cy="5134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1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11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11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𝟏𝟒</m:t>
                          </m:r>
                        </m:den>
                      </m:f>
                    </m:oMath>
                  </m:oMathPara>
                </a14:m>
                <a:endParaRPr lang="en-US" sz="11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D266554-3062-4E5E-A1E1-693F962AF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3254" y="258712"/>
                <a:ext cx="2791580" cy="513448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62C4E493-DE44-4A97-9182-31DE52E9A387}"/>
              </a:ext>
            </a:extLst>
          </p:cNvPr>
          <p:cNvSpPr txBox="1"/>
          <p:nvPr/>
        </p:nvSpPr>
        <p:spPr>
          <a:xfrm>
            <a:off x="5571369" y="2102875"/>
            <a:ext cx="1448863" cy="1710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19" name="图形 9">
            <a:extLst>
              <a:ext uri="{FF2B5EF4-FFF2-40B4-BE49-F238E27FC236}">
                <a16:creationId xmlns:a16="http://schemas.microsoft.com/office/drawing/2014/main" id="{E41D8839-EAF1-424D-8CA3-C1A50840B5B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80880" y="4501511"/>
            <a:ext cx="1916346" cy="222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07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40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45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46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22222E-6 L 0.16745 -0.40972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72" y="-2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33" grpId="0" animBg="1"/>
      <p:bldP spid="33" grpId="1" animBg="1"/>
      <p:bldP spid="29" grpId="0"/>
      <p:bldP spid="39" grpId="0"/>
      <p:bldP spid="40" grpId="0"/>
      <p:bldP spid="4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形 11">
            <a:extLst>
              <a:ext uri="{FF2B5EF4-FFF2-40B4-BE49-F238E27FC236}">
                <a16:creationId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4645" y="283948"/>
            <a:ext cx="440986" cy="46322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C4419B71-7C26-4977-BA84-99BE14C8707A}"/>
              </a:ext>
            </a:extLst>
          </p:cNvPr>
          <p:cNvSpPr/>
          <p:nvPr/>
        </p:nvSpPr>
        <p:spPr>
          <a:xfrm>
            <a:off x="944764" y="487277"/>
            <a:ext cx="8789785" cy="62728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3/</a:t>
            </a:r>
            <a:r>
              <a:rPr lang="zh-CN" altLang="en-US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So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sánh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2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phân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có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cùng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tử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endParaRPr lang="en-US" altLang="zh-CN" sz="3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EB8A87-6D6A-4E57-857F-7D81ED9C106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23"/>
          <a:stretch/>
        </p:blipFill>
        <p:spPr>
          <a:xfrm>
            <a:off x="0" y="5191432"/>
            <a:ext cx="12192000" cy="1666568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5842696-51A4-4CD3-B176-2B953BF5F745}"/>
              </a:ext>
            </a:extLst>
          </p:cNvPr>
          <p:cNvSpPr/>
          <p:nvPr/>
        </p:nvSpPr>
        <p:spPr>
          <a:xfrm>
            <a:off x="3596762" y="3774972"/>
            <a:ext cx="1432437" cy="12001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9377966-2299-41D6-846A-3E57F873217F}"/>
              </a:ext>
            </a:extLst>
          </p:cNvPr>
          <p:cNvSpPr/>
          <p:nvPr/>
        </p:nvSpPr>
        <p:spPr>
          <a:xfrm>
            <a:off x="7305366" y="3774972"/>
            <a:ext cx="1476684" cy="12001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FD448AC-54A9-4DE1-A4E7-1BB266D43E2B}"/>
                  </a:ext>
                </a:extLst>
              </p:cNvPr>
              <p:cNvSpPr txBox="1"/>
              <p:nvPr/>
            </p:nvSpPr>
            <p:spPr>
              <a:xfrm>
                <a:off x="2892694" y="265471"/>
                <a:ext cx="2791580" cy="5134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1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11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11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11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FD448AC-54A9-4DE1-A4E7-1BB266D43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2694" y="265471"/>
                <a:ext cx="2791580" cy="513448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>
            <a:extLst>
              <a:ext uri="{FF2B5EF4-FFF2-40B4-BE49-F238E27FC236}">
                <a16:creationId xmlns:a16="http://schemas.microsoft.com/office/drawing/2014/main" id="{0991DDCB-42E0-4930-9180-1C3C62121F3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" t="31930" r="57841" b="24148"/>
          <a:stretch/>
        </p:blipFill>
        <p:spPr>
          <a:xfrm>
            <a:off x="7304730" y="5715000"/>
            <a:ext cx="1261663" cy="95375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30EF09C-C3F5-4AC1-AE3B-348613BAE96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80" r="60794" b="19018"/>
          <a:stretch/>
        </p:blipFill>
        <p:spPr>
          <a:xfrm>
            <a:off x="3473589" y="5619218"/>
            <a:ext cx="1352211" cy="123878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F9AD9D0-20E4-498A-8533-13BDE27AF22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2" t="23776" r="2996" b="31150"/>
          <a:stretch/>
        </p:blipFill>
        <p:spPr>
          <a:xfrm>
            <a:off x="5508058" y="5660289"/>
            <a:ext cx="1240789" cy="11165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D266554-3062-4E5E-A1E1-693F962AFFCE}"/>
                  </a:ext>
                </a:extLst>
              </p:cNvPr>
              <p:cNvSpPr txBox="1"/>
              <p:nvPr/>
            </p:nvSpPr>
            <p:spPr>
              <a:xfrm>
                <a:off x="6633254" y="258712"/>
                <a:ext cx="2791580" cy="5134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1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11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11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𝟏𝟏</m:t>
                          </m:r>
                        </m:den>
                      </m:f>
                    </m:oMath>
                  </m:oMathPara>
                </a14:m>
                <a:endParaRPr lang="en-US" sz="11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D266554-3062-4E5E-A1E1-693F962AF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3254" y="258712"/>
                <a:ext cx="2791580" cy="513448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62C4E493-DE44-4A97-9182-31DE52E9A387}"/>
              </a:ext>
            </a:extLst>
          </p:cNvPr>
          <p:cNvSpPr txBox="1"/>
          <p:nvPr/>
        </p:nvSpPr>
        <p:spPr>
          <a:xfrm>
            <a:off x="5571369" y="2102875"/>
            <a:ext cx="1448863" cy="1710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19" name="图形 9">
            <a:extLst>
              <a:ext uri="{FF2B5EF4-FFF2-40B4-BE49-F238E27FC236}">
                <a16:creationId xmlns:a16="http://schemas.microsoft.com/office/drawing/2014/main" id="{E41D8839-EAF1-424D-8CA3-C1A50840B5B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80880" y="4501511"/>
            <a:ext cx="1916346" cy="222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40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24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29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22222E-6 L 0.16745 -0.40972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72" y="-2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33" grpId="0" animBg="1"/>
      <p:bldP spid="33" grpId="1" animBg="1"/>
      <p:bldP spid="29" grpId="0"/>
      <p:bldP spid="39" grpId="0"/>
      <p:bldP spid="40" grpId="0"/>
      <p:bldP spid="4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形 11">
            <a:extLst>
              <a:ext uri="{FF2B5EF4-FFF2-40B4-BE49-F238E27FC236}">
                <a16:creationId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0845" y="264898"/>
            <a:ext cx="440986" cy="46322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C4419B71-7C26-4977-BA84-99BE14C8707A}"/>
              </a:ext>
            </a:extLst>
          </p:cNvPr>
          <p:cNvSpPr/>
          <p:nvPr/>
        </p:nvSpPr>
        <p:spPr>
          <a:xfrm>
            <a:off x="944764" y="487276"/>
            <a:ext cx="5308552" cy="62728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Chọn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phân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lớn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nhất</a:t>
            </a:r>
            <a:endParaRPr lang="en-US" altLang="zh-CN" sz="3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EB8A87-6D6A-4E57-857F-7D81ED9C106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23"/>
          <a:stretch/>
        </p:blipFill>
        <p:spPr>
          <a:xfrm>
            <a:off x="0" y="5191432"/>
            <a:ext cx="12192000" cy="1666568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5842696-51A4-4CD3-B176-2B953BF5F745}"/>
              </a:ext>
            </a:extLst>
          </p:cNvPr>
          <p:cNvSpPr/>
          <p:nvPr/>
        </p:nvSpPr>
        <p:spPr>
          <a:xfrm>
            <a:off x="1743196" y="3009474"/>
            <a:ext cx="651661" cy="63884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E7D1059E-CEC0-4959-B4D4-43F05507EB7B}"/>
              </a:ext>
            </a:extLst>
          </p:cNvPr>
          <p:cNvSpPr/>
          <p:nvPr/>
        </p:nvSpPr>
        <p:spPr>
          <a:xfrm>
            <a:off x="5973836" y="2329271"/>
            <a:ext cx="592793" cy="63884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8E9108FA-2457-4FCE-BA8D-C563E7E7D5CC}"/>
              </a:ext>
            </a:extLst>
          </p:cNvPr>
          <p:cNvSpPr/>
          <p:nvPr/>
        </p:nvSpPr>
        <p:spPr>
          <a:xfrm>
            <a:off x="3579157" y="4583865"/>
            <a:ext cx="592793" cy="63884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1143E04F-519B-4D5D-A4CA-75B624A479BD}"/>
                  </a:ext>
                </a:extLst>
              </p:cNvPr>
              <p:cNvSpPr txBox="1"/>
              <p:nvPr/>
            </p:nvSpPr>
            <p:spPr>
              <a:xfrm>
                <a:off x="5783212" y="723900"/>
                <a:ext cx="716974" cy="24229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𝟏𝟑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5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1143E04F-519B-4D5D-A4CA-75B624A479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3212" y="723900"/>
                <a:ext cx="716974" cy="2422971"/>
              </a:xfrm>
              <a:prstGeom prst="rect">
                <a:avLst/>
              </a:prstGeom>
              <a:blipFill>
                <a:blip r:embed="rId11"/>
                <a:stretch>
                  <a:fillRect r="-27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EC1F9986-37FC-49EA-88FD-E170B44AEF01}"/>
                  </a:ext>
                </a:extLst>
              </p:cNvPr>
              <p:cNvSpPr txBox="1"/>
              <p:nvPr/>
            </p:nvSpPr>
            <p:spPr>
              <a:xfrm>
                <a:off x="1551799" y="1372827"/>
                <a:ext cx="716974" cy="2427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𝟏𝟑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𝟏𝟑</m:t>
                          </m:r>
                        </m:den>
                      </m:f>
                    </m:oMath>
                  </m:oMathPara>
                </a14:m>
                <a:endParaRPr lang="en-US" sz="5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EC1F9986-37FC-49EA-88FD-E170B44AEF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1799" y="1372827"/>
                <a:ext cx="716974" cy="2427588"/>
              </a:xfrm>
              <a:prstGeom prst="rect">
                <a:avLst/>
              </a:prstGeom>
              <a:blipFill>
                <a:blip r:embed="rId12"/>
                <a:stretch>
                  <a:fillRect r="-27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5A81844-8F66-4160-9FDF-DDD6EB67F1FB}"/>
              </a:ext>
            </a:extLst>
          </p:cNvPr>
          <p:cNvSpPr/>
          <p:nvPr/>
        </p:nvSpPr>
        <p:spPr>
          <a:xfrm>
            <a:off x="619432" y="5161935"/>
            <a:ext cx="1268362" cy="1268362"/>
          </a:xfrm>
          <a:prstGeom prst="roundRect">
            <a:avLst/>
          </a:prstGeom>
          <a:solidFill>
            <a:srgbClr val="FB2D77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5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9883028-5394-497E-82C1-2C4F047400E6}"/>
              </a:ext>
            </a:extLst>
          </p:cNvPr>
          <p:cNvSpPr/>
          <p:nvPr/>
        </p:nvSpPr>
        <p:spPr>
          <a:xfrm>
            <a:off x="624817" y="5165444"/>
            <a:ext cx="1268362" cy="1268362"/>
          </a:xfrm>
          <a:prstGeom prst="roundRect">
            <a:avLst/>
          </a:prstGeom>
          <a:solidFill>
            <a:srgbClr val="FB2D77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5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DB37F09-E0BD-4C3E-9CE2-99EA6AFC8BD1}"/>
              </a:ext>
            </a:extLst>
          </p:cNvPr>
          <p:cNvSpPr/>
          <p:nvPr/>
        </p:nvSpPr>
        <p:spPr>
          <a:xfrm>
            <a:off x="617559" y="5158187"/>
            <a:ext cx="1268362" cy="1268362"/>
          </a:xfrm>
          <a:prstGeom prst="roundRect">
            <a:avLst/>
          </a:prstGeom>
          <a:solidFill>
            <a:srgbClr val="FB2D77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5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2EA8893D-9C6D-4BA9-AB8B-F4B84ACAFFDE}"/>
              </a:ext>
            </a:extLst>
          </p:cNvPr>
          <p:cNvSpPr/>
          <p:nvPr/>
        </p:nvSpPr>
        <p:spPr>
          <a:xfrm>
            <a:off x="624816" y="5150930"/>
            <a:ext cx="1268362" cy="1268362"/>
          </a:xfrm>
          <a:prstGeom prst="roundRect">
            <a:avLst/>
          </a:prstGeom>
          <a:solidFill>
            <a:srgbClr val="FB2D77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5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8A3B27B3-DFA3-4134-8602-728C1ED7428F}"/>
              </a:ext>
            </a:extLst>
          </p:cNvPr>
          <p:cNvSpPr/>
          <p:nvPr/>
        </p:nvSpPr>
        <p:spPr>
          <a:xfrm>
            <a:off x="617559" y="5158187"/>
            <a:ext cx="1268362" cy="1268362"/>
          </a:xfrm>
          <a:prstGeom prst="roundRect">
            <a:avLst/>
          </a:prstGeom>
          <a:solidFill>
            <a:srgbClr val="FB2D77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5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E8927D2E-AF77-489B-8A86-E767DD5CAD8B}"/>
              </a:ext>
            </a:extLst>
          </p:cNvPr>
          <p:cNvSpPr/>
          <p:nvPr/>
        </p:nvSpPr>
        <p:spPr>
          <a:xfrm>
            <a:off x="624816" y="5150930"/>
            <a:ext cx="1268362" cy="1268362"/>
          </a:xfrm>
          <a:prstGeom prst="roundRect">
            <a:avLst/>
          </a:prstGeom>
          <a:solidFill>
            <a:srgbClr val="FB2D77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5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0DD7F5F-5D9D-4EBB-856D-B34C4EDA8583}"/>
              </a:ext>
            </a:extLst>
          </p:cNvPr>
          <p:cNvSpPr/>
          <p:nvPr/>
        </p:nvSpPr>
        <p:spPr>
          <a:xfrm>
            <a:off x="7141507" y="5212515"/>
            <a:ext cx="592793" cy="63884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0EE1FC2-072A-494A-B732-D2EC8EDA7FD4}"/>
              </a:ext>
            </a:extLst>
          </p:cNvPr>
          <p:cNvSpPr/>
          <p:nvPr/>
        </p:nvSpPr>
        <p:spPr>
          <a:xfrm>
            <a:off x="9370357" y="3440865"/>
            <a:ext cx="592793" cy="63884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FD448AC-54A9-4DE1-A4E7-1BB266D43E2B}"/>
                  </a:ext>
                </a:extLst>
              </p:cNvPr>
              <p:cNvSpPr txBox="1"/>
              <p:nvPr/>
            </p:nvSpPr>
            <p:spPr>
              <a:xfrm>
                <a:off x="3381067" y="2965654"/>
                <a:ext cx="716974" cy="2427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𝟏𝟑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5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FD448AC-54A9-4DE1-A4E7-1BB266D43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1067" y="2965654"/>
                <a:ext cx="716974" cy="2427588"/>
              </a:xfrm>
              <a:prstGeom prst="rect">
                <a:avLst/>
              </a:prstGeom>
              <a:blipFill>
                <a:blip r:embed="rId9"/>
                <a:stretch>
                  <a:fillRect r="-27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D266554-3062-4E5E-A1E1-693F962AFFCE}"/>
                  </a:ext>
                </a:extLst>
              </p:cNvPr>
              <p:cNvSpPr txBox="1"/>
              <p:nvPr/>
            </p:nvSpPr>
            <p:spPr>
              <a:xfrm>
                <a:off x="6920847" y="3607825"/>
                <a:ext cx="848480" cy="2452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𝟏𝟑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5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D266554-3062-4E5E-A1E1-693F962AF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0847" y="3607825"/>
                <a:ext cx="848480" cy="2452916"/>
              </a:xfrm>
              <a:prstGeom prst="rect">
                <a:avLst/>
              </a:prstGeom>
              <a:blipFill>
                <a:blip r:embed="rId10"/>
                <a:stretch>
                  <a:fillRect r="-7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E348090-F03D-4D89-9DDA-A75A7ABBF864}"/>
                  </a:ext>
                </a:extLst>
              </p:cNvPr>
              <p:cNvSpPr txBox="1"/>
              <p:nvPr/>
            </p:nvSpPr>
            <p:spPr>
              <a:xfrm>
                <a:off x="9162602" y="1867515"/>
                <a:ext cx="848480" cy="24260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𝟏𝟑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5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E348090-F03D-4D89-9DDA-A75A7ABBF8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2602" y="1867515"/>
                <a:ext cx="848480" cy="2426049"/>
              </a:xfrm>
              <a:prstGeom prst="rect">
                <a:avLst/>
              </a:prstGeom>
              <a:blipFill>
                <a:blip r:embed="rId15"/>
                <a:stretch>
                  <a:fillRect r="-7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6E84ACF3-9215-48CD-A3EA-8A0B2CD852BA}"/>
              </a:ext>
            </a:extLst>
          </p:cNvPr>
          <p:cNvSpPr/>
          <p:nvPr/>
        </p:nvSpPr>
        <p:spPr>
          <a:xfrm>
            <a:off x="5619750" y="1123950"/>
            <a:ext cx="1352550" cy="2038350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图形 7">
            <a:extLst>
              <a:ext uri="{FF2B5EF4-FFF2-40B4-BE49-F238E27FC236}">
                <a16:creationId xmlns:a16="http://schemas.microsoft.com/office/drawing/2014/main" id="{2907682D-B093-416B-84F7-378DFE7BEDC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5400000">
            <a:off x="5304226" y="834878"/>
            <a:ext cx="801319" cy="1231879"/>
          </a:xfrm>
          <a:prstGeom prst="rect">
            <a:avLst/>
          </a:prstGeom>
        </p:spPr>
      </p:pic>
      <p:pic>
        <p:nvPicPr>
          <p:cNvPr id="31" name="图形 7">
            <a:extLst>
              <a:ext uri="{FF2B5EF4-FFF2-40B4-BE49-F238E27FC236}">
                <a16:creationId xmlns:a16="http://schemas.microsoft.com/office/drawing/2014/main" id="{B0293574-BA33-4459-A25E-FE24CC10522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0081402" y="4632142"/>
            <a:ext cx="1856931" cy="222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94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500"/>
                            </p:stCondLst>
                            <p:childTnLst>
                              <p:par>
                                <p:cTn id="88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0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500"/>
                            </p:stCondLst>
                            <p:childTnLst>
                              <p:par>
                                <p:cTn id="100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0"/>
                            </p:stCondLst>
                            <p:childTnLst>
                              <p:par>
                                <p:cTn id="1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500"/>
                            </p:stCondLst>
                            <p:childTnLst>
                              <p:par>
                                <p:cTn id="112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5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13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137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0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141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142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5" dur="250" autoRev="1" fill="remov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146" dur="250" autoRev="1" fill="remove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147" dur="250" autoRev="1" fill="remove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250" autoRev="1" fill="remove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0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151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152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5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156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157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28 0.01875 L 0.01328 0.01875 C 0.02005 0.02801 0.02721 0.03658 0.03359 0.04653 C 0.03555 0.04954 0.03685 0.05371 0.03828 0.05764 C 0.04206 0.0676 0.0457 0.07801 0.04922 0.0882 C 0.05234 0.09676 0.05482 0.10394 0.05703 0.1132 C 0.0582 0.11783 0.05937 0.12223 0.06015 0.12709 C 0.06146 0.13542 0.06224 0.14375 0.06328 0.15209 C 0.0638 0.16505 0.0651 0.17801 0.06484 0.19098 C 0.06445 0.22176 0.06836 0.24607 0.05703 0.26598 C 0.05013 0.27848 0.04622 0.28125 0.03828 0.29098 C 0.0362 0.29375 0.03437 0.29746 0.03203 0.29931 C 0.0276 0.30301 0.02265 0.30487 0.01797 0.30764 L 0.01328 0.31065 C 0.00443 0.30857 -0.00508 0.31112 -0.01328 0.30487 C -0.03399 0.28936 -0.02214 0.28635 -0.03047 0.27153 C -0.03177 0.26922 -0.0336 0.26783 -0.03516 0.26598 C -0.03568 0.26227 -0.03581 0.25857 -0.03672 0.25487 C -0.03789 0.24908 -0.04037 0.24422 -0.04141 0.2382 C -0.04245 0.23195 -0.04245 0.22524 -0.04284 0.21875 C -0.04232 0.19769 -0.04453 0.11968 -0.03672 0.07987 C -0.0349 0.0713 -0.03229 0.06343 -0.03047 0.05487 C -0.02969 0.05139 -0.02995 0.04699 -0.02891 0.04375 C -0.02735 0.03936 -0.02487 0.03612 -0.02266 0.03264 C -0.01511 0.02107 -0.01367 0.02199 -0.00235 0.01598 C -0.00182 0.01574 -0.0013 0.01598 -0.00078 0.01598 L -0.00078 0.01598 " pathEditMode="relative" ptsTypes="AAAAAAAAAAAAAAAAAAAAAAAAAAA">
                                      <p:cBhvr>
                                        <p:cTn id="17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 animBg="1"/>
      <p:bldP spid="14" grpId="1" animBg="1"/>
      <p:bldP spid="50" grpId="0" animBg="1"/>
      <p:bldP spid="50" grpId="1" animBg="1"/>
      <p:bldP spid="61" grpId="0" animBg="1"/>
      <p:bldP spid="61" grpId="1" animBg="1"/>
      <p:bldP spid="59" grpId="0"/>
      <p:bldP spid="67" grpId="0"/>
      <p:bldP spid="2" grpId="0" animBg="1"/>
      <p:bldP spid="2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30" grpId="0" animBg="1"/>
      <p:bldP spid="30" grpId="1" animBg="1"/>
      <p:bldP spid="22" grpId="0" animBg="1"/>
      <p:bldP spid="22" grpId="1" animBg="1"/>
      <p:bldP spid="24" grpId="0" animBg="1"/>
      <p:bldP spid="24" grpId="1" animBg="1"/>
      <p:bldP spid="29" grpId="0"/>
      <p:bldP spid="39" grpId="0"/>
      <p:bldP spid="68" grpId="0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形 7">
            <a:extLst>
              <a:ext uri="{FF2B5EF4-FFF2-40B4-BE49-F238E27FC236}">
                <a16:creationId xmlns:a16="http://schemas.microsoft.com/office/drawing/2014/main" id="{CF8E86F2-4D97-437D-A0EB-E859740ECA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9292" y="484277"/>
            <a:ext cx="10772102" cy="5889443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8" name="图形 17">
            <a:extLst>
              <a:ext uri="{FF2B5EF4-FFF2-40B4-BE49-F238E27FC236}">
                <a16:creationId xmlns:a16="http://schemas.microsoft.com/office/drawing/2014/main" id="{B8A22908-C5FC-4833-B53D-65EE6D261A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02045" y="508454"/>
            <a:ext cx="3190875" cy="2762250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B5E86D35-CFD7-4337-9725-4D92E6446726}"/>
              </a:ext>
            </a:extLst>
          </p:cNvPr>
          <p:cNvSpPr/>
          <p:nvPr/>
        </p:nvSpPr>
        <p:spPr>
          <a:xfrm>
            <a:off x="2213488" y="1647350"/>
            <a:ext cx="2663312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4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DẶN DÒ</a:t>
            </a:r>
            <a:endParaRPr lang="zh-CN" altLang="en-US" sz="45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890311-14F5-4677-B422-91FBA0203D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100" y="1295400"/>
            <a:ext cx="6496050" cy="6496050"/>
          </a:xfrm>
          <a:prstGeom prst="rect">
            <a:avLst/>
          </a:prstGeom>
        </p:spPr>
      </p:pic>
      <p:pic>
        <p:nvPicPr>
          <p:cNvPr id="20" name="图形 6">
            <a:extLst>
              <a:ext uri="{FF2B5EF4-FFF2-40B4-BE49-F238E27FC236}">
                <a16:creationId xmlns:a16="http://schemas.microsoft.com/office/drawing/2014/main" id="{16FC2FD8-5D83-475D-B366-094E8B99B6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61469" y="4632140"/>
            <a:ext cx="2203818" cy="2203817"/>
          </a:xfrm>
          <a:prstGeom prst="rect">
            <a:avLst/>
          </a:prstGeom>
        </p:spPr>
      </p:pic>
      <p:pic>
        <p:nvPicPr>
          <p:cNvPr id="21" name="图形 7">
            <a:extLst>
              <a:ext uri="{FF2B5EF4-FFF2-40B4-BE49-F238E27FC236}">
                <a16:creationId xmlns:a16="http://schemas.microsoft.com/office/drawing/2014/main" id="{DCAEC5A2-1735-4719-B69F-E6CB5CDF54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783726" y="4632142"/>
            <a:ext cx="1856931" cy="2225858"/>
          </a:xfrm>
          <a:prstGeom prst="rect">
            <a:avLst/>
          </a:prstGeom>
        </p:spPr>
      </p:pic>
      <p:pic>
        <p:nvPicPr>
          <p:cNvPr id="22" name="图形 8">
            <a:extLst>
              <a:ext uri="{FF2B5EF4-FFF2-40B4-BE49-F238E27FC236}">
                <a16:creationId xmlns:a16="http://schemas.microsoft.com/office/drawing/2014/main" id="{F86A7EB5-93FC-4CC4-8FF3-D31F1C0B3A5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307511" y="4643158"/>
            <a:ext cx="1741019" cy="2203821"/>
          </a:xfrm>
          <a:prstGeom prst="rect">
            <a:avLst/>
          </a:prstGeom>
        </p:spPr>
      </p:pic>
      <p:pic>
        <p:nvPicPr>
          <p:cNvPr id="23" name="图形 9">
            <a:extLst>
              <a:ext uri="{FF2B5EF4-FFF2-40B4-BE49-F238E27FC236}">
                <a16:creationId xmlns:a16="http://schemas.microsoft.com/office/drawing/2014/main" id="{173DDC9B-5F03-482D-99D0-0172DA8A4AC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144766" y="4632140"/>
            <a:ext cx="1916346" cy="2225859"/>
          </a:xfrm>
          <a:prstGeom prst="rect">
            <a:avLst/>
          </a:prstGeom>
        </p:spPr>
      </p:pic>
      <p:pic>
        <p:nvPicPr>
          <p:cNvPr id="24" name="图形 10">
            <a:extLst>
              <a:ext uri="{FF2B5EF4-FFF2-40B4-BE49-F238E27FC236}">
                <a16:creationId xmlns:a16="http://schemas.microsoft.com/office/drawing/2014/main" id="{8B757D04-454F-4109-B713-EA8199A3C3F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81952" y="4610103"/>
            <a:ext cx="1636337" cy="2247897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C94F1800-A367-43A3-AB3F-A820EDFB0E8C}"/>
              </a:ext>
            </a:extLst>
          </p:cNvPr>
          <p:cNvSpPr/>
          <p:nvPr/>
        </p:nvSpPr>
        <p:spPr>
          <a:xfrm>
            <a:off x="6291928" y="905236"/>
            <a:ext cx="504282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500" b="1" dirty="0" err="1">
                <a:latin typeface="#9Slide07 IcielBC Cubano Normal" panose="00000500000000000000" pitchFamily="2" charset="0"/>
                <a:ea typeface="微软雅黑" panose="020B0503020204020204" pitchFamily="34" charset="-122"/>
              </a:rPr>
              <a:t>Mèo</a:t>
            </a:r>
            <a:r>
              <a:rPr lang="en-US" altLang="zh-CN" sz="6500" b="1" dirty="0">
                <a:latin typeface="#9Slide07 IcielBC Cubano Normal" panose="000005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6500" b="1" dirty="0" err="1">
                <a:latin typeface="#9Slide07 IcielBC Cubano Normal" panose="00000500000000000000" pitchFamily="2" charset="0"/>
                <a:ea typeface="微软雅黑" panose="020B0503020204020204" pitchFamily="34" charset="-122"/>
              </a:rPr>
              <a:t>xám</a:t>
            </a:r>
            <a:endParaRPr lang="en-US" altLang="zh-CN" sz="6500" b="1" dirty="0">
              <a:latin typeface="#9Slide07 IcielBC Cubano Normal" panose="00000500000000000000" pitchFamily="2" charset="0"/>
              <a:ea typeface="微软雅黑" panose="020B0503020204020204" pitchFamily="34" charset="-122"/>
            </a:endParaRPr>
          </a:p>
          <a:p>
            <a:pPr algn="ctr"/>
            <a:r>
              <a:rPr lang="en-US" altLang="zh-CN" sz="6500" b="1" dirty="0">
                <a:latin typeface="#9Slide07 IcielBC Cubano Normal" panose="00000500000000000000" pitchFamily="2" charset="0"/>
                <a:ea typeface="微软雅黑" panose="020B0503020204020204" pitchFamily="34" charset="-122"/>
              </a:rPr>
              <a:t>THÁO VÁT</a:t>
            </a:r>
            <a:endParaRPr lang="zh-CN" altLang="en-US" sz="6500" b="1" dirty="0">
              <a:latin typeface="#9Slide07 IcielBC Cubano Normal" panose="00000500000000000000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9387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48148E-6 L -0.42617 -0.14329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15" y="-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形 7">
            <a:extLst>
              <a:ext uri="{FF2B5EF4-FFF2-40B4-BE49-F238E27FC236}">
                <a16:creationId xmlns:a16="http://schemas.microsoft.com/office/drawing/2014/main" id="{CF8E86F2-4D97-437D-A0EB-E859740ECA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9292" y="484277"/>
            <a:ext cx="10772102" cy="5889443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8" name="图形 17">
            <a:extLst>
              <a:ext uri="{FF2B5EF4-FFF2-40B4-BE49-F238E27FC236}">
                <a16:creationId xmlns:a16="http://schemas.microsoft.com/office/drawing/2014/main" id="{B8A22908-C5FC-4833-B53D-65EE6D261A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02045" y="508454"/>
            <a:ext cx="3190875" cy="2762250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B5E86D35-CFD7-4337-9725-4D92E6446726}"/>
              </a:ext>
            </a:extLst>
          </p:cNvPr>
          <p:cNvSpPr/>
          <p:nvPr/>
        </p:nvSpPr>
        <p:spPr>
          <a:xfrm>
            <a:off x="2213488" y="1647350"/>
            <a:ext cx="2663312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4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VÒNG 4</a:t>
            </a:r>
            <a:endParaRPr lang="zh-CN" altLang="en-US" sz="45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890311-14F5-4677-B422-91FBA0203D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100" y="1295400"/>
            <a:ext cx="6496050" cy="6496050"/>
          </a:xfrm>
          <a:prstGeom prst="rect">
            <a:avLst/>
          </a:prstGeom>
        </p:spPr>
      </p:pic>
      <p:pic>
        <p:nvPicPr>
          <p:cNvPr id="20" name="图形 6">
            <a:extLst>
              <a:ext uri="{FF2B5EF4-FFF2-40B4-BE49-F238E27FC236}">
                <a16:creationId xmlns:a16="http://schemas.microsoft.com/office/drawing/2014/main" id="{16FC2FD8-5D83-475D-B366-094E8B99B6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61469" y="4632140"/>
            <a:ext cx="2203818" cy="2203817"/>
          </a:xfrm>
          <a:prstGeom prst="rect">
            <a:avLst/>
          </a:prstGeom>
        </p:spPr>
      </p:pic>
      <p:pic>
        <p:nvPicPr>
          <p:cNvPr id="21" name="图形 7">
            <a:extLst>
              <a:ext uri="{FF2B5EF4-FFF2-40B4-BE49-F238E27FC236}">
                <a16:creationId xmlns:a16="http://schemas.microsoft.com/office/drawing/2014/main" id="{DCAEC5A2-1735-4719-B69F-E6CB5CDF54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783726" y="4632142"/>
            <a:ext cx="1856931" cy="2225858"/>
          </a:xfrm>
          <a:prstGeom prst="rect">
            <a:avLst/>
          </a:prstGeom>
        </p:spPr>
      </p:pic>
      <p:pic>
        <p:nvPicPr>
          <p:cNvPr id="22" name="图形 8">
            <a:extLst>
              <a:ext uri="{FF2B5EF4-FFF2-40B4-BE49-F238E27FC236}">
                <a16:creationId xmlns:a16="http://schemas.microsoft.com/office/drawing/2014/main" id="{F86A7EB5-93FC-4CC4-8FF3-D31F1C0B3A5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307511" y="4643158"/>
            <a:ext cx="1741019" cy="2203821"/>
          </a:xfrm>
          <a:prstGeom prst="rect">
            <a:avLst/>
          </a:prstGeom>
        </p:spPr>
      </p:pic>
      <p:pic>
        <p:nvPicPr>
          <p:cNvPr id="23" name="图形 9">
            <a:extLst>
              <a:ext uri="{FF2B5EF4-FFF2-40B4-BE49-F238E27FC236}">
                <a16:creationId xmlns:a16="http://schemas.microsoft.com/office/drawing/2014/main" id="{173DDC9B-5F03-482D-99D0-0172DA8A4AC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144766" y="4632140"/>
            <a:ext cx="1916346" cy="2225859"/>
          </a:xfrm>
          <a:prstGeom prst="rect">
            <a:avLst/>
          </a:prstGeom>
        </p:spPr>
      </p:pic>
      <p:pic>
        <p:nvPicPr>
          <p:cNvPr id="24" name="图形 10">
            <a:extLst>
              <a:ext uri="{FF2B5EF4-FFF2-40B4-BE49-F238E27FC236}">
                <a16:creationId xmlns:a16="http://schemas.microsoft.com/office/drawing/2014/main" id="{8B757D04-454F-4109-B713-EA8199A3C3F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81952" y="4610103"/>
            <a:ext cx="1636337" cy="2247897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C94F1800-A367-43A3-AB3F-A820EDFB0E8C}"/>
              </a:ext>
            </a:extLst>
          </p:cNvPr>
          <p:cNvSpPr/>
          <p:nvPr/>
        </p:nvSpPr>
        <p:spPr>
          <a:xfrm>
            <a:off x="6291928" y="905236"/>
            <a:ext cx="504282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500" b="1" dirty="0" err="1">
                <a:latin typeface="#9Slide07 IcielBC Cubano Normal" panose="00000500000000000000" pitchFamily="2" charset="0"/>
                <a:ea typeface="微软雅黑" panose="020B0503020204020204" pitchFamily="34" charset="-122"/>
              </a:rPr>
              <a:t>Mèo</a:t>
            </a:r>
            <a:r>
              <a:rPr lang="en-US" altLang="zh-CN" sz="6500" b="1" dirty="0">
                <a:latin typeface="#9Slide07 IcielBC Cubano Normal" panose="000005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6500" b="1" dirty="0" err="1">
                <a:latin typeface="#9Slide07 IcielBC Cubano Normal" panose="00000500000000000000" pitchFamily="2" charset="0"/>
                <a:ea typeface="微软雅黑" panose="020B0503020204020204" pitchFamily="34" charset="-122"/>
              </a:rPr>
              <a:t>xám</a:t>
            </a:r>
            <a:endParaRPr lang="en-US" altLang="zh-CN" sz="6500" b="1" dirty="0">
              <a:latin typeface="#9Slide07 IcielBC Cubano Normal" panose="00000500000000000000" pitchFamily="2" charset="0"/>
              <a:ea typeface="微软雅黑" panose="020B0503020204020204" pitchFamily="34" charset="-122"/>
            </a:endParaRPr>
          </a:p>
          <a:p>
            <a:pPr algn="ctr"/>
            <a:r>
              <a:rPr lang="en-US" altLang="zh-CN" sz="6500" b="1" dirty="0">
                <a:latin typeface="#9Slide07 IcielBC Cubano Normal" panose="00000500000000000000" pitchFamily="2" charset="0"/>
                <a:ea typeface="微软雅黑" panose="020B0503020204020204" pitchFamily="34" charset="-122"/>
              </a:rPr>
              <a:t>NHẠY BÉN</a:t>
            </a:r>
            <a:endParaRPr lang="zh-CN" altLang="en-US" sz="6500" b="1" dirty="0">
              <a:latin typeface="#9Slide07 IcielBC Cubano Normal" panose="00000500000000000000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1326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48148E-6 L -0.42617 -0.14329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15" y="-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形 11">
            <a:extLst>
              <a:ext uri="{FF2B5EF4-FFF2-40B4-BE49-F238E27FC236}">
                <a16:creationId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0845" y="264898"/>
            <a:ext cx="440986" cy="46322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C4419B71-7C26-4977-BA84-99BE14C8707A}"/>
              </a:ext>
            </a:extLst>
          </p:cNvPr>
          <p:cNvSpPr/>
          <p:nvPr/>
        </p:nvSpPr>
        <p:spPr>
          <a:xfrm>
            <a:off x="944764" y="487277"/>
            <a:ext cx="9856586" cy="62728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4/</a:t>
            </a:r>
            <a:r>
              <a:rPr lang="zh-CN" altLang="en-US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Viết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các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phân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theo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thứ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tự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từ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bé</a:t>
            </a:r>
            <a:r>
              <a:rPr lang="en-US" altLang="zh-CN" sz="3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đến</a:t>
            </a:r>
            <a:r>
              <a:rPr lang="en-US" altLang="zh-CN" sz="3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lớn</a:t>
            </a:r>
            <a:endParaRPr lang="en-US" altLang="zh-CN" sz="3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EB8A87-6D6A-4E57-857F-7D81ED9C106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23"/>
          <a:stretch/>
        </p:blipFill>
        <p:spPr>
          <a:xfrm>
            <a:off x="0" y="5191432"/>
            <a:ext cx="12192000" cy="1666568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5842696-51A4-4CD3-B176-2B953BF5F745}"/>
              </a:ext>
            </a:extLst>
          </p:cNvPr>
          <p:cNvSpPr/>
          <p:nvPr/>
        </p:nvSpPr>
        <p:spPr>
          <a:xfrm>
            <a:off x="4073441" y="1623126"/>
            <a:ext cx="592793" cy="63884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FD448AC-54A9-4DE1-A4E7-1BB266D43E2B}"/>
                  </a:ext>
                </a:extLst>
              </p:cNvPr>
              <p:cNvSpPr txBox="1"/>
              <p:nvPr/>
            </p:nvSpPr>
            <p:spPr>
              <a:xfrm>
                <a:off x="4000500" y="989371"/>
                <a:ext cx="716974" cy="2427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5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FD448AC-54A9-4DE1-A4E7-1BB266D43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500" y="989371"/>
                <a:ext cx="716974" cy="24275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62C4E493-DE44-4A97-9182-31DE52E9A387}"/>
              </a:ext>
            </a:extLst>
          </p:cNvPr>
          <p:cNvSpPr txBox="1"/>
          <p:nvPr/>
        </p:nvSpPr>
        <p:spPr>
          <a:xfrm>
            <a:off x="4961769" y="1855225"/>
            <a:ext cx="734181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E7D1059E-CEC0-4959-B4D4-43F05507EB7B}"/>
              </a:ext>
            </a:extLst>
          </p:cNvPr>
          <p:cNvSpPr/>
          <p:nvPr/>
        </p:nvSpPr>
        <p:spPr>
          <a:xfrm>
            <a:off x="6848292" y="1628108"/>
            <a:ext cx="592793" cy="63884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80E5681-BB54-419B-B8F2-1208ACD39829}"/>
              </a:ext>
            </a:extLst>
          </p:cNvPr>
          <p:cNvSpPr txBox="1"/>
          <p:nvPr/>
        </p:nvSpPr>
        <p:spPr>
          <a:xfrm>
            <a:off x="6390519" y="1855225"/>
            <a:ext cx="734181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8E9108FA-2457-4FCE-BA8D-C563E7E7D5CC}"/>
              </a:ext>
            </a:extLst>
          </p:cNvPr>
          <p:cNvSpPr/>
          <p:nvPr/>
        </p:nvSpPr>
        <p:spPr>
          <a:xfrm>
            <a:off x="5502191" y="1623126"/>
            <a:ext cx="592793" cy="63884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D266554-3062-4E5E-A1E1-693F962AFFCE}"/>
                  </a:ext>
                </a:extLst>
              </p:cNvPr>
              <p:cNvSpPr txBox="1"/>
              <p:nvPr/>
            </p:nvSpPr>
            <p:spPr>
              <a:xfrm>
                <a:off x="6714370" y="982612"/>
                <a:ext cx="848480" cy="2452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5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D266554-3062-4E5E-A1E1-693F962AF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4370" y="982612"/>
                <a:ext cx="848480" cy="245291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1143E04F-519B-4D5D-A4CA-75B624A479BD}"/>
                  </a:ext>
                </a:extLst>
              </p:cNvPr>
              <p:cNvSpPr txBox="1"/>
              <p:nvPr/>
            </p:nvSpPr>
            <p:spPr>
              <a:xfrm>
                <a:off x="5429250" y="989371"/>
                <a:ext cx="716974" cy="24229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5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1143E04F-519B-4D5D-A4CA-75B624A479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250" y="989371"/>
                <a:ext cx="716974" cy="242297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EC1F9986-37FC-49EA-88FD-E170B44AEF01}"/>
                  </a:ext>
                </a:extLst>
              </p:cNvPr>
              <p:cNvSpPr txBox="1"/>
              <p:nvPr/>
            </p:nvSpPr>
            <p:spPr>
              <a:xfrm>
                <a:off x="4000500" y="989371"/>
                <a:ext cx="716974" cy="2427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5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EC1F9986-37FC-49EA-88FD-E170B44AEF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500" y="989371"/>
                <a:ext cx="716974" cy="24275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E348090-F03D-4D89-9DDA-A75A7ABBF864}"/>
                  </a:ext>
                </a:extLst>
              </p:cNvPr>
              <p:cNvSpPr txBox="1"/>
              <p:nvPr/>
            </p:nvSpPr>
            <p:spPr>
              <a:xfrm>
                <a:off x="6714370" y="982612"/>
                <a:ext cx="848480" cy="2452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5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E348090-F03D-4D89-9DDA-A75A7ABBF8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4370" y="982612"/>
                <a:ext cx="848480" cy="245291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B053C06C-BDCF-4665-8CC0-3566C90AC610}"/>
                  </a:ext>
                </a:extLst>
              </p:cNvPr>
              <p:cNvSpPr txBox="1"/>
              <p:nvPr/>
            </p:nvSpPr>
            <p:spPr>
              <a:xfrm>
                <a:off x="5429250" y="989371"/>
                <a:ext cx="716974" cy="24229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5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B053C06C-BDCF-4665-8CC0-3566C90AC6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250" y="989371"/>
                <a:ext cx="716974" cy="242297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TextBox 69">
            <a:extLst>
              <a:ext uri="{FF2B5EF4-FFF2-40B4-BE49-F238E27FC236}">
                <a16:creationId xmlns:a16="http://schemas.microsoft.com/office/drawing/2014/main" id="{73E2333D-95B3-467C-8888-645AF8327C24}"/>
              </a:ext>
            </a:extLst>
          </p:cNvPr>
          <p:cNvSpPr txBox="1"/>
          <p:nvPr/>
        </p:nvSpPr>
        <p:spPr>
          <a:xfrm>
            <a:off x="4961769" y="3925325"/>
            <a:ext cx="734181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5EF0E39-831E-4EF4-A549-D547EFFD9E7C}"/>
              </a:ext>
            </a:extLst>
          </p:cNvPr>
          <p:cNvSpPr txBox="1"/>
          <p:nvPr/>
        </p:nvSpPr>
        <p:spPr>
          <a:xfrm>
            <a:off x="6390519" y="3925325"/>
            <a:ext cx="734181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A5035F6-1740-4B05-B24F-7FB227C5C669}"/>
              </a:ext>
            </a:extLst>
          </p:cNvPr>
          <p:cNvSpPr txBox="1"/>
          <p:nvPr/>
        </p:nvSpPr>
        <p:spPr>
          <a:xfrm>
            <a:off x="3096760" y="4236791"/>
            <a:ext cx="539554" cy="57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图形 8">
            <a:extLst>
              <a:ext uri="{FF2B5EF4-FFF2-40B4-BE49-F238E27FC236}">
                <a16:creationId xmlns:a16="http://schemas.microsoft.com/office/drawing/2014/main" id="{EACB6496-4CCF-419E-953D-EBA2D67BBA1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963151" y="4207258"/>
            <a:ext cx="2085380" cy="263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09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57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58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62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63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250" autoRev="1" fill="remov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67" dur="250" autoRev="1" fill="remove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68" dur="250" autoRev="1" fill="remove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autoRev="1" fill="remove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33333E-6 L -0.11536 0.29653 " pathEditMode="relative" rAng="0" ptsTypes="AA">
                                      <p:cBhvr>
                                        <p:cTn id="10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68" y="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7.40741E-7 L -0.10899 0.29144 " pathEditMode="relative" rAng="0" ptsTypes="AA">
                                      <p:cBhvr>
                                        <p:cTn id="10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56" y="1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81481E-6 L 0.22526 0.2882 " pathEditMode="relative" rAng="0" ptsTypes="AA">
                                      <p:cBhvr>
                                        <p:cTn id="11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63" y="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 animBg="1"/>
      <p:bldP spid="14" grpId="1" animBg="1"/>
      <p:bldP spid="14" grpId="2" animBg="1"/>
      <p:bldP spid="29" grpId="0"/>
      <p:bldP spid="40" grpId="0"/>
      <p:bldP spid="50" grpId="0" animBg="1"/>
      <p:bldP spid="50" grpId="1" animBg="1"/>
      <p:bldP spid="50" grpId="2" animBg="1"/>
      <p:bldP spid="60" grpId="0"/>
      <p:bldP spid="61" grpId="0" animBg="1"/>
      <p:bldP spid="61" grpId="1" animBg="1"/>
      <p:bldP spid="61" grpId="2" animBg="1"/>
      <p:bldP spid="39" grpId="0"/>
      <p:bldP spid="59" grpId="0"/>
      <p:bldP spid="67" grpId="0"/>
      <p:bldP spid="67" grpId="1"/>
      <p:bldP spid="68" grpId="0"/>
      <p:bldP spid="68" grpId="1"/>
      <p:bldP spid="69" grpId="0"/>
      <p:bldP spid="69" grpId="1"/>
      <p:bldP spid="70" grpId="0"/>
      <p:bldP spid="71" grpId="0"/>
      <p:bldP spid="7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形 11">
            <a:extLst>
              <a:ext uri="{FF2B5EF4-FFF2-40B4-BE49-F238E27FC236}">
                <a16:creationId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0845" y="264898"/>
            <a:ext cx="440986" cy="46322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C4419B71-7C26-4977-BA84-99BE14C8707A}"/>
              </a:ext>
            </a:extLst>
          </p:cNvPr>
          <p:cNvSpPr/>
          <p:nvPr/>
        </p:nvSpPr>
        <p:spPr>
          <a:xfrm>
            <a:off x="944764" y="487277"/>
            <a:ext cx="9856586" cy="62728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4/</a:t>
            </a:r>
            <a:r>
              <a:rPr lang="zh-CN" altLang="en-US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Viết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các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phân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theo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thứ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tự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từ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bé</a:t>
            </a:r>
            <a:r>
              <a:rPr lang="en-US" altLang="zh-CN" sz="3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đến</a:t>
            </a:r>
            <a:r>
              <a:rPr lang="en-US" altLang="zh-CN" sz="3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lớn</a:t>
            </a:r>
            <a:endParaRPr lang="en-US" altLang="zh-CN" sz="3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EB8A87-6D6A-4E57-857F-7D81ED9C106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23"/>
          <a:stretch/>
        </p:blipFill>
        <p:spPr>
          <a:xfrm>
            <a:off x="0" y="5191432"/>
            <a:ext cx="12192000" cy="1666568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5842696-51A4-4CD3-B176-2B953BF5F745}"/>
              </a:ext>
            </a:extLst>
          </p:cNvPr>
          <p:cNvSpPr/>
          <p:nvPr/>
        </p:nvSpPr>
        <p:spPr>
          <a:xfrm flipV="1">
            <a:off x="3749592" y="2623916"/>
            <a:ext cx="505008" cy="59055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FD448AC-54A9-4DE1-A4E7-1BB266D43E2B}"/>
                  </a:ext>
                </a:extLst>
              </p:cNvPr>
              <p:cNvSpPr txBox="1"/>
              <p:nvPr/>
            </p:nvSpPr>
            <p:spPr>
              <a:xfrm>
                <a:off x="4362450" y="684571"/>
                <a:ext cx="716974" cy="2000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FD448AC-54A9-4DE1-A4E7-1BB266D43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2450" y="684571"/>
                <a:ext cx="716974" cy="200048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62C4E493-DE44-4A97-9182-31DE52E9A387}"/>
              </a:ext>
            </a:extLst>
          </p:cNvPr>
          <p:cNvSpPr txBox="1"/>
          <p:nvPr/>
        </p:nvSpPr>
        <p:spPr>
          <a:xfrm>
            <a:off x="5152269" y="1398025"/>
            <a:ext cx="734181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E7D1059E-CEC0-4959-B4D4-43F05507EB7B}"/>
              </a:ext>
            </a:extLst>
          </p:cNvPr>
          <p:cNvSpPr/>
          <p:nvPr/>
        </p:nvSpPr>
        <p:spPr>
          <a:xfrm flipV="1">
            <a:off x="10486843" y="2628898"/>
            <a:ext cx="505008" cy="59055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80E5681-BB54-419B-B8F2-1208ACD39829}"/>
              </a:ext>
            </a:extLst>
          </p:cNvPr>
          <p:cNvSpPr txBox="1"/>
          <p:nvPr/>
        </p:nvSpPr>
        <p:spPr>
          <a:xfrm>
            <a:off x="6123819" y="1398025"/>
            <a:ext cx="734181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8E9108FA-2457-4FCE-BA8D-C563E7E7D5CC}"/>
              </a:ext>
            </a:extLst>
          </p:cNvPr>
          <p:cNvSpPr/>
          <p:nvPr/>
        </p:nvSpPr>
        <p:spPr>
          <a:xfrm flipV="1">
            <a:off x="7102392" y="2642966"/>
            <a:ext cx="505008" cy="59055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D266554-3062-4E5E-A1E1-693F962AFFCE}"/>
                  </a:ext>
                </a:extLst>
              </p:cNvPr>
              <p:cNvSpPr txBox="1"/>
              <p:nvPr/>
            </p:nvSpPr>
            <p:spPr>
              <a:xfrm>
                <a:off x="6371470" y="677812"/>
                <a:ext cx="848480" cy="19938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D266554-3062-4E5E-A1E1-693F962AF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1470" y="677812"/>
                <a:ext cx="848480" cy="199381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1143E04F-519B-4D5D-A4CA-75B624A479BD}"/>
                  </a:ext>
                </a:extLst>
              </p:cNvPr>
              <p:cNvSpPr txBox="1"/>
              <p:nvPr/>
            </p:nvSpPr>
            <p:spPr>
              <a:xfrm>
                <a:off x="5429250" y="665521"/>
                <a:ext cx="716974" cy="2021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1143E04F-519B-4D5D-A4CA-75B624A479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250" y="665521"/>
                <a:ext cx="716974" cy="20211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AB1C140-829C-4E4C-8C9E-81EC940FF8B9}"/>
                  </a:ext>
                </a:extLst>
              </p:cNvPr>
              <p:cNvSpPr txBox="1"/>
              <p:nvPr/>
            </p:nvSpPr>
            <p:spPr>
              <a:xfrm>
                <a:off x="1302412" y="2297062"/>
                <a:ext cx="905630" cy="165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AB1C140-829C-4E4C-8C9E-81EC940FF8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412" y="2297062"/>
                <a:ext cx="905630" cy="165346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6F2D4AB-4AEF-4390-B110-B8215854FEC0}"/>
                  </a:ext>
                </a:extLst>
              </p:cNvPr>
              <p:cNvSpPr txBox="1"/>
              <p:nvPr/>
            </p:nvSpPr>
            <p:spPr>
              <a:xfrm>
                <a:off x="3631810" y="2302044"/>
                <a:ext cx="5715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6F2D4AB-4AEF-4390-B110-B8215854FE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1810" y="2302044"/>
                <a:ext cx="571500" cy="1670394"/>
              </a:xfrm>
              <a:prstGeom prst="rect">
                <a:avLst/>
              </a:prstGeom>
              <a:blipFill>
                <a:blip r:embed="rId14"/>
                <a:stretch>
                  <a:fillRect r="-11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92E36BA9-9A17-4A0A-89C1-6B89713F9714}"/>
              </a:ext>
            </a:extLst>
          </p:cNvPr>
          <p:cNvSpPr txBox="1"/>
          <p:nvPr/>
        </p:nvSpPr>
        <p:spPr>
          <a:xfrm>
            <a:off x="1941342" y="2960125"/>
            <a:ext cx="46703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D5824D2-663E-4178-90E2-4B8E75A2FB2E}"/>
                  </a:ext>
                </a:extLst>
              </p:cNvPr>
              <p:cNvSpPr txBox="1"/>
              <p:nvPr/>
            </p:nvSpPr>
            <p:spPr>
              <a:xfrm>
                <a:off x="2112792" y="2297062"/>
                <a:ext cx="15240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D5824D2-663E-4178-90E2-4B8E75A2FB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2792" y="2297062"/>
                <a:ext cx="1524000" cy="167039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0AFC1ED1-0565-47E8-9DD5-7859E1030377}"/>
              </a:ext>
            </a:extLst>
          </p:cNvPr>
          <p:cNvSpPr txBox="1"/>
          <p:nvPr/>
        </p:nvSpPr>
        <p:spPr>
          <a:xfrm>
            <a:off x="3359811" y="2974193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9F41067-3DC3-49A5-B19A-6F36D9F6F690}"/>
              </a:ext>
            </a:extLst>
          </p:cNvPr>
          <p:cNvSpPr txBox="1"/>
          <p:nvPr/>
        </p:nvSpPr>
        <p:spPr>
          <a:xfrm>
            <a:off x="2717093" y="2655325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A64F9A1-C035-492B-BA88-C3ABF998CE85}"/>
              </a:ext>
            </a:extLst>
          </p:cNvPr>
          <p:cNvSpPr txBox="1"/>
          <p:nvPr/>
        </p:nvSpPr>
        <p:spPr>
          <a:xfrm>
            <a:off x="2717093" y="3303025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3E6A31F-C6F4-492F-8F83-ACEC80330378}"/>
              </a:ext>
            </a:extLst>
          </p:cNvPr>
          <p:cNvSpPr txBox="1"/>
          <p:nvPr/>
        </p:nvSpPr>
        <p:spPr>
          <a:xfrm>
            <a:off x="512593" y="2960125"/>
            <a:ext cx="1028699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577770D-D373-425B-B271-6EB642C514CB}"/>
                  </a:ext>
                </a:extLst>
              </p:cNvPr>
              <p:cNvSpPr txBox="1"/>
              <p:nvPr/>
            </p:nvSpPr>
            <p:spPr>
              <a:xfrm>
                <a:off x="4649681" y="2291493"/>
                <a:ext cx="90563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577770D-D373-425B-B271-6EB642C514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9681" y="2291493"/>
                <a:ext cx="905630" cy="167039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626A119-8F1C-4F79-83D0-80E6F4F92BFB}"/>
                  </a:ext>
                </a:extLst>
              </p:cNvPr>
              <p:cNvSpPr txBox="1"/>
              <p:nvPr/>
            </p:nvSpPr>
            <p:spPr>
              <a:xfrm>
                <a:off x="6979079" y="2296475"/>
                <a:ext cx="5715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626A119-8F1C-4F79-83D0-80E6F4F92B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9079" y="2296475"/>
                <a:ext cx="571500" cy="1670394"/>
              </a:xfrm>
              <a:prstGeom prst="rect">
                <a:avLst/>
              </a:prstGeom>
              <a:blipFill>
                <a:blip r:embed="rId17"/>
                <a:stretch>
                  <a:fillRect r="-11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752B19BD-7107-4838-9A31-17E20AD4249E}"/>
              </a:ext>
            </a:extLst>
          </p:cNvPr>
          <p:cNvSpPr txBox="1"/>
          <p:nvPr/>
        </p:nvSpPr>
        <p:spPr>
          <a:xfrm>
            <a:off x="5288611" y="2954556"/>
            <a:ext cx="46703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2B36F43-B19F-49E9-B81D-3E3811A264C0}"/>
                  </a:ext>
                </a:extLst>
              </p:cNvPr>
              <p:cNvSpPr txBox="1"/>
              <p:nvPr/>
            </p:nvSpPr>
            <p:spPr>
              <a:xfrm>
                <a:off x="5460061" y="2291493"/>
                <a:ext cx="15240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𝟔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2B36F43-B19F-49E9-B81D-3E3811A264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0061" y="2291493"/>
                <a:ext cx="1524000" cy="167039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DB73D599-D608-4F3B-92DC-AB7ACF21155A}"/>
              </a:ext>
            </a:extLst>
          </p:cNvPr>
          <p:cNvSpPr txBox="1"/>
          <p:nvPr/>
        </p:nvSpPr>
        <p:spPr>
          <a:xfrm>
            <a:off x="6707080" y="2968624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8D5C761-C750-4EC0-89CB-2781F937BDFD}"/>
              </a:ext>
            </a:extLst>
          </p:cNvPr>
          <p:cNvSpPr txBox="1"/>
          <p:nvPr/>
        </p:nvSpPr>
        <p:spPr>
          <a:xfrm>
            <a:off x="6078430" y="2635688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EBE1DC9-8B75-4FC2-B3E3-DAFF48FCDC5B}"/>
              </a:ext>
            </a:extLst>
          </p:cNvPr>
          <p:cNvSpPr txBox="1"/>
          <p:nvPr/>
        </p:nvSpPr>
        <p:spPr>
          <a:xfrm>
            <a:off x="6078430" y="3283388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255DFA6-00EA-4001-8EA6-AE8BB0431C45}"/>
              </a:ext>
            </a:extLst>
          </p:cNvPr>
          <p:cNvSpPr txBox="1"/>
          <p:nvPr/>
        </p:nvSpPr>
        <p:spPr>
          <a:xfrm>
            <a:off x="4456556" y="2941075"/>
            <a:ext cx="46703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1DF4366-AC4C-4CA6-A8DD-34CE9D173332}"/>
                  </a:ext>
                </a:extLst>
              </p:cNvPr>
              <p:cNvSpPr txBox="1"/>
              <p:nvPr/>
            </p:nvSpPr>
            <p:spPr>
              <a:xfrm>
                <a:off x="8056558" y="2291493"/>
                <a:ext cx="905630" cy="165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1DF4366-AC4C-4CA6-A8DD-34CE9D173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6558" y="2291493"/>
                <a:ext cx="905630" cy="165346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123E222-3502-464B-9008-2CD52BC5B55E}"/>
                  </a:ext>
                </a:extLst>
              </p:cNvPr>
              <p:cNvSpPr txBox="1"/>
              <p:nvPr/>
            </p:nvSpPr>
            <p:spPr>
              <a:xfrm>
                <a:off x="10385956" y="2296475"/>
                <a:ext cx="5715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123E222-3502-464B-9008-2CD52BC5B5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5956" y="2296475"/>
                <a:ext cx="571500" cy="1670394"/>
              </a:xfrm>
              <a:prstGeom prst="rect">
                <a:avLst/>
              </a:prstGeom>
              <a:blipFill>
                <a:blip r:embed="rId20"/>
                <a:stretch>
                  <a:fillRect r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8404FA18-1ED2-4358-BF08-3EB3786380C1}"/>
              </a:ext>
            </a:extLst>
          </p:cNvPr>
          <p:cNvSpPr txBox="1"/>
          <p:nvPr/>
        </p:nvSpPr>
        <p:spPr>
          <a:xfrm>
            <a:off x="8695488" y="2954556"/>
            <a:ext cx="46703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E52EA74-50DA-4E18-A044-900F80C099FC}"/>
                  </a:ext>
                </a:extLst>
              </p:cNvPr>
              <p:cNvSpPr txBox="1"/>
              <p:nvPr/>
            </p:nvSpPr>
            <p:spPr>
              <a:xfrm>
                <a:off x="8866938" y="2291493"/>
                <a:ext cx="15240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E52EA74-50DA-4E18-A044-900F80C099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6938" y="2291493"/>
                <a:ext cx="1524000" cy="1670394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8721B271-8238-449F-B422-0F90C7DBB1C0}"/>
              </a:ext>
            </a:extLst>
          </p:cNvPr>
          <p:cNvSpPr txBox="1"/>
          <p:nvPr/>
        </p:nvSpPr>
        <p:spPr>
          <a:xfrm>
            <a:off x="10113957" y="2968624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C2E711B-1E05-4D60-BAA1-730286FEE80D}"/>
              </a:ext>
            </a:extLst>
          </p:cNvPr>
          <p:cNvSpPr txBox="1"/>
          <p:nvPr/>
        </p:nvSpPr>
        <p:spPr>
          <a:xfrm>
            <a:off x="9485307" y="2635688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5F4ED5B-DBEC-4E56-A398-61640E159929}"/>
              </a:ext>
            </a:extLst>
          </p:cNvPr>
          <p:cNvSpPr txBox="1"/>
          <p:nvPr/>
        </p:nvSpPr>
        <p:spPr>
          <a:xfrm>
            <a:off x="9485307" y="3283388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899F700-25FB-4997-A112-F4C6CF00AE9F}"/>
              </a:ext>
            </a:extLst>
          </p:cNvPr>
          <p:cNvSpPr txBox="1"/>
          <p:nvPr/>
        </p:nvSpPr>
        <p:spPr>
          <a:xfrm>
            <a:off x="7863433" y="2941075"/>
            <a:ext cx="46703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08FFD7E-B081-4074-BA93-9E344738F528}"/>
              </a:ext>
            </a:extLst>
          </p:cNvPr>
          <p:cNvSpPr txBox="1"/>
          <p:nvPr/>
        </p:nvSpPr>
        <p:spPr>
          <a:xfrm>
            <a:off x="2245860" y="4452691"/>
            <a:ext cx="539554" cy="57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5FB6208-BD12-4904-A191-BAC102A782A4}"/>
                  </a:ext>
                </a:extLst>
              </p:cNvPr>
              <p:cNvSpPr txBox="1"/>
              <p:nvPr/>
            </p:nvSpPr>
            <p:spPr>
              <a:xfrm>
                <a:off x="3631810" y="2302044"/>
                <a:ext cx="5715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5FB6208-BD12-4904-A191-BAC102A782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1810" y="2302044"/>
                <a:ext cx="571500" cy="1670394"/>
              </a:xfrm>
              <a:prstGeom prst="rect">
                <a:avLst/>
              </a:prstGeom>
              <a:blipFill>
                <a:blip r:embed="rId14"/>
                <a:stretch>
                  <a:fillRect r="-11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79E1EBCD-74AB-42A2-BA5C-E19C6A35B26C}"/>
              </a:ext>
            </a:extLst>
          </p:cNvPr>
          <p:cNvSpPr txBox="1"/>
          <p:nvPr/>
        </p:nvSpPr>
        <p:spPr>
          <a:xfrm>
            <a:off x="3465343" y="4426975"/>
            <a:ext cx="516107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4329F95-412A-477D-9241-E558C97C4151}"/>
                  </a:ext>
                </a:extLst>
              </p:cNvPr>
              <p:cNvSpPr txBox="1"/>
              <p:nvPr/>
            </p:nvSpPr>
            <p:spPr>
              <a:xfrm>
                <a:off x="10385956" y="2299650"/>
                <a:ext cx="5715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4329F95-412A-477D-9241-E558C97C41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5956" y="2299650"/>
                <a:ext cx="571500" cy="1670394"/>
              </a:xfrm>
              <a:prstGeom prst="rect">
                <a:avLst/>
              </a:prstGeom>
              <a:blipFill>
                <a:blip r:embed="rId22"/>
                <a:stretch>
                  <a:fillRect r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5436EE71-A1CE-4235-A89E-0A3C32620513}"/>
              </a:ext>
            </a:extLst>
          </p:cNvPr>
          <p:cNvSpPr txBox="1"/>
          <p:nvPr/>
        </p:nvSpPr>
        <p:spPr>
          <a:xfrm>
            <a:off x="4589293" y="4426975"/>
            <a:ext cx="516107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20A3599-35C8-4087-9573-6907AD4A6006}"/>
                  </a:ext>
                </a:extLst>
              </p:cNvPr>
              <p:cNvSpPr txBox="1"/>
              <p:nvPr/>
            </p:nvSpPr>
            <p:spPr>
              <a:xfrm>
                <a:off x="6979079" y="2296475"/>
                <a:ext cx="5715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20A3599-35C8-4087-9573-6907AD4A60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9079" y="2296475"/>
                <a:ext cx="571500" cy="1670394"/>
              </a:xfrm>
              <a:prstGeom prst="rect">
                <a:avLst/>
              </a:prstGeom>
              <a:blipFill>
                <a:blip r:embed="rId17"/>
                <a:stretch>
                  <a:fillRect r="-11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id="{CFE359FD-EB8F-4E9D-9838-1E25A240D243}"/>
              </a:ext>
            </a:extLst>
          </p:cNvPr>
          <p:cNvSpPr txBox="1"/>
          <p:nvPr/>
        </p:nvSpPr>
        <p:spPr>
          <a:xfrm>
            <a:off x="5979660" y="4452691"/>
            <a:ext cx="539554" cy="57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26F92F1-F47B-4D71-BDF7-11E68385D35D}"/>
                  </a:ext>
                </a:extLst>
              </p:cNvPr>
              <p:cNvSpPr txBox="1"/>
              <p:nvPr/>
            </p:nvSpPr>
            <p:spPr>
              <a:xfrm>
                <a:off x="1302412" y="2297062"/>
                <a:ext cx="905630" cy="165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26F92F1-F47B-4D71-BDF7-11E68385D3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412" y="2297062"/>
                <a:ext cx="905630" cy="165346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>
            <a:extLst>
              <a:ext uri="{FF2B5EF4-FFF2-40B4-BE49-F238E27FC236}">
                <a16:creationId xmlns:a16="http://schemas.microsoft.com/office/drawing/2014/main" id="{B18611E2-F1C4-47A9-8C03-E63264389857}"/>
              </a:ext>
            </a:extLst>
          </p:cNvPr>
          <p:cNvSpPr txBox="1"/>
          <p:nvPr/>
        </p:nvSpPr>
        <p:spPr>
          <a:xfrm>
            <a:off x="7294393" y="4426975"/>
            <a:ext cx="516107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967BEB5-E027-4B93-ACB0-D6865F0DFDE2}"/>
              </a:ext>
            </a:extLst>
          </p:cNvPr>
          <p:cNvSpPr txBox="1"/>
          <p:nvPr/>
        </p:nvSpPr>
        <p:spPr>
          <a:xfrm>
            <a:off x="8361193" y="4426975"/>
            <a:ext cx="516107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28126D0-BC03-4ACF-B34E-F817BD1CDC74}"/>
                  </a:ext>
                </a:extLst>
              </p:cNvPr>
              <p:cNvSpPr txBox="1"/>
              <p:nvPr/>
            </p:nvSpPr>
            <p:spPr>
              <a:xfrm>
                <a:off x="4643331" y="2297843"/>
                <a:ext cx="90563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28126D0-BC03-4ACF-B34E-F817BD1CDC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331" y="2297843"/>
                <a:ext cx="905630" cy="1670394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2D2445E-3EBE-44E2-A3ED-E8987F379C50}"/>
                  </a:ext>
                </a:extLst>
              </p:cNvPr>
              <p:cNvSpPr txBox="1"/>
              <p:nvPr/>
            </p:nvSpPr>
            <p:spPr>
              <a:xfrm>
                <a:off x="8220606" y="2296475"/>
                <a:ext cx="5715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2D2445E-3EBE-44E2-A3ED-E8987F379C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0606" y="2296475"/>
                <a:ext cx="571500" cy="1670394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5" name="图形 8">
            <a:extLst>
              <a:ext uri="{FF2B5EF4-FFF2-40B4-BE49-F238E27FC236}">
                <a16:creationId xmlns:a16="http://schemas.microsoft.com/office/drawing/2014/main" id="{81B1996A-A3E1-449E-AB3D-583D20FFAAE8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9963151" y="4207258"/>
            <a:ext cx="2085380" cy="263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56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5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12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127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0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131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132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5" dur="250" autoRev="1" fill="remov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136" dur="250" autoRev="1" fill="remove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137" dur="250" autoRev="1" fill="remove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250" autoRev="1" fill="remove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-0.06718 0.21481 " pathEditMode="relative" rAng="0" ptsTypes="AA">
                                      <p:cBhvr>
                                        <p:cTn id="16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9" y="1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07407E-6 L -0.5388 0.21689 " pathEditMode="relative" rAng="0" ptsTypes="AA">
                                      <p:cBhvr>
                                        <p:cTn id="17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40" y="1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000"/>
                            </p:stCondLst>
                            <p:childTnLst>
                              <p:par>
                                <p:cTn id="1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L -0.16666 0.21736 " pathEditMode="relative" rAng="0" ptsTypes="AA">
                                      <p:cBhvr>
                                        <p:cTn id="17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3" y="1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44444E-6 L 0.428 0.21851 " pathEditMode="relative" rAng="0" ptsTypes="AA">
                                      <p:cBhvr>
                                        <p:cTn id="18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93" y="1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96296E-6 L -0.04245 0.21736 " pathEditMode="relative" rAng="0" ptsTypes="AA">
                                      <p:cBhvr>
                                        <p:cTn id="19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2" y="1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000"/>
                            </p:stCondLst>
                            <p:childTnLst>
                              <p:par>
                                <p:cTn id="1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96296E-6 L 0.31745 0.21366 " pathEditMode="relative" rAng="0" ptsTypes="AA">
                                      <p:cBhvr>
                                        <p:cTn id="19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72" y="1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29" grpId="0"/>
      <p:bldP spid="40" grpId="0"/>
      <p:bldP spid="50" grpId="0" animBg="1"/>
      <p:bldP spid="50" grpId="1" animBg="1"/>
      <p:bldP spid="60" grpId="0"/>
      <p:bldP spid="61" grpId="0" animBg="1"/>
      <p:bldP spid="61" grpId="1" animBg="1"/>
      <p:bldP spid="39" grpId="0"/>
      <p:bldP spid="59" grpId="0"/>
      <p:bldP spid="15" grpId="0"/>
      <p:bldP spid="16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41" grpId="0"/>
      <p:bldP spid="42" grpId="0"/>
      <p:bldP spid="43" grpId="0"/>
      <p:bldP spid="44" grpId="0"/>
      <p:bldP spid="45" grpId="0"/>
      <p:bldP spid="45" grpId="1"/>
      <p:bldP spid="46" grpId="0"/>
      <p:bldP spid="47" grpId="0"/>
      <p:bldP spid="47" grpId="1"/>
      <p:bldP spid="48" grpId="0"/>
      <p:bldP spid="49" grpId="0"/>
      <p:bldP spid="49" grpId="1"/>
      <p:bldP spid="51" grpId="0"/>
      <p:bldP spid="52" grpId="0"/>
      <p:bldP spid="52" grpId="1"/>
      <p:bldP spid="53" grpId="0"/>
      <p:bldP spid="54" grpId="0"/>
      <p:bldP spid="56" grpId="0"/>
      <p:bldP spid="56" grpId="1"/>
      <p:bldP spid="57" grpId="0"/>
      <p:bldP spid="57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形 1">
            <a:extLst>
              <a:ext uri="{FF2B5EF4-FFF2-40B4-BE49-F238E27FC236}">
                <a16:creationId xmlns:a16="http://schemas.microsoft.com/office/drawing/2014/main" id="{4D48E095-BFE7-425B-BA82-3027E8E109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3" name="图形 2">
            <a:extLst>
              <a:ext uri="{FF2B5EF4-FFF2-40B4-BE49-F238E27FC236}">
                <a16:creationId xmlns:a16="http://schemas.microsoft.com/office/drawing/2014/main" id="{277CCE4A-44DA-4171-9F90-170D4E875F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-1"/>
            <a:ext cx="6858000" cy="6858000"/>
          </a:xfrm>
          <a:prstGeom prst="rect">
            <a:avLst/>
          </a:prstGeom>
        </p:spPr>
      </p:pic>
      <p:pic>
        <p:nvPicPr>
          <p:cNvPr id="5" name="图形 4">
            <a:extLst>
              <a:ext uri="{FF2B5EF4-FFF2-40B4-BE49-F238E27FC236}">
                <a16:creationId xmlns:a16="http://schemas.microsoft.com/office/drawing/2014/main" id="{37130AE5-B94D-4B84-9EFA-955D02D1E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22900" y="0"/>
            <a:ext cx="6858000" cy="6858000"/>
          </a:xfrm>
          <a:prstGeom prst="rect">
            <a:avLst/>
          </a:prstGeom>
        </p:spPr>
      </p:pic>
      <p:pic>
        <p:nvPicPr>
          <p:cNvPr id="18" name="图形 17">
            <a:extLst>
              <a:ext uri="{FF2B5EF4-FFF2-40B4-BE49-F238E27FC236}">
                <a16:creationId xmlns:a16="http://schemas.microsoft.com/office/drawing/2014/main" id="{6918DE1E-FE58-4BBA-B3AE-3967BC3CBB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58953" y="484277"/>
            <a:ext cx="10772102" cy="5889443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7" name="图形 6">
            <a:extLst>
              <a:ext uri="{FF2B5EF4-FFF2-40B4-BE49-F238E27FC236}">
                <a16:creationId xmlns:a16="http://schemas.microsoft.com/office/drawing/2014/main" id="{6F324B22-946F-47E9-8C55-5FB49FD21F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261469" y="4632140"/>
            <a:ext cx="2203818" cy="2203817"/>
          </a:xfrm>
          <a:prstGeom prst="rect">
            <a:avLst/>
          </a:prstGeom>
        </p:spPr>
      </p:pic>
      <p:pic>
        <p:nvPicPr>
          <p:cNvPr id="8" name="图形 7">
            <a:extLst>
              <a:ext uri="{FF2B5EF4-FFF2-40B4-BE49-F238E27FC236}">
                <a16:creationId xmlns:a16="http://schemas.microsoft.com/office/drawing/2014/main" id="{90EB888E-13FD-4B24-B446-87D2993C86F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783726" y="4632142"/>
            <a:ext cx="1856931" cy="2225858"/>
          </a:xfrm>
          <a:prstGeom prst="rect">
            <a:avLst/>
          </a:prstGeom>
        </p:spPr>
      </p:pic>
      <p:pic>
        <p:nvPicPr>
          <p:cNvPr id="9" name="图形 8">
            <a:extLst>
              <a:ext uri="{FF2B5EF4-FFF2-40B4-BE49-F238E27FC236}">
                <a16:creationId xmlns:a16="http://schemas.microsoft.com/office/drawing/2014/main" id="{1BBDC82C-263A-4BD1-BE29-29304E8F79E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307511" y="4643158"/>
            <a:ext cx="1741019" cy="2203821"/>
          </a:xfrm>
          <a:prstGeom prst="rect">
            <a:avLst/>
          </a:prstGeom>
        </p:spPr>
      </p:pic>
      <p:pic>
        <p:nvPicPr>
          <p:cNvPr id="10" name="图形 9">
            <a:extLst>
              <a:ext uri="{FF2B5EF4-FFF2-40B4-BE49-F238E27FC236}">
                <a16:creationId xmlns:a16="http://schemas.microsoft.com/office/drawing/2014/main" id="{40360464-46EC-460B-8F10-04C8EE5D2E1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144766" y="4632140"/>
            <a:ext cx="1916346" cy="2225859"/>
          </a:xfrm>
          <a:prstGeom prst="rect">
            <a:avLst/>
          </a:prstGeom>
        </p:spPr>
      </p:pic>
      <p:pic>
        <p:nvPicPr>
          <p:cNvPr id="11" name="图形 10">
            <a:extLst>
              <a:ext uri="{FF2B5EF4-FFF2-40B4-BE49-F238E27FC236}">
                <a16:creationId xmlns:a16="http://schemas.microsoft.com/office/drawing/2014/main" id="{C88E9F34-1FB7-4570-B0D0-2C3C0B3C356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81952" y="4610103"/>
            <a:ext cx="1636337" cy="2247897"/>
          </a:xfrm>
          <a:prstGeom prst="rect">
            <a:avLst/>
          </a:prstGeom>
        </p:spPr>
      </p:pic>
      <p:pic>
        <p:nvPicPr>
          <p:cNvPr id="19" name="图形 18">
            <a:extLst>
              <a:ext uri="{FF2B5EF4-FFF2-40B4-BE49-F238E27FC236}">
                <a16:creationId xmlns:a16="http://schemas.microsoft.com/office/drawing/2014/main" id="{8F0858E9-4977-4465-9F40-F22D33BC785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79506" y="660805"/>
            <a:ext cx="1636337" cy="2573039"/>
          </a:xfrm>
          <a:prstGeom prst="rect">
            <a:avLst/>
          </a:prstGeom>
        </p:spPr>
      </p:pic>
      <p:sp>
        <p:nvSpPr>
          <p:cNvPr id="22" name="矩形 25">
            <a:extLst>
              <a:ext uri="{FF2B5EF4-FFF2-40B4-BE49-F238E27FC236}">
                <a16:creationId xmlns:a16="http://schemas.microsoft.com/office/drawing/2014/main" id="{83A8038F-07BC-457A-9675-7B7331D155A1}"/>
              </a:ext>
            </a:extLst>
          </p:cNvPr>
          <p:cNvSpPr/>
          <p:nvPr/>
        </p:nvSpPr>
        <p:spPr>
          <a:xfrm>
            <a:off x="2257746" y="1806536"/>
            <a:ext cx="76409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0" b="1" dirty="0" err="1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#9Slide07 Brankovic" panose="02000000000000000000" pitchFamily="2" charset="0"/>
                <a:ea typeface="微软雅黑" panose="020B0503020204020204" pitchFamily="34" charset="-122"/>
              </a:rPr>
              <a:t>Tạm</a:t>
            </a:r>
            <a:r>
              <a:rPr lang="en-US" altLang="zh-CN" sz="12000" b="1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#9Slide07 Brankovic" panose="020000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12000" b="1" dirty="0" err="1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#9Slide07 Brankovic" panose="02000000000000000000" pitchFamily="2" charset="0"/>
                <a:ea typeface="微软雅黑" panose="020B0503020204020204" pitchFamily="34" charset="-122"/>
              </a:rPr>
              <a:t>biệt</a:t>
            </a:r>
            <a:endParaRPr lang="zh-CN" altLang="en-US" sz="12000" b="1" dirty="0">
              <a:solidFill>
                <a:schemeClr val="accent5">
                  <a:lumMod val="20000"/>
                  <a:lumOff val="80000"/>
                </a:schemeClr>
              </a:solidFill>
              <a:effectLst/>
              <a:latin typeface="#9Slide07 Brankovic" panose="02000000000000000000" pitchFamily="2" charset="0"/>
              <a:ea typeface="微软雅黑" panose="020B0503020204020204" pitchFamily="34" charset="-122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E663A422-7B4D-4321-BA75-B6059F831164}"/>
              </a:ext>
            </a:extLst>
          </p:cNvPr>
          <p:cNvSpPr/>
          <p:nvPr/>
        </p:nvSpPr>
        <p:spPr>
          <a:xfrm>
            <a:off x="2947176" y="1770250"/>
            <a:ext cx="630819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1000" b="1" dirty="0" err="1">
                <a:gradFill flip="none" rotWithShape="1">
                  <a:gsLst>
                    <a:gs pos="24000">
                      <a:srgbClr val="669CCE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  <a:gs pos="52000">
                      <a:schemeClr val="accent5">
                        <a:lumMod val="75000"/>
                      </a:schemeClr>
                    </a:gs>
                    <a:gs pos="78000">
                      <a:srgbClr val="335E97"/>
                    </a:gs>
                    <a:gs pos="0">
                      <a:srgbClr val="002060"/>
                    </a:gs>
                  </a:gsLst>
                  <a:lin ang="10800000" scaled="1"/>
                  <a:tileRect/>
                </a:gradFill>
                <a:effectLst/>
                <a:latin typeface="#9Slide07 Brankovic" panose="02000000000000000000" pitchFamily="2" charset="0"/>
                <a:ea typeface="微软雅黑" panose="020B0503020204020204" pitchFamily="34" charset="-122"/>
              </a:rPr>
              <a:t>Tạm</a:t>
            </a:r>
            <a:r>
              <a:rPr lang="en-US" altLang="zh-CN" sz="11000" b="1" dirty="0">
                <a:gradFill flip="none" rotWithShape="1">
                  <a:gsLst>
                    <a:gs pos="24000">
                      <a:srgbClr val="669CCE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  <a:gs pos="52000">
                      <a:schemeClr val="accent5">
                        <a:lumMod val="75000"/>
                      </a:schemeClr>
                    </a:gs>
                    <a:gs pos="78000">
                      <a:srgbClr val="335E97"/>
                    </a:gs>
                    <a:gs pos="0">
                      <a:srgbClr val="002060"/>
                    </a:gs>
                  </a:gsLst>
                  <a:lin ang="10800000" scaled="1"/>
                  <a:tileRect/>
                </a:gradFill>
                <a:effectLst/>
                <a:latin typeface="#9Slide07 Brankovic" panose="020000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11000" b="1" dirty="0" err="1">
                <a:gradFill flip="none" rotWithShape="1">
                  <a:gsLst>
                    <a:gs pos="24000">
                      <a:srgbClr val="669CCE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  <a:gs pos="52000">
                      <a:schemeClr val="accent5">
                        <a:lumMod val="75000"/>
                      </a:schemeClr>
                    </a:gs>
                    <a:gs pos="78000">
                      <a:srgbClr val="335E97"/>
                    </a:gs>
                    <a:gs pos="0">
                      <a:srgbClr val="002060"/>
                    </a:gs>
                  </a:gsLst>
                  <a:lin ang="10800000" scaled="1"/>
                  <a:tileRect/>
                </a:gradFill>
                <a:effectLst/>
                <a:latin typeface="#9Slide07 Brankovic" panose="02000000000000000000" pitchFamily="2" charset="0"/>
                <a:ea typeface="微软雅黑" panose="020B0503020204020204" pitchFamily="34" charset="-122"/>
              </a:rPr>
              <a:t>biệt</a:t>
            </a:r>
            <a:endParaRPr lang="zh-CN" altLang="en-US" sz="11000" b="1" dirty="0">
              <a:gradFill flip="none" rotWithShape="1">
                <a:gsLst>
                  <a:gs pos="24000">
                    <a:srgbClr val="669CCE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  <a:gs pos="52000">
                    <a:schemeClr val="accent5">
                      <a:lumMod val="75000"/>
                    </a:schemeClr>
                  </a:gs>
                  <a:gs pos="78000">
                    <a:srgbClr val="335E97"/>
                  </a:gs>
                  <a:gs pos="0">
                    <a:srgbClr val="002060"/>
                  </a:gs>
                </a:gsLst>
                <a:lin ang="10800000" scaled="1"/>
                <a:tileRect/>
              </a:gradFill>
              <a:effectLst/>
              <a:latin typeface="#9Slide07 Brankovic" panose="02000000000000000000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1167179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形 11">
            <a:extLst>
              <a:ext uri="{FF2B5EF4-FFF2-40B4-BE49-F238E27FC236}">
                <a16:creationId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4645" y="283948"/>
            <a:ext cx="440986" cy="46322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C4419B71-7C26-4977-BA84-99BE14C8707A}"/>
              </a:ext>
            </a:extLst>
          </p:cNvPr>
          <p:cNvSpPr/>
          <p:nvPr/>
        </p:nvSpPr>
        <p:spPr>
          <a:xfrm>
            <a:off x="944765" y="487277"/>
            <a:ext cx="6871880" cy="62728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1/</a:t>
            </a:r>
            <a:r>
              <a:rPr lang="zh-CN" altLang="en-US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So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sánh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2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phân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endParaRPr lang="en-US" altLang="zh-CN" sz="3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EB8A87-6D6A-4E57-857F-7D81ED9C106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23"/>
          <a:stretch/>
        </p:blipFill>
        <p:spPr>
          <a:xfrm>
            <a:off x="0" y="5191432"/>
            <a:ext cx="12192000" cy="1666568"/>
          </a:xfrm>
          <a:prstGeom prst="rect">
            <a:avLst/>
          </a:prstGeom>
        </p:spPr>
      </p:pic>
      <p:pic>
        <p:nvPicPr>
          <p:cNvPr id="16" name="图形 10">
            <a:extLst>
              <a:ext uri="{FF2B5EF4-FFF2-40B4-BE49-F238E27FC236}">
                <a16:creationId xmlns:a16="http://schemas.microsoft.com/office/drawing/2014/main" id="{9011E7E3-3E07-4B93-A82F-E322FB1068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2923" y="4115225"/>
            <a:ext cx="1922620" cy="264117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B71B2BDA-AAAA-46E0-81EB-3FBA0D4524F6}"/>
              </a:ext>
            </a:extLst>
          </p:cNvPr>
          <p:cNvGrpSpPr/>
          <p:nvPr/>
        </p:nvGrpSpPr>
        <p:grpSpPr>
          <a:xfrm>
            <a:off x="2764064" y="-4494364"/>
            <a:ext cx="7474857" cy="5263621"/>
            <a:chOff x="2859314" y="687236"/>
            <a:chExt cx="7474857" cy="526362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281A735-D0AC-4711-8EF0-D4FAF23959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4167" b="38500" l="53667" r="99167">
                          <a14:foregroundMark x1="53667" y1="19250" x2="56583" y2="31083"/>
                          <a14:foregroundMark x1="99167" y1="17500" x2="99167" y2="17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905" t="11217" r="12328" b="58313"/>
            <a:stretch/>
          </p:blipFill>
          <p:spPr>
            <a:xfrm>
              <a:off x="2859314" y="687236"/>
              <a:ext cx="7474857" cy="5263621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1E9CB85-B134-4433-90CC-1689BD789D70}"/>
                </a:ext>
              </a:extLst>
            </p:cNvPr>
            <p:cNvSpPr txBox="1"/>
            <p:nvPr/>
          </p:nvSpPr>
          <p:spPr>
            <a:xfrm>
              <a:off x="4034971" y="2002972"/>
              <a:ext cx="4064000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Hai phân số có cùng mẫu số, phân số nào có tử số lớn hơn thì phân số đó lớn hơn và ngược lại.</a:t>
              </a:r>
            </a:p>
            <a:p>
              <a:pPr algn="just"/>
              <a:endParaRPr lang="en-US" sz="3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5842696-51A4-4CD3-B176-2B953BF5F745}"/>
              </a:ext>
            </a:extLst>
          </p:cNvPr>
          <p:cNvSpPr/>
          <p:nvPr/>
        </p:nvSpPr>
        <p:spPr>
          <a:xfrm>
            <a:off x="3806313" y="1660422"/>
            <a:ext cx="1104138" cy="12001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9377966-2299-41D6-846A-3E57F873217F}"/>
              </a:ext>
            </a:extLst>
          </p:cNvPr>
          <p:cNvSpPr/>
          <p:nvPr/>
        </p:nvSpPr>
        <p:spPr>
          <a:xfrm>
            <a:off x="7305367" y="1660422"/>
            <a:ext cx="1104138" cy="12001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FD448AC-54A9-4DE1-A4E7-1BB266D43E2B}"/>
                  </a:ext>
                </a:extLst>
              </p:cNvPr>
              <p:cNvSpPr txBox="1"/>
              <p:nvPr/>
            </p:nvSpPr>
            <p:spPr>
              <a:xfrm>
                <a:off x="2930794" y="265471"/>
                <a:ext cx="2791580" cy="5134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15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11500" b="1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11500" b="1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11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FD448AC-54A9-4DE1-A4E7-1BB266D43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0794" y="265471"/>
                <a:ext cx="2791580" cy="513448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>
            <a:extLst>
              <a:ext uri="{FF2B5EF4-FFF2-40B4-BE49-F238E27FC236}">
                <a16:creationId xmlns:a16="http://schemas.microsoft.com/office/drawing/2014/main" id="{0991DDCB-42E0-4930-9180-1C3C62121F3E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" t="31930" r="57841" b="24148"/>
          <a:stretch/>
        </p:blipFill>
        <p:spPr>
          <a:xfrm>
            <a:off x="7304730" y="5715000"/>
            <a:ext cx="1261663" cy="95375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30EF09C-C3F5-4AC1-AE3B-348613BAE969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80" r="60794" b="19018"/>
          <a:stretch/>
        </p:blipFill>
        <p:spPr>
          <a:xfrm>
            <a:off x="3473589" y="5619218"/>
            <a:ext cx="1352211" cy="123878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F9AD9D0-20E4-498A-8533-13BDE27AF225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2" t="23776" r="2996" b="31150"/>
          <a:stretch/>
        </p:blipFill>
        <p:spPr>
          <a:xfrm>
            <a:off x="5508058" y="5660289"/>
            <a:ext cx="1240789" cy="11165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D266554-3062-4E5E-A1E1-693F962AFFCE}"/>
                  </a:ext>
                </a:extLst>
              </p:cNvPr>
              <p:cNvSpPr txBox="1"/>
              <p:nvPr/>
            </p:nvSpPr>
            <p:spPr>
              <a:xfrm>
                <a:off x="6499904" y="353962"/>
                <a:ext cx="2791580" cy="5134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1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11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11500" b="1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11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D266554-3062-4E5E-A1E1-693F962AF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9904" y="353962"/>
                <a:ext cx="2791580" cy="513448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62C4E493-DE44-4A97-9182-31DE52E9A387}"/>
              </a:ext>
            </a:extLst>
          </p:cNvPr>
          <p:cNvSpPr txBox="1"/>
          <p:nvPr/>
        </p:nvSpPr>
        <p:spPr>
          <a:xfrm>
            <a:off x="5571369" y="2102875"/>
            <a:ext cx="1448863" cy="1710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23516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22222E-6 L -3.125E-6 0.7743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75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7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80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81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-0.00377 -0.40671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-2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 animBg="1"/>
      <p:bldP spid="14" grpId="1" animBg="1"/>
      <p:bldP spid="33" grpId="0" animBg="1"/>
      <p:bldP spid="33" grpId="1" animBg="1"/>
      <p:bldP spid="29" grpId="0"/>
      <p:bldP spid="39" grpId="0"/>
      <p:bldP spid="40" grpId="0"/>
      <p:bldP spid="4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形 11">
            <a:extLst>
              <a:ext uri="{FF2B5EF4-FFF2-40B4-BE49-F238E27FC236}">
                <a16:creationId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0845" y="264898"/>
            <a:ext cx="440986" cy="46322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C4419B71-7C26-4977-BA84-99BE14C8707A}"/>
              </a:ext>
            </a:extLst>
          </p:cNvPr>
          <p:cNvSpPr/>
          <p:nvPr/>
        </p:nvSpPr>
        <p:spPr>
          <a:xfrm>
            <a:off x="944765" y="487277"/>
            <a:ext cx="6871880" cy="62728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1/</a:t>
            </a:r>
            <a:r>
              <a:rPr lang="zh-CN" altLang="en-US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So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sánh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2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phân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endParaRPr lang="en-US" altLang="zh-CN" sz="3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EB8A87-6D6A-4E57-857F-7D81ED9C106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23"/>
          <a:stretch/>
        </p:blipFill>
        <p:spPr>
          <a:xfrm>
            <a:off x="0" y="5191432"/>
            <a:ext cx="12192000" cy="1666568"/>
          </a:xfrm>
          <a:prstGeom prst="rect">
            <a:avLst/>
          </a:prstGeom>
        </p:spPr>
      </p:pic>
      <p:pic>
        <p:nvPicPr>
          <p:cNvPr id="16" name="图形 10">
            <a:extLst>
              <a:ext uri="{FF2B5EF4-FFF2-40B4-BE49-F238E27FC236}">
                <a16:creationId xmlns:a16="http://schemas.microsoft.com/office/drawing/2014/main" id="{9011E7E3-3E07-4B93-A82F-E322FB1068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2923" y="4115225"/>
            <a:ext cx="1922620" cy="2641175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5842696-51A4-4CD3-B176-2B953BF5F745}"/>
              </a:ext>
            </a:extLst>
          </p:cNvPr>
          <p:cNvSpPr/>
          <p:nvPr/>
        </p:nvSpPr>
        <p:spPr>
          <a:xfrm>
            <a:off x="9003277" y="3832122"/>
            <a:ext cx="921774" cy="73987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FD448AC-54A9-4DE1-A4E7-1BB266D43E2B}"/>
                  </a:ext>
                </a:extLst>
              </p:cNvPr>
              <p:cNvSpPr txBox="1"/>
              <p:nvPr/>
            </p:nvSpPr>
            <p:spPr>
              <a:xfrm>
                <a:off x="3183194" y="475021"/>
                <a:ext cx="2791580" cy="32483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7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7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  <m:r>
                            <a:rPr lang="en-US" sz="7200" b="1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7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lang="en-US" sz="7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FD448AC-54A9-4DE1-A4E7-1BB266D43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3194" y="475021"/>
                <a:ext cx="2791580" cy="324839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>
            <a:extLst>
              <a:ext uri="{FF2B5EF4-FFF2-40B4-BE49-F238E27FC236}">
                <a16:creationId xmlns:a16="http://schemas.microsoft.com/office/drawing/2014/main" id="{0991DDCB-42E0-4930-9180-1C3C62121F3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" t="31930" r="57841" b="24148"/>
          <a:stretch/>
        </p:blipFill>
        <p:spPr>
          <a:xfrm>
            <a:off x="7304730" y="5715000"/>
            <a:ext cx="1261663" cy="95375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30EF09C-C3F5-4AC1-AE3B-348613BAE96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80" r="60794" b="19018"/>
          <a:stretch/>
        </p:blipFill>
        <p:spPr>
          <a:xfrm>
            <a:off x="3473589" y="5619218"/>
            <a:ext cx="1352211" cy="123878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F9AD9D0-20E4-498A-8533-13BDE27AF225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2" t="23776" r="2996" b="31150"/>
          <a:stretch/>
        </p:blipFill>
        <p:spPr>
          <a:xfrm>
            <a:off x="5508058" y="5660289"/>
            <a:ext cx="1240789" cy="11165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D266554-3062-4E5E-A1E1-693F962AFFCE}"/>
                  </a:ext>
                </a:extLst>
              </p:cNvPr>
              <p:cNvSpPr txBox="1"/>
              <p:nvPr/>
            </p:nvSpPr>
            <p:spPr>
              <a:xfrm>
                <a:off x="5895220" y="525412"/>
                <a:ext cx="2791580" cy="32085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7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7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7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7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D266554-3062-4E5E-A1E1-693F962AF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5220" y="525412"/>
                <a:ext cx="2791580" cy="320850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62C4E493-DE44-4A97-9182-31DE52E9A387}"/>
              </a:ext>
            </a:extLst>
          </p:cNvPr>
          <p:cNvSpPr txBox="1"/>
          <p:nvPr/>
        </p:nvSpPr>
        <p:spPr>
          <a:xfrm>
            <a:off x="5628519" y="1569475"/>
            <a:ext cx="1448863" cy="1184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1D05306-F4FD-4315-B029-514D434466A2}"/>
                  </a:ext>
                </a:extLst>
              </p:cNvPr>
              <p:cNvSpPr txBox="1"/>
              <p:nvPr/>
            </p:nvSpPr>
            <p:spPr>
              <a:xfrm>
                <a:off x="3247270" y="3116212"/>
                <a:ext cx="905630" cy="2722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𝟏𝟓</m:t>
                          </m:r>
                        </m:num>
                        <m:den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lang="en-US" sz="60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1D05306-F4FD-4315-B029-514D434466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7270" y="3116212"/>
                <a:ext cx="905630" cy="2722477"/>
              </a:xfrm>
              <a:prstGeom prst="rect">
                <a:avLst/>
              </a:prstGeom>
              <a:blipFill>
                <a:blip r:embed="rId15"/>
                <a:stretch>
                  <a:fillRect r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64D5BDA-02F4-4F45-BBE1-07F272E750DF}"/>
                  </a:ext>
                </a:extLst>
              </p:cNvPr>
              <p:cNvSpPr txBox="1"/>
              <p:nvPr/>
            </p:nvSpPr>
            <p:spPr>
              <a:xfrm>
                <a:off x="6695320" y="3116212"/>
                <a:ext cx="1724780" cy="26943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60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64D5BDA-02F4-4F45-BBE1-07F272E750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5320" y="3116212"/>
                <a:ext cx="1724780" cy="269432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2D6806C5-635E-47BC-86C3-FE9EA2DB5653}"/>
              </a:ext>
            </a:extLst>
          </p:cNvPr>
          <p:cNvSpPr txBox="1"/>
          <p:nvPr/>
        </p:nvSpPr>
        <p:spPr>
          <a:xfrm>
            <a:off x="4305300" y="4160275"/>
            <a:ext cx="467032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6098038-BF26-49A8-81AB-10973DC99A0E}"/>
                  </a:ext>
                </a:extLst>
              </p:cNvPr>
              <p:cNvSpPr txBox="1"/>
              <p:nvPr/>
            </p:nvSpPr>
            <p:spPr>
              <a:xfrm>
                <a:off x="4781550" y="3078112"/>
                <a:ext cx="1524000" cy="2722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𝟏𝟓</m:t>
                          </m:r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𝟐𝟓</m:t>
                          </m:r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60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6098038-BF26-49A8-81AB-10973DC99A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1550" y="3078112"/>
                <a:ext cx="1524000" cy="2722477"/>
              </a:xfrm>
              <a:prstGeom prst="rect">
                <a:avLst/>
              </a:prstGeom>
              <a:blipFill>
                <a:blip r:embed="rId17"/>
                <a:stretch>
                  <a:fillRect r="-29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EEACD21D-AF6F-49EA-B1FA-8F378BCC1754}"/>
              </a:ext>
            </a:extLst>
          </p:cNvPr>
          <p:cNvSpPr txBox="1"/>
          <p:nvPr/>
        </p:nvSpPr>
        <p:spPr>
          <a:xfrm>
            <a:off x="6714369" y="4179325"/>
            <a:ext cx="581781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320952A-3835-40CE-BB6D-C8B69E32D6E8}"/>
              </a:ext>
            </a:extLst>
          </p:cNvPr>
          <p:cNvSpPr txBox="1"/>
          <p:nvPr/>
        </p:nvSpPr>
        <p:spPr>
          <a:xfrm>
            <a:off x="5799969" y="3607825"/>
            <a:ext cx="486531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944C596-DD18-42C6-B493-350723C67DF3}"/>
              </a:ext>
            </a:extLst>
          </p:cNvPr>
          <p:cNvSpPr txBox="1"/>
          <p:nvPr/>
        </p:nvSpPr>
        <p:spPr>
          <a:xfrm>
            <a:off x="5799969" y="4674625"/>
            <a:ext cx="486531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F3970C6-BE83-48DC-B56F-76D251383A52}"/>
              </a:ext>
            </a:extLst>
          </p:cNvPr>
          <p:cNvSpPr txBox="1"/>
          <p:nvPr/>
        </p:nvSpPr>
        <p:spPr>
          <a:xfrm>
            <a:off x="1485901" y="4084075"/>
            <a:ext cx="1733550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44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0926028-3441-43AE-8772-50E66032F556}"/>
              </a:ext>
            </a:extLst>
          </p:cNvPr>
          <p:cNvSpPr txBox="1"/>
          <p:nvPr/>
        </p:nvSpPr>
        <p:spPr>
          <a:xfrm>
            <a:off x="8001001" y="4179325"/>
            <a:ext cx="838199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endParaRPr lang="en-US" sz="4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00BA5C9-097E-40BB-B689-2CACEB8B6D2D}"/>
                  </a:ext>
                </a:extLst>
              </p:cNvPr>
              <p:cNvSpPr txBox="1"/>
              <p:nvPr/>
            </p:nvSpPr>
            <p:spPr>
              <a:xfrm>
                <a:off x="8600320" y="3116212"/>
                <a:ext cx="1724780" cy="2722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60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00BA5C9-097E-40BB-B689-2CACEB8B6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0320" y="3116212"/>
                <a:ext cx="1724780" cy="272247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52B981C1-701F-4BFA-820C-1809322CA064}"/>
              </a:ext>
            </a:extLst>
          </p:cNvPr>
          <p:cNvSpPr txBox="1"/>
          <p:nvPr/>
        </p:nvSpPr>
        <p:spPr>
          <a:xfrm>
            <a:off x="9933819" y="4179325"/>
            <a:ext cx="581781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E7D1059E-CEC0-4959-B4D4-43F05507EB7B}"/>
              </a:ext>
            </a:extLst>
          </p:cNvPr>
          <p:cNvSpPr/>
          <p:nvPr/>
        </p:nvSpPr>
        <p:spPr>
          <a:xfrm>
            <a:off x="10508227" y="3832122"/>
            <a:ext cx="921774" cy="73987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2356A80-6656-4A99-8A5B-F5D13CBA66C0}"/>
                  </a:ext>
                </a:extLst>
              </p:cNvPr>
              <p:cNvSpPr txBox="1"/>
              <p:nvPr/>
            </p:nvSpPr>
            <p:spPr>
              <a:xfrm>
                <a:off x="10124320" y="3116212"/>
                <a:ext cx="1724780" cy="26943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60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2356A80-6656-4A99-8A5B-F5D13CBA66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4320" y="3116212"/>
                <a:ext cx="1724780" cy="269432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0505303C-E610-45BA-A4FD-EC15FB5643C0}"/>
              </a:ext>
            </a:extLst>
          </p:cNvPr>
          <p:cNvGrpSpPr/>
          <p:nvPr/>
        </p:nvGrpSpPr>
        <p:grpSpPr>
          <a:xfrm>
            <a:off x="1238863" y="1533831"/>
            <a:ext cx="2477729" cy="2005781"/>
            <a:chOff x="1238863" y="1533831"/>
            <a:chExt cx="2477729" cy="200578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2459446-7841-4625-AFE5-A07E9B1B8B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217" t="65807" r="-2518" b="4946"/>
            <a:stretch/>
          </p:blipFill>
          <p:spPr>
            <a:xfrm>
              <a:off x="1238863" y="1533831"/>
              <a:ext cx="2477729" cy="2005781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E32554A-8092-4EB3-96F9-9AA09F35EBBF}"/>
                </a:ext>
              </a:extLst>
            </p:cNvPr>
            <p:cNvSpPr txBox="1"/>
            <p:nvPr/>
          </p:nvSpPr>
          <p:spPr>
            <a:xfrm>
              <a:off x="1609725" y="2064775"/>
              <a:ext cx="12954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>
                  <a:solidFill>
                    <a:srgbClr val="F95A0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MSC:</a:t>
              </a:r>
            </a:p>
            <a:p>
              <a:pPr algn="ctr"/>
              <a:r>
                <a:rPr lang="en-US" sz="3000" b="1" dirty="0">
                  <a:solidFill>
                    <a:srgbClr val="F95A0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208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74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75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79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80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-0.00104 -0.5483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2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29" grpId="0"/>
      <p:bldP spid="39" grpId="0"/>
      <p:bldP spid="40" grpId="0"/>
      <p:bldP spid="40" grpId="1"/>
      <p:bldP spid="30" grpId="0"/>
      <p:bldP spid="34" grpId="0"/>
      <p:bldP spid="35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50" grpId="0" animBg="1"/>
      <p:bldP spid="50" grpId="1" animBg="1"/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形 11">
            <a:extLst>
              <a:ext uri="{FF2B5EF4-FFF2-40B4-BE49-F238E27FC236}">
                <a16:creationId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0845" y="264898"/>
            <a:ext cx="440986" cy="46322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C4419B71-7C26-4977-BA84-99BE14C8707A}"/>
              </a:ext>
            </a:extLst>
          </p:cNvPr>
          <p:cNvSpPr/>
          <p:nvPr/>
        </p:nvSpPr>
        <p:spPr>
          <a:xfrm>
            <a:off x="944765" y="487277"/>
            <a:ext cx="6871880" cy="62728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1/</a:t>
            </a:r>
            <a:r>
              <a:rPr lang="zh-CN" altLang="en-US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So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sánh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2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phân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endParaRPr lang="en-US" altLang="zh-CN" sz="3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EB8A87-6D6A-4E57-857F-7D81ED9C106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23"/>
          <a:stretch/>
        </p:blipFill>
        <p:spPr>
          <a:xfrm>
            <a:off x="0" y="5191432"/>
            <a:ext cx="12192000" cy="1666568"/>
          </a:xfrm>
          <a:prstGeom prst="rect">
            <a:avLst/>
          </a:prstGeom>
        </p:spPr>
      </p:pic>
      <p:pic>
        <p:nvPicPr>
          <p:cNvPr id="16" name="图形 10">
            <a:extLst>
              <a:ext uri="{FF2B5EF4-FFF2-40B4-BE49-F238E27FC236}">
                <a16:creationId xmlns:a16="http://schemas.microsoft.com/office/drawing/2014/main" id="{9011E7E3-3E07-4B93-A82F-E322FB1068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2923" y="4115225"/>
            <a:ext cx="1922620" cy="2641175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5842696-51A4-4CD3-B176-2B953BF5F745}"/>
              </a:ext>
            </a:extLst>
          </p:cNvPr>
          <p:cNvSpPr/>
          <p:nvPr/>
        </p:nvSpPr>
        <p:spPr>
          <a:xfrm>
            <a:off x="7946736" y="3364665"/>
            <a:ext cx="592793" cy="47581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FD448AC-54A9-4DE1-A4E7-1BB266D43E2B}"/>
                  </a:ext>
                </a:extLst>
              </p:cNvPr>
              <p:cNvSpPr txBox="1"/>
              <p:nvPr/>
            </p:nvSpPr>
            <p:spPr>
              <a:xfrm>
                <a:off x="4152900" y="684571"/>
                <a:ext cx="716974" cy="1995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FD448AC-54A9-4DE1-A4E7-1BB266D43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2900" y="684571"/>
                <a:ext cx="716974" cy="19950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>
            <a:extLst>
              <a:ext uri="{FF2B5EF4-FFF2-40B4-BE49-F238E27FC236}">
                <a16:creationId xmlns:a16="http://schemas.microsoft.com/office/drawing/2014/main" id="{0991DDCB-42E0-4930-9180-1C3C62121F3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" t="31930" r="57841" b="24148"/>
          <a:stretch/>
        </p:blipFill>
        <p:spPr>
          <a:xfrm>
            <a:off x="7304730" y="5715000"/>
            <a:ext cx="1261663" cy="95375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30EF09C-C3F5-4AC1-AE3B-348613BAE96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80" r="60794" b="19018"/>
          <a:stretch/>
        </p:blipFill>
        <p:spPr>
          <a:xfrm>
            <a:off x="3473589" y="5619218"/>
            <a:ext cx="1352211" cy="123878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F9AD9D0-20E4-498A-8533-13BDE27AF225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2" t="23776" r="2996" b="31150"/>
          <a:stretch/>
        </p:blipFill>
        <p:spPr>
          <a:xfrm>
            <a:off x="5508058" y="5660289"/>
            <a:ext cx="1240789" cy="11165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D266554-3062-4E5E-A1E1-693F962AFFCE}"/>
                  </a:ext>
                </a:extLst>
              </p:cNvPr>
              <p:cNvSpPr txBox="1"/>
              <p:nvPr/>
            </p:nvSpPr>
            <p:spPr>
              <a:xfrm>
                <a:off x="5933320" y="677812"/>
                <a:ext cx="848480" cy="2000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D266554-3062-4E5E-A1E1-693F962AF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3320" y="677812"/>
                <a:ext cx="848480" cy="200048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62C4E493-DE44-4A97-9182-31DE52E9A387}"/>
              </a:ext>
            </a:extLst>
          </p:cNvPr>
          <p:cNvSpPr txBox="1"/>
          <p:nvPr/>
        </p:nvSpPr>
        <p:spPr>
          <a:xfrm>
            <a:off x="5114169" y="1340875"/>
            <a:ext cx="734181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1D05306-F4FD-4315-B029-514D434466A2}"/>
                  </a:ext>
                </a:extLst>
              </p:cNvPr>
              <p:cNvSpPr txBox="1"/>
              <p:nvPr/>
            </p:nvSpPr>
            <p:spPr>
              <a:xfrm>
                <a:off x="2654962" y="2297062"/>
                <a:ext cx="90563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1D05306-F4FD-4315-B029-514D434466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4962" y="2297062"/>
                <a:ext cx="905630" cy="167039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64D5BDA-02F4-4F45-BBE1-07F272E750DF}"/>
                  </a:ext>
                </a:extLst>
              </p:cNvPr>
              <p:cNvSpPr txBox="1"/>
              <p:nvPr/>
            </p:nvSpPr>
            <p:spPr>
              <a:xfrm>
                <a:off x="4984360" y="2302044"/>
                <a:ext cx="5715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𝟕𝟐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𝟓𝟔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64D5BDA-02F4-4F45-BBE1-07F272E750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4360" y="2302044"/>
                <a:ext cx="571500" cy="1670394"/>
              </a:xfrm>
              <a:prstGeom prst="rect">
                <a:avLst/>
              </a:prstGeom>
              <a:blipFill>
                <a:blip r:embed="rId16"/>
                <a:stretch>
                  <a:fillRect r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2D6806C5-635E-47BC-86C3-FE9EA2DB5653}"/>
              </a:ext>
            </a:extLst>
          </p:cNvPr>
          <p:cNvSpPr txBox="1"/>
          <p:nvPr/>
        </p:nvSpPr>
        <p:spPr>
          <a:xfrm>
            <a:off x="3293892" y="2960125"/>
            <a:ext cx="46703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6098038-BF26-49A8-81AB-10973DC99A0E}"/>
                  </a:ext>
                </a:extLst>
              </p:cNvPr>
              <p:cNvSpPr txBox="1"/>
              <p:nvPr/>
            </p:nvSpPr>
            <p:spPr>
              <a:xfrm>
                <a:off x="3465342" y="2297062"/>
                <a:ext cx="15240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6098038-BF26-49A8-81AB-10973DC99A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5342" y="2297062"/>
                <a:ext cx="1524000" cy="167039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EEACD21D-AF6F-49EA-B1FA-8F378BCC1754}"/>
              </a:ext>
            </a:extLst>
          </p:cNvPr>
          <p:cNvSpPr txBox="1"/>
          <p:nvPr/>
        </p:nvSpPr>
        <p:spPr>
          <a:xfrm>
            <a:off x="4712361" y="2974193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320952A-3835-40CE-BB6D-C8B69E32D6E8}"/>
              </a:ext>
            </a:extLst>
          </p:cNvPr>
          <p:cNvSpPr txBox="1"/>
          <p:nvPr/>
        </p:nvSpPr>
        <p:spPr>
          <a:xfrm>
            <a:off x="4069643" y="2655325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944C596-DD18-42C6-B493-350723C67DF3}"/>
              </a:ext>
            </a:extLst>
          </p:cNvPr>
          <p:cNvSpPr txBox="1"/>
          <p:nvPr/>
        </p:nvSpPr>
        <p:spPr>
          <a:xfrm>
            <a:off x="4069643" y="3303025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F3970C6-BE83-48DC-B56F-76D251383A52}"/>
              </a:ext>
            </a:extLst>
          </p:cNvPr>
          <p:cNvSpPr txBox="1"/>
          <p:nvPr/>
        </p:nvSpPr>
        <p:spPr>
          <a:xfrm>
            <a:off x="1541293" y="2960125"/>
            <a:ext cx="1028699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0926028-3441-43AE-8772-50E66032F556}"/>
              </a:ext>
            </a:extLst>
          </p:cNvPr>
          <p:cNvSpPr txBox="1"/>
          <p:nvPr/>
        </p:nvSpPr>
        <p:spPr>
          <a:xfrm>
            <a:off x="7338355" y="3641529"/>
            <a:ext cx="539554" cy="57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00BA5C9-097E-40BB-B689-2CACEB8B6D2D}"/>
                  </a:ext>
                </a:extLst>
              </p:cNvPr>
              <p:cNvSpPr txBox="1"/>
              <p:nvPr/>
            </p:nvSpPr>
            <p:spPr>
              <a:xfrm>
                <a:off x="7881403" y="2944176"/>
                <a:ext cx="517010" cy="165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𝟕𝟐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𝟓𝟔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00BA5C9-097E-40BB-B689-2CACEB8B6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1403" y="2944176"/>
                <a:ext cx="517010" cy="1653466"/>
              </a:xfrm>
              <a:prstGeom prst="rect">
                <a:avLst/>
              </a:prstGeom>
              <a:blipFill>
                <a:blip r:embed="rId18"/>
                <a:stretch>
                  <a:fillRect r="-2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52B981C1-701F-4BFA-820C-1809322CA064}"/>
              </a:ext>
            </a:extLst>
          </p:cNvPr>
          <p:cNvSpPr txBox="1"/>
          <p:nvPr/>
        </p:nvSpPr>
        <p:spPr>
          <a:xfrm>
            <a:off x="8708464" y="3627461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E7D1059E-CEC0-4959-B4D4-43F05507EB7B}"/>
              </a:ext>
            </a:extLst>
          </p:cNvPr>
          <p:cNvSpPr/>
          <p:nvPr/>
        </p:nvSpPr>
        <p:spPr>
          <a:xfrm>
            <a:off x="9254737" y="3350597"/>
            <a:ext cx="592793" cy="47581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2356A80-6656-4A99-8A5B-F5D13CBA66C0}"/>
                  </a:ext>
                </a:extLst>
              </p:cNvPr>
              <p:cNvSpPr txBox="1"/>
              <p:nvPr/>
            </p:nvSpPr>
            <p:spPr>
              <a:xfrm>
                <a:off x="9186202" y="2944176"/>
                <a:ext cx="579413" cy="1650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𝟔𝟑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𝟓𝟔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2356A80-6656-4A99-8A5B-F5D13CBA66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6202" y="2944176"/>
                <a:ext cx="579413" cy="1650388"/>
              </a:xfrm>
              <a:prstGeom prst="rect">
                <a:avLst/>
              </a:prstGeom>
              <a:blipFill>
                <a:blip r:embed="rId19"/>
                <a:stretch>
                  <a:fillRect r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2DD4F5D-0DD9-4F86-B9CD-FD00A76E65B7}"/>
                  </a:ext>
                </a:extLst>
              </p:cNvPr>
              <p:cNvSpPr txBox="1"/>
              <p:nvPr/>
            </p:nvSpPr>
            <p:spPr>
              <a:xfrm>
                <a:off x="2654962" y="3872643"/>
                <a:ext cx="90563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2DD4F5D-0DD9-4F86-B9CD-FD00A76E65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4962" y="3872643"/>
                <a:ext cx="905630" cy="1670394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4E21860-278E-4ABD-95F4-E1F200BAD769}"/>
                  </a:ext>
                </a:extLst>
              </p:cNvPr>
              <p:cNvSpPr txBox="1"/>
              <p:nvPr/>
            </p:nvSpPr>
            <p:spPr>
              <a:xfrm>
                <a:off x="4984360" y="3877625"/>
                <a:ext cx="5715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𝟔𝟑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𝟓𝟔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4E21860-278E-4ABD-95F4-E1F200BAD7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4360" y="3877625"/>
                <a:ext cx="571500" cy="1670394"/>
              </a:xfrm>
              <a:prstGeom prst="rect">
                <a:avLst/>
              </a:prstGeom>
              <a:blipFill>
                <a:blip r:embed="rId21"/>
                <a:stretch>
                  <a:fillRect r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68EBF4DD-F4FD-4FA9-AD07-150A46B0719D}"/>
              </a:ext>
            </a:extLst>
          </p:cNvPr>
          <p:cNvSpPr txBox="1"/>
          <p:nvPr/>
        </p:nvSpPr>
        <p:spPr>
          <a:xfrm>
            <a:off x="3293892" y="4535706"/>
            <a:ext cx="46703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46429FB-FDB0-4593-A2E7-D2150D8340CE}"/>
                  </a:ext>
                </a:extLst>
              </p:cNvPr>
              <p:cNvSpPr txBox="1"/>
              <p:nvPr/>
            </p:nvSpPr>
            <p:spPr>
              <a:xfrm>
                <a:off x="3465342" y="3872643"/>
                <a:ext cx="15240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46429FB-FDB0-4593-A2E7-D2150D8340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5342" y="3872643"/>
                <a:ext cx="1524000" cy="1670394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F57DE560-A24B-4D79-BE37-AEA80A2E51C2}"/>
              </a:ext>
            </a:extLst>
          </p:cNvPr>
          <p:cNvSpPr txBox="1"/>
          <p:nvPr/>
        </p:nvSpPr>
        <p:spPr>
          <a:xfrm>
            <a:off x="4712361" y="4549774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E161806-A5F6-4FF4-BC92-97E9AD240160}"/>
              </a:ext>
            </a:extLst>
          </p:cNvPr>
          <p:cNvSpPr txBox="1"/>
          <p:nvPr/>
        </p:nvSpPr>
        <p:spPr>
          <a:xfrm>
            <a:off x="4083711" y="4216838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69BC2D8-0B64-4C84-A9B1-BD7EC5DFC445}"/>
              </a:ext>
            </a:extLst>
          </p:cNvPr>
          <p:cNvSpPr txBox="1"/>
          <p:nvPr/>
        </p:nvSpPr>
        <p:spPr>
          <a:xfrm>
            <a:off x="4083711" y="4864538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2204B517-84EF-499E-8AED-6B2C19418F00}"/>
              </a:ext>
            </a:extLst>
          </p:cNvPr>
          <p:cNvSpPr/>
          <p:nvPr/>
        </p:nvSpPr>
        <p:spPr>
          <a:xfrm>
            <a:off x="6597748" y="2729133"/>
            <a:ext cx="407963" cy="2546252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C511905-EC47-4287-B9D5-B2768DBD2456}"/>
              </a:ext>
            </a:extLst>
          </p:cNvPr>
          <p:cNvGrpSpPr/>
          <p:nvPr/>
        </p:nvGrpSpPr>
        <p:grpSpPr>
          <a:xfrm>
            <a:off x="7167715" y="855405"/>
            <a:ext cx="2477729" cy="2005781"/>
            <a:chOff x="1238863" y="1533831"/>
            <a:chExt cx="2477729" cy="2005781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CC65DE92-D165-4E4C-B26D-4CEACC449A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217" t="65807" r="-2518" b="4946"/>
            <a:stretch/>
          </p:blipFill>
          <p:spPr>
            <a:xfrm>
              <a:off x="1238863" y="1533831"/>
              <a:ext cx="2477729" cy="2005781"/>
            </a:xfrm>
            <a:prstGeom prst="rect">
              <a:avLst/>
            </a:prstGeom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EDD0380-B695-42FE-A79C-9F654714D404}"/>
                </a:ext>
              </a:extLst>
            </p:cNvPr>
            <p:cNvSpPr txBox="1"/>
            <p:nvPr/>
          </p:nvSpPr>
          <p:spPr>
            <a:xfrm>
              <a:off x="1609725" y="2064775"/>
              <a:ext cx="12954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>
                  <a:solidFill>
                    <a:srgbClr val="F95A0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MSC:</a:t>
              </a:r>
            </a:p>
            <a:p>
              <a:pPr algn="ctr"/>
              <a:r>
                <a:rPr lang="en-US" sz="3000" b="1" dirty="0">
                  <a:solidFill>
                    <a:srgbClr val="F95A0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301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105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10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110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111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22222E-6 L 0.0987 -0.61805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35" y="-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29" grpId="0"/>
      <p:bldP spid="39" grpId="0"/>
      <p:bldP spid="40" grpId="0"/>
      <p:bldP spid="40" grpId="1"/>
      <p:bldP spid="30" grpId="0"/>
      <p:bldP spid="34" grpId="0"/>
      <p:bldP spid="35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50" grpId="0" animBg="1"/>
      <p:bldP spid="50" grpId="1" animBg="1"/>
      <p:bldP spid="49" grpId="0"/>
      <p:bldP spid="27" grpId="0"/>
      <p:bldP spid="28" grpId="0"/>
      <p:bldP spid="31" grpId="0"/>
      <p:bldP spid="32" grpId="0"/>
      <p:bldP spid="33" grpId="0"/>
      <p:bldP spid="51" grpId="0"/>
      <p:bldP spid="52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形 11">
            <a:extLst>
              <a:ext uri="{FF2B5EF4-FFF2-40B4-BE49-F238E27FC236}">
                <a16:creationId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0845" y="264898"/>
            <a:ext cx="440986" cy="46322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C4419B71-7C26-4977-BA84-99BE14C8707A}"/>
              </a:ext>
            </a:extLst>
          </p:cNvPr>
          <p:cNvSpPr/>
          <p:nvPr/>
        </p:nvSpPr>
        <p:spPr>
          <a:xfrm>
            <a:off x="944765" y="487277"/>
            <a:ext cx="6871880" cy="62728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1/</a:t>
            </a:r>
            <a:r>
              <a:rPr lang="zh-CN" altLang="en-US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So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sánh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2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phân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endParaRPr lang="en-US" altLang="zh-CN" sz="3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EB8A87-6D6A-4E57-857F-7D81ED9C106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23"/>
          <a:stretch/>
        </p:blipFill>
        <p:spPr>
          <a:xfrm>
            <a:off x="0" y="5191432"/>
            <a:ext cx="12192000" cy="1666568"/>
          </a:xfrm>
          <a:prstGeom prst="rect">
            <a:avLst/>
          </a:prstGeom>
        </p:spPr>
      </p:pic>
      <p:pic>
        <p:nvPicPr>
          <p:cNvPr id="16" name="图形 10">
            <a:extLst>
              <a:ext uri="{FF2B5EF4-FFF2-40B4-BE49-F238E27FC236}">
                <a16:creationId xmlns:a16="http://schemas.microsoft.com/office/drawing/2014/main" id="{9011E7E3-3E07-4B93-A82F-E322FB1068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2923" y="4115225"/>
            <a:ext cx="1922620" cy="2641175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5842696-51A4-4CD3-B176-2B953BF5F745}"/>
              </a:ext>
            </a:extLst>
          </p:cNvPr>
          <p:cNvSpPr/>
          <p:nvPr/>
        </p:nvSpPr>
        <p:spPr>
          <a:xfrm>
            <a:off x="9003277" y="3832122"/>
            <a:ext cx="921774" cy="73987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FD448AC-54A9-4DE1-A4E7-1BB266D43E2B}"/>
                  </a:ext>
                </a:extLst>
              </p:cNvPr>
              <p:cNvSpPr txBox="1"/>
              <p:nvPr/>
            </p:nvSpPr>
            <p:spPr>
              <a:xfrm>
                <a:off x="3183194" y="475021"/>
                <a:ext cx="2791580" cy="32483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7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7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en-US" sz="7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𝟐𝟎</m:t>
                          </m:r>
                        </m:den>
                      </m:f>
                    </m:oMath>
                  </m:oMathPara>
                </a14:m>
                <a:endParaRPr lang="en-US" sz="7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FD448AC-54A9-4DE1-A4E7-1BB266D43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3194" y="475021"/>
                <a:ext cx="2791580" cy="324839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>
            <a:extLst>
              <a:ext uri="{FF2B5EF4-FFF2-40B4-BE49-F238E27FC236}">
                <a16:creationId xmlns:a16="http://schemas.microsoft.com/office/drawing/2014/main" id="{0991DDCB-42E0-4930-9180-1C3C62121F3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" t="31930" r="57841" b="24148"/>
          <a:stretch/>
        </p:blipFill>
        <p:spPr>
          <a:xfrm>
            <a:off x="7304730" y="5715000"/>
            <a:ext cx="1261663" cy="95375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30EF09C-C3F5-4AC1-AE3B-348613BAE96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80" r="60794" b="19018"/>
          <a:stretch/>
        </p:blipFill>
        <p:spPr>
          <a:xfrm>
            <a:off x="3473589" y="5619218"/>
            <a:ext cx="1352211" cy="123878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F9AD9D0-20E4-498A-8533-13BDE27AF225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2" t="23776" r="2996" b="31150"/>
          <a:stretch/>
        </p:blipFill>
        <p:spPr>
          <a:xfrm>
            <a:off x="5508058" y="5660289"/>
            <a:ext cx="1240789" cy="11165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D266554-3062-4E5E-A1E1-693F962AFFCE}"/>
                  </a:ext>
                </a:extLst>
              </p:cNvPr>
              <p:cNvSpPr txBox="1"/>
              <p:nvPr/>
            </p:nvSpPr>
            <p:spPr>
              <a:xfrm>
                <a:off x="5895220" y="525412"/>
                <a:ext cx="2791580" cy="32085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7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7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7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7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D266554-3062-4E5E-A1E1-693F962AF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5220" y="525412"/>
                <a:ext cx="2791580" cy="320850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62C4E493-DE44-4A97-9182-31DE52E9A387}"/>
              </a:ext>
            </a:extLst>
          </p:cNvPr>
          <p:cNvSpPr txBox="1"/>
          <p:nvPr/>
        </p:nvSpPr>
        <p:spPr>
          <a:xfrm>
            <a:off x="5628519" y="1569475"/>
            <a:ext cx="1448863" cy="1184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1D05306-F4FD-4315-B029-514D434466A2}"/>
                  </a:ext>
                </a:extLst>
              </p:cNvPr>
              <p:cNvSpPr txBox="1"/>
              <p:nvPr/>
            </p:nvSpPr>
            <p:spPr>
              <a:xfrm>
                <a:off x="3247270" y="3116212"/>
                <a:ext cx="905630" cy="2722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60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1D05306-F4FD-4315-B029-514D434466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7270" y="3116212"/>
                <a:ext cx="905630" cy="2722477"/>
              </a:xfrm>
              <a:prstGeom prst="rect">
                <a:avLst/>
              </a:prstGeom>
              <a:blipFill>
                <a:blip r:embed="rId15"/>
                <a:stretch>
                  <a:fillRect r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64D5BDA-02F4-4F45-BBE1-07F272E750DF}"/>
                  </a:ext>
                </a:extLst>
              </p:cNvPr>
              <p:cNvSpPr txBox="1"/>
              <p:nvPr/>
            </p:nvSpPr>
            <p:spPr>
              <a:xfrm>
                <a:off x="6835997" y="3074009"/>
                <a:ext cx="1724780" cy="26943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𝟐𝟎</m:t>
                          </m:r>
                        </m:den>
                      </m:f>
                    </m:oMath>
                  </m:oMathPara>
                </a14:m>
                <a:endParaRPr lang="en-US" sz="60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64D5BDA-02F4-4F45-BBE1-07F272E750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997" y="3074009"/>
                <a:ext cx="1724780" cy="269432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2D6806C5-635E-47BC-86C3-FE9EA2DB5653}"/>
              </a:ext>
            </a:extLst>
          </p:cNvPr>
          <p:cNvSpPr txBox="1"/>
          <p:nvPr/>
        </p:nvSpPr>
        <p:spPr>
          <a:xfrm>
            <a:off x="4305300" y="4160275"/>
            <a:ext cx="467032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6098038-BF26-49A8-81AB-10973DC99A0E}"/>
                  </a:ext>
                </a:extLst>
              </p:cNvPr>
              <p:cNvSpPr txBox="1"/>
              <p:nvPr/>
            </p:nvSpPr>
            <p:spPr>
              <a:xfrm>
                <a:off x="4781550" y="3078112"/>
                <a:ext cx="1524000" cy="2722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𝟔</m:t>
                          </m:r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  </m:t>
                          </m:r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𝟏𝟎</m:t>
                          </m:r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60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6098038-BF26-49A8-81AB-10973DC99A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1550" y="3078112"/>
                <a:ext cx="1524000" cy="2722477"/>
              </a:xfrm>
              <a:prstGeom prst="rect">
                <a:avLst/>
              </a:prstGeom>
              <a:blipFill>
                <a:blip r:embed="rId17"/>
                <a:stretch>
                  <a:fillRect r="-29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EEACD21D-AF6F-49EA-B1FA-8F378BCC1754}"/>
              </a:ext>
            </a:extLst>
          </p:cNvPr>
          <p:cNvSpPr txBox="1"/>
          <p:nvPr/>
        </p:nvSpPr>
        <p:spPr>
          <a:xfrm>
            <a:off x="6714369" y="4151189"/>
            <a:ext cx="581781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320952A-3835-40CE-BB6D-C8B69E32D6E8}"/>
              </a:ext>
            </a:extLst>
          </p:cNvPr>
          <p:cNvSpPr txBox="1"/>
          <p:nvPr/>
        </p:nvSpPr>
        <p:spPr>
          <a:xfrm>
            <a:off x="5799969" y="3607825"/>
            <a:ext cx="486531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944C596-DD18-42C6-B493-350723C67DF3}"/>
              </a:ext>
            </a:extLst>
          </p:cNvPr>
          <p:cNvSpPr txBox="1"/>
          <p:nvPr/>
        </p:nvSpPr>
        <p:spPr>
          <a:xfrm>
            <a:off x="5799969" y="4674625"/>
            <a:ext cx="486531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F3970C6-BE83-48DC-B56F-76D251383A52}"/>
              </a:ext>
            </a:extLst>
          </p:cNvPr>
          <p:cNvSpPr txBox="1"/>
          <p:nvPr/>
        </p:nvSpPr>
        <p:spPr>
          <a:xfrm>
            <a:off x="1485901" y="4084075"/>
            <a:ext cx="1733550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44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0926028-3441-43AE-8772-50E66032F556}"/>
              </a:ext>
            </a:extLst>
          </p:cNvPr>
          <p:cNvSpPr txBox="1"/>
          <p:nvPr/>
        </p:nvSpPr>
        <p:spPr>
          <a:xfrm>
            <a:off x="8296423" y="4165257"/>
            <a:ext cx="838199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endParaRPr lang="en-US" sz="4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00BA5C9-097E-40BB-B689-2CACEB8B6D2D}"/>
                  </a:ext>
                </a:extLst>
              </p:cNvPr>
              <p:cNvSpPr txBox="1"/>
              <p:nvPr/>
            </p:nvSpPr>
            <p:spPr>
              <a:xfrm>
                <a:off x="8600320" y="3116212"/>
                <a:ext cx="1724780" cy="2722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𝟐𝟎</m:t>
                          </m:r>
                        </m:den>
                      </m:f>
                    </m:oMath>
                  </m:oMathPara>
                </a14:m>
                <a:endParaRPr lang="en-US" sz="60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00BA5C9-097E-40BB-B689-2CACEB8B6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0320" y="3116212"/>
                <a:ext cx="1724780" cy="272247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52B981C1-701F-4BFA-820C-1809322CA064}"/>
              </a:ext>
            </a:extLst>
          </p:cNvPr>
          <p:cNvSpPr txBox="1"/>
          <p:nvPr/>
        </p:nvSpPr>
        <p:spPr>
          <a:xfrm>
            <a:off x="9933819" y="4179325"/>
            <a:ext cx="581781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E7D1059E-CEC0-4959-B4D4-43F05507EB7B}"/>
              </a:ext>
            </a:extLst>
          </p:cNvPr>
          <p:cNvSpPr/>
          <p:nvPr/>
        </p:nvSpPr>
        <p:spPr>
          <a:xfrm>
            <a:off x="10508227" y="3832122"/>
            <a:ext cx="921774" cy="73987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2356A80-6656-4A99-8A5B-F5D13CBA66C0}"/>
                  </a:ext>
                </a:extLst>
              </p:cNvPr>
              <p:cNvSpPr txBox="1"/>
              <p:nvPr/>
            </p:nvSpPr>
            <p:spPr>
              <a:xfrm>
                <a:off x="10124320" y="3116212"/>
                <a:ext cx="1724780" cy="26943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𝟐𝟎</m:t>
                          </m:r>
                        </m:den>
                      </m:f>
                    </m:oMath>
                  </m:oMathPara>
                </a14:m>
                <a:endParaRPr lang="en-US" sz="60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2356A80-6656-4A99-8A5B-F5D13CBA66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4320" y="3116212"/>
                <a:ext cx="1724780" cy="269432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9CAFD6B9-8AFB-4720-A92D-7753E6D2DDE2}"/>
              </a:ext>
            </a:extLst>
          </p:cNvPr>
          <p:cNvGrpSpPr/>
          <p:nvPr/>
        </p:nvGrpSpPr>
        <p:grpSpPr>
          <a:xfrm>
            <a:off x="1238863" y="1533831"/>
            <a:ext cx="2477729" cy="2005781"/>
            <a:chOff x="1238863" y="1533831"/>
            <a:chExt cx="2477729" cy="2005781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81838C5E-D8A6-4F92-977D-7E8646ECFC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217" t="65807" r="-2518" b="4946"/>
            <a:stretch/>
          </p:blipFill>
          <p:spPr>
            <a:xfrm>
              <a:off x="1238863" y="1533831"/>
              <a:ext cx="2477729" cy="2005781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1BDDAEE-FBD2-4AC1-BBF4-4EC14C0FB84D}"/>
                </a:ext>
              </a:extLst>
            </p:cNvPr>
            <p:cNvSpPr txBox="1"/>
            <p:nvPr/>
          </p:nvSpPr>
          <p:spPr>
            <a:xfrm>
              <a:off x="1609725" y="2064775"/>
              <a:ext cx="12954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>
                  <a:solidFill>
                    <a:srgbClr val="F95A0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MSC:</a:t>
              </a:r>
            </a:p>
            <a:p>
              <a:pPr algn="ctr"/>
              <a:r>
                <a:rPr lang="en-US" sz="3000" b="1" dirty="0">
                  <a:solidFill>
                    <a:srgbClr val="F95A0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234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74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75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79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80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-0.00104 -0.5483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2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29" grpId="0"/>
      <p:bldP spid="39" grpId="0"/>
      <p:bldP spid="40" grpId="0"/>
      <p:bldP spid="40" grpId="1"/>
      <p:bldP spid="30" grpId="0"/>
      <p:bldP spid="34" grpId="0"/>
      <p:bldP spid="35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50" grpId="0" animBg="1"/>
      <p:bldP spid="50" grpId="1" animBg="1"/>
      <p:bldP spid="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形 11">
            <a:extLst>
              <a:ext uri="{FF2B5EF4-FFF2-40B4-BE49-F238E27FC236}">
                <a16:creationId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4645" y="283948"/>
            <a:ext cx="440986" cy="46322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C4419B71-7C26-4977-BA84-99BE14C8707A}"/>
              </a:ext>
            </a:extLst>
          </p:cNvPr>
          <p:cNvSpPr/>
          <p:nvPr/>
        </p:nvSpPr>
        <p:spPr>
          <a:xfrm>
            <a:off x="944764" y="487277"/>
            <a:ext cx="10661082" cy="62728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2/ So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sánh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2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phân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bằng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2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cách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khác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nhau</a:t>
            </a:r>
            <a:endParaRPr lang="en-US" altLang="zh-CN" sz="3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EB8A87-6D6A-4E57-857F-7D81ED9C106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23"/>
          <a:stretch/>
        </p:blipFill>
        <p:spPr>
          <a:xfrm>
            <a:off x="0" y="5191432"/>
            <a:ext cx="12192000" cy="166656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991DDCB-42E0-4930-9180-1C3C62121F3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" t="31930" r="57841" b="24148"/>
          <a:stretch/>
        </p:blipFill>
        <p:spPr>
          <a:xfrm>
            <a:off x="7304730" y="5715000"/>
            <a:ext cx="1261663" cy="95375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30EF09C-C3F5-4AC1-AE3B-348613BAE96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80" r="60794" b="19018"/>
          <a:stretch/>
        </p:blipFill>
        <p:spPr>
          <a:xfrm>
            <a:off x="3473589" y="5619218"/>
            <a:ext cx="1352211" cy="123878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F9AD9D0-20E4-498A-8533-13BDE27AF22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2" t="23776" r="2996" b="31150"/>
          <a:stretch/>
        </p:blipFill>
        <p:spPr>
          <a:xfrm>
            <a:off x="5508058" y="5660289"/>
            <a:ext cx="1240789" cy="1116567"/>
          </a:xfrm>
          <a:prstGeom prst="rect">
            <a:avLst/>
          </a:prstGeom>
        </p:spPr>
      </p:pic>
      <p:pic>
        <p:nvPicPr>
          <p:cNvPr id="19" name="图形 6">
            <a:extLst>
              <a:ext uri="{FF2B5EF4-FFF2-40B4-BE49-F238E27FC236}">
                <a16:creationId xmlns:a16="http://schemas.microsoft.com/office/drawing/2014/main" id="{C1ABD35D-30F9-4B5C-9C68-3419E001EC3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0" y="4430176"/>
            <a:ext cx="2405782" cy="2405781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4BAE09A-6524-486A-8518-E6A76282EDD9}"/>
              </a:ext>
            </a:extLst>
          </p:cNvPr>
          <p:cNvSpPr/>
          <p:nvPr/>
        </p:nvSpPr>
        <p:spPr>
          <a:xfrm>
            <a:off x="8509443" y="2717551"/>
            <a:ext cx="592793" cy="47581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C8CB821-74F4-415A-8CC3-AF9CD42AB0FC}"/>
                  </a:ext>
                </a:extLst>
              </p:cNvPr>
              <p:cNvSpPr txBox="1"/>
              <p:nvPr/>
            </p:nvSpPr>
            <p:spPr>
              <a:xfrm>
                <a:off x="4152900" y="684571"/>
                <a:ext cx="716974" cy="1995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C8CB821-74F4-415A-8CC3-AF9CD42AB0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2900" y="684571"/>
                <a:ext cx="716974" cy="199509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B85C7EB-B073-4662-8CA8-93483D7B7B48}"/>
                  </a:ext>
                </a:extLst>
              </p:cNvPr>
              <p:cNvSpPr txBox="1"/>
              <p:nvPr/>
            </p:nvSpPr>
            <p:spPr>
              <a:xfrm>
                <a:off x="5933320" y="677812"/>
                <a:ext cx="848480" cy="1994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B85C7EB-B073-4662-8CA8-93483D7B7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3320" y="677812"/>
                <a:ext cx="848480" cy="199420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5E313667-8A22-4022-BB32-FA6657E0E565}"/>
              </a:ext>
            </a:extLst>
          </p:cNvPr>
          <p:cNvSpPr txBox="1"/>
          <p:nvPr/>
        </p:nvSpPr>
        <p:spPr>
          <a:xfrm>
            <a:off x="5114169" y="1340875"/>
            <a:ext cx="734181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A24E573-E52E-4B23-A679-7571E94C885C}"/>
                  </a:ext>
                </a:extLst>
              </p:cNvPr>
              <p:cNvSpPr txBox="1"/>
              <p:nvPr/>
            </p:nvSpPr>
            <p:spPr>
              <a:xfrm>
                <a:off x="1454812" y="2297062"/>
                <a:ext cx="905630" cy="1649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A24E573-E52E-4B23-A679-7571E94C88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4812" y="2297062"/>
                <a:ext cx="905630" cy="16490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3340597-E3B9-4B4E-B768-FD2159255205}"/>
                  </a:ext>
                </a:extLst>
              </p:cNvPr>
              <p:cNvSpPr txBox="1"/>
              <p:nvPr/>
            </p:nvSpPr>
            <p:spPr>
              <a:xfrm>
                <a:off x="3784210" y="2302044"/>
                <a:ext cx="571500" cy="165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𝟔𝟒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𝟓𝟔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3340597-E3B9-4B4E-B768-FD21592552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4210" y="2302044"/>
                <a:ext cx="571500" cy="1653466"/>
              </a:xfrm>
              <a:prstGeom prst="rect">
                <a:avLst/>
              </a:prstGeom>
              <a:blipFill>
                <a:blip r:embed="rId16"/>
                <a:stretch>
                  <a:fillRect r="-11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942D280F-B250-4E36-AE94-29034B02F909}"/>
              </a:ext>
            </a:extLst>
          </p:cNvPr>
          <p:cNvSpPr txBox="1"/>
          <p:nvPr/>
        </p:nvSpPr>
        <p:spPr>
          <a:xfrm>
            <a:off x="2093742" y="2960125"/>
            <a:ext cx="46703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A193673-6CBE-49CA-B5A6-8077919EDD1E}"/>
                  </a:ext>
                </a:extLst>
              </p:cNvPr>
              <p:cNvSpPr txBox="1"/>
              <p:nvPr/>
            </p:nvSpPr>
            <p:spPr>
              <a:xfrm>
                <a:off x="2265192" y="2297062"/>
                <a:ext cx="15240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A193673-6CBE-49CA-B5A6-8077919EDD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5192" y="2297062"/>
                <a:ext cx="1524000" cy="167039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119D7D4D-6F43-4996-BDF1-448964390389}"/>
              </a:ext>
            </a:extLst>
          </p:cNvPr>
          <p:cNvSpPr txBox="1"/>
          <p:nvPr/>
        </p:nvSpPr>
        <p:spPr>
          <a:xfrm>
            <a:off x="3512211" y="2974193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9F9AEDF-793F-472E-8798-5D8231C6E243}"/>
              </a:ext>
            </a:extLst>
          </p:cNvPr>
          <p:cNvSpPr txBox="1"/>
          <p:nvPr/>
        </p:nvSpPr>
        <p:spPr>
          <a:xfrm>
            <a:off x="2869493" y="2655325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0E6A491-C923-41CC-A836-78C3543B08AA}"/>
              </a:ext>
            </a:extLst>
          </p:cNvPr>
          <p:cNvSpPr txBox="1"/>
          <p:nvPr/>
        </p:nvSpPr>
        <p:spPr>
          <a:xfrm>
            <a:off x="2869493" y="3303025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2801854-9DC2-4B58-9C02-8D5028961F1B}"/>
              </a:ext>
            </a:extLst>
          </p:cNvPr>
          <p:cNvSpPr txBox="1"/>
          <p:nvPr/>
        </p:nvSpPr>
        <p:spPr>
          <a:xfrm>
            <a:off x="533400" y="2293375"/>
            <a:ext cx="1369843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b="1" dirty="0" err="1">
                <a:solidFill>
                  <a:srgbClr val="2DB2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dirty="0">
                <a:solidFill>
                  <a:srgbClr val="2DB2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87F2D7B-A438-4D94-BD5A-EB00683CB673}"/>
              </a:ext>
            </a:extLst>
          </p:cNvPr>
          <p:cNvSpPr txBox="1"/>
          <p:nvPr/>
        </p:nvSpPr>
        <p:spPr>
          <a:xfrm>
            <a:off x="7901062" y="2994415"/>
            <a:ext cx="539554" cy="57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4AA0887-FDF0-436C-A7C8-5C61480FA8F4}"/>
                  </a:ext>
                </a:extLst>
              </p:cNvPr>
              <p:cNvSpPr txBox="1"/>
              <p:nvPr/>
            </p:nvSpPr>
            <p:spPr>
              <a:xfrm>
                <a:off x="8444110" y="2297062"/>
                <a:ext cx="517010" cy="165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𝟔𝟒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𝟓𝟔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4AA0887-FDF0-436C-A7C8-5C61480FA8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4110" y="2297062"/>
                <a:ext cx="517010" cy="1653466"/>
              </a:xfrm>
              <a:prstGeom prst="rect">
                <a:avLst/>
              </a:prstGeom>
              <a:blipFill>
                <a:blip r:embed="rId18"/>
                <a:stretch>
                  <a:fillRect r="-2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CD4E1F37-0154-42F6-9161-3B48E5ACE89E}"/>
              </a:ext>
            </a:extLst>
          </p:cNvPr>
          <p:cNvSpPr txBox="1"/>
          <p:nvPr/>
        </p:nvSpPr>
        <p:spPr>
          <a:xfrm>
            <a:off x="9271171" y="2980347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310BBA5A-2135-4B94-8C26-3E645F530DDF}"/>
              </a:ext>
            </a:extLst>
          </p:cNvPr>
          <p:cNvSpPr/>
          <p:nvPr/>
        </p:nvSpPr>
        <p:spPr>
          <a:xfrm>
            <a:off x="9817444" y="2703483"/>
            <a:ext cx="592793" cy="47581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ECAECFD-6034-4D59-B93E-654A40C2BE8C}"/>
                  </a:ext>
                </a:extLst>
              </p:cNvPr>
              <p:cNvSpPr txBox="1"/>
              <p:nvPr/>
            </p:nvSpPr>
            <p:spPr>
              <a:xfrm>
                <a:off x="9748909" y="2297062"/>
                <a:ext cx="579413" cy="1650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𝟒𝟗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𝟓𝟔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ECAECFD-6034-4D59-B93E-654A40C2BE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8909" y="2297062"/>
                <a:ext cx="579413" cy="1650388"/>
              </a:xfrm>
              <a:prstGeom prst="rect">
                <a:avLst/>
              </a:prstGeom>
              <a:blipFill>
                <a:blip r:embed="rId19"/>
                <a:stretch>
                  <a:fillRect r="-11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9F83998-C933-4488-84D2-EFED80FEB4E6}"/>
                  </a:ext>
                </a:extLst>
              </p:cNvPr>
              <p:cNvSpPr txBox="1"/>
              <p:nvPr/>
            </p:nvSpPr>
            <p:spPr>
              <a:xfrm>
                <a:off x="4694777" y="2297061"/>
                <a:ext cx="905630" cy="16484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9F83998-C933-4488-84D2-EFED80FEB4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4777" y="2297061"/>
                <a:ext cx="905630" cy="164846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BE4FB33-C43A-4597-80D7-7C0B720BD7AB}"/>
                  </a:ext>
                </a:extLst>
              </p:cNvPr>
              <p:cNvSpPr txBox="1"/>
              <p:nvPr/>
            </p:nvSpPr>
            <p:spPr>
              <a:xfrm>
                <a:off x="7024175" y="2302043"/>
                <a:ext cx="5715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𝟒𝟗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𝟓𝟔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BE4FB33-C43A-4597-80D7-7C0B720BD7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4175" y="2302043"/>
                <a:ext cx="571500" cy="1670394"/>
              </a:xfrm>
              <a:prstGeom prst="rect">
                <a:avLst/>
              </a:prstGeom>
              <a:blipFill>
                <a:blip r:embed="rId21"/>
                <a:stretch>
                  <a:fillRect r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E2C0EFBB-9557-411B-A622-F1B38A582293}"/>
              </a:ext>
            </a:extLst>
          </p:cNvPr>
          <p:cNvSpPr txBox="1"/>
          <p:nvPr/>
        </p:nvSpPr>
        <p:spPr>
          <a:xfrm>
            <a:off x="5333707" y="2960124"/>
            <a:ext cx="46703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72FECB7-940E-4F8B-995B-C10037593474}"/>
                  </a:ext>
                </a:extLst>
              </p:cNvPr>
              <p:cNvSpPr txBox="1"/>
              <p:nvPr/>
            </p:nvSpPr>
            <p:spPr>
              <a:xfrm>
                <a:off x="5505157" y="2297061"/>
                <a:ext cx="15240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72FECB7-940E-4F8B-995B-C100375934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5157" y="2297061"/>
                <a:ext cx="1524000" cy="1670394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94785E14-09FB-4574-B8B1-A71DFF6BF0D0}"/>
              </a:ext>
            </a:extLst>
          </p:cNvPr>
          <p:cNvSpPr txBox="1"/>
          <p:nvPr/>
        </p:nvSpPr>
        <p:spPr>
          <a:xfrm>
            <a:off x="6752176" y="2974192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44DB090-78CE-429D-B54F-CB30D2E613EA}"/>
              </a:ext>
            </a:extLst>
          </p:cNvPr>
          <p:cNvSpPr txBox="1"/>
          <p:nvPr/>
        </p:nvSpPr>
        <p:spPr>
          <a:xfrm>
            <a:off x="6123526" y="2641256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A25A463-48F6-4299-9552-8CB4432A6C32}"/>
              </a:ext>
            </a:extLst>
          </p:cNvPr>
          <p:cNvSpPr txBox="1"/>
          <p:nvPr/>
        </p:nvSpPr>
        <p:spPr>
          <a:xfrm>
            <a:off x="6123526" y="3288956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E0254BB-C94F-4B07-A385-0B1DD943606E}"/>
              </a:ext>
            </a:extLst>
          </p:cNvPr>
          <p:cNvSpPr txBox="1"/>
          <p:nvPr/>
        </p:nvSpPr>
        <p:spPr>
          <a:xfrm>
            <a:off x="4559961" y="2964668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74C89F5-33E4-4503-95B4-C8304453887A}"/>
              </a:ext>
            </a:extLst>
          </p:cNvPr>
          <p:cNvSpPr txBox="1"/>
          <p:nvPr/>
        </p:nvSpPr>
        <p:spPr>
          <a:xfrm>
            <a:off x="520505" y="2980347"/>
            <a:ext cx="1069145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Ta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có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CF25804-4FC3-4C91-A507-0EE95CDDCBED}"/>
              </a:ext>
            </a:extLst>
          </p:cNvPr>
          <p:cNvSpPr txBox="1"/>
          <p:nvPr/>
        </p:nvSpPr>
        <p:spPr>
          <a:xfrm>
            <a:off x="2305929" y="3953363"/>
            <a:ext cx="1369843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b="1" dirty="0" err="1">
                <a:solidFill>
                  <a:srgbClr val="2DB2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dirty="0">
                <a:solidFill>
                  <a:srgbClr val="2DB2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D72DE3D-DBE7-4110-B9BD-DA4D8B0278F6}"/>
                  </a:ext>
                </a:extLst>
              </p:cNvPr>
              <p:cNvSpPr txBox="1"/>
              <p:nvPr/>
            </p:nvSpPr>
            <p:spPr>
              <a:xfrm>
                <a:off x="2889717" y="4083658"/>
                <a:ext cx="905630" cy="1649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D72DE3D-DBE7-4110-B9BD-DA4D8B0278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9717" y="4083658"/>
                <a:ext cx="905630" cy="1649041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>
            <a:extLst>
              <a:ext uri="{FF2B5EF4-FFF2-40B4-BE49-F238E27FC236}">
                <a16:creationId xmlns:a16="http://schemas.microsoft.com/office/drawing/2014/main" id="{E7B50653-AD9F-41A3-A9F9-C585402EC00C}"/>
              </a:ext>
            </a:extLst>
          </p:cNvPr>
          <p:cNvSpPr txBox="1"/>
          <p:nvPr/>
        </p:nvSpPr>
        <p:spPr>
          <a:xfrm>
            <a:off x="3686298" y="4766944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C2DAE494-D425-426D-8FEC-1B7D23DA2F80}"/>
                  </a:ext>
                </a:extLst>
              </p:cNvPr>
              <p:cNvSpPr txBox="1"/>
              <p:nvPr/>
            </p:nvSpPr>
            <p:spPr>
              <a:xfrm>
                <a:off x="3846321" y="4576027"/>
                <a:ext cx="90563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𝟏</m:t>
                      </m:r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C2DAE494-D425-426D-8FEC-1B7D23DA2F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6321" y="4576027"/>
                <a:ext cx="905630" cy="92333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>
            <a:extLst>
              <a:ext uri="{FF2B5EF4-FFF2-40B4-BE49-F238E27FC236}">
                <a16:creationId xmlns:a16="http://schemas.microsoft.com/office/drawing/2014/main" id="{A6CD2B7E-A90A-4160-BE62-5260768AA8B9}"/>
              </a:ext>
            </a:extLst>
          </p:cNvPr>
          <p:cNvSpPr txBox="1"/>
          <p:nvPr/>
        </p:nvSpPr>
        <p:spPr>
          <a:xfrm>
            <a:off x="4728773" y="4793468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614AAD63-B164-43F6-80C6-E98688211803}"/>
                  </a:ext>
                </a:extLst>
              </p:cNvPr>
              <p:cNvSpPr txBox="1"/>
              <p:nvPr/>
            </p:nvSpPr>
            <p:spPr>
              <a:xfrm>
                <a:off x="5084277" y="4083658"/>
                <a:ext cx="905630" cy="1649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614AAD63-B164-43F6-80C6-E986882118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4277" y="4083658"/>
                <a:ext cx="905630" cy="1649041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>
            <a:extLst>
              <a:ext uri="{FF2B5EF4-FFF2-40B4-BE49-F238E27FC236}">
                <a16:creationId xmlns:a16="http://schemas.microsoft.com/office/drawing/2014/main" id="{B389043C-8F64-4D0C-A608-37C55C588FA6}"/>
              </a:ext>
            </a:extLst>
          </p:cNvPr>
          <p:cNvSpPr txBox="1"/>
          <p:nvPr/>
        </p:nvSpPr>
        <p:spPr>
          <a:xfrm>
            <a:off x="5880858" y="4766944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11E6F31-DB42-4198-8E2F-8A155C99BD51}"/>
                  </a:ext>
                </a:extLst>
              </p:cNvPr>
              <p:cNvSpPr txBox="1"/>
              <p:nvPr/>
            </p:nvSpPr>
            <p:spPr>
              <a:xfrm>
                <a:off x="6040881" y="4576027"/>
                <a:ext cx="90563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𝟏</m:t>
                      </m:r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11E6F31-DB42-4198-8E2F-8A155C99BD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0881" y="4576027"/>
                <a:ext cx="905630" cy="92333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>
            <a:extLst>
              <a:ext uri="{FF2B5EF4-FFF2-40B4-BE49-F238E27FC236}">
                <a16:creationId xmlns:a16="http://schemas.microsoft.com/office/drawing/2014/main" id="{150B656F-9077-4BBE-BCD5-600B0A73F66A}"/>
              </a:ext>
            </a:extLst>
          </p:cNvPr>
          <p:cNvSpPr txBox="1"/>
          <p:nvPr/>
        </p:nvSpPr>
        <p:spPr>
          <a:xfrm>
            <a:off x="7057000" y="4766944"/>
            <a:ext cx="539554" cy="57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97061527-BFF7-4FB9-9D07-FD286DDDA39E}"/>
                  </a:ext>
                </a:extLst>
              </p:cNvPr>
              <p:cNvSpPr txBox="1"/>
              <p:nvPr/>
            </p:nvSpPr>
            <p:spPr>
              <a:xfrm>
                <a:off x="7447649" y="4083658"/>
                <a:ext cx="905630" cy="1649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97061527-BFF7-4FB9-9D07-FD286DDDA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7649" y="4083658"/>
                <a:ext cx="905630" cy="1649041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CFB1D007-5FC4-4259-A883-07DEB8190569}"/>
                  </a:ext>
                </a:extLst>
              </p:cNvPr>
              <p:cNvSpPr txBox="1"/>
              <p:nvPr/>
            </p:nvSpPr>
            <p:spPr>
              <a:xfrm>
                <a:off x="8502726" y="4083658"/>
                <a:ext cx="905630" cy="1649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CFB1D007-5FC4-4259-A883-07DEB81905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2726" y="4083658"/>
                <a:ext cx="905630" cy="1649041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5">
            <a:extLst>
              <a:ext uri="{FF2B5EF4-FFF2-40B4-BE49-F238E27FC236}">
                <a16:creationId xmlns:a16="http://schemas.microsoft.com/office/drawing/2014/main" id="{5AB8CFDE-D4DD-4F4F-A487-326665FB61B4}"/>
              </a:ext>
            </a:extLst>
          </p:cNvPr>
          <p:cNvSpPr txBox="1"/>
          <p:nvPr/>
        </p:nvSpPr>
        <p:spPr>
          <a:xfrm>
            <a:off x="8258298" y="4766944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1312A31-ED00-4068-BEAC-A9C0AE6389CB}"/>
              </a:ext>
            </a:extLst>
          </p:cNvPr>
          <p:cNvGrpSpPr/>
          <p:nvPr/>
        </p:nvGrpSpPr>
        <p:grpSpPr>
          <a:xfrm>
            <a:off x="6739777" y="1004967"/>
            <a:ext cx="2477729" cy="2005781"/>
            <a:chOff x="1238863" y="1533831"/>
            <a:chExt cx="2477729" cy="2005781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98FCDF76-982D-4EE3-8B5F-527B8D786D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217" t="65807" r="-2518" b="4946"/>
            <a:stretch/>
          </p:blipFill>
          <p:spPr>
            <a:xfrm>
              <a:off x="1238863" y="1533831"/>
              <a:ext cx="2477729" cy="2005781"/>
            </a:xfrm>
            <a:prstGeom prst="rect">
              <a:avLst/>
            </a:prstGeom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DA168C0C-4916-48C6-B907-FA544EF9E82A}"/>
                </a:ext>
              </a:extLst>
            </p:cNvPr>
            <p:cNvSpPr txBox="1"/>
            <p:nvPr/>
          </p:nvSpPr>
          <p:spPr>
            <a:xfrm>
              <a:off x="1609725" y="2064775"/>
              <a:ext cx="12954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>
                  <a:solidFill>
                    <a:srgbClr val="F95A0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MSC:</a:t>
              </a:r>
            </a:p>
            <a:p>
              <a:pPr algn="ctr"/>
              <a:r>
                <a:rPr lang="en-US" sz="3000" b="1" dirty="0">
                  <a:solidFill>
                    <a:srgbClr val="F95A0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388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7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148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149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2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153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154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22222E-6 L 0.10157 -0.6287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78" y="-3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000"/>
                            </p:stCondLst>
                            <p:childTnLst>
                              <p:par>
                                <p:cTn id="1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500"/>
                            </p:stCondLst>
                            <p:childTnLst>
                              <p:par>
                                <p:cTn id="1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00"/>
                            </p:stCondLst>
                            <p:childTnLst>
                              <p:par>
                                <p:cTn id="1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000"/>
                            </p:stCondLst>
                            <p:childTnLst>
                              <p:par>
                                <p:cTn id="2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500"/>
                            </p:stCondLst>
                            <p:childTnLst>
                              <p:par>
                                <p:cTn id="2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1000"/>
                            </p:stCondLst>
                            <p:childTnLst>
                              <p:par>
                                <p:cTn id="2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500"/>
                            </p:stCondLst>
                            <p:childTnLst>
                              <p:par>
                                <p:cTn id="2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2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4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  <p:bldP spid="20" grpId="1" animBg="1"/>
      <p:bldP spid="21" grpId="0"/>
      <p:bldP spid="22" grpId="0"/>
      <p:bldP spid="23" grpId="0"/>
      <p:bldP spid="23" grpId="1"/>
      <p:bldP spid="24" grpId="0"/>
      <p:bldP spid="25" grpId="0"/>
      <p:bldP spid="26" grpId="0"/>
      <p:bldP spid="27" grpId="0"/>
      <p:bldP spid="28" grpId="0"/>
      <p:bldP spid="30" grpId="0"/>
      <p:bldP spid="31" grpId="0"/>
      <p:bldP spid="32" grpId="0"/>
      <p:bldP spid="34" grpId="0"/>
      <p:bldP spid="35" grpId="0"/>
      <p:bldP spid="41" grpId="0"/>
      <p:bldP spid="42" grpId="0" animBg="1"/>
      <p:bldP spid="42" grpId="1" animBg="1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2" grpId="0"/>
      <p:bldP spid="53" grpId="0"/>
      <p:bldP spid="54" grpId="0"/>
      <p:bldP spid="55" grpId="0"/>
      <p:bldP spid="56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形 11">
            <a:extLst>
              <a:ext uri="{FF2B5EF4-FFF2-40B4-BE49-F238E27FC236}">
                <a16:creationId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4645" y="283948"/>
            <a:ext cx="440986" cy="46322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C4419B71-7C26-4977-BA84-99BE14C8707A}"/>
              </a:ext>
            </a:extLst>
          </p:cNvPr>
          <p:cNvSpPr/>
          <p:nvPr/>
        </p:nvSpPr>
        <p:spPr>
          <a:xfrm>
            <a:off x="944764" y="487277"/>
            <a:ext cx="10661082" cy="62728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2/ So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sánh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2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phân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bằng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2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cách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khác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nhau</a:t>
            </a:r>
            <a:endParaRPr lang="en-US" altLang="zh-CN" sz="3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EB8A87-6D6A-4E57-857F-7D81ED9C106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23"/>
          <a:stretch/>
        </p:blipFill>
        <p:spPr>
          <a:xfrm>
            <a:off x="0" y="5191432"/>
            <a:ext cx="12192000" cy="166656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991DDCB-42E0-4930-9180-1C3C62121F3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" t="31930" r="57841" b="24148"/>
          <a:stretch/>
        </p:blipFill>
        <p:spPr>
          <a:xfrm>
            <a:off x="7304730" y="5715000"/>
            <a:ext cx="1261663" cy="95375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30EF09C-C3F5-4AC1-AE3B-348613BAE96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80" r="60794" b="19018"/>
          <a:stretch/>
        </p:blipFill>
        <p:spPr>
          <a:xfrm>
            <a:off x="3473589" y="5619218"/>
            <a:ext cx="1352211" cy="123878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F9AD9D0-20E4-498A-8533-13BDE27AF22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2" t="23776" r="2996" b="31150"/>
          <a:stretch/>
        </p:blipFill>
        <p:spPr>
          <a:xfrm>
            <a:off x="5508058" y="5660289"/>
            <a:ext cx="1240789" cy="1116567"/>
          </a:xfrm>
          <a:prstGeom prst="rect">
            <a:avLst/>
          </a:prstGeom>
        </p:spPr>
      </p:pic>
      <p:pic>
        <p:nvPicPr>
          <p:cNvPr id="19" name="图形 6">
            <a:extLst>
              <a:ext uri="{FF2B5EF4-FFF2-40B4-BE49-F238E27FC236}">
                <a16:creationId xmlns:a16="http://schemas.microsoft.com/office/drawing/2014/main" id="{C1ABD35D-30F9-4B5C-9C68-3419E001EC3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0" y="4430176"/>
            <a:ext cx="2405782" cy="2405781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4BAE09A-6524-486A-8518-E6A76282EDD9}"/>
              </a:ext>
            </a:extLst>
          </p:cNvPr>
          <p:cNvSpPr/>
          <p:nvPr/>
        </p:nvSpPr>
        <p:spPr>
          <a:xfrm>
            <a:off x="8509443" y="2717551"/>
            <a:ext cx="592793" cy="47581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C8CB821-74F4-415A-8CC3-AF9CD42AB0FC}"/>
                  </a:ext>
                </a:extLst>
              </p:cNvPr>
              <p:cNvSpPr txBox="1"/>
              <p:nvPr/>
            </p:nvSpPr>
            <p:spPr>
              <a:xfrm>
                <a:off x="4152900" y="684571"/>
                <a:ext cx="716974" cy="1995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C8CB821-74F4-415A-8CC3-AF9CD42AB0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2900" y="684571"/>
                <a:ext cx="716974" cy="199509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B85C7EB-B073-4662-8CA8-93483D7B7B48}"/>
                  </a:ext>
                </a:extLst>
              </p:cNvPr>
              <p:cNvSpPr txBox="1"/>
              <p:nvPr/>
            </p:nvSpPr>
            <p:spPr>
              <a:xfrm>
                <a:off x="5933320" y="677812"/>
                <a:ext cx="848480" cy="202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B85C7EB-B073-4662-8CA8-93483D7B7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3320" y="677812"/>
                <a:ext cx="848480" cy="202151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5E313667-8A22-4022-BB32-FA6657E0E565}"/>
              </a:ext>
            </a:extLst>
          </p:cNvPr>
          <p:cNvSpPr txBox="1"/>
          <p:nvPr/>
        </p:nvSpPr>
        <p:spPr>
          <a:xfrm>
            <a:off x="5114169" y="1340875"/>
            <a:ext cx="734181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A24E573-E52E-4B23-A679-7571E94C885C}"/>
                  </a:ext>
                </a:extLst>
              </p:cNvPr>
              <p:cNvSpPr txBox="1"/>
              <p:nvPr/>
            </p:nvSpPr>
            <p:spPr>
              <a:xfrm>
                <a:off x="1454812" y="2297062"/>
                <a:ext cx="905630" cy="1649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A24E573-E52E-4B23-A679-7571E94C88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4812" y="2297062"/>
                <a:ext cx="905630" cy="16490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3340597-E3B9-4B4E-B768-FD2159255205}"/>
                  </a:ext>
                </a:extLst>
              </p:cNvPr>
              <p:cNvSpPr txBox="1"/>
              <p:nvPr/>
            </p:nvSpPr>
            <p:spPr>
              <a:xfrm>
                <a:off x="3784210" y="2302044"/>
                <a:ext cx="571500" cy="165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𝟕𝟐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𝟒𝟎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3340597-E3B9-4B4E-B768-FD21592552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4210" y="2302044"/>
                <a:ext cx="571500" cy="1653466"/>
              </a:xfrm>
              <a:prstGeom prst="rect">
                <a:avLst/>
              </a:prstGeom>
              <a:blipFill>
                <a:blip r:embed="rId16"/>
                <a:stretch>
                  <a:fillRect r="-11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942D280F-B250-4E36-AE94-29034B02F909}"/>
              </a:ext>
            </a:extLst>
          </p:cNvPr>
          <p:cNvSpPr txBox="1"/>
          <p:nvPr/>
        </p:nvSpPr>
        <p:spPr>
          <a:xfrm>
            <a:off x="2093742" y="2960125"/>
            <a:ext cx="46703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A193673-6CBE-49CA-B5A6-8077919EDD1E}"/>
                  </a:ext>
                </a:extLst>
              </p:cNvPr>
              <p:cNvSpPr txBox="1"/>
              <p:nvPr/>
            </p:nvSpPr>
            <p:spPr>
              <a:xfrm>
                <a:off x="2265192" y="2297062"/>
                <a:ext cx="15240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A193673-6CBE-49CA-B5A6-8077919EDD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5192" y="2297062"/>
                <a:ext cx="1524000" cy="167039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119D7D4D-6F43-4996-BDF1-448964390389}"/>
              </a:ext>
            </a:extLst>
          </p:cNvPr>
          <p:cNvSpPr txBox="1"/>
          <p:nvPr/>
        </p:nvSpPr>
        <p:spPr>
          <a:xfrm>
            <a:off x="3512211" y="2974193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9F9AEDF-793F-472E-8798-5D8231C6E243}"/>
              </a:ext>
            </a:extLst>
          </p:cNvPr>
          <p:cNvSpPr txBox="1"/>
          <p:nvPr/>
        </p:nvSpPr>
        <p:spPr>
          <a:xfrm>
            <a:off x="2869493" y="2655325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0E6A491-C923-41CC-A836-78C3543B08AA}"/>
              </a:ext>
            </a:extLst>
          </p:cNvPr>
          <p:cNvSpPr txBox="1"/>
          <p:nvPr/>
        </p:nvSpPr>
        <p:spPr>
          <a:xfrm>
            <a:off x="2869493" y="3303025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2801854-9DC2-4B58-9C02-8D5028961F1B}"/>
              </a:ext>
            </a:extLst>
          </p:cNvPr>
          <p:cNvSpPr txBox="1"/>
          <p:nvPr/>
        </p:nvSpPr>
        <p:spPr>
          <a:xfrm>
            <a:off x="533400" y="2293375"/>
            <a:ext cx="1369843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b="1" dirty="0" err="1">
                <a:solidFill>
                  <a:srgbClr val="2DB2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dirty="0">
                <a:solidFill>
                  <a:srgbClr val="2DB2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87F2D7B-A438-4D94-BD5A-EB00683CB673}"/>
              </a:ext>
            </a:extLst>
          </p:cNvPr>
          <p:cNvSpPr txBox="1"/>
          <p:nvPr/>
        </p:nvSpPr>
        <p:spPr>
          <a:xfrm>
            <a:off x="7901062" y="2994415"/>
            <a:ext cx="539554" cy="57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4AA0887-FDF0-436C-A7C8-5C61480FA8F4}"/>
                  </a:ext>
                </a:extLst>
              </p:cNvPr>
              <p:cNvSpPr txBox="1"/>
              <p:nvPr/>
            </p:nvSpPr>
            <p:spPr>
              <a:xfrm>
                <a:off x="8444110" y="2297062"/>
                <a:ext cx="517010" cy="165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𝟕𝟐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𝟒𝟎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4AA0887-FDF0-436C-A7C8-5C61480FA8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4110" y="2297062"/>
                <a:ext cx="517010" cy="1653466"/>
              </a:xfrm>
              <a:prstGeom prst="rect">
                <a:avLst/>
              </a:prstGeom>
              <a:blipFill>
                <a:blip r:embed="rId18"/>
                <a:stretch>
                  <a:fillRect r="-2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CD4E1F37-0154-42F6-9161-3B48E5ACE89E}"/>
              </a:ext>
            </a:extLst>
          </p:cNvPr>
          <p:cNvSpPr txBox="1"/>
          <p:nvPr/>
        </p:nvSpPr>
        <p:spPr>
          <a:xfrm>
            <a:off x="9271171" y="2980347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310BBA5A-2135-4B94-8C26-3E645F530DDF}"/>
              </a:ext>
            </a:extLst>
          </p:cNvPr>
          <p:cNvSpPr/>
          <p:nvPr/>
        </p:nvSpPr>
        <p:spPr>
          <a:xfrm>
            <a:off x="9817444" y="2703483"/>
            <a:ext cx="592793" cy="47581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ECAECFD-6034-4D59-B93E-654A40C2BE8C}"/>
                  </a:ext>
                </a:extLst>
              </p:cNvPr>
              <p:cNvSpPr txBox="1"/>
              <p:nvPr/>
            </p:nvSpPr>
            <p:spPr>
              <a:xfrm>
                <a:off x="9748909" y="2297062"/>
                <a:ext cx="579413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𝟐𝟓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𝟒𝟎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ECAECFD-6034-4D59-B93E-654A40C2BE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8909" y="2297062"/>
                <a:ext cx="579413" cy="1670394"/>
              </a:xfrm>
              <a:prstGeom prst="rect">
                <a:avLst/>
              </a:prstGeom>
              <a:blipFill>
                <a:blip r:embed="rId19"/>
                <a:stretch>
                  <a:fillRect r="-11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9F83998-C933-4488-84D2-EFED80FEB4E6}"/>
                  </a:ext>
                </a:extLst>
              </p:cNvPr>
              <p:cNvSpPr txBox="1"/>
              <p:nvPr/>
            </p:nvSpPr>
            <p:spPr>
              <a:xfrm>
                <a:off x="4694777" y="2297061"/>
                <a:ext cx="905630" cy="1670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9F83998-C933-4488-84D2-EFED80FEB4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4777" y="2297061"/>
                <a:ext cx="905630" cy="167077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BE4FB33-C43A-4597-80D7-7C0B720BD7AB}"/>
                  </a:ext>
                </a:extLst>
              </p:cNvPr>
              <p:cNvSpPr txBox="1"/>
              <p:nvPr/>
            </p:nvSpPr>
            <p:spPr>
              <a:xfrm>
                <a:off x="7024175" y="2302043"/>
                <a:ext cx="5715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𝟐𝟓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𝟒𝟎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BE4FB33-C43A-4597-80D7-7C0B720BD7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4175" y="2302043"/>
                <a:ext cx="571500" cy="1670394"/>
              </a:xfrm>
              <a:prstGeom prst="rect">
                <a:avLst/>
              </a:prstGeom>
              <a:blipFill>
                <a:blip r:embed="rId21"/>
                <a:stretch>
                  <a:fillRect r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E2C0EFBB-9557-411B-A622-F1B38A582293}"/>
              </a:ext>
            </a:extLst>
          </p:cNvPr>
          <p:cNvSpPr txBox="1"/>
          <p:nvPr/>
        </p:nvSpPr>
        <p:spPr>
          <a:xfrm>
            <a:off x="5333707" y="2960124"/>
            <a:ext cx="46703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72FECB7-940E-4F8B-995B-C10037593474}"/>
                  </a:ext>
                </a:extLst>
              </p:cNvPr>
              <p:cNvSpPr txBox="1"/>
              <p:nvPr/>
            </p:nvSpPr>
            <p:spPr>
              <a:xfrm>
                <a:off x="5505157" y="2297061"/>
                <a:ext cx="15240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72FECB7-940E-4F8B-995B-C100375934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5157" y="2297061"/>
                <a:ext cx="1524000" cy="1670394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94785E14-09FB-4574-B8B1-A71DFF6BF0D0}"/>
              </a:ext>
            </a:extLst>
          </p:cNvPr>
          <p:cNvSpPr txBox="1"/>
          <p:nvPr/>
        </p:nvSpPr>
        <p:spPr>
          <a:xfrm>
            <a:off x="6752176" y="2974192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44DB090-78CE-429D-B54F-CB30D2E613EA}"/>
              </a:ext>
            </a:extLst>
          </p:cNvPr>
          <p:cNvSpPr txBox="1"/>
          <p:nvPr/>
        </p:nvSpPr>
        <p:spPr>
          <a:xfrm>
            <a:off x="6123526" y="2641256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A25A463-48F6-4299-9552-8CB4432A6C32}"/>
              </a:ext>
            </a:extLst>
          </p:cNvPr>
          <p:cNvSpPr txBox="1"/>
          <p:nvPr/>
        </p:nvSpPr>
        <p:spPr>
          <a:xfrm>
            <a:off x="6123526" y="3288956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E0254BB-C94F-4B07-A385-0B1DD943606E}"/>
              </a:ext>
            </a:extLst>
          </p:cNvPr>
          <p:cNvSpPr txBox="1"/>
          <p:nvPr/>
        </p:nvSpPr>
        <p:spPr>
          <a:xfrm>
            <a:off x="4559961" y="2964668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74C89F5-33E4-4503-95B4-C8304453887A}"/>
              </a:ext>
            </a:extLst>
          </p:cNvPr>
          <p:cNvSpPr txBox="1"/>
          <p:nvPr/>
        </p:nvSpPr>
        <p:spPr>
          <a:xfrm>
            <a:off x="520505" y="2980347"/>
            <a:ext cx="1069145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Ta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có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CF25804-4FC3-4C91-A507-0EE95CDDCBED}"/>
              </a:ext>
            </a:extLst>
          </p:cNvPr>
          <p:cNvSpPr txBox="1"/>
          <p:nvPr/>
        </p:nvSpPr>
        <p:spPr>
          <a:xfrm>
            <a:off x="2305929" y="3953363"/>
            <a:ext cx="1369843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b="1" dirty="0" err="1">
                <a:solidFill>
                  <a:srgbClr val="2DB2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dirty="0">
                <a:solidFill>
                  <a:srgbClr val="2DB2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D72DE3D-DBE7-4110-B9BD-DA4D8B0278F6}"/>
                  </a:ext>
                </a:extLst>
              </p:cNvPr>
              <p:cNvSpPr txBox="1"/>
              <p:nvPr/>
            </p:nvSpPr>
            <p:spPr>
              <a:xfrm>
                <a:off x="2889717" y="4083658"/>
                <a:ext cx="905630" cy="1649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D72DE3D-DBE7-4110-B9BD-DA4D8B0278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9717" y="4083658"/>
                <a:ext cx="905630" cy="1649041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>
            <a:extLst>
              <a:ext uri="{FF2B5EF4-FFF2-40B4-BE49-F238E27FC236}">
                <a16:creationId xmlns:a16="http://schemas.microsoft.com/office/drawing/2014/main" id="{E7B50653-AD9F-41A3-A9F9-C585402EC00C}"/>
              </a:ext>
            </a:extLst>
          </p:cNvPr>
          <p:cNvSpPr txBox="1"/>
          <p:nvPr/>
        </p:nvSpPr>
        <p:spPr>
          <a:xfrm>
            <a:off x="3686298" y="4766944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C2DAE494-D425-426D-8FEC-1B7D23DA2F80}"/>
                  </a:ext>
                </a:extLst>
              </p:cNvPr>
              <p:cNvSpPr txBox="1"/>
              <p:nvPr/>
            </p:nvSpPr>
            <p:spPr>
              <a:xfrm>
                <a:off x="3846321" y="4576027"/>
                <a:ext cx="90563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𝟏</m:t>
                      </m:r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C2DAE494-D425-426D-8FEC-1B7D23DA2F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6321" y="4576027"/>
                <a:ext cx="905630" cy="92333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>
            <a:extLst>
              <a:ext uri="{FF2B5EF4-FFF2-40B4-BE49-F238E27FC236}">
                <a16:creationId xmlns:a16="http://schemas.microsoft.com/office/drawing/2014/main" id="{A6CD2B7E-A90A-4160-BE62-5260768AA8B9}"/>
              </a:ext>
            </a:extLst>
          </p:cNvPr>
          <p:cNvSpPr txBox="1"/>
          <p:nvPr/>
        </p:nvSpPr>
        <p:spPr>
          <a:xfrm>
            <a:off x="4728773" y="4793468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614AAD63-B164-43F6-80C6-E98688211803}"/>
                  </a:ext>
                </a:extLst>
              </p:cNvPr>
              <p:cNvSpPr txBox="1"/>
              <p:nvPr/>
            </p:nvSpPr>
            <p:spPr>
              <a:xfrm>
                <a:off x="5084277" y="4083658"/>
                <a:ext cx="905630" cy="1670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614AAD63-B164-43F6-80C6-E986882118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4277" y="4083658"/>
                <a:ext cx="905630" cy="1670778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>
            <a:extLst>
              <a:ext uri="{FF2B5EF4-FFF2-40B4-BE49-F238E27FC236}">
                <a16:creationId xmlns:a16="http://schemas.microsoft.com/office/drawing/2014/main" id="{B389043C-8F64-4D0C-A608-37C55C588FA6}"/>
              </a:ext>
            </a:extLst>
          </p:cNvPr>
          <p:cNvSpPr txBox="1"/>
          <p:nvPr/>
        </p:nvSpPr>
        <p:spPr>
          <a:xfrm>
            <a:off x="5880858" y="4766944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11E6F31-DB42-4198-8E2F-8A155C99BD51}"/>
                  </a:ext>
                </a:extLst>
              </p:cNvPr>
              <p:cNvSpPr txBox="1"/>
              <p:nvPr/>
            </p:nvSpPr>
            <p:spPr>
              <a:xfrm>
                <a:off x="6040881" y="4576027"/>
                <a:ext cx="90563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𝟏</m:t>
                      </m:r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11E6F31-DB42-4198-8E2F-8A155C99BD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0881" y="4576027"/>
                <a:ext cx="905630" cy="92333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>
            <a:extLst>
              <a:ext uri="{FF2B5EF4-FFF2-40B4-BE49-F238E27FC236}">
                <a16:creationId xmlns:a16="http://schemas.microsoft.com/office/drawing/2014/main" id="{150B656F-9077-4BBE-BCD5-600B0A73F66A}"/>
              </a:ext>
            </a:extLst>
          </p:cNvPr>
          <p:cNvSpPr txBox="1"/>
          <p:nvPr/>
        </p:nvSpPr>
        <p:spPr>
          <a:xfrm>
            <a:off x="7057000" y="4766944"/>
            <a:ext cx="539554" cy="57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97061527-BFF7-4FB9-9D07-FD286DDDA39E}"/>
                  </a:ext>
                </a:extLst>
              </p:cNvPr>
              <p:cNvSpPr txBox="1"/>
              <p:nvPr/>
            </p:nvSpPr>
            <p:spPr>
              <a:xfrm>
                <a:off x="7447649" y="4083658"/>
                <a:ext cx="905630" cy="1649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97061527-BFF7-4FB9-9D07-FD286DDDA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7649" y="4083658"/>
                <a:ext cx="905630" cy="1649041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CFB1D007-5FC4-4259-A883-07DEB8190569}"/>
                  </a:ext>
                </a:extLst>
              </p:cNvPr>
              <p:cNvSpPr txBox="1"/>
              <p:nvPr/>
            </p:nvSpPr>
            <p:spPr>
              <a:xfrm>
                <a:off x="8502726" y="4083658"/>
                <a:ext cx="905630" cy="1670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CFB1D007-5FC4-4259-A883-07DEB81905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2726" y="4083658"/>
                <a:ext cx="905630" cy="1670778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5">
            <a:extLst>
              <a:ext uri="{FF2B5EF4-FFF2-40B4-BE49-F238E27FC236}">
                <a16:creationId xmlns:a16="http://schemas.microsoft.com/office/drawing/2014/main" id="{5AB8CFDE-D4DD-4F4F-A487-326665FB61B4}"/>
              </a:ext>
            </a:extLst>
          </p:cNvPr>
          <p:cNvSpPr txBox="1"/>
          <p:nvPr/>
        </p:nvSpPr>
        <p:spPr>
          <a:xfrm>
            <a:off x="8258298" y="4766944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7D99A0A-9FA8-45F2-930C-B4EA47EEAC38}"/>
              </a:ext>
            </a:extLst>
          </p:cNvPr>
          <p:cNvGrpSpPr/>
          <p:nvPr/>
        </p:nvGrpSpPr>
        <p:grpSpPr>
          <a:xfrm>
            <a:off x="7163413" y="962331"/>
            <a:ext cx="2477729" cy="2005781"/>
            <a:chOff x="1238863" y="1533831"/>
            <a:chExt cx="2477729" cy="2005781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CF17DF22-895E-4FC2-9FE9-E6AC7A127E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217" t="65807" r="-2518" b="4946"/>
            <a:stretch/>
          </p:blipFill>
          <p:spPr>
            <a:xfrm>
              <a:off x="1238863" y="1533831"/>
              <a:ext cx="2477729" cy="2005781"/>
            </a:xfrm>
            <a:prstGeom prst="rect">
              <a:avLst/>
            </a:prstGeom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99A8330E-DF63-44A9-A7DE-925790D7EABA}"/>
                </a:ext>
              </a:extLst>
            </p:cNvPr>
            <p:cNvSpPr txBox="1"/>
            <p:nvPr/>
          </p:nvSpPr>
          <p:spPr>
            <a:xfrm>
              <a:off x="1609725" y="2064775"/>
              <a:ext cx="12954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>
                  <a:solidFill>
                    <a:srgbClr val="F95A0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MSC:</a:t>
              </a:r>
            </a:p>
            <a:p>
              <a:pPr algn="ctr"/>
              <a:r>
                <a:rPr lang="en-US" sz="3000" b="1" dirty="0">
                  <a:solidFill>
                    <a:srgbClr val="F95A0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665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8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109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110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3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114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115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22222E-6 L 0.10157 -0.6287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78" y="-3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500"/>
                            </p:stCondLst>
                            <p:childTnLst>
                              <p:par>
                                <p:cTn id="1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00"/>
                            </p:stCondLst>
                            <p:childTnLst>
                              <p:par>
                                <p:cTn id="1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500"/>
                            </p:stCondLst>
                            <p:childTnLst>
                              <p:par>
                                <p:cTn id="1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000"/>
                            </p:stCondLst>
                            <p:childTnLst>
                              <p:par>
                                <p:cTn id="183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/>
      <p:bldP spid="22" grpId="0"/>
      <p:bldP spid="23" grpId="0"/>
      <p:bldP spid="23" grpId="1"/>
      <p:bldP spid="24" grpId="0"/>
      <p:bldP spid="25" grpId="0"/>
      <p:bldP spid="26" grpId="0"/>
      <p:bldP spid="27" grpId="0"/>
      <p:bldP spid="28" grpId="0"/>
      <p:bldP spid="30" grpId="0"/>
      <p:bldP spid="31" grpId="0"/>
      <p:bldP spid="32" grpId="0"/>
      <p:bldP spid="34" grpId="0"/>
      <p:bldP spid="35" grpId="0"/>
      <p:bldP spid="41" grpId="0"/>
      <p:bldP spid="42" grpId="0" animBg="1"/>
      <p:bldP spid="42" grpId="1" animBg="1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2" grpId="0"/>
      <p:bldP spid="53" grpId="0"/>
      <p:bldP spid="54" grpId="0"/>
      <p:bldP spid="55" grpId="0"/>
      <p:bldP spid="56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形 11">
            <a:extLst>
              <a:ext uri="{FF2B5EF4-FFF2-40B4-BE49-F238E27FC236}">
                <a16:creationId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4645" y="283948"/>
            <a:ext cx="440986" cy="46322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C4419B71-7C26-4977-BA84-99BE14C8707A}"/>
              </a:ext>
            </a:extLst>
          </p:cNvPr>
          <p:cNvSpPr/>
          <p:nvPr/>
        </p:nvSpPr>
        <p:spPr>
          <a:xfrm>
            <a:off x="944764" y="487277"/>
            <a:ext cx="10661082" cy="62728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2/ So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sánh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2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phân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bằng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2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cách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khác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nhau</a:t>
            </a:r>
            <a:endParaRPr lang="en-US" altLang="zh-CN" sz="3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EB8A87-6D6A-4E57-857F-7D81ED9C106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23"/>
          <a:stretch/>
        </p:blipFill>
        <p:spPr>
          <a:xfrm>
            <a:off x="0" y="5191432"/>
            <a:ext cx="12192000" cy="166656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991DDCB-42E0-4930-9180-1C3C62121F3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" t="31930" r="57841" b="24148"/>
          <a:stretch/>
        </p:blipFill>
        <p:spPr>
          <a:xfrm>
            <a:off x="7304730" y="5715000"/>
            <a:ext cx="1261663" cy="953758"/>
          </a:xfrm>
          <a:prstGeom prst="rect">
            <a:avLst/>
          </a:prstGeom>
        </p:spPr>
      </p:pic>
      <p:pic>
        <p:nvPicPr>
          <p:cNvPr id="19" name="图形 6">
            <a:extLst>
              <a:ext uri="{FF2B5EF4-FFF2-40B4-BE49-F238E27FC236}">
                <a16:creationId xmlns:a16="http://schemas.microsoft.com/office/drawing/2014/main" id="{C1ABD35D-30F9-4B5C-9C68-3419E001EC3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0" y="4430176"/>
            <a:ext cx="2405782" cy="2405781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4BAE09A-6524-486A-8518-E6A76282EDD9}"/>
              </a:ext>
            </a:extLst>
          </p:cNvPr>
          <p:cNvSpPr/>
          <p:nvPr/>
        </p:nvSpPr>
        <p:spPr>
          <a:xfrm>
            <a:off x="9961931" y="4070101"/>
            <a:ext cx="592793" cy="47581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C8CB821-74F4-415A-8CC3-AF9CD42AB0FC}"/>
                  </a:ext>
                </a:extLst>
              </p:cNvPr>
              <p:cNvSpPr txBox="1"/>
              <p:nvPr/>
            </p:nvSpPr>
            <p:spPr>
              <a:xfrm>
                <a:off x="3955952" y="684571"/>
                <a:ext cx="716974" cy="1995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C8CB821-74F4-415A-8CC3-AF9CD42AB0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952" y="684571"/>
                <a:ext cx="716974" cy="1995098"/>
              </a:xfrm>
              <a:prstGeom prst="rect">
                <a:avLst/>
              </a:prstGeom>
              <a:blipFill>
                <a:blip r:embed="rId11"/>
                <a:stretch>
                  <a:fillRect r="-5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B85C7EB-B073-4662-8CA8-93483D7B7B48}"/>
                  </a:ext>
                </a:extLst>
              </p:cNvPr>
              <p:cNvSpPr txBox="1"/>
              <p:nvPr/>
            </p:nvSpPr>
            <p:spPr>
              <a:xfrm>
                <a:off x="6003658" y="677812"/>
                <a:ext cx="848480" cy="202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𝟐𝟖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𝟐𝟏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B85C7EB-B073-4662-8CA8-93483D7B7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3658" y="677812"/>
                <a:ext cx="848480" cy="202151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5E313667-8A22-4022-BB32-FA6657E0E565}"/>
              </a:ext>
            </a:extLst>
          </p:cNvPr>
          <p:cNvSpPr txBox="1"/>
          <p:nvPr/>
        </p:nvSpPr>
        <p:spPr>
          <a:xfrm>
            <a:off x="5114169" y="1340875"/>
            <a:ext cx="734181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A24E573-E52E-4B23-A679-7571E94C885C}"/>
                  </a:ext>
                </a:extLst>
              </p:cNvPr>
              <p:cNvSpPr txBox="1"/>
              <p:nvPr/>
            </p:nvSpPr>
            <p:spPr>
              <a:xfrm>
                <a:off x="2064412" y="2297062"/>
                <a:ext cx="905630" cy="1649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A24E573-E52E-4B23-A679-7571E94C88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4412" y="2297062"/>
                <a:ext cx="905630" cy="164904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3340597-E3B9-4B4E-B768-FD2159255205}"/>
                  </a:ext>
                </a:extLst>
              </p:cNvPr>
              <p:cNvSpPr txBox="1"/>
              <p:nvPr/>
            </p:nvSpPr>
            <p:spPr>
              <a:xfrm>
                <a:off x="4565260" y="2302044"/>
                <a:ext cx="571500" cy="165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3340597-E3B9-4B4E-B768-FD21592552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5260" y="2302044"/>
                <a:ext cx="571500" cy="165346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942D280F-B250-4E36-AE94-29034B02F909}"/>
              </a:ext>
            </a:extLst>
          </p:cNvPr>
          <p:cNvSpPr txBox="1"/>
          <p:nvPr/>
        </p:nvSpPr>
        <p:spPr>
          <a:xfrm>
            <a:off x="2817642" y="2960125"/>
            <a:ext cx="46703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A193673-6CBE-49CA-B5A6-8077919EDD1E}"/>
                  </a:ext>
                </a:extLst>
              </p:cNvPr>
              <p:cNvSpPr txBox="1"/>
              <p:nvPr/>
            </p:nvSpPr>
            <p:spPr>
              <a:xfrm>
                <a:off x="2989092" y="2297062"/>
                <a:ext cx="15240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𝟏𝟐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𝟏𝟔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A193673-6CBE-49CA-B5A6-8077919EDD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9092" y="2297062"/>
                <a:ext cx="1524000" cy="167039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119D7D4D-6F43-4996-BDF1-448964390389}"/>
              </a:ext>
            </a:extLst>
          </p:cNvPr>
          <p:cNvSpPr txBox="1"/>
          <p:nvPr/>
        </p:nvSpPr>
        <p:spPr>
          <a:xfrm>
            <a:off x="4350411" y="2955143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9F9AEDF-793F-472E-8798-5D8231C6E243}"/>
              </a:ext>
            </a:extLst>
          </p:cNvPr>
          <p:cNvSpPr txBox="1"/>
          <p:nvPr/>
        </p:nvSpPr>
        <p:spPr>
          <a:xfrm>
            <a:off x="3748138" y="2655325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0E6A491-C923-41CC-A836-78C3543B08AA}"/>
              </a:ext>
            </a:extLst>
          </p:cNvPr>
          <p:cNvSpPr txBox="1"/>
          <p:nvPr/>
        </p:nvSpPr>
        <p:spPr>
          <a:xfrm>
            <a:off x="3748138" y="3303025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2801854-9DC2-4B58-9C02-8D5028961F1B}"/>
              </a:ext>
            </a:extLst>
          </p:cNvPr>
          <p:cNvSpPr txBox="1"/>
          <p:nvPr/>
        </p:nvSpPr>
        <p:spPr>
          <a:xfrm>
            <a:off x="533400" y="2293375"/>
            <a:ext cx="1369843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b="1" dirty="0" err="1">
                <a:solidFill>
                  <a:srgbClr val="2DB2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dirty="0">
                <a:solidFill>
                  <a:srgbClr val="2DB2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87F2D7B-A438-4D94-BD5A-EB00683CB673}"/>
              </a:ext>
            </a:extLst>
          </p:cNvPr>
          <p:cNvSpPr txBox="1"/>
          <p:nvPr/>
        </p:nvSpPr>
        <p:spPr>
          <a:xfrm>
            <a:off x="9353550" y="4346965"/>
            <a:ext cx="539554" cy="57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4AA0887-FDF0-436C-A7C8-5C61480FA8F4}"/>
                  </a:ext>
                </a:extLst>
              </p:cNvPr>
              <p:cNvSpPr txBox="1"/>
              <p:nvPr/>
            </p:nvSpPr>
            <p:spPr>
              <a:xfrm>
                <a:off x="9896598" y="3649612"/>
                <a:ext cx="517010" cy="165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4AA0887-FDF0-436C-A7C8-5C61480FA8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6598" y="3649612"/>
                <a:ext cx="517010" cy="1653466"/>
              </a:xfrm>
              <a:prstGeom prst="rect">
                <a:avLst/>
              </a:prstGeom>
              <a:blipFill>
                <a:blip r:embed="rId16"/>
                <a:stretch>
                  <a:fillRect r="-2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CD4E1F37-0154-42F6-9161-3B48E5ACE89E}"/>
              </a:ext>
            </a:extLst>
          </p:cNvPr>
          <p:cNvSpPr txBox="1"/>
          <p:nvPr/>
        </p:nvSpPr>
        <p:spPr>
          <a:xfrm>
            <a:off x="10609359" y="4332897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310BBA5A-2135-4B94-8C26-3E645F530DDF}"/>
              </a:ext>
            </a:extLst>
          </p:cNvPr>
          <p:cNvSpPr/>
          <p:nvPr/>
        </p:nvSpPr>
        <p:spPr>
          <a:xfrm>
            <a:off x="11041332" y="4056033"/>
            <a:ext cx="592793" cy="47581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ECAECFD-6034-4D59-B93E-654A40C2BE8C}"/>
                  </a:ext>
                </a:extLst>
              </p:cNvPr>
              <p:cNvSpPr txBox="1"/>
              <p:nvPr/>
            </p:nvSpPr>
            <p:spPr>
              <a:xfrm>
                <a:off x="10972797" y="3649612"/>
                <a:ext cx="579413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𝟏𝟔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ECAECFD-6034-4D59-B93E-654A40C2BE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797" y="3649612"/>
                <a:ext cx="579413" cy="1670394"/>
              </a:xfrm>
              <a:prstGeom prst="rect">
                <a:avLst/>
              </a:prstGeom>
              <a:blipFill>
                <a:blip r:embed="rId17"/>
                <a:stretch>
                  <a:fillRect r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>
            <a:extLst>
              <a:ext uri="{FF2B5EF4-FFF2-40B4-BE49-F238E27FC236}">
                <a16:creationId xmlns:a16="http://schemas.microsoft.com/office/drawing/2014/main" id="{0E0254BB-C94F-4B07-A385-0B1DD943606E}"/>
              </a:ext>
            </a:extLst>
          </p:cNvPr>
          <p:cNvSpPr txBox="1"/>
          <p:nvPr/>
        </p:nvSpPr>
        <p:spPr>
          <a:xfrm>
            <a:off x="5157252" y="2964668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74C89F5-33E4-4503-95B4-C8304453887A}"/>
              </a:ext>
            </a:extLst>
          </p:cNvPr>
          <p:cNvSpPr txBox="1"/>
          <p:nvPr/>
        </p:nvSpPr>
        <p:spPr>
          <a:xfrm>
            <a:off x="520505" y="2980347"/>
            <a:ext cx="1479745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Rút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gọn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EFCC67CD-9C77-4467-8EE5-A3DD392D4C86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80" r="60794" b="19018"/>
          <a:stretch/>
        </p:blipFill>
        <p:spPr>
          <a:xfrm>
            <a:off x="3473589" y="5619218"/>
            <a:ext cx="1352211" cy="1238781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7B42172C-5115-426A-BE02-B05A8B06D704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2" t="23776" r="2996" b="31150"/>
          <a:stretch/>
        </p:blipFill>
        <p:spPr>
          <a:xfrm>
            <a:off x="5508058" y="5660289"/>
            <a:ext cx="1240789" cy="11165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9D1DC4D-65EF-4D35-AC1E-B8353B7F78F6}"/>
                  </a:ext>
                </a:extLst>
              </p:cNvPr>
              <p:cNvSpPr txBox="1"/>
              <p:nvPr/>
            </p:nvSpPr>
            <p:spPr>
              <a:xfrm>
                <a:off x="5360062" y="2297062"/>
                <a:ext cx="905630" cy="1649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𝟐𝟖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𝟐𝟏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9D1DC4D-65EF-4D35-AC1E-B8353B7F78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0062" y="2297062"/>
                <a:ext cx="905630" cy="164904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59B28D5-5F73-4C73-A3F8-2011E2F19FEB}"/>
                  </a:ext>
                </a:extLst>
              </p:cNvPr>
              <p:cNvSpPr txBox="1"/>
              <p:nvPr/>
            </p:nvSpPr>
            <p:spPr>
              <a:xfrm>
                <a:off x="7879960" y="2302044"/>
                <a:ext cx="571500" cy="165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59B28D5-5F73-4C73-A3F8-2011E2F19F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9960" y="2302044"/>
                <a:ext cx="571500" cy="1653466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TextBox 68">
            <a:extLst>
              <a:ext uri="{FF2B5EF4-FFF2-40B4-BE49-F238E27FC236}">
                <a16:creationId xmlns:a16="http://schemas.microsoft.com/office/drawing/2014/main" id="{3E43172F-C0DC-4439-8608-26E925353643}"/>
              </a:ext>
            </a:extLst>
          </p:cNvPr>
          <p:cNvSpPr txBox="1"/>
          <p:nvPr/>
        </p:nvSpPr>
        <p:spPr>
          <a:xfrm>
            <a:off x="6075192" y="2960125"/>
            <a:ext cx="46703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8A5992F6-AFC3-4620-B92F-BF399174A0C9}"/>
                  </a:ext>
                </a:extLst>
              </p:cNvPr>
              <p:cNvSpPr txBox="1"/>
              <p:nvPr/>
            </p:nvSpPr>
            <p:spPr>
              <a:xfrm>
                <a:off x="6246642" y="2297062"/>
                <a:ext cx="15240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𝟐𝟖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𝟐𝟏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8A5992F6-AFC3-4620-B92F-BF399174A0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642" y="2297062"/>
                <a:ext cx="1524000" cy="1670394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TextBox 70">
            <a:extLst>
              <a:ext uri="{FF2B5EF4-FFF2-40B4-BE49-F238E27FC236}">
                <a16:creationId xmlns:a16="http://schemas.microsoft.com/office/drawing/2014/main" id="{C294346C-4B01-4E55-85F2-9717E77982B7}"/>
              </a:ext>
            </a:extLst>
          </p:cNvPr>
          <p:cNvSpPr txBox="1"/>
          <p:nvPr/>
        </p:nvSpPr>
        <p:spPr>
          <a:xfrm>
            <a:off x="7607961" y="2974193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50E0948-6FB1-4B60-AE70-18A311D2B700}"/>
              </a:ext>
            </a:extLst>
          </p:cNvPr>
          <p:cNvSpPr txBox="1"/>
          <p:nvPr/>
        </p:nvSpPr>
        <p:spPr>
          <a:xfrm>
            <a:off x="7005688" y="2655325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D70F2C1-9268-454C-800A-92DF124CAEB5}"/>
              </a:ext>
            </a:extLst>
          </p:cNvPr>
          <p:cNvSpPr txBox="1"/>
          <p:nvPr/>
        </p:nvSpPr>
        <p:spPr>
          <a:xfrm>
            <a:off x="7005688" y="3303025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67307A0-BBCE-44A4-ADB7-AE69D1748EC9}"/>
              </a:ext>
            </a:extLst>
          </p:cNvPr>
          <p:cNvSpPr txBox="1"/>
          <p:nvPr/>
        </p:nvSpPr>
        <p:spPr>
          <a:xfrm>
            <a:off x="2158805" y="4294797"/>
            <a:ext cx="1308295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Ta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có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750AEDAD-D4BA-44FE-A394-0E8A8B563532}"/>
                  </a:ext>
                </a:extLst>
              </p:cNvPr>
              <p:cNvSpPr txBox="1"/>
              <p:nvPr/>
            </p:nvSpPr>
            <p:spPr>
              <a:xfrm>
                <a:off x="3016912" y="3668662"/>
                <a:ext cx="905630" cy="1649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750AEDAD-D4BA-44FE-A394-0E8A8B5635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6912" y="3668662"/>
                <a:ext cx="905630" cy="1649041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139271A6-6F28-4AC0-AF3A-922A3C5E3A72}"/>
                  </a:ext>
                </a:extLst>
              </p:cNvPr>
              <p:cNvSpPr txBox="1"/>
              <p:nvPr/>
            </p:nvSpPr>
            <p:spPr>
              <a:xfrm>
                <a:off x="5346310" y="3673644"/>
                <a:ext cx="571500" cy="165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139271A6-6F28-4AC0-AF3A-922A3C5E3A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6310" y="3673644"/>
                <a:ext cx="571500" cy="1653466"/>
              </a:xfrm>
              <a:prstGeom prst="rect">
                <a:avLst/>
              </a:prstGeom>
              <a:blipFill>
                <a:blip r:embed="rId24"/>
                <a:stretch>
                  <a:fillRect r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TextBox 77">
            <a:extLst>
              <a:ext uri="{FF2B5EF4-FFF2-40B4-BE49-F238E27FC236}">
                <a16:creationId xmlns:a16="http://schemas.microsoft.com/office/drawing/2014/main" id="{32C9224D-910D-45CD-9D0F-4480E56D5B0E}"/>
              </a:ext>
            </a:extLst>
          </p:cNvPr>
          <p:cNvSpPr txBox="1"/>
          <p:nvPr/>
        </p:nvSpPr>
        <p:spPr>
          <a:xfrm>
            <a:off x="3655842" y="4331725"/>
            <a:ext cx="46703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A32962FD-05A4-488C-8108-08B6707A530D}"/>
                  </a:ext>
                </a:extLst>
              </p:cNvPr>
              <p:cNvSpPr txBox="1"/>
              <p:nvPr/>
            </p:nvSpPr>
            <p:spPr>
              <a:xfrm>
                <a:off x="3827292" y="3668662"/>
                <a:ext cx="15240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A32962FD-05A4-488C-8108-08B6707A53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7292" y="3668662"/>
                <a:ext cx="1524000" cy="1670394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TextBox 79">
            <a:extLst>
              <a:ext uri="{FF2B5EF4-FFF2-40B4-BE49-F238E27FC236}">
                <a16:creationId xmlns:a16="http://schemas.microsoft.com/office/drawing/2014/main" id="{264A61CD-465A-4678-93F2-37BB7E5C7E4E}"/>
              </a:ext>
            </a:extLst>
          </p:cNvPr>
          <p:cNvSpPr txBox="1"/>
          <p:nvPr/>
        </p:nvSpPr>
        <p:spPr>
          <a:xfrm>
            <a:off x="5074311" y="4345793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FA92489B-72ED-48DA-A02B-80F7D904391F}"/>
              </a:ext>
            </a:extLst>
          </p:cNvPr>
          <p:cNvSpPr txBox="1"/>
          <p:nvPr/>
        </p:nvSpPr>
        <p:spPr>
          <a:xfrm>
            <a:off x="4431593" y="4026925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162DB934-0960-436F-8100-8DBD5CECC1BB}"/>
              </a:ext>
            </a:extLst>
          </p:cNvPr>
          <p:cNvSpPr txBox="1"/>
          <p:nvPr/>
        </p:nvSpPr>
        <p:spPr>
          <a:xfrm>
            <a:off x="4431593" y="4674625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AEB21046-A278-47B2-972B-132CBAE76C23}"/>
                  </a:ext>
                </a:extLst>
              </p:cNvPr>
              <p:cNvSpPr txBox="1"/>
              <p:nvPr/>
            </p:nvSpPr>
            <p:spPr>
              <a:xfrm>
                <a:off x="6256877" y="3668661"/>
                <a:ext cx="905630" cy="16484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AEB21046-A278-47B2-972B-132CBAE76C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6877" y="3668661"/>
                <a:ext cx="905630" cy="1648465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728424D1-B9AB-4B68-BEB1-DBC902C0CB2B}"/>
                  </a:ext>
                </a:extLst>
              </p:cNvPr>
              <p:cNvSpPr txBox="1"/>
              <p:nvPr/>
            </p:nvSpPr>
            <p:spPr>
              <a:xfrm>
                <a:off x="8586275" y="3673643"/>
                <a:ext cx="5715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𝟏𝟔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728424D1-B9AB-4B68-BEB1-DBC902C0C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6275" y="3673643"/>
                <a:ext cx="571500" cy="1670394"/>
              </a:xfrm>
              <a:prstGeom prst="rect">
                <a:avLst/>
              </a:prstGeom>
              <a:blipFill>
                <a:blip r:embed="rId27"/>
                <a:stretch>
                  <a:fillRect r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TextBox 84">
            <a:extLst>
              <a:ext uri="{FF2B5EF4-FFF2-40B4-BE49-F238E27FC236}">
                <a16:creationId xmlns:a16="http://schemas.microsoft.com/office/drawing/2014/main" id="{AE06E227-57E1-44BC-9D39-8F652B764723}"/>
              </a:ext>
            </a:extLst>
          </p:cNvPr>
          <p:cNvSpPr txBox="1"/>
          <p:nvPr/>
        </p:nvSpPr>
        <p:spPr>
          <a:xfrm>
            <a:off x="6895807" y="4331724"/>
            <a:ext cx="46703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E279C3A5-738A-4B89-94DB-85EEA7A30158}"/>
                  </a:ext>
                </a:extLst>
              </p:cNvPr>
              <p:cNvSpPr txBox="1"/>
              <p:nvPr/>
            </p:nvSpPr>
            <p:spPr>
              <a:xfrm>
                <a:off x="7067257" y="3668661"/>
                <a:ext cx="15240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E279C3A5-738A-4B89-94DB-85EEA7A301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7257" y="3668661"/>
                <a:ext cx="1524000" cy="1670394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TextBox 86">
            <a:extLst>
              <a:ext uri="{FF2B5EF4-FFF2-40B4-BE49-F238E27FC236}">
                <a16:creationId xmlns:a16="http://schemas.microsoft.com/office/drawing/2014/main" id="{1DEEEAC2-1D50-4EF2-B123-7AF424DB6D4E}"/>
              </a:ext>
            </a:extLst>
          </p:cNvPr>
          <p:cNvSpPr txBox="1"/>
          <p:nvPr/>
        </p:nvSpPr>
        <p:spPr>
          <a:xfrm>
            <a:off x="8314276" y="4345792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7844BAFE-ED85-4177-8E19-E0BC07F3F811}"/>
              </a:ext>
            </a:extLst>
          </p:cNvPr>
          <p:cNvSpPr txBox="1"/>
          <p:nvPr/>
        </p:nvSpPr>
        <p:spPr>
          <a:xfrm>
            <a:off x="7685626" y="4012856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59A97A82-553F-403D-8EB7-53DFC176CD04}"/>
              </a:ext>
            </a:extLst>
          </p:cNvPr>
          <p:cNvSpPr txBox="1"/>
          <p:nvPr/>
        </p:nvSpPr>
        <p:spPr>
          <a:xfrm>
            <a:off x="7685626" y="4660556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2AD8F7AF-97CC-4A52-8E18-E5B90FEBA29F}"/>
              </a:ext>
            </a:extLst>
          </p:cNvPr>
          <p:cNvSpPr txBox="1"/>
          <p:nvPr/>
        </p:nvSpPr>
        <p:spPr>
          <a:xfrm>
            <a:off x="6122061" y="4336268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9005B744-C00D-4641-BB5F-0BB2CD043D62}"/>
              </a:ext>
            </a:extLst>
          </p:cNvPr>
          <p:cNvGrpSpPr/>
          <p:nvPr/>
        </p:nvGrpSpPr>
        <p:grpSpPr>
          <a:xfrm>
            <a:off x="8630263" y="2143431"/>
            <a:ext cx="2477729" cy="2005781"/>
            <a:chOff x="1238863" y="1533831"/>
            <a:chExt cx="2477729" cy="2005781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ED573347-B747-4ED1-AC35-9F33E7E76E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217" t="65807" r="-2518" b="4946"/>
            <a:stretch/>
          </p:blipFill>
          <p:spPr>
            <a:xfrm>
              <a:off x="1238863" y="1533831"/>
              <a:ext cx="2477729" cy="2005781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BD03EC8-E82E-491D-A26C-B28CFFE423D2}"/>
                </a:ext>
              </a:extLst>
            </p:cNvPr>
            <p:cNvSpPr txBox="1"/>
            <p:nvPr/>
          </p:nvSpPr>
          <p:spPr>
            <a:xfrm>
              <a:off x="1609725" y="2064775"/>
              <a:ext cx="12954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>
                  <a:solidFill>
                    <a:srgbClr val="F95A0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MSC:</a:t>
              </a:r>
            </a:p>
            <a:p>
              <a:pPr algn="ctr"/>
              <a:r>
                <a:rPr lang="en-US" sz="3000" b="1" dirty="0">
                  <a:solidFill>
                    <a:srgbClr val="F95A0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015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500"/>
                            </p:stCondLst>
                            <p:childTnLst>
                              <p:par>
                                <p:cTn id="1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0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171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172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3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5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176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177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-0.05026 -0.62569 " pathEditMode="relative" rAng="0" ptsTypes="AA">
                                      <p:cBhvr>
                                        <p:cTn id="19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3" y="-3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/>
      <p:bldP spid="22" grpId="0"/>
      <p:bldP spid="23" grpId="0"/>
      <p:bldP spid="23" grpId="1"/>
      <p:bldP spid="24" grpId="0"/>
      <p:bldP spid="25" grpId="0"/>
      <p:bldP spid="26" grpId="0"/>
      <p:bldP spid="27" grpId="0"/>
      <p:bldP spid="28" grpId="0"/>
      <p:bldP spid="30" grpId="0"/>
      <p:bldP spid="31" grpId="0"/>
      <p:bldP spid="32" grpId="0"/>
      <p:bldP spid="34" grpId="0"/>
      <p:bldP spid="35" grpId="0"/>
      <p:bldP spid="41" grpId="0"/>
      <p:bldP spid="42" grpId="0" animBg="1"/>
      <p:bldP spid="42" grpId="1" animBg="1"/>
      <p:bldP spid="43" grpId="0"/>
      <p:bldP spid="52" grpId="0"/>
      <p:bldP spid="53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形 11">
            <a:extLst>
              <a:ext uri="{FF2B5EF4-FFF2-40B4-BE49-F238E27FC236}">
                <a16:creationId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4645" y="283948"/>
            <a:ext cx="440986" cy="46322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C4419B71-7C26-4977-BA84-99BE14C8707A}"/>
              </a:ext>
            </a:extLst>
          </p:cNvPr>
          <p:cNvSpPr/>
          <p:nvPr/>
        </p:nvSpPr>
        <p:spPr>
          <a:xfrm>
            <a:off x="944764" y="487277"/>
            <a:ext cx="10661082" cy="62728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2/ So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sánh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2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phân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bằng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2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cách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khác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nhau</a:t>
            </a:r>
            <a:endParaRPr lang="en-US" altLang="zh-CN" sz="3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EB8A87-6D6A-4E57-857F-7D81ED9C106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23"/>
          <a:stretch/>
        </p:blipFill>
        <p:spPr>
          <a:xfrm>
            <a:off x="0" y="5191432"/>
            <a:ext cx="12192000" cy="166656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991DDCB-42E0-4930-9180-1C3C62121F3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" t="31930" r="57841" b="24148"/>
          <a:stretch/>
        </p:blipFill>
        <p:spPr>
          <a:xfrm>
            <a:off x="7304730" y="5715000"/>
            <a:ext cx="1261663" cy="95375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30EF09C-C3F5-4AC1-AE3B-348613BAE96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80" r="60794" b="19018"/>
          <a:stretch/>
        </p:blipFill>
        <p:spPr>
          <a:xfrm>
            <a:off x="3473589" y="5619218"/>
            <a:ext cx="1352211" cy="123878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F9AD9D0-20E4-498A-8533-13BDE27AF22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2" t="23776" r="2996" b="31150"/>
          <a:stretch/>
        </p:blipFill>
        <p:spPr>
          <a:xfrm>
            <a:off x="5508058" y="5660289"/>
            <a:ext cx="1240789" cy="1116567"/>
          </a:xfrm>
          <a:prstGeom prst="rect">
            <a:avLst/>
          </a:prstGeom>
        </p:spPr>
      </p:pic>
      <p:pic>
        <p:nvPicPr>
          <p:cNvPr id="19" name="图形 6">
            <a:extLst>
              <a:ext uri="{FF2B5EF4-FFF2-40B4-BE49-F238E27FC236}">
                <a16:creationId xmlns:a16="http://schemas.microsoft.com/office/drawing/2014/main" id="{C1ABD35D-30F9-4B5C-9C68-3419E001EC3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0" y="4430176"/>
            <a:ext cx="2405782" cy="24057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C8CB821-74F4-415A-8CC3-AF9CD42AB0FC}"/>
                  </a:ext>
                </a:extLst>
              </p:cNvPr>
              <p:cNvSpPr txBox="1"/>
              <p:nvPr/>
            </p:nvSpPr>
            <p:spPr>
              <a:xfrm>
                <a:off x="3927817" y="684571"/>
                <a:ext cx="716974" cy="1995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C8CB821-74F4-415A-8CC3-AF9CD42AB0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7817" y="684571"/>
                <a:ext cx="716974" cy="1995098"/>
              </a:xfrm>
              <a:prstGeom prst="rect">
                <a:avLst/>
              </a:prstGeom>
              <a:blipFill>
                <a:blip r:embed="rId13"/>
                <a:stretch>
                  <a:fillRect r="-6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B85C7EB-B073-4662-8CA8-93483D7B7B48}"/>
                  </a:ext>
                </a:extLst>
              </p:cNvPr>
              <p:cNvSpPr txBox="1"/>
              <p:nvPr/>
            </p:nvSpPr>
            <p:spPr>
              <a:xfrm>
                <a:off x="6130267" y="677812"/>
                <a:ext cx="848480" cy="202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𝟐𝟖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𝟐𝟏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B85C7EB-B073-4662-8CA8-93483D7B7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0267" y="677812"/>
                <a:ext cx="848480" cy="202151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5E313667-8A22-4022-BB32-FA6657E0E565}"/>
              </a:ext>
            </a:extLst>
          </p:cNvPr>
          <p:cNvSpPr txBox="1"/>
          <p:nvPr/>
        </p:nvSpPr>
        <p:spPr>
          <a:xfrm>
            <a:off x="5114169" y="1340875"/>
            <a:ext cx="734181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CF25804-4FC3-4C91-A507-0EE95CDDCBED}"/>
              </a:ext>
            </a:extLst>
          </p:cNvPr>
          <p:cNvSpPr txBox="1"/>
          <p:nvPr/>
        </p:nvSpPr>
        <p:spPr>
          <a:xfrm>
            <a:off x="2052710" y="2518459"/>
            <a:ext cx="1369843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b="1" dirty="0" err="1">
                <a:solidFill>
                  <a:srgbClr val="2DB2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dirty="0">
                <a:solidFill>
                  <a:srgbClr val="2DB2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D72DE3D-DBE7-4110-B9BD-DA4D8B0278F6}"/>
                  </a:ext>
                </a:extLst>
              </p:cNvPr>
              <p:cNvSpPr txBox="1"/>
              <p:nvPr/>
            </p:nvSpPr>
            <p:spPr>
              <a:xfrm>
                <a:off x="2636498" y="2901972"/>
                <a:ext cx="905630" cy="1649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D72DE3D-DBE7-4110-B9BD-DA4D8B0278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6498" y="2901972"/>
                <a:ext cx="905630" cy="16490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>
            <a:extLst>
              <a:ext uri="{FF2B5EF4-FFF2-40B4-BE49-F238E27FC236}">
                <a16:creationId xmlns:a16="http://schemas.microsoft.com/office/drawing/2014/main" id="{E7B50653-AD9F-41A3-A9F9-C585402EC00C}"/>
              </a:ext>
            </a:extLst>
          </p:cNvPr>
          <p:cNvSpPr txBox="1"/>
          <p:nvPr/>
        </p:nvSpPr>
        <p:spPr>
          <a:xfrm>
            <a:off x="3433079" y="3585258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C2DAE494-D425-426D-8FEC-1B7D23DA2F80}"/>
                  </a:ext>
                </a:extLst>
              </p:cNvPr>
              <p:cNvSpPr txBox="1"/>
              <p:nvPr/>
            </p:nvSpPr>
            <p:spPr>
              <a:xfrm>
                <a:off x="3593102" y="3394341"/>
                <a:ext cx="90563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𝟏</m:t>
                      </m:r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C2DAE494-D425-426D-8FEC-1B7D23DA2F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3102" y="3394341"/>
                <a:ext cx="905630" cy="92333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>
            <a:extLst>
              <a:ext uri="{FF2B5EF4-FFF2-40B4-BE49-F238E27FC236}">
                <a16:creationId xmlns:a16="http://schemas.microsoft.com/office/drawing/2014/main" id="{A6CD2B7E-A90A-4160-BE62-5260768AA8B9}"/>
              </a:ext>
            </a:extLst>
          </p:cNvPr>
          <p:cNvSpPr txBox="1"/>
          <p:nvPr/>
        </p:nvSpPr>
        <p:spPr>
          <a:xfrm>
            <a:off x="4475554" y="3611782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614AAD63-B164-43F6-80C6-E98688211803}"/>
                  </a:ext>
                </a:extLst>
              </p:cNvPr>
              <p:cNvSpPr txBox="1"/>
              <p:nvPr/>
            </p:nvSpPr>
            <p:spPr>
              <a:xfrm>
                <a:off x="4831058" y="2901972"/>
                <a:ext cx="905630" cy="1670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𝟐𝟖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𝟐𝟏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614AAD63-B164-43F6-80C6-E986882118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058" y="2901972"/>
                <a:ext cx="905630" cy="167077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>
            <a:extLst>
              <a:ext uri="{FF2B5EF4-FFF2-40B4-BE49-F238E27FC236}">
                <a16:creationId xmlns:a16="http://schemas.microsoft.com/office/drawing/2014/main" id="{B389043C-8F64-4D0C-A608-37C55C588FA6}"/>
              </a:ext>
            </a:extLst>
          </p:cNvPr>
          <p:cNvSpPr txBox="1"/>
          <p:nvPr/>
        </p:nvSpPr>
        <p:spPr>
          <a:xfrm>
            <a:off x="5627639" y="3585258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11E6F31-DB42-4198-8E2F-8A155C99BD51}"/>
                  </a:ext>
                </a:extLst>
              </p:cNvPr>
              <p:cNvSpPr txBox="1"/>
              <p:nvPr/>
            </p:nvSpPr>
            <p:spPr>
              <a:xfrm>
                <a:off x="5787662" y="3394341"/>
                <a:ext cx="90563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𝟏</m:t>
                      </m:r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11E6F31-DB42-4198-8E2F-8A155C99BD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7662" y="3394341"/>
                <a:ext cx="905630" cy="92333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>
            <a:extLst>
              <a:ext uri="{FF2B5EF4-FFF2-40B4-BE49-F238E27FC236}">
                <a16:creationId xmlns:a16="http://schemas.microsoft.com/office/drawing/2014/main" id="{150B656F-9077-4BBE-BCD5-600B0A73F66A}"/>
              </a:ext>
            </a:extLst>
          </p:cNvPr>
          <p:cNvSpPr txBox="1"/>
          <p:nvPr/>
        </p:nvSpPr>
        <p:spPr>
          <a:xfrm>
            <a:off x="6803781" y="3585258"/>
            <a:ext cx="539554" cy="57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EDA991E-F309-42AB-B7DE-11A480499968}"/>
                  </a:ext>
                </a:extLst>
              </p:cNvPr>
              <p:cNvSpPr txBox="1"/>
              <p:nvPr/>
            </p:nvSpPr>
            <p:spPr>
              <a:xfrm>
                <a:off x="7459958" y="2901972"/>
                <a:ext cx="905630" cy="1649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EDA991E-F309-42AB-B7DE-11A4804999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9958" y="2901972"/>
                <a:ext cx="905630" cy="164904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E59DBD4-8520-4CC3-BB67-88842B3345AA}"/>
                  </a:ext>
                </a:extLst>
              </p:cNvPr>
              <p:cNvSpPr txBox="1"/>
              <p:nvPr/>
            </p:nvSpPr>
            <p:spPr>
              <a:xfrm>
                <a:off x="8767961" y="2901972"/>
                <a:ext cx="905630" cy="1670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𝟐𝟖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𝟐𝟏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E59DBD4-8520-4CC3-BB67-88842B3345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7961" y="2901972"/>
                <a:ext cx="905630" cy="167077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>
            <a:extLst>
              <a:ext uri="{FF2B5EF4-FFF2-40B4-BE49-F238E27FC236}">
                <a16:creationId xmlns:a16="http://schemas.microsoft.com/office/drawing/2014/main" id="{4ECF9744-3A44-40BD-A1B6-3F7FDD0A413A}"/>
              </a:ext>
            </a:extLst>
          </p:cNvPr>
          <p:cNvSpPr txBox="1"/>
          <p:nvPr/>
        </p:nvSpPr>
        <p:spPr>
          <a:xfrm>
            <a:off x="8352375" y="3585258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30887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-0.05026 -0.62569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3" y="-3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3" grpId="1"/>
      <p:bldP spid="54" grpId="0"/>
      <p:bldP spid="55" grpId="0"/>
      <p:bldP spid="56" grpId="0"/>
      <p:bldP spid="58" grpId="0"/>
      <p:bldP spid="59" grpId="0"/>
      <p:bldP spid="60" grpId="0"/>
      <p:bldP spid="61" grpId="0"/>
      <p:bldP spid="62" grpId="0"/>
      <p:bldP spid="63" grpId="0"/>
      <p:bldP spid="51" grpId="0"/>
      <p:bldP spid="57" grpId="0"/>
      <p:bldP spid="6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家长会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1052</TotalTime>
  <Words>691</Words>
  <Application>Microsoft Office PowerPoint</Application>
  <PresentationFormat>Widescreen</PresentationFormat>
  <Paragraphs>343</Paragraphs>
  <Slides>18</Slides>
  <Notes>18</Notes>
  <HiddenSlides>7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#9Slide07 IcielBC Cubano Normal</vt:lpstr>
      <vt:lpstr>Calibri</vt:lpstr>
      <vt:lpstr>等线</vt:lpstr>
      <vt:lpstr>#9Slide06 American Forkball Ero</vt:lpstr>
      <vt:lpstr>#9Slide03 BoosterNextFYBlack</vt:lpstr>
      <vt:lpstr>Times New Roman</vt:lpstr>
      <vt:lpstr>Arial</vt:lpstr>
      <vt:lpstr>Cambria Math</vt:lpstr>
      <vt:lpstr>#9Slide07 Brankovic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卡通家长会1</dc:title>
  <dc:creator>KTUTS</dc:creator>
  <cp:keywords>Hana</cp:keywords>
  <cp:lastModifiedBy>Ngọc Phạm</cp:lastModifiedBy>
  <cp:revision>43</cp:revision>
  <dcterms:created xsi:type="dcterms:W3CDTF">2018-12-04T09:04:14Z</dcterms:created>
  <dcterms:modified xsi:type="dcterms:W3CDTF">2022-01-24T13:08:10Z</dcterms:modified>
  <cp:version>U09</cp:version>
</cp:coreProperties>
</file>