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0000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6509" y="122584"/>
            <a:ext cx="567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41" y="166073"/>
            <a:ext cx="9039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75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vải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25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2" y="2134960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8265" y="2241599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120" y="2241598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75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797" y="2173026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091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81530" y="656353"/>
            <a:ext cx="7560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8830" y="1050024"/>
            <a:ext cx="6120000" cy="25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830" y="1479493"/>
            <a:ext cx="3996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52812" y="1047035"/>
            <a:ext cx="2520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6139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98383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9167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4082" y="2229231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5446" r="16424" b="18061"/>
          <a:stretch/>
        </p:blipFill>
        <p:spPr>
          <a:xfrm>
            <a:off x="1176276" y="3173282"/>
            <a:ext cx="6738257" cy="36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32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8298" y="472776"/>
            <a:ext cx="4772001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3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27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05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29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71834" y="2927473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76 – 32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79108"/>
              </p:ext>
            </p:extLst>
          </p:nvPr>
        </p:nvGraphicFramePr>
        <p:xfrm>
          <a:off x="5605959" y="47277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328" y="123796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1871" y="123796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1871" y="2050946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328" y="2935826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1871" y="293582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5960" y="156898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733294" y="394013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755517" y="463389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32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276093" y="4211847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580893" y="535495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038094" y="5368602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733293" y="5368603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9751" y="4294082"/>
            <a:ext cx="444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-SGK-TV" pitchFamily="2" charset="0"/>
                <a:cs typeface="Arial-SGK-TV" pitchFamily="2" charset="0"/>
              </a:rPr>
              <a:t>6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2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-SGK-TV" pitchFamily="2" charset="0"/>
                <a:cs typeface="Arial-SGK-TV" pitchFamily="2" charset="0"/>
              </a:rPr>
              <a:t>7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4.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72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197870" y="200740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24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9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6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9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33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11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20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63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/>
          <p:cNvCxnSpPr/>
          <p:nvPr/>
        </p:nvCxnSpPr>
        <p:spPr>
          <a:xfrm flipH="1">
            <a:off x="3813781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079615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03198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305643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93355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6889" y="187091"/>
            <a:ext cx="5982366" cy="382847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" y="302156"/>
            <a:ext cx="1613854" cy="133200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29389"/>
              </p:ext>
            </p:extLst>
          </p:nvPr>
        </p:nvGraphicFramePr>
        <p:xfrm>
          <a:off x="6159929" y="407945"/>
          <a:ext cx="2880000" cy="318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368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171637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14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08298" y="117313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1" y="117313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5841" y="198611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8298" y="287099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1" y="2870994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9930" y="153158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786652" y="433533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807551" y="507928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329451" y="460312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634251" y="585933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091452" y="5859337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786651" y="5859338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01051" y="4523894"/>
            <a:ext cx="516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0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2,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2.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-SGK-TV" pitchFamily="2" charset="0"/>
                <a:cs typeface="Arial-SGK-TV" pitchFamily="2" charset="0"/>
              </a:rPr>
              <a:t>5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2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3,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09164" y="3390801"/>
            <a:ext cx="282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52 – 20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76" y="1115011"/>
            <a:ext cx="508235" cy="504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21" y="302156"/>
            <a:ext cx="1613855" cy="1332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46" y="1133632"/>
            <a:ext cx="508235" cy="5040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08298" y="200368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20" y="295176"/>
            <a:ext cx="1613855" cy="133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" y="1975476"/>
            <a:ext cx="1613854" cy="1332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70" y="1976220"/>
            <a:ext cx="1613855" cy="13320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>
            <a:off x="158152" y="2246493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854801" y="2292418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8405" y="2105561"/>
            <a:ext cx="472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220743"/>
            <a:ext cx="245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845121" y="159938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57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853387" y="236882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77035" y="189286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692721" y="312338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45121" y="312338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23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06807" y="1590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68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320826" y="235968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838720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154406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06807" y="3114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27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888972" y="1590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72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3888972" y="2323307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52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420885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3736571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888972" y="3114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5552708" y="1538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95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546341" y="229348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71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084621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5400307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552708" y="3062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268897" y="1538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262530" y="229348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800810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116496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268897" y="3062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81" y="277695"/>
            <a:ext cx="493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5369" y="1442632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68 - 15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17068" y="1442632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79 - 59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52600" y="1442632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88 - 33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96748" y="1442632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67 - 50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75658" y="2419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68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83924" y="318940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62436" y="266772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723258" y="3943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75658" y="3943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53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017989" y="2419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032008" y="318940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59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04766" y="266772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865588" y="3943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017989" y="3943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272219" y="2387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72219" y="312031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858996" y="2635016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119818" y="391125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272219" y="3911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17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526449" y="2387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88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520082" y="314181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33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113226" y="2635016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374048" y="391125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526449" y="3911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06" y="199221"/>
            <a:ext cx="8824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dưa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37" y="1695258"/>
            <a:ext cx="2880000" cy="16112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5766" y="22448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70 – 20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191" y="1695258"/>
            <a:ext cx="2880000" cy="161127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2376" y="2258500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54 – 14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45" y="1695258"/>
            <a:ext cx="2880000" cy="161127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836545" y="22665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35 – 10 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247</Words>
  <Application>Microsoft Office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42</cp:revision>
  <dcterms:created xsi:type="dcterms:W3CDTF">2020-08-13T02:00:35Z</dcterms:created>
  <dcterms:modified xsi:type="dcterms:W3CDTF">2020-08-27T09:55:19Z</dcterms:modified>
</cp:coreProperties>
</file>