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76138" y="1720420"/>
            <a:ext cx="8809703" cy="26669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21689" y="2634819"/>
            <a:ext cx="8305800" cy="1752600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Nhặt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được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của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rơi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trả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err="1">
                <a:solidFill>
                  <a:srgbClr val="00B050"/>
                </a:solidFill>
                <a:latin typeface="HP-087" pitchFamily="34" charset="0"/>
              </a:rPr>
              <a:t>lại</a:t>
            </a:r>
            <a:r>
              <a:rPr lang="en-US" sz="4000" b="1">
                <a:solidFill>
                  <a:srgbClr val="00B050"/>
                </a:solidFill>
                <a:latin typeface="HP-087" pitchFamily="34" charset="0"/>
              </a:rPr>
              <a:t> </a:t>
            </a:r>
            <a:endParaRPr lang="en-US" sz="4000" b="1" smtClean="0">
              <a:solidFill>
                <a:srgbClr val="00B050"/>
              </a:solidFill>
              <a:latin typeface="HP-087" pitchFamily="34" charset="0"/>
            </a:endParaRPr>
          </a:p>
          <a:p>
            <a:r>
              <a:rPr lang="en-US" sz="4000" b="1" smtClean="0">
                <a:solidFill>
                  <a:srgbClr val="00B050"/>
                </a:solidFill>
                <a:latin typeface="HP-087" pitchFamily="34" charset="0"/>
              </a:rPr>
              <a:t>người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đánh</a:t>
            </a:r>
            <a:r>
              <a:rPr lang="en-US" sz="4000" b="1" dirty="0">
                <a:solidFill>
                  <a:srgbClr val="00B050"/>
                </a:solidFill>
                <a:latin typeface="HP-087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HP-087" pitchFamily="34" charset="0"/>
              </a:rPr>
              <a:t>mất</a:t>
            </a:r>
            <a:endParaRPr lang="vi-VN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2089" y="1950284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95400"/>
            <a:ext cx="8472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11084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92F54-20FF-4EA7-B3D8-8DFE4711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3" y="1710546"/>
            <a:ext cx="5472113" cy="4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676400"/>
            <a:ext cx="8696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Tôm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Tép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nhặt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đánh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2362200"/>
            <a:ext cx="344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98B1-F39A-49E0-8C78-2A37E6B1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838972"/>
            <a:ext cx="5176838" cy="46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797" y="1165889"/>
            <a:ext cx="828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3763D-C6F8-452B-9101-8376B636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95" y="2447419"/>
            <a:ext cx="6977063" cy="27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3110176"/>
            <a:ext cx="62484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14288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1" y="311017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169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MyPC</cp:lastModifiedBy>
  <cp:revision>25</cp:revision>
  <dcterms:created xsi:type="dcterms:W3CDTF">2006-08-16T00:00:00Z</dcterms:created>
  <dcterms:modified xsi:type="dcterms:W3CDTF">2021-03-07T15:33:01Z</dcterms:modified>
</cp:coreProperties>
</file>