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2.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0"/>
  </p:notesMasterIdLst>
  <p:sldIdLst>
    <p:sldId id="317" r:id="rId2"/>
    <p:sldId id="340" r:id="rId3"/>
    <p:sldId id="353" r:id="rId4"/>
    <p:sldId id="354" r:id="rId5"/>
    <p:sldId id="256" r:id="rId6"/>
    <p:sldId id="318" r:id="rId7"/>
    <p:sldId id="319" r:id="rId8"/>
    <p:sldId id="320" r:id="rId9"/>
    <p:sldId id="321" r:id="rId10"/>
    <p:sldId id="342" r:id="rId11"/>
    <p:sldId id="349" r:id="rId12"/>
    <p:sldId id="322" r:id="rId13"/>
    <p:sldId id="323" r:id="rId14"/>
    <p:sldId id="355" r:id="rId15"/>
    <p:sldId id="350" r:id="rId16"/>
    <p:sldId id="351" r:id="rId17"/>
    <p:sldId id="344" r:id="rId18"/>
    <p:sldId id="345" r:id="rId19"/>
  </p:sldIdLst>
  <p:sldSz cx="12161838" cy="6858000"/>
  <p:notesSz cx="6858000" cy="9144000"/>
  <p:embeddedFontLst>
    <p:embeddedFont>
      <p:font typeface="Arial Rounded MT Bold" panose="020F0704030504030204" pitchFamily="34" charset="0"/>
      <p:regular r:id="rId21"/>
    </p:embeddedFont>
    <p:embeddedFont>
      <p:font typeface="Arial-Rounded" panose="020B0500000000000000" pitchFamily="34" charset="0"/>
      <p:regular r:id="rId22"/>
    </p:embeddedFont>
    <p:embeddedFont>
      <p:font typeface="HP001 4 hàng" panose="020B0603050302020204" pitchFamily="34" charset="0"/>
      <p:regular r:id="rId23"/>
      <p:bold r:id="rId24"/>
    </p:embeddedFont>
    <p:embeddedFont>
      <p:font typeface="Patrick Hand" panose="020B0604020202020204" charset="0"/>
      <p:regular r:id="rId25"/>
    </p:embeddedFont>
    <p:embeddedFont>
      <p:font typeface="Patrick Hand SC"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2B1CB4-D04B-4678-8619-EF671AA16FFD}">
  <a:tblStyle styleId="{B92B1CB4-D04B-4678-8619-EF671AA16F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1" autoAdjust="0"/>
  </p:normalViewPr>
  <p:slideViewPr>
    <p:cSldViewPr>
      <p:cViewPr varScale="1">
        <p:scale>
          <a:sx n="62" d="100"/>
          <a:sy n="62" d="100"/>
        </p:scale>
        <p:origin x="1038" y="6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66315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itchFamily="34" charset="0"/>
                <a:cs typeface="Arial" pitchFamily="34" charset="0"/>
              </a:rPr>
              <a:t>Tác</a:t>
            </a:r>
            <a:r>
              <a:rPr lang="en-US" sz="1100" b="1" baseline="0">
                <a:latin typeface="Arial" pitchFamily="34" charset="0"/>
                <a:cs typeface="Arial" pitchFamily="34" charset="0"/>
              </a:rPr>
              <a:t> giả ppt: Phan Linh</a:t>
            </a:r>
            <a:endParaRPr lang="en-US" sz="1100" b="1">
              <a:latin typeface="Arial" pitchFamily="34" charset="0"/>
              <a:cs typeface="Arial" pitchFamily="34" charset="0"/>
            </a:endParaRPr>
          </a:p>
          <a:p>
            <a:r>
              <a:rPr lang="en-US" sz="1100" b="1">
                <a:latin typeface="Arial" pitchFamily="34" charset="0"/>
                <a:cs typeface="Arial" pitchFamily="34" charset="0"/>
              </a:rPr>
              <a:t>+ Zalo: 0916.604.268</a:t>
            </a:r>
          </a:p>
          <a:p>
            <a:r>
              <a:rPr lang="en-US" sz="1100" b="1">
                <a:latin typeface="Arial" pitchFamily="34" charset="0"/>
                <a:cs typeface="Arial" pitchFamily="34" charset="0"/>
              </a:rPr>
              <a:t>+ Facebook cá nhân: </a:t>
            </a:r>
            <a:r>
              <a:rPr lang="en-US" sz="1100">
                <a:hlinkClick r:id="rId3"/>
              </a:rPr>
              <a:t>https://www.facebook.com/nhilinh.phan/</a:t>
            </a:r>
            <a:endParaRPr lang="en-US" sz="1100"/>
          </a:p>
          <a:p>
            <a:r>
              <a:rPr lang="en-US" sz="1100" b="1">
                <a:latin typeface="Arial" pitchFamily="34" charset="0"/>
                <a:cs typeface="Arial" pitchFamily="34" charset="0"/>
              </a:rPr>
              <a:t>+ Nhóm chia sẻ tài liệu: </a:t>
            </a:r>
            <a:r>
              <a:rPr lang="en-US" sz="1100">
                <a:hlinkClick r:id="rId4"/>
              </a:rPr>
              <a:t>https://www.facebook.com/groups/443096903751589</a:t>
            </a:r>
            <a:endParaRPr lang="en-US"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23544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Trường hợp sợ k đủ thời gian luyện hết thì GV chiếu rồi phân tích lỗi dễ lẫn cho HS thấy thôi</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124761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Cây cầu/cầu/chiếc cầu…</a:t>
            </a:r>
          </a:p>
          <a:p>
            <a:r>
              <a:rPr lang="en-US"/>
              <a:t>Con cá/bạn cá/chú cá/cá vàng/cá cảnh…</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itchFamily="34" charset="0"/>
                <a:cs typeface="Arial" pitchFamily="34" charset="0"/>
              </a:rPr>
              <a:t>Tác</a:t>
            </a:r>
            <a:r>
              <a:rPr lang="en-US" sz="1100" b="1" baseline="0">
                <a:latin typeface="Arial" pitchFamily="34" charset="0"/>
                <a:cs typeface="Arial" pitchFamily="34" charset="0"/>
              </a:rPr>
              <a:t> giả ppt: Phan Linh</a:t>
            </a:r>
            <a:endParaRPr lang="en-US" sz="1100" b="1">
              <a:latin typeface="Arial" pitchFamily="34" charset="0"/>
              <a:cs typeface="Arial" pitchFamily="34" charset="0"/>
            </a:endParaRPr>
          </a:p>
          <a:p>
            <a:r>
              <a:rPr lang="en-US" sz="1100" b="1">
                <a:latin typeface="Arial" pitchFamily="34" charset="0"/>
                <a:cs typeface="Arial" pitchFamily="34" charset="0"/>
              </a:rPr>
              <a:t>+ Zalo: 0916.604.268</a:t>
            </a:r>
          </a:p>
          <a:p>
            <a:r>
              <a:rPr lang="en-US" sz="1100" b="1">
                <a:latin typeface="Arial" pitchFamily="34" charset="0"/>
                <a:cs typeface="Arial" pitchFamily="34" charset="0"/>
              </a:rPr>
              <a:t>+ Facebook cá nhân: </a:t>
            </a:r>
            <a:r>
              <a:rPr lang="en-US" sz="1100">
                <a:hlinkClick r:id="rId3"/>
              </a:rPr>
              <a:t>https://www.facebook.com/nhilinh.phan/</a:t>
            </a:r>
            <a:endParaRPr lang="en-US" sz="1100"/>
          </a:p>
          <a:p>
            <a:r>
              <a:rPr lang="en-US" sz="1100" b="1">
                <a:latin typeface="Arial" pitchFamily="34" charset="0"/>
                <a:cs typeface="Arial" pitchFamily="34" charset="0"/>
              </a:rPr>
              <a:t>+ Nhóm chia sẻ tài liệu: </a:t>
            </a:r>
            <a:r>
              <a:rPr lang="en-US" sz="1100">
                <a:hlinkClick r:id="rId4"/>
              </a:rPr>
              <a:t>https://www.facebook.com/groups/443096903751589</a:t>
            </a:r>
            <a:endParaRPr lang="en-US" sz="1100" b="1">
              <a:latin typeface="Arial" pitchFamily="34" charset="0"/>
              <a:cs typeface="Arial" pitchFamily="34" charset="0"/>
            </a:endParaRPr>
          </a:p>
          <a:p>
            <a:endParaRPr lang="en-US"/>
          </a:p>
          <a:p>
            <a:endParaRPr lang="en-US" baseline="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15</a:t>
            </a:fld>
            <a:endParaRPr lang="en-US"/>
          </a:p>
        </p:txBody>
      </p:sp>
    </p:spTree>
    <p:extLst>
      <p:ext uri="{BB962C8B-B14F-4D97-AF65-F5344CB8AC3E}">
        <p14:creationId xmlns:p14="http://schemas.microsoft.com/office/powerpoint/2010/main" val="142033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itchFamily="34" charset="0"/>
                <a:cs typeface="Arial" pitchFamily="34" charset="0"/>
              </a:rPr>
              <a:t>Tác</a:t>
            </a:r>
            <a:r>
              <a:rPr lang="en-US" sz="1100" b="1" baseline="0">
                <a:latin typeface="Arial" pitchFamily="34" charset="0"/>
                <a:cs typeface="Arial" pitchFamily="34" charset="0"/>
              </a:rPr>
              <a:t> giả ppt: Phan Linh</a:t>
            </a:r>
            <a:endParaRPr lang="en-US" sz="1100" b="1">
              <a:latin typeface="Arial" pitchFamily="34" charset="0"/>
              <a:cs typeface="Arial" pitchFamily="34" charset="0"/>
            </a:endParaRPr>
          </a:p>
          <a:p>
            <a:r>
              <a:rPr lang="en-US" sz="1100" b="1">
                <a:latin typeface="Arial" pitchFamily="34" charset="0"/>
                <a:cs typeface="Arial" pitchFamily="34" charset="0"/>
              </a:rPr>
              <a:t>+ Zalo: 0916.604.268</a:t>
            </a:r>
          </a:p>
          <a:p>
            <a:r>
              <a:rPr lang="en-US" sz="1100" b="1">
                <a:latin typeface="Arial" pitchFamily="34" charset="0"/>
                <a:cs typeface="Arial" pitchFamily="34" charset="0"/>
              </a:rPr>
              <a:t>+ Facebook cá nhân: </a:t>
            </a:r>
            <a:r>
              <a:rPr lang="en-US" sz="1100">
                <a:hlinkClick r:id="rId3"/>
              </a:rPr>
              <a:t>https://www.facebook.com/nhilinh.phan/</a:t>
            </a:r>
            <a:endParaRPr lang="en-US" sz="1100"/>
          </a:p>
          <a:p>
            <a:r>
              <a:rPr lang="en-US" sz="1100" b="1">
                <a:latin typeface="Arial" pitchFamily="34" charset="0"/>
                <a:cs typeface="Arial" pitchFamily="34" charset="0"/>
              </a:rPr>
              <a:t>+ Nhóm chia sẻ tài liệu: </a:t>
            </a:r>
            <a:r>
              <a:rPr lang="en-US" sz="1100">
                <a:hlinkClick r:id="rId4"/>
              </a:rPr>
              <a:t>https://www.facebook.com/groups/443096903751589</a:t>
            </a:r>
            <a:endParaRPr lang="en-US" sz="1100" b="1">
              <a:latin typeface="Arial" pitchFamily="34" charset="0"/>
              <a:cs typeface="Arial" pitchFamily="34" charset="0"/>
            </a:endParaRPr>
          </a:p>
          <a:p>
            <a:endParaRPr lang="en-US"/>
          </a:p>
          <a:p>
            <a:endParaRPr lang="en-US" baseline="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16</a:t>
            </a:fld>
            <a:endParaRPr lang="en-US"/>
          </a:p>
        </p:txBody>
      </p:sp>
    </p:spTree>
    <p:extLst>
      <p:ext uri="{BB962C8B-B14F-4D97-AF65-F5344CB8AC3E}">
        <p14:creationId xmlns:p14="http://schemas.microsoft.com/office/powerpoint/2010/main" val="167472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hỏi hs từ nào viết đúng chính tả, từ nào viết chưa đúng chỉnh tả? Đúng thì like, sai thì đít-lai (dislike)</a:t>
            </a:r>
            <a:endParaRPr lang="en-US"/>
          </a:p>
        </p:txBody>
      </p:sp>
    </p:spTree>
    <p:extLst>
      <p:ext uri="{BB962C8B-B14F-4D97-AF65-F5344CB8AC3E}">
        <p14:creationId xmlns:p14="http://schemas.microsoft.com/office/powerpoint/2010/main" val="116662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318093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291435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2271125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a:latin typeface="Arial" pitchFamily="34" charset="0"/>
                <a:cs typeface="Arial" pitchFamily="34" charset="0"/>
              </a:rPr>
              <a:t>Tác</a:t>
            </a:r>
            <a:r>
              <a:rPr lang="en-US" sz="1100" b="1" baseline="0">
                <a:latin typeface="Arial" pitchFamily="34" charset="0"/>
                <a:cs typeface="Arial" pitchFamily="34" charset="0"/>
              </a:rPr>
              <a:t> giả ppt: Phan Linh</a:t>
            </a:r>
            <a:endParaRPr lang="en-US" sz="1100" b="1">
              <a:latin typeface="Arial" pitchFamily="34" charset="0"/>
              <a:cs typeface="Arial" pitchFamily="34" charset="0"/>
            </a:endParaRPr>
          </a:p>
          <a:p>
            <a:r>
              <a:rPr lang="en-US" sz="1100" b="1">
                <a:latin typeface="Arial" pitchFamily="34" charset="0"/>
                <a:cs typeface="Arial" pitchFamily="34" charset="0"/>
              </a:rPr>
              <a:t>+ Zalo: 0916.604.268</a:t>
            </a:r>
          </a:p>
          <a:p>
            <a:r>
              <a:rPr lang="en-US" sz="1100" b="1">
                <a:latin typeface="Arial" pitchFamily="34" charset="0"/>
                <a:cs typeface="Arial" pitchFamily="34" charset="0"/>
              </a:rPr>
              <a:t>+ Facebook cá nhân: </a:t>
            </a:r>
            <a:r>
              <a:rPr lang="en-US" sz="1100">
                <a:hlinkClick r:id="rId3"/>
              </a:rPr>
              <a:t>https://www.facebook.com/nhilinh.phan/</a:t>
            </a:r>
            <a:endParaRPr lang="en-US" sz="1100"/>
          </a:p>
          <a:p>
            <a:r>
              <a:rPr lang="en-US" sz="1100" b="1">
                <a:latin typeface="Arial" pitchFamily="34" charset="0"/>
                <a:cs typeface="Arial" pitchFamily="34" charset="0"/>
              </a:rPr>
              <a:t>+ Nhóm chia sẻ tài liệu: </a:t>
            </a:r>
            <a:r>
              <a:rPr lang="en-US" sz="1100">
                <a:hlinkClick r:id="rId4"/>
              </a:rPr>
              <a:t>https://www.facebook.com/groups/443096903751589</a:t>
            </a:r>
            <a:endParaRPr lang="en-US" sz="1100" b="1">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a346aee37_0_60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chú</a:t>
            </a:r>
            <a:r>
              <a:rPr lang="en-US" baseline="0"/>
              <a:t> ý nhắc HS lùi ô khi viết chữ đầu đoạn, viết hoa chữ đầu câu…</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7</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dẫn</a:t>
            </a:r>
            <a:r>
              <a:rPr lang="en-US" baseline="0"/>
              <a:t> dắt: Bạn Na đang có những thắc mắc trước khi viết chính tả. Chúng mình hãy giúp Na nhé!</a:t>
            </a:r>
          </a:p>
          <a:p>
            <a:r>
              <a:rPr lang="en-US" baseline="0"/>
              <a:t>Thầy cô linh động thay đổi từ dễ lẫn phù hợp với địa phương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147276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646914" y="1344717"/>
            <a:ext cx="8868007"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56644" y="4319667"/>
            <a:ext cx="3648551"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29918" y="3247533"/>
            <a:ext cx="7902003"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67345" y="4211333"/>
            <a:ext cx="5827148"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30628" y="2061033"/>
            <a:ext cx="1700582"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5095" y="500067"/>
            <a:ext cx="3828904"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1840" y="-61401"/>
            <a:ext cx="12353664"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0"/>
          <p:cNvGrpSpPr/>
          <p:nvPr/>
        </p:nvGrpSpPr>
        <p:grpSpPr>
          <a:xfrm>
            <a:off x="-342615" y="4924992"/>
            <a:ext cx="8797620"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321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441"/>
        <p:cNvGrpSpPr/>
        <p:nvPr/>
      </p:nvGrpSpPr>
      <p:grpSpPr>
        <a:xfrm>
          <a:off x="0" y="0"/>
          <a:ext cx="0" cy="0"/>
          <a:chOff x="0" y="0"/>
          <a:chExt cx="0" cy="0"/>
        </a:xfrm>
      </p:grpSpPr>
      <p:sp>
        <p:nvSpPr>
          <p:cNvPr id="442" name="Google Shape;442;p20"/>
          <p:cNvSpPr txBox="1">
            <a:spLocks noGrp="1"/>
          </p:cNvSpPr>
          <p:nvPr>
            <p:ph type="subTitle" idx="1"/>
          </p:nvPr>
        </p:nvSpPr>
        <p:spPr>
          <a:xfrm>
            <a:off x="914417"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3" name="Google Shape;443;p20"/>
          <p:cNvSpPr txBox="1">
            <a:spLocks noGrp="1"/>
          </p:cNvSpPr>
          <p:nvPr>
            <p:ph type="subTitle" idx="2"/>
          </p:nvPr>
        </p:nvSpPr>
        <p:spPr>
          <a:xfrm>
            <a:off x="1005392"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4" name="Google Shape;444;p20"/>
          <p:cNvSpPr txBox="1">
            <a:spLocks noGrp="1"/>
          </p:cNvSpPr>
          <p:nvPr>
            <p:ph type="subTitle" idx="3"/>
          </p:nvPr>
        </p:nvSpPr>
        <p:spPr>
          <a:xfrm>
            <a:off x="8738044"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5" name="Google Shape;445;p20"/>
          <p:cNvSpPr txBox="1">
            <a:spLocks noGrp="1"/>
          </p:cNvSpPr>
          <p:nvPr>
            <p:ph type="subTitle" idx="4"/>
          </p:nvPr>
        </p:nvSpPr>
        <p:spPr>
          <a:xfrm>
            <a:off x="8829018"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6" name="Google Shape;446;p20"/>
          <p:cNvSpPr txBox="1">
            <a:spLocks noGrp="1"/>
          </p:cNvSpPr>
          <p:nvPr>
            <p:ph type="subTitle" idx="5"/>
          </p:nvPr>
        </p:nvSpPr>
        <p:spPr>
          <a:xfrm>
            <a:off x="3522292"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7" name="Google Shape;447;p20"/>
          <p:cNvSpPr txBox="1">
            <a:spLocks noGrp="1"/>
          </p:cNvSpPr>
          <p:nvPr>
            <p:ph type="subTitle" idx="6"/>
          </p:nvPr>
        </p:nvSpPr>
        <p:spPr>
          <a:xfrm>
            <a:off x="3613267"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8" name="Google Shape;448;p20"/>
          <p:cNvSpPr txBox="1">
            <a:spLocks noGrp="1"/>
          </p:cNvSpPr>
          <p:nvPr>
            <p:ph type="subTitle" idx="7"/>
          </p:nvPr>
        </p:nvSpPr>
        <p:spPr>
          <a:xfrm>
            <a:off x="6130169"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9" name="Google Shape;449;p20"/>
          <p:cNvSpPr txBox="1">
            <a:spLocks noGrp="1"/>
          </p:cNvSpPr>
          <p:nvPr>
            <p:ph type="subTitle" idx="8"/>
          </p:nvPr>
        </p:nvSpPr>
        <p:spPr>
          <a:xfrm>
            <a:off x="6221143"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50" name="Google Shape;450;p20"/>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451" name="Google Shape;451;p20"/>
          <p:cNvGrpSpPr/>
          <p:nvPr/>
        </p:nvGrpSpPr>
        <p:grpSpPr>
          <a:xfrm>
            <a:off x="-209745" y="-61401"/>
            <a:ext cx="12122964" cy="7144743"/>
            <a:chOff x="-157699" y="-46051"/>
            <a:chExt cx="9114772" cy="5358557"/>
          </a:xfrm>
        </p:grpSpPr>
        <p:sp>
          <p:nvSpPr>
            <p:cNvPr id="452" name="Google Shape;452;p20"/>
            <p:cNvSpPr/>
            <p:nvPr/>
          </p:nvSpPr>
          <p:spPr>
            <a:xfrm rot="-636707">
              <a:off x="-109661"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5928575" y="49714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256513" y="2871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1364" y="21699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8714203" y="243758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rot="1358496">
              <a:off x="7991176" y="100899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8456484" y="1598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0"/>
          <p:cNvGrpSpPr/>
          <p:nvPr/>
        </p:nvGrpSpPr>
        <p:grpSpPr>
          <a:xfrm rot="10402137" flipH="1">
            <a:off x="-4085450" y="-4476951"/>
            <a:ext cx="8970642" cy="9302289"/>
            <a:chOff x="-3218587" y="884526"/>
            <a:chExt cx="7453051" cy="7709473"/>
          </a:xfrm>
        </p:grpSpPr>
        <p:sp>
          <p:nvSpPr>
            <p:cNvPr id="464" name="Google Shape;464;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0"/>
          <p:cNvGrpSpPr/>
          <p:nvPr/>
        </p:nvGrpSpPr>
        <p:grpSpPr>
          <a:xfrm rot="-10397942">
            <a:off x="7258069" y="-4843803"/>
            <a:ext cx="8970922" cy="9302580"/>
            <a:chOff x="-3218587" y="884526"/>
            <a:chExt cx="7453051" cy="7709473"/>
          </a:xfrm>
        </p:grpSpPr>
        <p:sp>
          <p:nvSpPr>
            <p:cNvPr id="472" name="Google Shape;472;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068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52816" y="700285"/>
            <a:ext cx="2976099" cy="12597855"/>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5"/>
          <p:cNvSpPr/>
          <p:nvPr/>
        </p:nvSpPr>
        <p:spPr>
          <a:xfrm rot="-5400000">
            <a:off x="10749356" y="366040"/>
            <a:ext cx="489715" cy="50995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4" name="Google Shape;314;p15"/>
          <p:cNvSpPr/>
          <p:nvPr/>
        </p:nvSpPr>
        <p:spPr>
          <a:xfrm rot="-5400000">
            <a:off x="11782464" y="2946620"/>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 name="Google Shape;315;p15"/>
          <p:cNvSpPr/>
          <p:nvPr/>
        </p:nvSpPr>
        <p:spPr>
          <a:xfrm rot="-5033737">
            <a:off x="120867" y="5974621"/>
            <a:ext cx="489727" cy="511119"/>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6" name="Google Shape;316;p15"/>
          <p:cNvSpPr/>
          <p:nvPr/>
        </p:nvSpPr>
        <p:spPr>
          <a:xfrm rot="-5400000">
            <a:off x="440091" y="282876"/>
            <a:ext cx="430008" cy="419667"/>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7" name="Google Shape;317;p15"/>
          <p:cNvSpPr/>
          <p:nvPr/>
        </p:nvSpPr>
        <p:spPr>
          <a:xfrm rot="-5033965">
            <a:off x="7314956" y="6326293"/>
            <a:ext cx="430013" cy="418366"/>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8" name="Google Shape;318;p15"/>
          <p:cNvSpPr/>
          <p:nvPr/>
        </p:nvSpPr>
        <p:spPr>
          <a:xfrm rot="-5033965">
            <a:off x="10960664" y="7472142"/>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9" name="Google Shape;319;p15"/>
          <p:cNvSpPr/>
          <p:nvPr/>
        </p:nvSpPr>
        <p:spPr>
          <a:xfrm rot="-5033965">
            <a:off x="3421615" y="67771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0" name="Google Shape;320;p15"/>
          <p:cNvSpPr/>
          <p:nvPr/>
        </p:nvSpPr>
        <p:spPr>
          <a:xfrm rot="-5400000">
            <a:off x="81948" y="3270787"/>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1" name="Google Shape;321;p15"/>
          <p:cNvSpPr/>
          <p:nvPr/>
        </p:nvSpPr>
        <p:spPr>
          <a:xfrm rot="-5033965">
            <a:off x="11256983" y="58830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40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8"/>
        <p:cNvGrpSpPr/>
        <p:nvPr/>
      </p:nvGrpSpPr>
      <p:grpSpPr>
        <a:xfrm>
          <a:off x="0" y="0"/>
          <a:ext cx="0" cy="0"/>
          <a:chOff x="0" y="0"/>
          <a:chExt cx="0" cy="0"/>
        </a:xfrm>
      </p:grpSpPr>
    </p:spTree>
    <p:extLst>
      <p:ext uri="{BB962C8B-B14F-4D97-AF65-F5344CB8AC3E}">
        <p14:creationId xmlns:p14="http://schemas.microsoft.com/office/powerpoint/2010/main" val="167444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593367"/>
            <a:ext cx="10246588"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57625" y="1536633"/>
            <a:ext cx="10246588"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76" r:id="rId3"/>
    <p:sldLayoutId id="2147483680" r:id="rId4"/>
    <p:sldLayoutId id="2147483681" r:id="rId5"/>
    <p:sldLayoutId id="2147483682" r:id="rId6"/>
    <p:sldLayoutId id="214748368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6" name="Title 1"/>
          <p:cNvSpPr txBox="1">
            <a:spLocks/>
          </p:cNvSpPr>
          <p:nvPr/>
        </p:nvSpPr>
        <p:spPr>
          <a:xfrm>
            <a:off x="33498" y="2743200"/>
            <a:ext cx="7970839" cy="1371600"/>
          </a:xfrm>
          <a:prstGeom prst="rect">
            <a:avLst/>
          </a:prstGeom>
          <a:solidFill>
            <a:srgbClr val="FFFFFF"/>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139548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164356319"/>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8" name="TextBox 37"/>
          <p:cNvSpPr txBox="1"/>
          <p:nvPr/>
        </p:nvSpPr>
        <p:spPr>
          <a:xfrm>
            <a:off x="2926239" y="1662410"/>
            <a:ext cx="5334000" cy="1446550"/>
          </a:xfrm>
          <a:prstGeom prst="rect">
            <a:avLst/>
          </a:prstGeom>
          <a:noFill/>
        </p:spPr>
        <p:txBody>
          <a:bodyPr wrap="square" rtlCol="0">
            <a:spAutoFit/>
          </a:bodyPr>
          <a:lstStyle/>
          <a:p>
            <a:r>
              <a:rPr lang="el-GR" sz="8800">
                <a:solidFill>
                  <a:schemeClr val="accent1"/>
                </a:solidFill>
                <a:latin typeface="HP001 4 hàng" pitchFamily="34" charset="0"/>
              </a:rPr>
              <a:t>νΰ</a:t>
            </a:r>
            <a:r>
              <a:rPr lang="vi-VN" sz="8800">
                <a:solidFill>
                  <a:schemeClr val="accent1"/>
                </a:solidFill>
                <a:latin typeface="HP001 4 hàng" pitchFamily="34" charset="0"/>
              </a:rPr>
              <a:t>Ŋ Ǉư</a:t>
            </a:r>
            <a:r>
              <a:rPr lang="el-GR" sz="8800">
                <a:solidFill>
                  <a:schemeClr val="accent1"/>
                </a:solidFill>
                <a:latin typeface="HP001 4 hàng" pitchFamily="34" charset="0"/>
              </a:rPr>
              <a:t>ϑ</a:t>
            </a:r>
            <a:endParaRPr lang="en-US" sz="8800">
              <a:solidFill>
                <a:schemeClr val="accent1"/>
              </a:solidFill>
              <a:latin typeface="HP001 4 hàng" pitchFamily="34" charset="0"/>
            </a:endParaRPr>
          </a:p>
        </p:txBody>
      </p:sp>
      <p:cxnSp>
        <p:nvCxnSpPr>
          <p:cNvPr id="16" name="Straight Connector 15"/>
          <p:cNvCxnSpPr/>
          <p:nvPr/>
        </p:nvCxnSpPr>
        <p:spPr>
          <a:xfrm>
            <a:off x="6942127" y="2656284"/>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82754" y="2647625"/>
            <a:ext cx="821517"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03213" y="3491210"/>
            <a:ext cx="5334000" cy="1446550"/>
          </a:xfrm>
          <a:prstGeom prst="rect">
            <a:avLst/>
          </a:prstGeom>
          <a:noFill/>
        </p:spPr>
        <p:txBody>
          <a:bodyPr wrap="square" rtlCol="0">
            <a:spAutoFit/>
          </a:bodyPr>
          <a:lstStyle/>
          <a:p>
            <a:r>
              <a:rPr lang="el-GR" sz="8800">
                <a:solidFill>
                  <a:schemeClr val="accent1"/>
                </a:solidFill>
                <a:latin typeface="HP001 4 hàng" pitchFamily="34" charset="0"/>
              </a:rPr>
              <a:t>ι</a:t>
            </a:r>
            <a:r>
              <a:rPr lang="vi-VN" sz="8800">
                <a:solidFill>
                  <a:schemeClr val="accent1"/>
                </a:solidFill>
                <a:latin typeface="HP001 4 hàng" pitchFamily="34" charset="0"/>
              </a:rPr>
              <a:t>ù sa</a:t>
            </a:r>
            <a:endParaRPr lang="en-US" sz="8800">
              <a:solidFill>
                <a:schemeClr val="accent1"/>
              </a:solidFill>
              <a:latin typeface="HP001 4 hàng" pitchFamily="34" charset="0"/>
            </a:endParaRPr>
          </a:p>
        </p:txBody>
      </p:sp>
      <p:cxnSp>
        <p:nvCxnSpPr>
          <p:cNvPr id="12" name="Straight Connector 11"/>
          <p:cNvCxnSpPr/>
          <p:nvPr/>
        </p:nvCxnSpPr>
        <p:spPr>
          <a:xfrm flipV="1">
            <a:off x="5236748" y="4419600"/>
            <a:ext cx="630086" cy="28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8" name="TextBox 37"/>
          <p:cNvSpPr txBox="1"/>
          <p:nvPr/>
        </p:nvSpPr>
        <p:spPr>
          <a:xfrm>
            <a:off x="2926239" y="1662410"/>
            <a:ext cx="5334000" cy="1446550"/>
          </a:xfrm>
          <a:prstGeom prst="rect">
            <a:avLst/>
          </a:prstGeom>
          <a:noFill/>
        </p:spPr>
        <p:txBody>
          <a:bodyPr wrap="square" rtlCol="0">
            <a:spAutoFit/>
          </a:bodyPr>
          <a:lstStyle/>
          <a:p>
            <a:r>
              <a:rPr lang="en-US" sz="8800">
                <a:solidFill>
                  <a:schemeClr val="accent1"/>
                </a:solidFill>
                <a:latin typeface="HP001 4 hàng" pitchFamily="34" charset="0"/>
              </a:rPr>
              <a:t>ǟŜg ǟŜg</a:t>
            </a:r>
          </a:p>
        </p:txBody>
      </p:sp>
      <p:cxnSp>
        <p:nvCxnSpPr>
          <p:cNvPr id="16" name="Straight Connector 15"/>
          <p:cNvCxnSpPr/>
          <p:nvPr/>
        </p:nvCxnSpPr>
        <p:spPr>
          <a:xfrm>
            <a:off x="5337446" y="2669197"/>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65975" y="2669197"/>
            <a:ext cx="678940"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03213" y="3491210"/>
            <a:ext cx="5334000" cy="1446550"/>
          </a:xfrm>
          <a:prstGeom prst="rect">
            <a:avLst/>
          </a:prstGeom>
          <a:noFill/>
        </p:spPr>
        <p:txBody>
          <a:bodyPr wrap="square" rtlCol="0">
            <a:spAutoFit/>
          </a:bodyPr>
          <a:lstStyle/>
          <a:p>
            <a:r>
              <a:rPr lang="en-US" sz="8800">
                <a:solidFill>
                  <a:schemeClr val="accent1"/>
                </a:solidFill>
                <a:latin typeface="HP001 4 hàng" pitchFamily="34" charset="0"/>
              </a:rPr>
              <a:t>đŬg sâu</a:t>
            </a:r>
          </a:p>
        </p:txBody>
      </p:sp>
      <p:cxnSp>
        <p:nvCxnSpPr>
          <p:cNvPr id="12" name="Straight Connector 11"/>
          <p:cNvCxnSpPr/>
          <p:nvPr/>
        </p:nvCxnSpPr>
        <p:spPr>
          <a:xfrm flipV="1">
            <a:off x="5593239" y="4495800"/>
            <a:ext cx="630086" cy="28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7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1788675" y="375867"/>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i="1" dirty="0">
              <a:solidFill>
                <a:schemeClr val="accent1"/>
              </a:solidFill>
              <a:latin typeface="HP001 4 hàng" pitchFamily="34" charset="0"/>
            </a:endParaRPr>
          </a:p>
          <a:p>
            <a:pPr>
              <a:spcAft>
                <a:spcPts val="750"/>
              </a:spcAft>
              <a:defRPr/>
            </a:pPr>
            <a:r>
              <a:rPr lang="en-US" altLang="en-US" sz="3800" b="1" dirty="0">
                <a:solidFill>
                  <a:schemeClr val="accent1"/>
                </a:solidFill>
                <a:latin typeface="HP001 4 hàng" pitchFamily="34" charset="0"/>
              </a:rPr>
              <a:t>               </a:t>
            </a:r>
          </a:p>
          <a:p>
            <a:pPr>
              <a:spcAft>
                <a:spcPts val="750"/>
              </a:spcAft>
              <a:defRPr/>
            </a:pPr>
            <a:r>
              <a:rPr lang="en-US" altLang="en-US" sz="3800" b="1" dirty="0">
                <a:solidFill>
                  <a:schemeClr val="accent1"/>
                </a:solidFill>
                <a:latin typeface="HP001 4 hàng" pitchFamily="34" charset="0"/>
              </a:rPr>
              <a:t>                                                                                             </a:t>
            </a:r>
          </a:p>
          <a:p>
            <a:pPr>
              <a:spcAft>
                <a:spcPts val="750"/>
              </a:spcAft>
              <a:defRPr/>
            </a:pPr>
            <a:r>
              <a:rPr lang="en-US" altLang="en-US" sz="3800" b="1" dirty="0">
                <a:solidFill>
                  <a:schemeClr val="accent1"/>
                </a:solidFill>
                <a:latin typeface="HP001 4 hàng" pitchFamily="34" charset="0"/>
              </a:rPr>
              <a:t>  </a:t>
            </a: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a:solidFill>
                <a:schemeClr val="accent1"/>
              </a:solidFill>
              <a:latin typeface="HP001 4 hàng" pitchFamily="34" charset="0"/>
            </a:endParaRPr>
          </a:p>
          <a:p>
            <a:pPr>
              <a:spcAft>
                <a:spcPts val="750"/>
              </a:spcAft>
              <a:defRPr/>
            </a:pPr>
            <a:endParaRPr lang="en-US" altLang="en-US" sz="3800" b="1">
              <a:solidFill>
                <a:schemeClr val="accent1"/>
              </a:solidFill>
              <a:latin typeface="HP001 4 hàng" pitchFamily="34" charset="0"/>
            </a:endParaRPr>
          </a:p>
          <a:p>
            <a:pPr>
              <a:spcAft>
                <a:spcPts val="750"/>
              </a:spcAft>
              <a:defRPr/>
            </a:pPr>
            <a:endParaRPr lang="en-US" altLang="en-US" sz="3800" b="1">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defRPr/>
            </a:pPr>
            <a:r>
              <a:rPr lang="en-US" altLang="en-US" sz="3800" b="1">
                <a:solidFill>
                  <a:schemeClr val="accent1"/>
                </a:solidFill>
                <a:latin typeface="HP001 4 hàng" pitchFamily="34" charset="0"/>
              </a:rPr>
              <a:t> Thứ … </a:t>
            </a:r>
            <a:r>
              <a:rPr lang="en-US" sz="4000" b="1">
                <a:solidFill>
                  <a:schemeClr val="accent1"/>
                </a:solidFill>
                <a:latin typeface="HP001 4 hàng" pitchFamily="34" charset="0"/>
              </a:rPr>
              <a:t>w</a:t>
            </a:r>
            <a:r>
              <a:rPr lang="en-US" altLang="en-US" sz="3800" b="1">
                <a:solidFill>
                  <a:schemeClr val="accent1"/>
                </a:solidFill>
                <a:latin typeface="HP001 4 hàng" pitchFamily="34" charset="0"/>
              </a:rPr>
              <a:t>gày … </a:t>
            </a:r>
            <a:r>
              <a:rPr lang="en-US" sz="3800" b="1">
                <a:solidFill>
                  <a:schemeClr val="accent1"/>
                </a:solidFill>
                <a:latin typeface="HP001 4 hàng" pitchFamily="34" charset="0"/>
                <a:ea typeface="Calibri"/>
              </a:rPr>
              <a:t>Ǉ</a:t>
            </a:r>
            <a:r>
              <a:rPr lang="en-US" altLang="en-US" sz="3800" b="1">
                <a:solidFill>
                  <a:schemeClr val="accent1"/>
                </a:solidFill>
                <a:latin typeface="HP001 4 hàng" pitchFamily="34" charset="0"/>
              </a:rPr>
              <a:t>háng … </a:t>
            </a:r>
            <a:r>
              <a:rPr lang="en-US" sz="4000" b="1">
                <a:solidFill>
                  <a:schemeClr val="accent1"/>
                </a:solidFill>
                <a:latin typeface="HP001 4 hàng" pitchFamily="34" charset="0"/>
              </a:rPr>
              <a:t>w</a:t>
            </a:r>
            <a:r>
              <a:rPr lang="en-US" altLang="en-US" sz="3800" b="1">
                <a:solidFill>
                  <a:schemeClr val="accent1"/>
                </a:solidFill>
                <a:latin typeface="HP001 4 hàng" pitchFamily="34" charset="0"/>
              </a:rPr>
              <a:t>ăm 2021</a:t>
            </a:r>
            <a:endParaRPr lang="en-US" altLang="en-US" sz="3800" b="1" dirty="0">
              <a:solidFill>
                <a:schemeClr val="accent1"/>
              </a:solidFill>
              <a:latin typeface="HP001 4 hàng" pitchFamily="34" charset="0"/>
            </a:endParaRPr>
          </a:p>
        </p:txBody>
      </p:sp>
      <p:sp>
        <p:nvSpPr>
          <p:cNvPr id="9" name="Text Box 2"/>
          <p:cNvSpPr txBox="1">
            <a:spLocks noChangeArrowheads="1"/>
          </p:cNvSpPr>
          <p:nvPr/>
        </p:nvSpPr>
        <p:spPr bwMode="auto">
          <a:xfrm>
            <a:off x="4408377" y="1242461"/>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chemeClr val="accent1"/>
                </a:solidFill>
                <a:latin typeface="HP001 4 hàng" pitchFamily="34" charset="0"/>
              </a:rPr>
              <a:t> T</a:t>
            </a:r>
            <a:r>
              <a:rPr lang="el-GR" altLang="en-US" sz="3800" b="1">
                <a:solidFill>
                  <a:schemeClr val="accent1"/>
                </a:solidFill>
                <a:latin typeface="HP001 4 hàng" pitchFamily="34" charset="0"/>
              </a:rPr>
              <a:t>Η</a:t>
            </a:r>
            <a:r>
              <a:rPr lang="en-US" altLang="en-US" sz="3800" b="1">
                <a:solidFill>
                  <a:schemeClr val="accent1"/>
                </a:solidFill>
                <a:latin typeface="HP001 4 hàng" pitchFamily="34" charset="0"/>
              </a:rPr>
              <a:t>Ğng V</a:t>
            </a:r>
            <a:r>
              <a:rPr lang="el-GR" altLang="en-US" sz="3800" b="1">
                <a:solidFill>
                  <a:schemeClr val="accent1"/>
                </a:solidFill>
                <a:latin typeface="HP001 4 hàng" pitchFamily="34" charset="0"/>
              </a:rPr>
              <a:t>Η</a:t>
            </a:r>
            <a:r>
              <a:rPr lang="en-US" altLang="en-US" sz="3800" b="1">
                <a:solidFill>
                  <a:schemeClr val="accent1"/>
                </a:solidFill>
                <a:latin typeface="HP001 4 hàng" pitchFamily="34" charset="0"/>
              </a:rPr>
              <a:t>İ</a:t>
            </a:r>
            <a:r>
              <a:rPr lang="el-GR" altLang="en-US" sz="3800" b="1">
                <a:solidFill>
                  <a:schemeClr val="accent1"/>
                </a:solidFill>
                <a:latin typeface="HP001 4 hàng" pitchFamily="34" charset="0"/>
              </a:rPr>
              <a:t>Ι </a:t>
            </a:r>
            <a:endParaRPr lang="en-US" altLang="en-US" sz="3800" b="1" dirty="0">
              <a:solidFill>
                <a:schemeClr val="accent1"/>
              </a:solidFill>
              <a:latin typeface="HP001 4 hàng" pitchFamily="34" charset="0"/>
            </a:endParaRPr>
          </a:p>
        </p:txBody>
      </p:sp>
      <p:sp>
        <p:nvSpPr>
          <p:cNvPr id="13" name="Text Box 2"/>
          <p:cNvSpPr txBox="1">
            <a:spLocks noChangeArrowheads="1"/>
          </p:cNvSpPr>
          <p:nvPr/>
        </p:nvSpPr>
        <p:spPr bwMode="auto">
          <a:xfrm>
            <a:off x="4293847" y="1947342"/>
            <a:ext cx="597807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a:solidFill>
                  <a:schemeClr val="accent1"/>
                </a:solidFill>
                <a:latin typeface="HP001 4 hàng" pitchFamily="34" charset="0"/>
              </a:rPr>
              <a:t>Mùa wư</a:t>
            </a:r>
            <a:r>
              <a:rPr lang="el-GR" altLang="en-US" sz="3800" b="1">
                <a:solidFill>
                  <a:schemeClr val="accent1"/>
                </a:solidFill>
                <a:latin typeface="HP001 4 hàng" pitchFamily="34" charset="0"/>
              </a:rPr>
              <a:t>ϐ </a:t>
            </a:r>
            <a:r>
              <a:rPr lang="vi-VN" altLang="en-US" sz="3800" b="1">
                <a:solidFill>
                  <a:schemeClr val="accent1"/>
                </a:solidFill>
                <a:latin typeface="HP001 4 hàng" pitchFamily="34" charset="0"/>
              </a:rPr>
              <a:t>wĔ</a:t>
            </a:r>
            <a:endParaRPr lang="en-US" altLang="en-US" sz="3800" b="1" dirty="0">
              <a:solidFill>
                <a:schemeClr val="accent1"/>
              </a:solidFill>
              <a:latin typeface="HP001 4 hàng" pitchFamily="34" charset="0"/>
            </a:endParaRPr>
          </a:p>
        </p:txBody>
      </p:sp>
      <p:sp>
        <p:nvSpPr>
          <p:cNvPr id="2" name="Rectangle 1"/>
          <p:cNvSpPr/>
          <p:nvPr/>
        </p:nvSpPr>
        <p:spPr>
          <a:xfrm>
            <a:off x="594519" y="2652486"/>
            <a:ext cx="10820400" cy="3785652"/>
          </a:xfrm>
          <a:prstGeom prst="rect">
            <a:avLst/>
          </a:prstGeom>
        </p:spPr>
        <p:txBody>
          <a:bodyPr wrap="square">
            <a:spAutoFit/>
          </a:bodyPr>
          <a:lstStyle/>
          <a:p>
            <a:pPr algn="just"/>
            <a:r>
              <a:rPr lang="en-US" sz="4000" b="1">
                <a:solidFill>
                  <a:schemeClr val="accent1"/>
                </a:solidFill>
                <a:latin typeface="HP001 4 hàng" pitchFamily="34" charset="0"/>
              </a:rPr>
              <a:t>  	</a:t>
            </a:r>
            <a:r>
              <a:rPr lang="vi-VN" sz="4000" b="1">
                <a:solidFill>
                  <a:schemeClr val="accent1"/>
                </a:solidFill>
                <a:latin typeface="HP001 4 hàng" pitchFamily="34" charset="0"/>
              </a:rPr>
              <a:t>ĐŬg ǟuųg, νΰŊ Ǉưϑ và cây cỏ ηư λμĞt giữ lại hạt ιù sa ở Ǖίaζ jìζ, wưϐ lại ǇrΪg dần .  Ngē ǇrΪg ηà, Ǉa κấy cả ηững đàn cá ǟŜg ǟŜg, Ǉừng đàn, Ǉừng đàn Ό;o cá Ε− xuċ Ό;o dŜg wưϐ, vào Ǉận đŬg sâu . </a:t>
            </a:r>
          </a:p>
          <a:p>
            <a:pPr algn="r"/>
            <a:r>
              <a:rPr lang="vi-VN" sz="4000" b="1">
                <a:solidFill>
                  <a:schemeClr val="accent1"/>
                </a:solidFill>
                <a:latin typeface="HP001 4 hàng" pitchFamily="34" charset="0"/>
              </a:rPr>
              <a:t>  (T</a:t>
            </a:r>
            <a:r>
              <a:rPr lang="el-GR" sz="4000" b="1">
                <a:solidFill>
                  <a:schemeClr val="accent1"/>
                </a:solidFill>
                <a:latin typeface="HP001 4 hàng" pitchFamily="34" charset="0"/>
              </a:rPr>
              <a:t>Β΄</a:t>
            </a:r>
            <a:r>
              <a:rPr lang="vi-VN" sz="4000" b="1">
                <a:solidFill>
                  <a:schemeClr val="accent1"/>
                </a:solidFill>
                <a:latin typeface="HP001 4 hàng" pitchFamily="34" charset="0"/>
              </a:rPr>
              <a:t>o Ngu</a:t>
            </a:r>
            <a:r>
              <a:rPr lang="el-GR" sz="4000" b="1">
                <a:solidFill>
                  <a:schemeClr val="accent1"/>
                </a:solidFill>
                <a:latin typeface="HP001 4 hàng" pitchFamily="34" charset="0"/>
              </a:rPr>
              <a:t>ΐ</a:t>
            </a:r>
            <a:r>
              <a:rPr lang="vi-VN" sz="4000" b="1">
                <a:solidFill>
                  <a:schemeClr val="accent1"/>
                </a:solidFill>
                <a:latin typeface="HP001 4 hàng" pitchFamily="34" charset="0"/>
              </a:rPr>
              <a:t>ğn Quang Sáng)</a:t>
            </a:r>
          </a:p>
        </p:txBody>
      </p:sp>
      <p:sp>
        <p:nvSpPr>
          <p:cNvPr id="21" name="Rectangle 20"/>
          <p:cNvSpPr/>
          <p:nvPr/>
        </p:nvSpPr>
        <p:spPr>
          <a:xfrm>
            <a:off x="365919" y="1943874"/>
            <a:ext cx="3733800" cy="707886"/>
          </a:xfrm>
          <a:prstGeom prst="rect">
            <a:avLst/>
          </a:prstGeom>
        </p:spPr>
        <p:txBody>
          <a:bodyPr wrap="square">
            <a:spAutoFit/>
          </a:bodyPr>
          <a:lstStyle/>
          <a:p>
            <a:pPr algn="just"/>
            <a:r>
              <a:rPr lang="en-US" sz="4000" b="1">
                <a:solidFill>
                  <a:schemeClr val="accent1"/>
                </a:solidFill>
                <a:latin typeface="HP001 4 hàng" pitchFamily="34" charset="0"/>
              </a:rPr>
              <a:t> N</a:t>
            </a:r>
            <a:r>
              <a:rPr lang="el-GR" sz="4000" b="1">
                <a:solidFill>
                  <a:schemeClr val="accent1"/>
                </a:solidFill>
                <a:latin typeface="HP001 4 hàng" pitchFamily="34" charset="0"/>
              </a:rPr>
              <a:t>Ή; - νμ</a:t>
            </a:r>
            <a:r>
              <a:rPr lang="en-US" sz="4000" b="1">
                <a:solidFill>
                  <a:schemeClr val="accent1"/>
                </a:solidFill>
                <a:latin typeface="HP001 4 hàng" pitchFamily="34" charset="0"/>
              </a:rPr>
              <a:t>Ğt:</a:t>
            </a:r>
          </a:p>
        </p:txBody>
      </p:sp>
    </p:spTree>
    <p:extLst>
      <p:ext uri="{BB962C8B-B14F-4D97-AF65-F5344CB8AC3E}">
        <p14:creationId xmlns:p14="http://schemas.microsoft.com/office/powerpoint/2010/main" val="29124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703318"/>
            <a:ext cx="10972801" cy="775097"/>
            <a:chOff x="280267" y="915918"/>
            <a:chExt cx="10972801" cy="775097"/>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12" name="TextBox 11"/>
            <p:cNvSpPr txBox="1"/>
            <p:nvPr/>
          </p:nvSpPr>
          <p:spPr>
            <a:xfrm>
              <a:off x="1033374" y="983129"/>
              <a:ext cx="10219694"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Tìm tên sự vật có tiếng bắt đầu bằng </a:t>
              </a:r>
              <a:r>
                <a:rPr lang="en-US" sz="4000" i="1">
                  <a:solidFill>
                    <a:srgbClr val="002060"/>
                  </a:solidFill>
                  <a:latin typeface="Arial-Rounded" pitchFamily="34" charset="0"/>
                  <a:ea typeface="Arial-Rounded" pitchFamily="34" charset="0"/>
                  <a:cs typeface="Arial-Rounded" pitchFamily="34" charset="0"/>
                </a:rPr>
                <a:t>c </a:t>
              </a:r>
              <a:r>
                <a:rPr lang="en-US" sz="4000">
                  <a:solidFill>
                    <a:srgbClr val="002060"/>
                  </a:solidFill>
                  <a:latin typeface="Arial-Rounded" pitchFamily="34" charset="0"/>
                  <a:ea typeface="Arial-Rounded" pitchFamily="34" charset="0"/>
                  <a:cs typeface="Arial-Rounded" pitchFamily="34" charset="0"/>
                </a:rPr>
                <a:t>hoặc </a:t>
              </a:r>
              <a:r>
                <a:rPr lang="en-US" sz="4000" i="1">
                  <a:solidFill>
                    <a:srgbClr val="002060"/>
                  </a:solidFill>
                  <a:latin typeface="Arial-Rounded" pitchFamily="34" charset="0"/>
                  <a:ea typeface="Arial-Rounded" pitchFamily="34" charset="0"/>
                  <a:cs typeface="Arial-Rounded" pitchFamily="34" charset="0"/>
                </a:rPr>
                <a:t>k.</a:t>
              </a:r>
              <a:endParaRPr lang="en-US" sz="4000">
                <a:solidFill>
                  <a:srgbClr val="002060"/>
                </a:solidFill>
                <a:latin typeface="Arial-Rounded" pitchFamily="34" charset="0"/>
                <a:ea typeface="Arial-Rounded" pitchFamily="34" charset="0"/>
                <a:cs typeface="Arial-Rounded" pitchFamily="34" charset="0"/>
              </a:endParaRPr>
            </a:p>
          </p:txBody>
        </p:sp>
      </p:grpSp>
      <p:sp>
        <p:nvSpPr>
          <p:cNvPr id="11" name="TextBox 10"/>
          <p:cNvSpPr txBox="1"/>
          <p:nvPr/>
        </p:nvSpPr>
        <p:spPr>
          <a:xfrm>
            <a:off x="1076641" y="4385247"/>
            <a:ext cx="3276600" cy="1168718"/>
          </a:xfrm>
          <a:prstGeom prst="rect">
            <a:avLst/>
          </a:prstGeom>
          <a:noFill/>
        </p:spPr>
        <p:txBody>
          <a:bodyPr wrap="square" rtlCol="0">
            <a:spAutoFit/>
          </a:bodyPr>
          <a:lstStyle/>
          <a:p>
            <a:pPr lvl="2" algn="ctr">
              <a:lnSpc>
                <a:spcPct val="150000"/>
              </a:lnSpc>
            </a:pP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ây </a:t>
            </a: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ầu</a:t>
            </a:r>
          </a:p>
        </p:txBody>
      </p:sp>
      <p:pic>
        <p:nvPicPr>
          <p:cNvPr id="3" name="Picture 2">
            <a:extLst>
              <a:ext uri="{FF2B5EF4-FFF2-40B4-BE49-F238E27FC236}">
                <a16:creationId xmlns:a16="http://schemas.microsoft.com/office/drawing/2014/main" id="{1984BA0A-92EE-4614-8764-FEE5850A81C8}"/>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43936" y="2044985"/>
            <a:ext cx="10437483" cy="2738305"/>
          </a:xfrm>
          <a:prstGeom prst="rect">
            <a:avLst/>
          </a:prstGeom>
        </p:spPr>
      </p:pic>
      <p:sp>
        <p:nvSpPr>
          <p:cNvPr id="15" name="TextBox 14">
            <a:extLst>
              <a:ext uri="{FF2B5EF4-FFF2-40B4-BE49-F238E27FC236}">
                <a16:creationId xmlns:a16="http://schemas.microsoft.com/office/drawing/2014/main" id="{9BE0ED9A-9605-4304-B46E-BF65A9816329}"/>
              </a:ext>
            </a:extLst>
          </p:cNvPr>
          <p:cNvSpPr txBox="1"/>
          <p:nvPr/>
        </p:nvSpPr>
        <p:spPr>
          <a:xfrm>
            <a:off x="4624377" y="4385247"/>
            <a:ext cx="3276600" cy="1168718"/>
          </a:xfrm>
          <a:prstGeom prst="rect">
            <a:avLst/>
          </a:prstGeom>
          <a:noFill/>
        </p:spPr>
        <p:txBody>
          <a:bodyPr wrap="square" rtlCol="0">
            <a:spAutoFit/>
          </a:bodyPr>
          <a:lstStyle/>
          <a:p>
            <a:pPr lvl="2" algn="ctr">
              <a:lnSpc>
                <a:spcPct val="150000"/>
              </a:lnSpc>
            </a:pP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on </a:t>
            </a:r>
            <a:r>
              <a:rPr lang="en-US" sz="5400">
                <a:solidFill>
                  <a:srgbClr val="FF0000"/>
                </a:solidFill>
                <a:latin typeface="Arial-Rounded" pitchFamily="34" charset="0"/>
                <a:ea typeface="Arial-Rounded" pitchFamily="34" charset="0"/>
                <a:cs typeface="Arial-Rounded" pitchFamily="34" charset="0"/>
              </a:rPr>
              <a:t>c</a:t>
            </a:r>
            <a:r>
              <a:rPr lang="en-US" sz="5400">
                <a:solidFill>
                  <a:srgbClr val="002060"/>
                </a:solidFill>
                <a:latin typeface="Arial-Rounded" pitchFamily="34" charset="0"/>
                <a:ea typeface="Arial-Rounded" pitchFamily="34" charset="0"/>
                <a:cs typeface="Arial-Rounded" pitchFamily="34" charset="0"/>
              </a:rPr>
              <a:t>á</a:t>
            </a:r>
          </a:p>
        </p:txBody>
      </p:sp>
      <p:sp>
        <p:nvSpPr>
          <p:cNvPr id="20" name="TextBox 19">
            <a:extLst>
              <a:ext uri="{FF2B5EF4-FFF2-40B4-BE49-F238E27FC236}">
                <a16:creationId xmlns:a16="http://schemas.microsoft.com/office/drawing/2014/main" id="{53A30D78-98E5-4BD5-BB54-9A76EE72C62C}"/>
              </a:ext>
            </a:extLst>
          </p:cNvPr>
          <p:cNvSpPr txBox="1"/>
          <p:nvPr/>
        </p:nvSpPr>
        <p:spPr>
          <a:xfrm>
            <a:off x="8172113" y="4385247"/>
            <a:ext cx="3276600" cy="1168718"/>
          </a:xfrm>
          <a:prstGeom prst="rect">
            <a:avLst/>
          </a:prstGeom>
          <a:noFill/>
        </p:spPr>
        <p:txBody>
          <a:bodyPr wrap="square" rtlCol="0">
            <a:spAutoFit/>
          </a:bodyPr>
          <a:lstStyle/>
          <a:p>
            <a:pPr lvl="2" algn="ctr">
              <a:lnSpc>
                <a:spcPct val="150000"/>
              </a:lnSpc>
            </a:pPr>
            <a:r>
              <a:rPr lang="en-US" sz="5400">
                <a:solidFill>
                  <a:srgbClr val="002060"/>
                </a:solidFill>
                <a:latin typeface="Arial-Rounded" pitchFamily="34" charset="0"/>
                <a:ea typeface="Arial-Rounded" pitchFamily="34" charset="0"/>
                <a:cs typeface="Arial-Rounded" pitchFamily="34" charset="0"/>
              </a:rPr>
              <a:t>con </a:t>
            </a:r>
            <a:r>
              <a:rPr lang="en-US" sz="5400">
                <a:solidFill>
                  <a:srgbClr val="FF0000"/>
                </a:solidFill>
                <a:latin typeface="Arial-Rounded" pitchFamily="34" charset="0"/>
                <a:ea typeface="Arial-Rounded" pitchFamily="34" charset="0"/>
                <a:cs typeface="Arial-Rounded" pitchFamily="34" charset="0"/>
              </a:rPr>
              <a:t>k</a:t>
            </a:r>
            <a:r>
              <a:rPr lang="en-US" sz="5400">
                <a:solidFill>
                  <a:srgbClr val="002060"/>
                </a:solidFill>
                <a:latin typeface="Arial-Rounded" pitchFamily="34" charset="0"/>
                <a:ea typeface="Arial-Rounded" pitchFamily="34" charset="0"/>
                <a:cs typeface="Arial-Rounded" pitchFamily="34" charset="0"/>
              </a:rPr>
              <a:t>iến</a:t>
            </a:r>
          </a:p>
        </p:txBody>
      </p:sp>
    </p:spTree>
    <p:extLst>
      <p:ext uri="{BB962C8B-B14F-4D97-AF65-F5344CB8AC3E}">
        <p14:creationId xmlns:p14="http://schemas.microsoft.com/office/powerpoint/2010/main" val="9250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D8C7-CB64-476C-8B0A-FBB5B3D56ACD}"/>
              </a:ext>
            </a:extLst>
          </p:cNvPr>
          <p:cNvSpPr txBox="1">
            <a:spLocks/>
          </p:cNvSpPr>
          <p:nvPr/>
        </p:nvSpPr>
        <p:spPr>
          <a:xfrm>
            <a:off x="-538349" y="340487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500" b="1" dirty="0">
                <a:solidFill>
                  <a:srgbClr val="00B0F0"/>
                </a:solidFill>
                <a:latin typeface="Arial-Rounded" pitchFamily="34" charset="0"/>
                <a:ea typeface="Arial-Rounded" pitchFamily="34" charset="0"/>
                <a:cs typeface="Arial-Rounded" pitchFamily="34" charset="0"/>
              </a:rPr>
              <a:t>k</a:t>
            </a:r>
          </a:p>
        </p:txBody>
      </p:sp>
      <p:sp>
        <p:nvSpPr>
          <p:cNvPr id="3" name="Rectangle 1">
            <a:extLst>
              <a:ext uri="{FF2B5EF4-FFF2-40B4-BE49-F238E27FC236}">
                <a16:creationId xmlns:a16="http://schemas.microsoft.com/office/drawing/2014/main" id="{5311B52E-16E6-4083-86DB-96EB74326F5B}"/>
              </a:ext>
            </a:extLst>
          </p:cNvPr>
          <p:cNvSpPr/>
          <p:nvPr/>
        </p:nvSpPr>
        <p:spPr>
          <a:xfrm rot="19834295">
            <a:off x="722070" y="298211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4" name="Rectangle 1">
            <a:extLst>
              <a:ext uri="{FF2B5EF4-FFF2-40B4-BE49-F238E27FC236}">
                <a16:creationId xmlns:a16="http://schemas.microsoft.com/office/drawing/2014/main" id="{9F0EF2E3-E4A9-430F-9DA4-813FA13FD803}"/>
              </a:ext>
            </a:extLst>
          </p:cNvPr>
          <p:cNvSpPr/>
          <p:nvPr/>
        </p:nvSpPr>
        <p:spPr>
          <a:xfrm>
            <a:off x="917265" y="359607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5" name="Rectangle 1">
            <a:extLst>
              <a:ext uri="{FF2B5EF4-FFF2-40B4-BE49-F238E27FC236}">
                <a16:creationId xmlns:a16="http://schemas.microsoft.com/office/drawing/2014/main" id="{4093D584-EC2F-4DBC-BAF3-56F98FC1A74F}"/>
              </a:ext>
            </a:extLst>
          </p:cNvPr>
          <p:cNvSpPr/>
          <p:nvPr/>
        </p:nvSpPr>
        <p:spPr>
          <a:xfrm rot="1548600">
            <a:off x="867922" y="4109427"/>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6" name="Title 1">
            <a:extLst>
              <a:ext uri="{FF2B5EF4-FFF2-40B4-BE49-F238E27FC236}">
                <a16:creationId xmlns:a16="http://schemas.microsoft.com/office/drawing/2014/main" id="{9898D5D0-D0C1-45E6-AC51-6BAC4A597147}"/>
              </a:ext>
            </a:extLst>
          </p:cNvPr>
          <p:cNvSpPr txBox="1">
            <a:spLocks/>
          </p:cNvSpPr>
          <p:nvPr/>
        </p:nvSpPr>
        <p:spPr>
          <a:xfrm>
            <a:off x="1731358" y="237836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err="1">
                <a:solidFill>
                  <a:schemeClr val="bg2">
                    <a:lumMod val="75000"/>
                  </a:schemeClr>
                </a:solidFill>
                <a:latin typeface="Arial-Rounded" pitchFamily="34" charset="0"/>
                <a:ea typeface="Arial-Rounded" pitchFamily="34" charset="0"/>
                <a:cs typeface="Arial-Rounded" pitchFamily="34" charset="0"/>
              </a:rPr>
              <a:t>i</a:t>
            </a:r>
            <a:endParaRPr lang="en-US" sz="6600" b="1" dirty="0">
              <a:solidFill>
                <a:schemeClr val="bg2">
                  <a:lumMod val="75000"/>
                </a:schemeClr>
              </a:solidFill>
              <a:latin typeface="Arial-Rounded" pitchFamily="34" charset="0"/>
              <a:ea typeface="Arial-Rounded" pitchFamily="34" charset="0"/>
              <a:cs typeface="Arial-Rounded" pitchFamily="34" charset="0"/>
            </a:endParaRPr>
          </a:p>
        </p:txBody>
      </p:sp>
      <p:sp>
        <p:nvSpPr>
          <p:cNvPr id="7" name="Title 1">
            <a:extLst>
              <a:ext uri="{FF2B5EF4-FFF2-40B4-BE49-F238E27FC236}">
                <a16:creationId xmlns:a16="http://schemas.microsoft.com/office/drawing/2014/main" id="{EB5116CC-9655-417A-8465-4C32DD21D49E}"/>
              </a:ext>
            </a:extLst>
          </p:cNvPr>
          <p:cNvSpPr txBox="1">
            <a:spLocks/>
          </p:cNvSpPr>
          <p:nvPr/>
        </p:nvSpPr>
        <p:spPr>
          <a:xfrm>
            <a:off x="1731358" y="332479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e</a:t>
            </a:r>
          </a:p>
        </p:txBody>
      </p:sp>
      <p:sp>
        <p:nvSpPr>
          <p:cNvPr id="8" name="Title 1">
            <a:extLst>
              <a:ext uri="{FF2B5EF4-FFF2-40B4-BE49-F238E27FC236}">
                <a16:creationId xmlns:a16="http://schemas.microsoft.com/office/drawing/2014/main" id="{CB60433C-747D-4D71-A501-FFD0B02C37DE}"/>
              </a:ext>
            </a:extLst>
          </p:cNvPr>
          <p:cNvSpPr txBox="1">
            <a:spLocks/>
          </p:cNvSpPr>
          <p:nvPr/>
        </p:nvSpPr>
        <p:spPr>
          <a:xfrm>
            <a:off x="1731358" y="431343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ê</a:t>
            </a:r>
          </a:p>
        </p:txBody>
      </p:sp>
      <p:sp>
        <p:nvSpPr>
          <p:cNvPr id="9" name="Title 1">
            <a:extLst>
              <a:ext uri="{FF2B5EF4-FFF2-40B4-BE49-F238E27FC236}">
                <a16:creationId xmlns:a16="http://schemas.microsoft.com/office/drawing/2014/main" id="{A88CFAA4-6A24-49E8-9E83-3C9199819C57}"/>
              </a:ext>
            </a:extLst>
          </p:cNvPr>
          <p:cNvSpPr txBox="1">
            <a:spLocks/>
          </p:cNvSpPr>
          <p:nvPr/>
        </p:nvSpPr>
        <p:spPr>
          <a:xfrm>
            <a:off x="2926056" y="2215789"/>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kéo</a:t>
            </a:r>
          </a:p>
        </p:txBody>
      </p:sp>
      <p:sp>
        <p:nvSpPr>
          <p:cNvPr id="10" name="Title 1">
            <a:extLst>
              <a:ext uri="{FF2B5EF4-FFF2-40B4-BE49-F238E27FC236}">
                <a16:creationId xmlns:a16="http://schemas.microsoft.com/office/drawing/2014/main" id="{3EA24714-C816-459F-8761-20E6EE99A1D5}"/>
              </a:ext>
            </a:extLst>
          </p:cNvPr>
          <p:cNvSpPr txBox="1">
            <a:spLocks/>
          </p:cNvSpPr>
          <p:nvPr/>
        </p:nvSpPr>
        <p:spPr>
          <a:xfrm>
            <a:off x="2926056" y="3167896"/>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kí</a:t>
            </a:r>
          </a:p>
        </p:txBody>
      </p:sp>
      <p:sp>
        <p:nvSpPr>
          <p:cNvPr id="11" name="Title 1">
            <a:extLst>
              <a:ext uri="{FF2B5EF4-FFF2-40B4-BE49-F238E27FC236}">
                <a16:creationId xmlns:a16="http://schemas.microsoft.com/office/drawing/2014/main" id="{080D8E5B-2897-4CE1-8515-D50BFCCD1DE5}"/>
              </a:ext>
            </a:extLst>
          </p:cNvPr>
          <p:cNvSpPr txBox="1">
            <a:spLocks/>
          </p:cNvSpPr>
          <p:nvPr/>
        </p:nvSpPr>
        <p:spPr>
          <a:xfrm>
            <a:off x="2926056" y="4120003"/>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Kệ</a:t>
            </a:r>
          </a:p>
        </p:txBody>
      </p:sp>
      <p:sp>
        <p:nvSpPr>
          <p:cNvPr id="12" name="Rectangle 1">
            <a:extLst>
              <a:ext uri="{FF2B5EF4-FFF2-40B4-BE49-F238E27FC236}">
                <a16:creationId xmlns:a16="http://schemas.microsoft.com/office/drawing/2014/main" id="{DD0644CF-53A3-45E0-B8A9-BF3646476971}"/>
              </a:ext>
            </a:extLst>
          </p:cNvPr>
          <p:cNvSpPr/>
          <p:nvPr/>
        </p:nvSpPr>
        <p:spPr>
          <a:xfrm rot="19834295">
            <a:off x="7120295" y="299354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3" name="Rectangle 1">
            <a:extLst>
              <a:ext uri="{FF2B5EF4-FFF2-40B4-BE49-F238E27FC236}">
                <a16:creationId xmlns:a16="http://schemas.microsoft.com/office/drawing/2014/main" id="{F5711196-381B-4480-BB19-BD11BC9904CA}"/>
              </a:ext>
            </a:extLst>
          </p:cNvPr>
          <p:cNvSpPr/>
          <p:nvPr/>
        </p:nvSpPr>
        <p:spPr>
          <a:xfrm>
            <a:off x="7315490" y="360750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4" name="Rectangle 1">
            <a:extLst>
              <a:ext uri="{FF2B5EF4-FFF2-40B4-BE49-F238E27FC236}">
                <a16:creationId xmlns:a16="http://schemas.microsoft.com/office/drawing/2014/main" id="{3ACFCE4D-DFDF-4743-80E4-A23ECCAAF17C}"/>
              </a:ext>
            </a:extLst>
          </p:cNvPr>
          <p:cNvSpPr/>
          <p:nvPr/>
        </p:nvSpPr>
        <p:spPr>
          <a:xfrm rot="1548600">
            <a:off x="7266147" y="4120856"/>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5" name="Title 1">
            <a:extLst>
              <a:ext uri="{FF2B5EF4-FFF2-40B4-BE49-F238E27FC236}">
                <a16:creationId xmlns:a16="http://schemas.microsoft.com/office/drawing/2014/main" id="{153CA013-F96C-4F13-9CF6-0AE940C06CA2}"/>
              </a:ext>
            </a:extLst>
          </p:cNvPr>
          <p:cNvSpPr txBox="1">
            <a:spLocks/>
          </p:cNvSpPr>
          <p:nvPr/>
        </p:nvSpPr>
        <p:spPr>
          <a:xfrm>
            <a:off x="8129583" y="238979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a</a:t>
            </a:r>
          </a:p>
        </p:txBody>
      </p:sp>
      <p:sp>
        <p:nvSpPr>
          <p:cNvPr id="16" name="Title 1">
            <a:extLst>
              <a:ext uri="{FF2B5EF4-FFF2-40B4-BE49-F238E27FC236}">
                <a16:creationId xmlns:a16="http://schemas.microsoft.com/office/drawing/2014/main" id="{A1F306B2-A50A-4911-B902-ABB1EAF55031}"/>
              </a:ext>
            </a:extLst>
          </p:cNvPr>
          <p:cNvSpPr txBox="1">
            <a:spLocks/>
          </p:cNvSpPr>
          <p:nvPr/>
        </p:nvSpPr>
        <p:spPr>
          <a:xfrm>
            <a:off x="8129583" y="333622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o</a:t>
            </a:r>
          </a:p>
        </p:txBody>
      </p:sp>
      <p:sp>
        <p:nvSpPr>
          <p:cNvPr id="17" name="Title 1">
            <a:extLst>
              <a:ext uri="{FF2B5EF4-FFF2-40B4-BE49-F238E27FC236}">
                <a16:creationId xmlns:a16="http://schemas.microsoft.com/office/drawing/2014/main" id="{17C1E7B3-0BB4-4C4D-A7AA-F2F4CAF880F4}"/>
              </a:ext>
            </a:extLst>
          </p:cNvPr>
          <p:cNvSpPr txBox="1">
            <a:spLocks/>
          </p:cNvSpPr>
          <p:nvPr/>
        </p:nvSpPr>
        <p:spPr>
          <a:xfrm>
            <a:off x="8129583" y="432486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a:t>
            </a:r>
          </a:p>
        </p:txBody>
      </p:sp>
      <p:sp>
        <p:nvSpPr>
          <p:cNvPr id="18" name="Title 1">
            <a:extLst>
              <a:ext uri="{FF2B5EF4-FFF2-40B4-BE49-F238E27FC236}">
                <a16:creationId xmlns:a16="http://schemas.microsoft.com/office/drawing/2014/main" id="{E814755C-0C7F-4261-9738-C94968E8D6C6}"/>
              </a:ext>
            </a:extLst>
          </p:cNvPr>
          <p:cNvSpPr txBox="1">
            <a:spLocks/>
          </p:cNvSpPr>
          <p:nvPr/>
        </p:nvSpPr>
        <p:spPr>
          <a:xfrm>
            <a:off x="9324281" y="2134231"/>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cá</a:t>
            </a:r>
          </a:p>
        </p:txBody>
      </p:sp>
      <p:sp>
        <p:nvSpPr>
          <p:cNvPr id="19" name="Title 1">
            <a:extLst>
              <a:ext uri="{FF2B5EF4-FFF2-40B4-BE49-F238E27FC236}">
                <a16:creationId xmlns:a16="http://schemas.microsoft.com/office/drawing/2014/main" id="{20FA7BC8-A367-4339-8663-3B7F0FE3D576}"/>
              </a:ext>
            </a:extLst>
          </p:cNvPr>
          <p:cNvSpPr txBox="1">
            <a:spLocks/>
          </p:cNvSpPr>
          <p:nvPr/>
        </p:nvSpPr>
        <p:spPr>
          <a:xfrm>
            <a:off x="9324281" y="3086338"/>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cuốn</a:t>
            </a:r>
          </a:p>
        </p:txBody>
      </p:sp>
      <p:sp>
        <p:nvSpPr>
          <p:cNvPr id="20" name="Title 1">
            <a:extLst>
              <a:ext uri="{FF2B5EF4-FFF2-40B4-BE49-F238E27FC236}">
                <a16:creationId xmlns:a16="http://schemas.microsoft.com/office/drawing/2014/main" id="{0389DF3F-2379-4946-9061-154FCCF6DD29}"/>
              </a:ext>
            </a:extLst>
          </p:cNvPr>
          <p:cNvSpPr txBox="1">
            <a:spLocks/>
          </p:cNvSpPr>
          <p:nvPr/>
        </p:nvSpPr>
        <p:spPr>
          <a:xfrm>
            <a:off x="9324281" y="4038445"/>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a:t>
            </a:r>
          </a:p>
        </p:txBody>
      </p:sp>
      <p:sp>
        <p:nvSpPr>
          <p:cNvPr id="21" name="Title 1">
            <a:extLst>
              <a:ext uri="{FF2B5EF4-FFF2-40B4-BE49-F238E27FC236}">
                <a16:creationId xmlns:a16="http://schemas.microsoft.com/office/drawing/2014/main" id="{DCCB4B05-3E1F-4CE4-BB91-21FBAE564B36}"/>
              </a:ext>
            </a:extLst>
          </p:cNvPr>
          <p:cNvSpPr txBox="1">
            <a:spLocks/>
          </p:cNvSpPr>
          <p:nvPr/>
        </p:nvSpPr>
        <p:spPr>
          <a:xfrm>
            <a:off x="5786251" y="342900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500" b="1" dirty="0">
                <a:solidFill>
                  <a:srgbClr val="00B0F0"/>
                </a:solidFill>
                <a:latin typeface="Arial-Rounded" pitchFamily="34" charset="0"/>
                <a:ea typeface="Arial-Rounded" pitchFamily="34" charset="0"/>
                <a:cs typeface="Arial-Rounded" pitchFamily="34" charset="0"/>
              </a:rPr>
              <a:t>c</a:t>
            </a:r>
          </a:p>
        </p:txBody>
      </p:sp>
      <p:sp>
        <p:nvSpPr>
          <p:cNvPr id="22" name="Rounded Rectangle 12">
            <a:extLst>
              <a:ext uri="{FF2B5EF4-FFF2-40B4-BE49-F238E27FC236}">
                <a16:creationId xmlns:a16="http://schemas.microsoft.com/office/drawing/2014/main" id="{2CA23BDE-973D-4FE8-B057-9098A32D9F99}"/>
              </a:ext>
            </a:extLst>
          </p:cNvPr>
          <p:cNvSpPr/>
          <p:nvPr/>
        </p:nvSpPr>
        <p:spPr>
          <a:xfrm>
            <a:off x="3568875" y="533400"/>
            <a:ext cx="4945707" cy="7478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bg2">
                    <a:lumMod val="50000"/>
                  </a:schemeClr>
                </a:solidFill>
                <a:latin typeface="Arial" panose="020B0604020202020204" pitchFamily="34" charset="0"/>
                <a:ea typeface="Arial-Rounded" pitchFamily="34" charset="0"/>
                <a:cs typeface="Arial" panose="020B0604020202020204" pitchFamily="34" charset="0"/>
              </a:rPr>
              <a:t>Các con cần nhớ</a:t>
            </a:r>
            <a:endParaRPr lang="en-US" sz="4000" b="1" dirty="0">
              <a:solidFill>
                <a:schemeClr val="bg2">
                  <a:lumMod val="50000"/>
                </a:schemeClr>
              </a:solidFill>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64158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3747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1062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a. Chọn </a:t>
            </a:r>
            <a:r>
              <a:rPr lang="en-US" sz="3600" i="1">
                <a:solidFill>
                  <a:srgbClr val="002060"/>
                </a:solidFill>
                <a:latin typeface="Arial-Rounded" pitchFamily="34" charset="0"/>
                <a:ea typeface="Arial-Rounded" pitchFamily="34" charset="0"/>
                <a:cs typeface="Arial-Rounded" pitchFamily="34" charset="0"/>
              </a:rPr>
              <a:t>ch </a:t>
            </a:r>
            <a:r>
              <a:rPr lang="en-US" sz="3600">
                <a:solidFill>
                  <a:srgbClr val="002060"/>
                </a:solidFill>
                <a:latin typeface="Arial-Rounded" pitchFamily="34" charset="0"/>
                <a:ea typeface="Arial-Rounded" pitchFamily="34" charset="0"/>
                <a:cs typeface="Arial-Rounded" pitchFamily="34" charset="0"/>
              </a:rPr>
              <a:t>hoặc </a:t>
            </a:r>
            <a:r>
              <a:rPr lang="en-US" sz="3600" i="1">
                <a:solidFill>
                  <a:srgbClr val="002060"/>
                </a:solidFill>
                <a:latin typeface="Arial-Rounded" pitchFamily="34" charset="0"/>
                <a:ea typeface="Arial-Rounded" pitchFamily="34" charset="0"/>
                <a:cs typeface="Arial-Rounded" pitchFamily="34" charset="0"/>
              </a:rPr>
              <a:t>tr </a:t>
            </a:r>
            <a:r>
              <a:rPr lang="en-US" sz="3600">
                <a:solidFill>
                  <a:srgbClr val="002060"/>
                </a:solidFill>
                <a:latin typeface="Arial-Rounded" pitchFamily="34" charset="0"/>
                <a:ea typeface="Arial-Rounded" pitchFamily="34" charset="0"/>
                <a:cs typeface="Arial-Rounded" pitchFamily="34" charset="0"/>
              </a:rPr>
              <a:t>thay cho ô trống.</a:t>
            </a:r>
          </a:p>
        </p:txBody>
      </p:sp>
      <p:sp>
        <p:nvSpPr>
          <p:cNvPr id="18" name="TextBox 17">
            <a:extLst>
              <a:ext uri="{FF2B5EF4-FFF2-40B4-BE49-F238E27FC236}">
                <a16:creationId xmlns:a16="http://schemas.microsoft.com/office/drawing/2014/main" id="{5A12D977-EC2D-4C63-9E58-58D5D89FD0A5}"/>
              </a:ext>
            </a:extLst>
          </p:cNvPr>
          <p:cNvSpPr txBox="1"/>
          <p:nvPr/>
        </p:nvSpPr>
        <p:spPr>
          <a:xfrm>
            <a:off x="1279035" y="2233358"/>
            <a:ext cx="990728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cây  </a:t>
            </a:r>
            <a:r>
              <a:rPr lang="en-US" sz="4400">
                <a:solidFill>
                  <a:srgbClr val="FF0000"/>
                </a:solidFill>
                <a:latin typeface="Arial-Rounded" pitchFamily="34" charset="0"/>
                <a:ea typeface="Arial-Rounded" pitchFamily="34" charset="0"/>
                <a:cs typeface="Arial-Rounded" pitchFamily="34" charset="0"/>
              </a:rPr>
              <a:t>tr</a:t>
            </a:r>
            <a:r>
              <a:rPr lang="en-US" sz="4400">
                <a:solidFill>
                  <a:srgbClr val="002060"/>
                </a:solidFill>
                <a:latin typeface="Arial-Rounded" pitchFamily="34" charset="0"/>
                <a:ea typeface="Arial-Rounded" pitchFamily="34" charset="0"/>
                <a:cs typeface="Arial-Rounded" pitchFamily="34" charset="0"/>
              </a:rPr>
              <a:t>e		    </a:t>
            </a:r>
            <a:r>
              <a:rPr lang="en-US" sz="4400">
                <a:solidFill>
                  <a:srgbClr val="FF0000"/>
                </a:solidFill>
                <a:latin typeface="Arial-Rounded" pitchFamily="34" charset="0"/>
                <a:ea typeface="Arial-Rounded" pitchFamily="34" charset="0"/>
                <a:cs typeface="Arial-Rounded" pitchFamily="34" charset="0"/>
              </a:rPr>
              <a:t>ch</a:t>
            </a:r>
            <a:r>
              <a:rPr lang="en-US" sz="4400">
                <a:solidFill>
                  <a:srgbClr val="002060"/>
                </a:solidFill>
                <a:latin typeface="Arial-Rounded" pitchFamily="34" charset="0"/>
                <a:ea typeface="Arial-Rounded" pitchFamily="34" charset="0"/>
                <a:cs typeface="Arial-Rounded" pitchFamily="34" charset="0"/>
              </a:rPr>
              <a:t>ú ý		 	quả </a:t>
            </a:r>
            <a:r>
              <a:rPr lang="en-US" sz="4400">
                <a:solidFill>
                  <a:srgbClr val="FF0000"/>
                </a:solidFill>
                <a:latin typeface="Arial-Rounded" pitchFamily="34" charset="0"/>
                <a:ea typeface="Arial-Rounded" pitchFamily="34" charset="0"/>
                <a:cs typeface="Arial-Rounded" pitchFamily="34" charset="0"/>
              </a:rPr>
              <a:t>ch</a:t>
            </a:r>
            <a:r>
              <a:rPr lang="en-US" sz="4400">
                <a:solidFill>
                  <a:srgbClr val="002060"/>
                </a:solidFill>
                <a:latin typeface="Arial-Rounded" pitchFamily="34" charset="0"/>
                <a:ea typeface="Arial-Rounded" pitchFamily="34" charset="0"/>
                <a:cs typeface="Arial-Rounded" pitchFamily="34" charset="0"/>
              </a:rPr>
              <a:t>anh</a:t>
            </a:r>
          </a:p>
        </p:txBody>
      </p:sp>
      <p:sp>
        <p:nvSpPr>
          <p:cNvPr id="19" name="TextBox 18">
            <a:extLst>
              <a:ext uri="{FF2B5EF4-FFF2-40B4-BE49-F238E27FC236}">
                <a16:creationId xmlns:a16="http://schemas.microsoft.com/office/drawing/2014/main" id="{3B9148CE-EB60-4C19-B6CB-FFBCF248E2CC}"/>
              </a:ext>
            </a:extLst>
          </p:cNvPr>
          <p:cNvSpPr txBox="1"/>
          <p:nvPr/>
        </p:nvSpPr>
        <p:spPr>
          <a:xfrm>
            <a:off x="1279035" y="3192959"/>
            <a:ext cx="99072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ch</a:t>
            </a:r>
            <a:r>
              <a:rPr lang="en-US" sz="4400">
                <a:solidFill>
                  <a:srgbClr val="002060"/>
                </a:solidFill>
                <a:latin typeface="Arial-Rounded" pitchFamily="34" charset="0"/>
                <a:ea typeface="Arial-Rounded" pitchFamily="34" charset="0"/>
                <a:cs typeface="Arial-Rounded" pitchFamily="34" charset="0"/>
              </a:rPr>
              <a:t>e mưa	    </a:t>
            </a:r>
            <a:r>
              <a:rPr lang="en-US" sz="4400">
                <a:solidFill>
                  <a:srgbClr val="FF0000"/>
                </a:solidFill>
                <a:latin typeface="Arial-Rounded" pitchFamily="34" charset="0"/>
                <a:ea typeface="Arial-Rounded" pitchFamily="34" charset="0"/>
                <a:cs typeface="Arial-Rounded" pitchFamily="34" charset="0"/>
              </a:rPr>
              <a:t>tr</a:t>
            </a:r>
            <a:r>
              <a:rPr lang="en-US" sz="4400">
                <a:solidFill>
                  <a:srgbClr val="002060"/>
                </a:solidFill>
                <a:latin typeface="Arial-Rounded" pitchFamily="34" charset="0"/>
                <a:ea typeface="Arial-Rounded" pitchFamily="34" charset="0"/>
                <a:cs typeface="Arial-Rounded" pitchFamily="34" charset="0"/>
              </a:rPr>
              <a:t>ú mưa		bức  </a:t>
            </a:r>
            <a:r>
              <a:rPr lang="en-US" sz="4400">
                <a:solidFill>
                  <a:srgbClr val="FF0000"/>
                </a:solidFill>
                <a:latin typeface="Arial-Rounded" pitchFamily="34" charset="0"/>
                <a:ea typeface="Arial-Rounded" pitchFamily="34" charset="0"/>
                <a:cs typeface="Arial-Rounded" pitchFamily="34" charset="0"/>
              </a:rPr>
              <a:t>tr</a:t>
            </a:r>
            <a:r>
              <a:rPr lang="en-US" sz="4400">
                <a:solidFill>
                  <a:srgbClr val="002060"/>
                </a:solidFill>
                <a:latin typeface="Arial-Rounded" pitchFamily="34" charset="0"/>
                <a:ea typeface="Arial-Rounded" pitchFamily="34" charset="0"/>
                <a:cs typeface="Arial-Rounded" pitchFamily="34" charset="0"/>
              </a:rPr>
              <a:t>anh</a:t>
            </a:r>
          </a:p>
        </p:txBody>
      </p:sp>
      <p:sp>
        <p:nvSpPr>
          <p:cNvPr id="11" name="Rounded Rectangle 15">
            <a:extLst>
              <a:ext uri="{FF2B5EF4-FFF2-40B4-BE49-F238E27FC236}">
                <a16:creationId xmlns:a16="http://schemas.microsoft.com/office/drawing/2014/main" id="{E2F50CF4-A9A3-4A4B-AD78-72D3830F1EF9}"/>
              </a:ext>
            </a:extLst>
          </p:cNvPr>
          <p:cNvSpPr/>
          <p:nvPr/>
        </p:nvSpPr>
        <p:spPr>
          <a:xfrm>
            <a:off x="2220120" y="2297362"/>
            <a:ext cx="533399"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5">
            <a:extLst>
              <a:ext uri="{FF2B5EF4-FFF2-40B4-BE49-F238E27FC236}">
                <a16:creationId xmlns:a16="http://schemas.microsoft.com/office/drawing/2014/main" id="{46A7E99A-3CBD-4C0E-974E-F3474565CD36}"/>
              </a:ext>
            </a:extLst>
          </p:cNvPr>
          <p:cNvSpPr/>
          <p:nvPr/>
        </p:nvSpPr>
        <p:spPr>
          <a:xfrm>
            <a:off x="4648617" y="2284444"/>
            <a:ext cx="53340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623BA6DD-C8EE-40B8-911E-866C83D7A286}"/>
              </a:ext>
            </a:extLst>
          </p:cNvPr>
          <p:cNvSpPr/>
          <p:nvPr/>
        </p:nvSpPr>
        <p:spPr>
          <a:xfrm>
            <a:off x="8824119" y="2284444"/>
            <a:ext cx="53340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5">
            <a:extLst>
              <a:ext uri="{FF2B5EF4-FFF2-40B4-BE49-F238E27FC236}">
                <a16:creationId xmlns:a16="http://schemas.microsoft.com/office/drawing/2014/main" id="{ED536A04-3A5D-471F-BE20-DE40FE854BFD}"/>
              </a:ext>
            </a:extLst>
          </p:cNvPr>
          <p:cNvSpPr/>
          <p:nvPr/>
        </p:nvSpPr>
        <p:spPr>
          <a:xfrm>
            <a:off x="1355229" y="3257639"/>
            <a:ext cx="53340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5">
            <a:extLst>
              <a:ext uri="{FF2B5EF4-FFF2-40B4-BE49-F238E27FC236}">
                <a16:creationId xmlns:a16="http://schemas.microsoft.com/office/drawing/2014/main" id="{0A47A6DC-7B2E-40B4-A4D5-CD527EA67814}"/>
              </a:ext>
            </a:extLst>
          </p:cNvPr>
          <p:cNvSpPr/>
          <p:nvPr/>
        </p:nvSpPr>
        <p:spPr>
          <a:xfrm>
            <a:off x="4435259" y="3298165"/>
            <a:ext cx="533399"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5">
            <a:extLst>
              <a:ext uri="{FF2B5EF4-FFF2-40B4-BE49-F238E27FC236}">
                <a16:creationId xmlns:a16="http://schemas.microsoft.com/office/drawing/2014/main" id="{398BCFA3-92FB-4546-9E59-3663706E88B8}"/>
              </a:ext>
            </a:extLst>
          </p:cNvPr>
          <p:cNvSpPr/>
          <p:nvPr/>
        </p:nvSpPr>
        <p:spPr>
          <a:xfrm>
            <a:off x="8690532" y="3298165"/>
            <a:ext cx="533399"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7180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ppt_x"/>
                                          </p:val>
                                        </p:tav>
                                      </p:tavLst>
                                    </p:anim>
                                    <p:anim calcmode="lin" valueType="num">
                                      <p:cBhvr additive="base">
                                        <p:cTn id="14" dur="500"/>
                                        <p:tgtEl>
                                          <p:spTgt spid="15"/>
                                        </p:tgtEl>
                                        <p:attrNameLst>
                                          <p:attrName>ppt_y</p:attrName>
                                        </p:attrNameLst>
                                      </p:cBhvr>
                                      <p:tavLst>
                                        <p:tav tm="0">
                                          <p:val>
                                            <p:strVal val="ppt_y"/>
                                          </p:val>
                                        </p:tav>
                                        <p:tav tm="100000">
                                          <p:val>
                                            <p:strVal val="1+ppt_h/2"/>
                                          </p:val>
                                        </p:tav>
                                      </p:tavLst>
                                    </p:anim>
                                    <p:set>
                                      <p:cBhvr>
                                        <p:cTn id="1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17"/>
                                        </p:tgtEl>
                                        <p:attrNameLst>
                                          <p:attrName>ppt_x</p:attrName>
                                        </p:attrNameLst>
                                      </p:cBhvr>
                                      <p:tavLst>
                                        <p:tav tm="0">
                                          <p:val>
                                            <p:strVal val="ppt_x"/>
                                          </p:val>
                                        </p:tav>
                                        <p:tav tm="100000">
                                          <p:val>
                                            <p:strVal val="ppt_x"/>
                                          </p:val>
                                        </p:tav>
                                      </p:tavLst>
                                    </p:anim>
                                    <p:anim calcmode="lin" valueType="num">
                                      <p:cBhvr additive="base">
                                        <p:cTn id="28" dur="500"/>
                                        <p:tgtEl>
                                          <p:spTgt spid="17"/>
                                        </p:tgtEl>
                                        <p:attrNameLst>
                                          <p:attrName>ppt_y</p:attrName>
                                        </p:attrNameLst>
                                      </p:cBhvr>
                                      <p:tavLst>
                                        <p:tav tm="0">
                                          <p:val>
                                            <p:strVal val="ppt_y"/>
                                          </p:val>
                                        </p:tav>
                                        <p:tav tm="100000">
                                          <p:val>
                                            <p:strVal val="1+ppt_h/2"/>
                                          </p:val>
                                        </p:tav>
                                      </p:tavLst>
                                    </p:anim>
                                    <p:set>
                                      <p:cBhvr>
                                        <p:cTn id="29"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0"/>
                                        </p:tgtEl>
                                        <p:attrNameLst>
                                          <p:attrName>ppt_x</p:attrName>
                                        </p:attrNameLst>
                                      </p:cBhvr>
                                      <p:tavLst>
                                        <p:tav tm="0">
                                          <p:val>
                                            <p:strVal val="ppt_x"/>
                                          </p:val>
                                        </p:tav>
                                        <p:tav tm="100000">
                                          <p:val>
                                            <p:strVal val="ppt_x"/>
                                          </p:val>
                                        </p:tav>
                                      </p:tavLst>
                                    </p:anim>
                                    <p:anim calcmode="lin" valueType="num">
                                      <p:cBhvr additive="base">
                                        <p:cTn id="35" dur="500"/>
                                        <p:tgtEl>
                                          <p:spTgt spid="20"/>
                                        </p:tgtEl>
                                        <p:attrNameLst>
                                          <p:attrName>ppt_y</p:attrName>
                                        </p:attrNameLst>
                                      </p:cBhvr>
                                      <p:tavLst>
                                        <p:tav tm="0">
                                          <p:val>
                                            <p:strVal val="ppt_y"/>
                                          </p:val>
                                        </p:tav>
                                        <p:tav tm="100000">
                                          <p:val>
                                            <p:strVal val="1+ppt_h/2"/>
                                          </p:val>
                                        </p:tav>
                                      </p:tavLst>
                                    </p:anim>
                                    <p:set>
                                      <p:cBhvr>
                                        <p:cTn id="36"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21"/>
                                        </p:tgtEl>
                                        <p:attrNameLst>
                                          <p:attrName>ppt_x</p:attrName>
                                        </p:attrNameLst>
                                      </p:cBhvr>
                                      <p:tavLst>
                                        <p:tav tm="0">
                                          <p:val>
                                            <p:strVal val="ppt_x"/>
                                          </p:val>
                                        </p:tav>
                                        <p:tav tm="100000">
                                          <p:val>
                                            <p:strVal val="ppt_x"/>
                                          </p:val>
                                        </p:tav>
                                      </p:tavLst>
                                    </p:anim>
                                    <p:anim calcmode="lin" valueType="num">
                                      <p:cBhvr additive="base">
                                        <p:cTn id="42" dur="500"/>
                                        <p:tgtEl>
                                          <p:spTgt spid="21"/>
                                        </p:tgtEl>
                                        <p:attrNameLst>
                                          <p:attrName>ppt_y</p:attrName>
                                        </p:attrNameLst>
                                      </p:cBhvr>
                                      <p:tavLst>
                                        <p:tav tm="0">
                                          <p:val>
                                            <p:strVal val="ppt_y"/>
                                          </p:val>
                                        </p:tav>
                                        <p:tav tm="100000">
                                          <p:val>
                                            <p:strVal val="1+ppt_h/2"/>
                                          </p:val>
                                        </p:tav>
                                      </p:tavLst>
                                    </p:anim>
                                    <p:set>
                                      <p:cBhvr>
                                        <p:cTn id="43"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1"/>
                  </p:tgtEl>
                </p:cond>
              </p:nextCondLst>
            </p:seq>
          </p:childTnLst>
        </p:cTn>
      </p:par>
    </p:tnLst>
    <p:bldLst>
      <p:bldP spid="11" grpId="0" animBg="1"/>
      <p:bldP spid="15" grpId="0" animBg="1"/>
      <p:bldP spid="16" grpId="0" animBg="1"/>
      <p:bldP spid="17"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D4EA11-6F7B-4C1B-B3ED-F6BF61DEAA29}"/>
              </a:ext>
            </a:extLst>
          </p:cNvPr>
          <p:cNvSpPr/>
          <p:nvPr/>
        </p:nvSpPr>
        <p:spPr>
          <a:xfrm>
            <a:off x="1232078" y="4198361"/>
            <a:ext cx="10440684" cy="1509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3D5D19A-564C-43BD-BD90-073CBFAE3751}"/>
              </a:ext>
            </a:extLst>
          </p:cNvPr>
          <p:cNvSpPr/>
          <p:nvPr/>
        </p:nvSpPr>
        <p:spPr>
          <a:xfrm>
            <a:off x="1232078" y="1919721"/>
            <a:ext cx="10440684" cy="1509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05618" y="5271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2586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Tìm từ ngữ có tiếng chứa </a:t>
            </a:r>
            <a:r>
              <a:rPr lang="en-US" sz="3600" i="1">
                <a:solidFill>
                  <a:srgbClr val="002060"/>
                </a:solidFill>
                <a:latin typeface="Arial-Rounded" pitchFamily="34" charset="0"/>
                <a:ea typeface="Arial-Rounded" pitchFamily="34" charset="0"/>
                <a:cs typeface="Arial-Rounded" pitchFamily="34" charset="0"/>
              </a:rPr>
              <a:t>ac </a:t>
            </a:r>
            <a:r>
              <a:rPr lang="en-US" sz="3600">
                <a:solidFill>
                  <a:srgbClr val="002060"/>
                </a:solidFill>
                <a:latin typeface="Arial-Rounded" pitchFamily="34" charset="0"/>
                <a:ea typeface="Arial-Rounded" pitchFamily="34" charset="0"/>
                <a:cs typeface="Arial-Rounded" pitchFamily="34" charset="0"/>
              </a:rPr>
              <a:t>hoặc</a:t>
            </a:r>
            <a:r>
              <a:rPr lang="en-US" sz="3600" i="1">
                <a:solidFill>
                  <a:srgbClr val="002060"/>
                </a:solidFill>
                <a:latin typeface="Arial-Rounded" pitchFamily="34" charset="0"/>
                <a:ea typeface="Arial-Rounded" pitchFamily="34" charset="0"/>
                <a:cs typeface="Arial-Rounded" pitchFamily="34" charset="0"/>
              </a:rPr>
              <a:t> at.</a:t>
            </a:r>
          </a:p>
        </p:txBody>
      </p:sp>
      <p:sp>
        <p:nvSpPr>
          <p:cNvPr id="18" name="TextBox 17">
            <a:extLst>
              <a:ext uri="{FF2B5EF4-FFF2-40B4-BE49-F238E27FC236}">
                <a16:creationId xmlns:a16="http://schemas.microsoft.com/office/drawing/2014/main" id="{5A12D977-EC2D-4C63-9E58-58D5D89FD0A5}"/>
              </a:ext>
            </a:extLst>
          </p:cNvPr>
          <p:cNvSpPr txBox="1"/>
          <p:nvPr/>
        </p:nvSpPr>
        <p:spPr>
          <a:xfrm>
            <a:off x="1279035" y="2192262"/>
            <a:ext cx="10680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ac:</a:t>
            </a:r>
          </a:p>
        </p:txBody>
      </p:sp>
      <p:sp>
        <p:nvSpPr>
          <p:cNvPr id="22" name="TextBox 21">
            <a:extLst>
              <a:ext uri="{FF2B5EF4-FFF2-40B4-BE49-F238E27FC236}">
                <a16:creationId xmlns:a16="http://schemas.microsoft.com/office/drawing/2014/main" id="{E2BD52F0-E8D7-485E-B14E-FD74EE56AC02}"/>
              </a:ext>
            </a:extLst>
          </p:cNvPr>
          <p:cNvSpPr txBox="1"/>
          <p:nvPr/>
        </p:nvSpPr>
        <p:spPr>
          <a:xfrm>
            <a:off x="1291513" y="4556473"/>
            <a:ext cx="10680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at:</a:t>
            </a:r>
          </a:p>
        </p:txBody>
      </p:sp>
      <p:sp>
        <p:nvSpPr>
          <p:cNvPr id="24" name="TextBox 23">
            <a:extLst>
              <a:ext uri="{FF2B5EF4-FFF2-40B4-BE49-F238E27FC236}">
                <a16:creationId xmlns:a16="http://schemas.microsoft.com/office/drawing/2014/main" id="{92E5AB82-7137-4B4F-9B34-61014045A721}"/>
              </a:ext>
            </a:extLst>
          </p:cNvPr>
          <p:cNvSpPr txBox="1"/>
          <p:nvPr/>
        </p:nvSpPr>
        <p:spPr>
          <a:xfrm>
            <a:off x="2156175" y="2192262"/>
            <a:ext cx="157524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bác,</a:t>
            </a:r>
          </a:p>
        </p:txBody>
      </p:sp>
      <p:sp>
        <p:nvSpPr>
          <p:cNvPr id="25" name="TextBox 24">
            <a:extLst>
              <a:ext uri="{FF2B5EF4-FFF2-40B4-BE49-F238E27FC236}">
                <a16:creationId xmlns:a16="http://schemas.microsoft.com/office/drawing/2014/main" id="{D43BA200-6E5D-4C7B-83FB-D24139083FF3}"/>
              </a:ext>
            </a:extLst>
          </p:cNvPr>
          <p:cNvSpPr txBox="1"/>
          <p:nvPr/>
        </p:nvSpPr>
        <p:spPr>
          <a:xfrm>
            <a:off x="3249215" y="2192262"/>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sa mạc,</a:t>
            </a:r>
          </a:p>
        </p:txBody>
      </p:sp>
      <p:sp>
        <p:nvSpPr>
          <p:cNvPr id="26" name="TextBox 25">
            <a:extLst>
              <a:ext uri="{FF2B5EF4-FFF2-40B4-BE49-F238E27FC236}">
                <a16:creationId xmlns:a16="http://schemas.microsoft.com/office/drawing/2014/main" id="{D16B9297-D950-44FB-B772-AF6E5C5B9901}"/>
              </a:ext>
            </a:extLst>
          </p:cNvPr>
          <p:cNvSpPr txBox="1"/>
          <p:nvPr/>
        </p:nvSpPr>
        <p:spPr>
          <a:xfrm>
            <a:off x="5331619" y="2192262"/>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thác nước,</a:t>
            </a:r>
          </a:p>
        </p:txBody>
      </p:sp>
      <p:sp>
        <p:nvSpPr>
          <p:cNvPr id="27" name="TextBox 26">
            <a:extLst>
              <a:ext uri="{FF2B5EF4-FFF2-40B4-BE49-F238E27FC236}">
                <a16:creationId xmlns:a16="http://schemas.microsoft.com/office/drawing/2014/main" id="{9A6118F7-C523-4C82-9F32-B8772783A8D5}"/>
              </a:ext>
            </a:extLst>
          </p:cNvPr>
          <p:cNvSpPr txBox="1"/>
          <p:nvPr/>
        </p:nvSpPr>
        <p:spPr>
          <a:xfrm>
            <a:off x="7998619" y="2192262"/>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âm nhạc,…</a:t>
            </a:r>
          </a:p>
        </p:txBody>
      </p:sp>
      <p:sp>
        <p:nvSpPr>
          <p:cNvPr id="28" name="TextBox 27">
            <a:extLst>
              <a:ext uri="{FF2B5EF4-FFF2-40B4-BE49-F238E27FC236}">
                <a16:creationId xmlns:a16="http://schemas.microsoft.com/office/drawing/2014/main" id="{7F6C2873-9FE1-40DA-91EF-D3DD61A5DC98}"/>
              </a:ext>
            </a:extLst>
          </p:cNvPr>
          <p:cNvSpPr txBox="1"/>
          <p:nvPr/>
        </p:nvSpPr>
        <p:spPr>
          <a:xfrm>
            <a:off x="2042319" y="4565729"/>
            <a:ext cx="2069926"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ca hát,</a:t>
            </a:r>
          </a:p>
        </p:txBody>
      </p:sp>
      <p:sp>
        <p:nvSpPr>
          <p:cNvPr id="29" name="TextBox 28">
            <a:extLst>
              <a:ext uri="{FF2B5EF4-FFF2-40B4-BE49-F238E27FC236}">
                <a16:creationId xmlns:a16="http://schemas.microsoft.com/office/drawing/2014/main" id="{D0674523-6968-4E7E-832B-F9EE8F21DEA2}"/>
              </a:ext>
            </a:extLst>
          </p:cNvPr>
          <p:cNvSpPr txBox="1"/>
          <p:nvPr/>
        </p:nvSpPr>
        <p:spPr>
          <a:xfrm>
            <a:off x="3719955" y="4565729"/>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mát mẻ,</a:t>
            </a:r>
          </a:p>
        </p:txBody>
      </p:sp>
      <p:sp>
        <p:nvSpPr>
          <p:cNvPr id="30" name="TextBox 29">
            <a:extLst>
              <a:ext uri="{FF2B5EF4-FFF2-40B4-BE49-F238E27FC236}">
                <a16:creationId xmlns:a16="http://schemas.microsoft.com/office/drawing/2014/main" id="{74C0864D-3BA6-478C-B413-B2F6465D6A58}"/>
              </a:ext>
            </a:extLst>
          </p:cNvPr>
          <p:cNvSpPr txBox="1"/>
          <p:nvPr/>
        </p:nvSpPr>
        <p:spPr>
          <a:xfrm>
            <a:off x="5802359" y="4565729"/>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bát ngát,</a:t>
            </a:r>
          </a:p>
        </p:txBody>
      </p:sp>
      <p:sp>
        <p:nvSpPr>
          <p:cNvPr id="31" name="TextBox 30">
            <a:extLst>
              <a:ext uri="{FF2B5EF4-FFF2-40B4-BE49-F238E27FC236}">
                <a16:creationId xmlns:a16="http://schemas.microsoft.com/office/drawing/2014/main" id="{E1C4B9EA-7789-4937-A847-ECA026DD267E}"/>
              </a:ext>
            </a:extLst>
          </p:cNvPr>
          <p:cNvSpPr txBox="1"/>
          <p:nvPr/>
        </p:nvSpPr>
        <p:spPr>
          <a:xfrm>
            <a:off x="7960963" y="4565729"/>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phạt,…</a:t>
            </a:r>
          </a:p>
        </p:txBody>
      </p:sp>
    </p:spTree>
    <p:extLst>
      <p:ext uri="{BB962C8B-B14F-4D97-AF65-F5344CB8AC3E}">
        <p14:creationId xmlns:p14="http://schemas.microsoft.com/office/powerpoint/2010/main" val="243635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txBox="1">
            <a:spLocks/>
          </p:cNvSpPr>
          <p:nvPr/>
        </p:nvSpPr>
        <p:spPr>
          <a:xfrm>
            <a:off x="594519" y="4362572"/>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cái céo</a:t>
            </a:r>
            <a:endParaRPr lang="vi-VN" sz="4400">
              <a:latin typeface="Arial-Rounded" pitchFamily="34" charset="0"/>
              <a:ea typeface="Arial-Rounded" pitchFamily="34" charset="0"/>
              <a:cs typeface="Arial-Rounded" pitchFamily="34" charset="0"/>
            </a:endParaRPr>
          </a:p>
        </p:txBody>
      </p:sp>
      <p:sp>
        <p:nvSpPr>
          <p:cNvPr id="4" name="2"/>
          <p:cNvSpPr txBox="1">
            <a:spLocks/>
          </p:cNvSpPr>
          <p:nvPr/>
        </p:nvSpPr>
        <p:spPr>
          <a:xfrm>
            <a:off x="594678" y="2817808"/>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cái kéo</a:t>
            </a:r>
            <a:endParaRPr lang="vi-VN" sz="4400">
              <a:latin typeface="Arial-Rounded" pitchFamily="34" charset="0"/>
              <a:ea typeface="Arial-Rounded" pitchFamily="34" charset="0"/>
              <a:cs typeface="Arial-Rounded" pitchFamily="34" charset="0"/>
            </a:endParaRPr>
          </a:p>
        </p:txBody>
      </p:sp>
      <p:sp>
        <p:nvSpPr>
          <p:cNvPr id="6" name="4"/>
          <p:cNvSpPr txBox="1">
            <a:spLocks/>
          </p:cNvSpPr>
          <p:nvPr/>
        </p:nvSpPr>
        <p:spPr>
          <a:xfrm>
            <a:off x="4178528" y="4409803"/>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con cá</a:t>
            </a:r>
            <a:endParaRPr lang="vi-VN" sz="4400">
              <a:latin typeface="Arial-Rounded" pitchFamily="34" charset="0"/>
              <a:ea typeface="Arial-Rounded" pitchFamily="34" charset="0"/>
              <a:cs typeface="Arial-Rounded" pitchFamily="34" charset="0"/>
            </a:endParaRPr>
          </a:p>
        </p:txBody>
      </p:sp>
      <p:sp>
        <p:nvSpPr>
          <p:cNvPr id="7" name="5"/>
          <p:cNvSpPr txBox="1">
            <a:spLocks/>
          </p:cNvSpPr>
          <p:nvPr/>
        </p:nvSpPr>
        <p:spPr>
          <a:xfrm>
            <a:off x="4173477" y="2788276"/>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con ká</a:t>
            </a:r>
            <a:endParaRPr lang="vi-VN" sz="4400">
              <a:latin typeface="Arial-Rounded" pitchFamily="34" charset="0"/>
              <a:ea typeface="Arial-Rounded" pitchFamily="34" charset="0"/>
              <a:cs typeface="Arial-Rounded" pitchFamily="34" charset="0"/>
            </a:endParaRPr>
          </a:p>
        </p:txBody>
      </p:sp>
      <p:sp>
        <p:nvSpPr>
          <p:cNvPr id="8" name="8"/>
          <p:cNvSpPr txBox="1">
            <a:spLocks/>
          </p:cNvSpPr>
          <p:nvPr/>
        </p:nvSpPr>
        <p:spPr>
          <a:xfrm>
            <a:off x="8443119" y="2781067"/>
            <a:ext cx="280598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trang trí</a:t>
            </a:r>
            <a:endParaRPr lang="vi-VN" sz="4400">
              <a:latin typeface="Arial-Rounded" pitchFamily="34" charset="0"/>
              <a:ea typeface="Arial-Rounded" pitchFamily="34" charset="0"/>
              <a:cs typeface="Arial-Rounded" pitchFamily="34" charset="0"/>
            </a:endParaRPr>
          </a:p>
        </p:txBody>
      </p:sp>
      <p:sp>
        <p:nvSpPr>
          <p:cNvPr id="9" name="9"/>
          <p:cNvSpPr txBox="1">
            <a:spLocks/>
          </p:cNvSpPr>
          <p:nvPr/>
        </p:nvSpPr>
        <p:spPr>
          <a:xfrm>
            <a:off x="8472255" y="4409803"/>
            <a:ext cx="273567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bức chanh</a:t>
            </a:r>
            <a:endParaRPr lang="vi-VN" sz="4400">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3117174" y="3093142"/>
            <a:ext cx="675409" cy="666497"/>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3095907" y="4588345"/>
            <a:ext cx="675409" cy="666497"/>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7539110" y="4649431"/>
            <a:ext cx="675409" cy="666497"/>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11135909" y="3070256"/>
            <a:ext cx="675409" cy="66649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7519214" y="3000194"/>
            <a:ext cx="675409" cy="666497"/>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11135909" y="4621721"/>
            <a:ext cx="675409" cy="666497"/>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6884" t="18959" r="50000" b="26434"/>
          <a:stretch/>
        </p:blipFill>
        <p:spPr>
          <a:xfrm>
            <a:off x="4323205" y="559028"/>
            <a:ext cx="1447800" cy="1428696"/>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51120" t="17086" r="5764" b="28307"/>
          <a:stretch/>
        </p:blipFill>
        <p:spPr>
          <a:xfrm>
            <a:off x="5822586" y="466698"/>
            <a:ext cx="1447800" cy="1428696"/>
          </a:xfrm>
          <a:prstGeom prst="rect">
            <a:avLst/>
          </a:prstGeom>
        </p:spPr>
      </p:pic>
      <p:pic>
        <p:nvPicPr>
          <p:cNvPr id="18" name="Picture 2">
            <a:extLst>
              <a:ext uri="{FF2B5EF4-FFF2-40B4-BE49-F238E27FC236}">
                <a16:creationId xmlns:a16="http://schemas.microsoft.com/office/drawing/2014/main" id="{99ACD0B5-D8CA-4018-B1B8-51877F39EF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A360ABF3-6AE5-4867-AF28-12810AC798BF}"/>
              </a:ext>
            </a:extLst>
          </p:cNvPr>
          <p:cNvSpPr txBox="1"/>
          <p:nvPr/>
        </p:nvSpPr>
        <p:spPr>
          <a:xfrm>
            <a:off x="580191" y="1584960"/>
            <a:ext cx="1438067"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Củng cố </a:t>
            </a:r>
            <a:endParaRPr lang="en-US" sz="2800" b="1" dirty="0">
              <a:solidFill>
                <a:schemeClr val="accent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92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4"/>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subTnLst>
                                    <p:audio>
                                      <p:cMediaNode>
                                        <p:cTn display="0" masterRel="sameClick">
                                          <p:stCondLst>
                                            <p:cond evt="begin" delay="0">
                                              <p:tn val="28"/>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9"/>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1066800"/>
            <a:ext cx="9296400" cy="251460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1219200"/>
            <a:ext cx="2114550" cy="2025556"/>
          </a:xfrm>
          <a:prstGeom prst="rect">
            <a:avLst/>
          </a:prstGeom>
        </p:spPr>
      </p:pic>
      <p:sp>
        <p:nvSpPr>
          <p:cNvPr id="3" name="TextBox 2"/>
          <p:cNvSpPr txBox="1"/>
          <p:nvPr/>
        </p:nvSpPr>
        <p:spPr>
          <a:xfrm>
            <a:off x="1432719" y="3733800"/>
            <a:ext cx="9296400" cy="2246769"/>
          </a:xfrm>
          <a:prstGeom prst="rect">
            <a:avLst/>
          </a:prstGeom>
          <a:solidFill>
            <a:srgbClr val="D8F4E3"/>
          </a:solidFill>
        </p:spPr>
        <p:txBody>
          <a:bodyPr wrap="square"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785519" y="1935243"/>
            <a:ext cx="5105400" cy="1323439"/>
          </a:xfrm>
          <a:prstGeom prst="rect">
            <a:avLst/>
          </a:prstGeom>
          <a:noFill/>
        </p:spPr>
        <p:txBody>
          <a:bodyPr wrap="square" rtlCol="0">
            <a:spAutoFit/>
          </a:bodyPr>
          <a:lstStyle/>
          <a:p>
            <a:r>
              <a:rPr lang="en-US" sz="2000">
                <a:solidFill>
                  <a:schemeClr val="tx2"/>
                </a:solidFill>
                <a:latin typeface="Arial" pitchFamily="34" charset="0"/>
                <a:cs typeface="Arial" pitchFamily="34" charset="0"/>
              </a:rPr>
              <a:t>Người soạn	: Phan Thị Linh</a:t>
            </a:r>
          </a:p>
          <a:p>
            <a:r>
              <a:rPr lang="en-US" sz="2000">
                <a:solidFill>
                  <a:schemeClr val="tx2"/>
                </a:solidFill>
                <a:latin typeface="Arial" pitchFamily="34" charset="0"/>
                <a:cs typeface="Arial" pitchFamily="34" charset="0"/>
              </a:rPr>
              <a:t>Năm sinh	: 1990</a:t>
            </a:r>
          </a:p>
          <a:p>
            <a:r>
              <a:rPr lang="en-US" sz="2000">
                <a:solidFill>
                  <a:schemeClr val="tx2"/>
                </a:solidFill>
                <a:latin typeface="Arial" pitchFamily="34" charset="0"/>
                <a:cs typeface="Arial" pitchFamily="34" charset="0"/>
              </a:rPr>
              <a:t>Đơn vị công tác	: </a:t>
            </a:r>
          </a:p>
          <a:p>
            <a:r>
              <a:rPr lang="en-US" sz="2000">
                <a:solidFill>
                  <a:schemeClr val="tx2"/>
                </a:solidFill>
                <a:latin typeface="Arial" pitchFamily="34" charset="0"/>
                <a:cs typeface="Arial" pitchFamily="34" charset="0"/>
              </a:rPr>
              <a:t>LH		: 0916.604.268</a:t>
            </a:r>
          </a:p>
        </p:txBody>
      </p:sp>
    </p:spTree>
    <p:extLst>
      <p:ext uri="{BB962C8B-B14F-4D97-AF65-F5344CB8AC3E}">
        <p14:creationId xmlns:p14="http://schemas.microsoft.com/office/powerpoint/2010/main" val="411490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042319" y="3940968"/>
            <a:ext cx="3199505"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Bác Hồ</a:t>
            </a:r>
            <a:endParaRPr lang="vi-VN" sz="4800">
              <a:latin typeface="Arial-Rounded" pitchFamily="34" charset="0"/>
              <a:ea typeface="Arial-Rounded" pitchFamily="34" charset="0"/>
              <a:cs typeface="Arial-Rounded" pitchFamily="34" charset="0"/>
            </a:endParaRPr>
          </a:p>
        </p:txBody>
      </p:sp>
      <p:pic>
        <p:nvPicPr>
          <p:cNvPr id="1026" name="Picture 2" descr="BÁC HỒ” – TẠI SAO LẠI GỌI THẾ?">
            <a:extLst>
              <a:ext uri="{FF2B5EF4-FFF2-40B4-BE49-F238E27FC236}">
                <a16:creationId xmlns:a16="http://schemas.microsoft.com/office/drawing/2014/main" id="{3500B160-978D-4755-A21E-E938100FC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3719" y="1910209"/>
            <a:ext cx="6062231" cy="468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560885" y="3505833"/>
            <a:ext cx="3199505"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hạt</a:t>
            </a:r>
            <a:endParaRPr lang="vi-VN" sz="4800">
              <a:latin typeface="Arial-Rounded" pitchFamily="34" charset="0"/>
              <a:ea typeface="Arial-Rounded" pitchFamily="34" charset="0"/>
              <a:cs typeface="Arial-Rounded" pitchFamily="34" charset="0"/>
            </a:endParaRPr>
          </a:p>
        </p:txBody>
      </p:sp>
      <p:pic>
        <p:nvPicPr>
          <p:cNvPr id="2050" name="Picture 2" descr="Hạt organic là gì? Phân loại hạt organic tốt cho sức khỏe">
            <a:extLst>
              <a:ext uri="{FF2B5EF4-FFF2-40B4-BE49-F238E27FC236}">
                <a16:creationId xmlns:a16="http://schemas.microsoft.com/office/drawing/2014/main" id="{6ECB23E0-0465-4A66-8893-3A2B45E9DE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537" y="1919208"/>
            <a:ext cx="4252992" cy="425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3388514" y="3431583"/>
            <a:ext cx="2185305" cy="830997"/>
          </a:xfrm>
          <a:prstGeom prst="rect">
            <a:avLst/>
          </a:prstGeom>
          <a:solidFill>
            <a:schemeClr val="accent1"/>
          </a:solidFill>
          <a:ln>
            <a:solidFill>
              <a:schemeClr val="accent6"/>
            </a:solidFill>
          </a:ln>
        </p:spPr>
        <p:txBody>
          <a:bodyPr wrap="square" rtlCol="0">
            <a:spAutoFit/>
          </a:bodyPr>
          <a:lstStyle/>
          <a:p>
            <a:pPr algn="ctr"/>
            <a:r>
              <a:rPr lang="en-US" sz="4800">
                <a:latin typeface="Arial-Rounded" pitchFamily="34" charset="0"/>
                <a:ea typeface="Arial-Rounded" pitchFamily="34" charset="0"/>
                <a:cs typeface="Arial-Rounded" pitchFamily="34" charset="0"/>
              </a:rPr>
              <a:t>tre</a:t>
            </a:r>
            <a:endParaRPr lang="vi-VN" sz="6000">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4A8D95BD-8B89-43BF-BE7A-28F8E982814E}"/>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6447537" y="1851717"/>
            <a:ext cx="3085546" cy="4622541"/>
          </a:xfrm>
          <a:prstGeom prst="rect">
            <a:avLst/>
          </a:prstGeom>
        </p:spPr>
      </p:pic>
    </p:spTree>
    <p:extLst>
      <p:ext uri="{BB962C8B-B14F-4D97-AF65-F5344CB8AC3E}">
        <p14:creationId xmlns:p14="http://schemas.microsoft.com/office/powerpoint/2010/main" val="41348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1" name="Google Shape;151;p33"/>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2" name="Google Shape;152;p33"/>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3" name="Google Shape;153;p33"/>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p>
        </p:txBody>
      </p:sp>
      <p:grpSp>
        <p:nvGrpSpPr>
          <p:cNvPr id="154" name="Google Shape;154;p33"/>
          <p:cNvGrpSpPr/>
          <p:nvPr/>
        </p:nvGrpSpPr>
        <p:grpSpPr>
          <a:xfrm>
            <a:off x="10427772" y="433767"/>
            <a:ext cx="985888" cy="1056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5" name="Google Shape;165;p33"/>
          <p:cNvGrpSpPr/>
          <p:nvPr/>
        </p:nvGrpSpPr>
        <p:grpSpPr>
          <a:xfrm>
            <a:off x="3048273" y="5649468"/>
            <a:ext cx="1272511" cy="738633"/>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8" name="Google Shape;178;p33"/>
          <p:cNvGrpSpPr/>
          <p:nvPr/>
        </p:nvGrpSpPr>
        <p:grpSpPr>
          <a:xfrm>
            <a:off x="765568" y="3429000"/>
            <a:ext cx="2350903" cy="32976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7" name="Google Shape;227;p33"/>
          <p:cNvGrpSpPr/>
          <p:nvPr/>
        </p:nvGrpSpPr>
        <p:grpSpPr>
          <a:xfrm>
            <a:off x="8470226" y="4236651"/>
            <a:ext cx="3155907" cy="2411500"/>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262" name="Google Shape;262;p33"/>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grpSp>
        <p:nvGrpSpPr>
          <p:cNvPr id="263" name="Google Shape;263;p33"/>
          <p:cNvGrpSpPr/>
          <p:nvPr/>
        </p:nvGrpSpPr>
        <p:grpSpPr>
          <a:xfrm>
            <a:off x="55812" y="332167"/>
            <a:ext cx="809858" cy="543333"/>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6" name="Google Shape;266;p33"/>
          <p:cNvGrpSpPr/>
          <p:nvPr/>
        </p:nvGrpSpPr>
        <p:grpSpPr>
          <a:xfrm>
            <a:off x="641394" y="961101"/>
            <a:ext cx="632465" cy="383633"/>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9" name="Google Shape;269;p33"/>
          <p:cNvGrpSpPr/>
          <p:nvPr/>
        </p:nvGrpSpPr>
        <p:grpSpPr>
          <a:xfrm>
            <a:off x="5652665" y="6279134"/>
            <a:ext cx="856476" cy="260900"/>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6" name="TextBox 125"/>
          <p:cNvSpPr txBox="1"/>
          <p:nvPr/>
        </p:nvSpPr>
        <p:spPr>
          <a:xfrm>
            <a:off x="1628415" y="707451"/>
            <a:ext cx="8431683" cy="707886"/>
          </a:xfrm>
          <a:prstGeom prst="rect">
            <a:avLst/>
          </a:prstGeom>
          <a:noFill/>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Thứ …. ngày … tháng ….. năm 2021 </a:t>
            </a:r>
          </a:p>
        </p:txBody>
      </p:sp>
      <p:sp>
        <p:nvSpPr>
          <p:cNvPr id="127" name="TextBox 126"/>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a:solidFill>
                  <a:srgbClr val="0070C0"/>
                </a:solidFill>
                <a:latin typeface="Arial-Rounded" pitchFamily="34" charset="0"/>
                <a:ea typeface="Arial-Rounded" pitchFamily="34" charset="0"/>
                <a:cs typeface="Arial-Rounded" pitchFamily="34" charset="0"/>
              </a:rPr>
              <a:t>S/13</a:t>
            </a:r>
          </a:p>
        </p:txBody>
      </p:sp>
      <p:sp>
        <p:nvSpPr>
          <p:cNvPr id="128" name="Google Shape;145;p39"/>
          <p:cNvSpPr txBox="1">
            <a:spLocks noGrp="1"/>
          </p:cNvSpPr>
          <p:nvPr>
            <p:ph type="ctrTitle" idx="4294967295"/>
          </p:nvPr>
        </p:nvSpPr>
        <p:spPr>
          <a:xfrm>
            <a:off x="1889919" y="2914650"/>
            <a:ext cx="8180388" cy="1352550"/>
          </a:xfrm>
          <a:prstGeom prst="rect">
            <a:avLst/>
          </a:prstGeom>
        </p:spPr>
        <p:txBody>
          <a:bodyPr spcFirstLastPara="1" wrap="square" lIns="121705" tIns="121705" rIns="121705" bIns="121705" anchor="b" anchorCtr="0">
            <a:noAutofit/>
          </a:bodyPr>
          <a:lstStyle/>
          <a:p>
            <a:pPr algn="ctr">
              <a:lnSpc>
                <a:spcPct val="150000"/>
              </a:lnSpc>
            </a:pPr>
            <a:r>
              <a:rPr lang="en-US" sz="4000">
                <a:latin typeface="Arial-Rounded" pitchFamily="34" charset="0"/>
                <a:ea typeface="Arial-Rounded" pitchFamily="34" charset="0"/>
                <a:cs typeface="Arial-Rounded" pitchFamily="34" charset="0"/>
              </a:rPr>
              <a:t>Nghe – viết:</a:t>
            </a:r>
            <a:br>
              <a:rPr lang="en-US" sz="4000">
                <a:latin typeface="Arial-Rounded" pitchFamily="34" charset="0"/>
                <a:ea typeface="Arial-Rounded" pitchFamily="34" charset="0"/>
                <a:cs typeface="Arial-Rounded" pitchFamily="34" charset="0"/>
              </a:rPr>
            </a:br>
            <a:r>
              <a:rPr lang="en-US" sz="4800">
                <a:latin typeface="Arial-Rounded" pitchFamily="34" charset="0"/>
                <a:ea typeface="Arial-Rounded" pitchFamily="34" charset="0"/>
                <a:cs typeface="Arial-Rounded" pitchFamily="34" charset="0"/>
              </a:rPr>
              <a:t>Mùa nước nổi</a:t>
            </a:r>
            <a:endParaRPr lang="vi-VN" sz="4800" b="1">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3" name="Rectangle 2"/>
          <p:cNvSpPr/>
          <p:nvPr/>
        </p:nvSpPr>
        <p:spPr>
          <a:xfrm>
            <a:off x="190500" y="123942"/>
            <a:ext cx="11729170" cy="549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3C8FAFC-C1D0-49BB-A45E-D744951A028F}"/>
              </a:ext>
            </a:extLst>
          </p:cNvPr>
          <p:cNvSpPr txBox="1"/>
          <p:nvPr/>
        </p:nvSpPr>
        <p:spPr>
          <a:xfrm>
            <a:off x="2509961" y="1143000"/>
            <a:ext cx="7141916" cy="1168718"/>
          </a:xfrm>
          <a:prstGeom prst="rect">
            <a:avLst/>
          </a:prstGeom>
          <a:noFill/>
        </p:spPr>
        <p:txBody>
          <a:bodyPr wrap="square" rtlCol="0">
            <a:spAutoFit/>
          </a:bodyPr>
          <a:lstStyle/>
          <a:p>
            <a:pPr algn="ctr">
              <a:lnSpc>
                <a:spcPct val="150000"/>
              </a:lnSpc>
            </a:pPr>
            <a:r>
              <a:rPr lang="en-US" sz="5400" b="1">
                <a:solidFill>
                  <a:srgbClr val="FF6600"/>
                </a:solidFill>
                <a:latin typeface="Arial-Rounded" pitchFamily="34" charset="0"/>
                <a:ea typeface="Arial-Rounded" pitchFamily="34" charset="0"/>
                <a:cs typeface="Arial-Rounded" pitchFamily="34" charset="0"/>
              </a:rPr>
              <a:t>Mùa nước nổi</a:t>
            </a:r>
            <a:endParaRPr lang="en-US" sz="5400" b="1" dirty="0">
              <a:solidFill>
                <a:srgbClr val="FF6600"/>
              </a:solidFill>
              <a:latin typeface="Arial-Rounded" pitchFamily="34" charset="0"/>
              <a:ea typeface="Arial-Rounded" pitchFamily="34" charset="0"/>
              <a:cs typeface="Arial-Rounded" pitchFamily="34" charset="0"/>
            </a:endParaRPr>
          </a:p>
        </p:txBody>
      </p:sp>
      <p:grpSp>
        <p:nvGrpSpPr>
          <p:cNvPr id="24" name="Group 23"/>
          <p:cNvGrpSpPr/>
          <p:nvPr/>
        </p:nvGrpSpPr>
        <p:grpSpPr>
          <a:xfrm>
            <a:off x="442119" y="228600"/>
            <a:ext cx="11049001" cy="1266575"/>
            <a:chOff x="280267" y="915918"/>
            <a:chExt cx="11049001" cy="1266575"/>
          </a:xfrm>
        </p:grpSpPr>
        <p:grpSp>
          <p:nvGrpSpPr>
            <p:cNvPr id="25" name="Group 24"/>
            <p:cNvGrpSpPr/>
            <p:nvPr/>
          </p:nvGrpSpPr>
          <p:grpSpPr>
            <a:xfrm>
              <a:off x="280267" y="915918"/>
              <a:ext cx="758018" cy="731520"/>
              <a:chOff x="3041858" y="1727884"/>
              <a:chExt cx="1240359" cy="1188720"/>
            </a:xfrm>
          </p:grpSpPr>
          <p:sp>
            <p:nvSpPr>
              <p:cNvPr id="27"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Arial-Rounded" pitchFamily="34" charset="0"/>
                  <a:ea typeface="Arial-Rounded" pitchFamily="34" charset="0"/>
                  <a:cs typeface="Arial-Rounded" pitchFamily="34" charset="0"/>
                </a:endParaRPr>
              </a:p>
            </p:txBody>
          </p:sp>
          <p:sp>
            <p:nvSpPr>
              <p:cNvPr id="28"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26" name="TextBox 25"/>
            <p:cNvSpPr txBox="1"/>
            <p:nvPr/>
          </p:nvSpPr>
          <p:spPr>
            <a:xfrm>
              <a:off x="1033374" y="982164"/>
              <a:ext cx="10295894" cy="1200329"/>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Nghe – viết: </a:t>
              </a:r>
              <a:r>
                <a:rPr lang="en-US" sz="3600" i="1">
                  <a:solidFill>
                    <a:srgbClr val="002060"/>
                  </a:solidFill>
                  <a:latin typeface="Arial-Rounded" pitchFamily="34" charset="0"/>
                  <a:ea typeface="Arial-Rounded" pitchFamily="34" charset="0"/>
                  <a:cs typeface="Arial-Rounded" pitchFamily="34" charset="0"/>
                </a:rPr>
                <a:t>Mùa nước nổi </a:t>
              </a:r>
              <a:r>
                <a:rPr lang="en-US" sz="3600">
                  <a:solidFill>
                    <a:srgbClr val="002060"/>
                  </a:solidFill>
                  <a:latin typeface="Arial-Rounded" pitchFamily="34" charset="0"/>
                  <a:ea typeface="Arial-Rounded" pitchFamily="34" charset="0"/>
                  <a:cs typeface="Arial-Rounded" pitchFamily="34" charset="0"/>
                </a:rPr>
                <a:t>(Từ </a:t>
              </a:r>
              <a:r>
                <a:rPr lang="en-US" sz="3600" i="1">
                  <a:solidFill>
                    <a:srgbClr val="002060"/>
                  </a:solidFill>
                  <a:latin typeface="Arial-Rounded" pitchFamily="34" charset="0"/>
                  <a:ea typeface="Arial-Rounded" pitchFamily="34" charset="0"/>
                  <a:cs typeface="Arial-Rounded" pitchFamily="34" charset="0"/>
                </a:rPr>
                <a:t>Đồng ruộng</a:t>
              </a:r>
              <a:r>
                <a:rPr lang="en-US" sz="3600">
                  <a:solidFill>
                    <a:srgbClr val="002060"/>
                  </a:solidFill>
                  <a:latin typeface="Arial-Rounded" pitchFamily="34" charset="0"/>
                  <a:ea typeface="Arial-Rounded" pitchFamily="34" charset="0"/>
                  <a:cs typeface="Arial-Rounded" pitchFamily="34" charset="0"/>
                </a:rPr>
                <a:t> đến </a:t>
              </a:r>
              <a:r>
                <a:rPr lang="en-US" sz="3600" i="1">
                  <a:solidFill>
                    <a:srgbClr val="002060"/>
                  </a:solidFill>
                  <a:latin typeface="Arial-Rounded" pitchFamily="34" charset="0"/>
                  <a:ea typeface="Arial-Rounded" pitchFamily="34" charset="0"/>
                  <a:cs typeface="Arial-Rounded" pitchFamily="34" charset="0"/>
                </a:rPr>
                <a:t>đồng sâu</a:t>
              </a:r>
              <a:r>
                <a:rPr lang="en-US" sz="3600">
                  <a:solidFill>
                    <a:srgbClr val="002060"/>
                  </a:solidFill>
                  <a:latin typeface="Arial-Rounded" pitchFamily="34" charset="0"/>
                  <a:ea typeface="Arial-Rounded" pitchFamily="34" charset="0"/>
                  <a:cs typeface="Arial-Rounded" pitchFamily="34" charset="0"/>
                </a:rPr>
                <a:t>).</a:t>
              </a:r>
            </a:p>
          </p:txBody>
        </p:sp>
      </p:grpSp>
      <p:sp>
        <p:nvSpPr>
          <p:cNvPr id="10" name="TextBox 9">
            <a:extLst>
              <a:ext uri="{FF2B5EF4-FFF2-40B4-BE49-F238E27FC236}">
                <a16:creationId xmlns:a16="http://schemas.microsoft.com/office/drawing/2014/main" id="{7BF6BCDF-9F5D-43EF-8D2F-74DA0EBB0C5C}"/>
              </a:ext>
            </a:extLst>
          </p:cNvPr>
          <p:cNvSpPr txBox="1"/>
          <p:nvPr/>
        </p:nvSpPr>
        <p:spPr>
          <a:xfrm>
            <a:off x="556419" y="2348567"/>
            <a:ext cx="11049001" cy="3785652"/>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indent="457200" algn="r"/>
            <a:r>
              <a:rPr lang="en-US" sz="4000">
                <a:latin typeface="Arial-Rounded" pitchFamily="34" charset="0"/>
                <a:ea typeface="Arial-Rounded" pitchFamily="34" charset="0"/>
                <a:cs typeface="Arial-Rounded" pitchFamily="34" charset="0"/>
              </a:rPr>
              <a:t>(</a:t>
            </a:r>
            <a:r>
              <a:rPr lang="en-US" sz="4000" i="1">
                <a:latin typeface="Arial-Rounded" pitchFamily="34" charset="0"/>
                <a:ea typeface="Arial-Rounded" pitchFamily="34" charset="0"/>
                <a:cs typeface="Arial-Rounded" pitchFamily="34" charset="0"/>
              </a:rPr>
              <a:t>Theo </a:t>
            </a:r>
            <a:r>
              <a:rPr lang="en-US" sz="4000">
                <a:latin typeface="Arial-Rounded" pitchFamily="34" charset="0"/>
                <a:ea typeface="Arial-Rounded" pitchFamily="34" charset="0"/>
                <a:cs typeface="Arial-Rounded" pitchFamily="34" charset="0"/>
              </a:rPr>
              <a:t>Nguyễn Quang Sáng)</a:t>
            </a:r>
            <a:endParaRPr lang="en-US" sz="4000" i="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8111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7020" y="616284"/>
            <a:ext cx="4631998" cy="2965116"/>
            <a:chOff x="1121" y="616284"/>
            <a:chExt cx="4631998" cy="2965116"/>
          </a:xfrm>
        </p:grpSpPr>
        <p:sp>
          <p:nvSpPr>
            <p:cNvPr id="11" name="Cloud Callout 10"/>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3166" y="1047750"/>
              <a:ext cx="340445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Nội dung bài viết gồm có mấy câu?</a:t>
              </a:r>
            </a:p>
          </p:txBody>
        </p:sp>
      </p:grpSp>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sp>
        <p:nvSpPr>
          <p:cNvPr id="27" name="TextBox 26">
            <a:extLst>
              <a:ext uri="{FF2B5EF4-FFF2-40B4-BE49-F238E27FC236}">
                <a16:creationId xmlns:a16="http://schemas.microsoft.com/office/drawing/2014/main" id="{83C8FAFC-C1D0-49BB-A45E-D744951A028F}"/>
              </a:ext>
            </a:extLst>
          </p:cNvPr>
          <p:cNvSpPr txBox="1"/>
          <p:nvPr/>
        </p:nvSpPr>
        <p:spPr>
          <a:xfrm>
            <a:off x="4556919" y="3048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Mùa nước nổi</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4175999" y="1923395"/>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p:txBody>
      </p:sp>
      <p:sp>
        <p:nvSpPr>
          <p:cNvPr id="14" name="TextBox 13">
            <a:extLst>
              <a:ext uri="{FF2B5EF4-FFF2-40B4-BE49-F238E27FC236}">
                <a16:creationId xmlns:a16="http://schemas.microsoft.com/office/drawing/2014/main" id="{7BF6BCDF-9F5D-43EF-8D2F-74DA0EBB0C5C}"/>
              </a:ext>
            </a:extLst>
          </p:cNvPr>
          <p:cNvSpPr txBox="1"/>
          <p:nvPr/>
        </p:nvSpPr>
        <p:spPr>
          <a:xfrm>
            <a:off x="4175999" y="1923395"/>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Đồng ruộng, vườn tược và cây cỏ như biết giữ lại hạt phù sa ở quanh mình, nước lại trong dần. </a:t>
            </a:r>
            <a:r>
              <a:rPr lang="en-US" sz="4000">
                <a:solidFill>
                  <a:srgbClr val="C00000"/>
                </a:solidFill>
                <a:latin typeface="Arial-Rounded" pitchFamily="34" charset="0"/>
                <a:ea typeface="Arial-Rounded" pitchFamily="34" charset="0"/>
                <a:cs typeface="Arial-Rounded" pitchFamily="34" charset="0"/>
              </a:rPr>
              <a:t>Ngồi trong nhà, ta thấy cả những đàn cá ròng ròng, từng đàn, từng đàn theo cá mẹ xuôi theo dòng nước, vào tận đồng sâu.</a:t>
            </a:r>
          </a:p>
        </p:txBody>
      </p:sp>
      <p:grpSp>
        <p:nvGrpSpPr>
          <p:cNvPr id="15" name="Group 14"/>
          <p:cNvGrpSpPr/>
          <p:nvPr/>
        </p:nvGrpSpPr>
        <p:grpSpPr>
          <a:xfrm>
            <a:off x="157020" y="616284"/>
            <a:ext cx="4631998" cy="2965116"/>
            <a:chOff x="1121" y="616284"/>
            <a:chExt cx="4631998" cy="2965116"/>
          </a:xfrm>
        </p:grpSpPr>
        <p:sp>
          <p:nvSpPr>
            <p:cNvPr id="16" name="Cloud Callout 15"/>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3166" y="1047750"/>
              <a:ext cx="340445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Cần chú ý gì khi viết chữ đầu đoạn?</a:t>
              </a:r>
            </a:p>
          </p:txBody>
        </p:sp>
      </p:grpSp>
      <p:cxnSp>
        <p:nvCxnSpPr>
          <p:cNvPr id="3" name="Straight Arrow Connector 2"/>
          <p:cNvCxnSpPr/>
          <p:nvPr/>
        </p:nvCxnSpPr>
        <p:spPr>
          <a:xfrm>
            <a:off x="4404519" y="2304395"/>
            <a:ext cx="6248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8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3C8FAFC-C1D0-49BB-A45E-D744951A028F}"/>
              </a:ext>
            </a:extLst>
          </p:cNvPr>
          <p:cNvSpPr txBox="1"/>
          <p:nvPr/>
        </p:nvSpPr>
        <p:spPr>
          <a:xfrm>
            <a:off x="4556919" y="3810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Mùa nước nổi</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7" name="TextBox 16">
            <a:extLst>
              <a:ext uri="{FF2B5EF4-FFF2-40B4-BE49-F238E27FC236}">
                <a16:creationId xmlns:a16="http://schemas.microsoft.com/office/drawing/2014/main" id="{7BF6BCDF-9F5D-43EF-8D2F-74DA0EBB0C5C}"/>
              </a:ext>
            </a:extLst>
          </p:cNvPr>
          <p:cNvSpPr txBox="1"/>
          <p:nvPr/>
        </p:nvSpPr>
        <p:spPr>
          <a:xfrm>
            <a:off x="4175919" y="1567033"/>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48528" y="4648200"/>
            <a:ext cx="1007991" cy="2155222"/>
          </a:xfrm>
          <a:prstGeom prst="rect">
            <a:avLst/>
          </a:prstGeom>
        </p:spPr>
      </p:pic>
      <p:grpSp>
        <p:nvGrpSpPr>
          <p:cNvPr id="33" name="Group 32"/>
          <p:cNvGrpSpPr/>
          <p:nvPr/>
        </p:nvGrpSpPr>
        <p:grpSpPr>
          <a:xfrm>
            <a:off x="154518" y="616284"/>
            <a:ext cx="4173801" cy="2965116"/>
            <a:chOff x="1121" y="616284"/>
            <a:chExt cx="4391476" cy="2965116"/>
          </a:xfrm>
        </p:grpSpPr>
        <p:sp>
          <p:nvSpPr>
            <p:cNvPr id="34" name="Cloud Callout 33"/>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69" y="1267361"/>
              <a:ext cx="3829023"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Từ nào dễ viết lẫn trong bài?</a:t>
              </a:r>
            </a:p>
          </p:txBody>
        </p:sp>
      </p:grpSp>
      <p:cxnSp>
        <p:nvCxnSpPr>
          <p:cNvPr id="15" name="Straight Connector 14"/>
          <p:cNvCxnSpPr>
            <a:cxnSpLocks/>
          </p:cNvCxnSpPr>
          <p:nvPr/>
        </p:nvCxnSpPr>
        <p:spPr>
          <a:xfrm>
            <a:off x="6024349" y="2209800"/>
            <a:ext cx="10831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7528719" y="22098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324866" y="2819400"/>
            <a:ext cx="16904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24282" y="1334935"/>
            <a:ext cx="12588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507B6F-3680-4D84-8282-4315DADF917A}"/>
              </a:ext>
            </a:extLst>
          </p:cNvPr>
          <p:cNvCxnSpPr>
            <a:cxnSpLocks/>
          </p:cNvCxnSpPr>
          <p:nvPr/>
        </p:nvCxnSpPr>
        <p:spPr>
          <a:xfrm>
            <a:off x="6024349" y="4648200"/>
            <a:ext cx="20322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B69DCE-8D76-4AEC-8248-BB8810A40528}"/>
              </a:ext>
            </a:extLst>
          </p:cNvPr>
          <p:cNvCxnSpPr>
            <a:cxnSpLocks/>
          </p:cNvCxnSpPr>
          <p:nvPr/>
        </p:nvCxnSpPr>
        <p:spPr>
          <a:xfrm>
            <a:off x="7261628" y="5837694"/>
            <a:ext cx="20322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13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535293511"/>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6" name="TextBox 5"/>
          <p:cNvSpPr txBox="1"/>
          <p:nvPr/>
        </p:nvSpPr>
        <p:spPr>
          <a:xfrm>
            <a:off x="3276759" y="1657886"/>
            <a:ext cx="6679633" cy="1446550"/>
          </a:xfrm>
          <a:prstGeom prst="rect">
            <a:avLst/>
          </a:prstGeom>
          <a:noFill/>
        </p:spPr>
        <p:txBody>
          <a:bodyPr wrap="square" rtlCol="0">
            <a:spAutoFit/>
          </a:bodyPr>
          <a:lstStyle/>
          <a:p>
            <a:r>
              <a:rPr lang="vi-VN" sz="8800">
                <a:solidFill>
                  <a:schemeClr val="accent1"/>
                </a:solidFill>
                <a:latin typeface="HP001 4 hàng" pitchFamily="34" charset="0"/>
              </a:rPr>
              <a:t>wư</a:t>
            </a:r>
            <a:r>
              <a:rPr lang="el-GR" sz="8800">
                <a:solidFill>
                  <a:schemeClr val="accent1"/>
                </a:solidFill>
                <a:latin typeface="HP001 4 hàng" pitchFamily="34" charset="0"/>
              </a:rPr>
              <a:t>ϐ</a:t>
            </a:r>
            <a:endParaRPr lang="en-US" sz="8800">
              <a:solidFill>
                <a:schemeClr val="accent1"/>
              </a:solidFill>
              <a:latin typeface="HP001 4 hàng" pitchFamily="34" charset="0"/>
            </a:endParaRPr>
          </a:p>
        </p:txBody>
      </p:sp>
      <p:sp>
        <p:nvSpPr>
          <p:cNvPr id="38" name="TextBox 37"/>
          <p:cNvSpPr txBox="1"/>
          <p:nvPr/>
        </p:nvSpPr>
        <p:spPr>
          <a:xfrm>
            <a:off x="3383439" y="3486686"/>
            <a:ext cx="6964906" cy="1446550"/>
          </a:xfrm>
          <a:prstGeom prst="rect">
            <a:avLst/>
          </a:prstGeom>
          <a:noFill/>
        </p:spPr>
        <p:txBody>
          <a:bodyPr wrap="square" rtlCol="0">
            <a:spAutoFit/>
          </a:bodyPr>
          <a:lstStyle/>
          <a:p>
            <a:r>
              <a:rPr lang="lt-LT" sz="8800">
                <a:solidFill>
                  <a:schemeClr val="accent1"/>
                </a:solidFill>
                <a:latin typeface="HP001 4 hàng" pitchFamily="34" charset="0"/>
              </a:rPr>
              <a:t>ǟuųg</a:t>
            </a:r>
            <a:endParaRPr lang="en-US" sz="8800">
              <a:solidFill>
                <a:schemeClr val="accent1"/>
              </a:solidFill>
              <a:latin typeface="HP001 4 hàng" pitchFamily="34" charset="0"/>
            </a:endParaRPr>
          </a:p>
        </p:txBody>
      </p:sp>
      <p:cxnSp>
        <p:nvCxnSpPr>
          <p:cNvPr id="43" name="Straight Connector 42"/>
          <p:cNvCxnSpPr>
            <a:cxnSpLocks/>
          </p:cNvCxnSpPr>
          <p:nvPr/>
        </p:nvCxnSpPr>
        <p:spPr>
          <a:xfrm>
            <a:off x="5026442" y="2667000"/>
            <a:ext cx="4161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26442" y="4495800"/>
            <a:ext cx="959227"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0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1146</Words>
  <Application>Microsoft Office PowerPoint</Application>
  <PresentationFormat>Custom</PresentationFormat>
  <Paragraphs>142</Paragraphs>
  <Slides>18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Arial-Rounded</vt:lpstr>
      <vt:lpstr>Arial Rounded MT Bold</vt:lpstr>
      <vt:lpstr>Patrick Hand</vt:lpstr>
      <vt:lpstr>Gochi Hand</vt:lpstr>
      <vt:lpstr>Ubuntu</vt:lpstr>
      <vt:lpstr>Arial</vt:lpstr>
      <vt:lpstr>HP001 4 hàng</vt:lpstr>
      <vt:lpstr>Patrick Hand SC</vt:lpstr>
      <vt:lpstr>English Language Grammar Rules by Slidesgo</vt:lpstr>
      <vt:lpstr>PowerPoint Presentation</vt:lpstr>
      <vt:lpstr>PowerPoint Presentation</vt:lpstr>
      <vt:lpstr>PowerPoint Presentation</vt:lpstr>
      <vt:lpstr>PowerPoint Presentation</vt:lpstr>
      <vt:lpstr>Nghe – viết: Mùa nước nổi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Grammar Rules</dc:title>
  <dc:creator>PC</dc:creator>
  <cp:lastModifiedBy>Phan Thi Linh (FE FSC DN)</cp:lastModifiedBy>
  <cp:revision>136</cp:revision>
  <dcterms:modified xsi:type="dcterms:W3CDTF">2021-12-04T07:42:49Z</dcterms:modified>
</cp:coreProperties>
</file>