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</p:sldMasterIdLst>
  <p:notesMasterIdLst>
    <p:notesMasterId r:id="rId28"/>
  </p:notesMasterIdLst>
  <p:sldIdLst>
    <p:sldId id="262" r:id="rId3"/>
    <p:sldId id="355" r:id="rId4"/>
    <p:sldId id="261" r:id="rId5"/>
    <p:sldId id="365" r:id="rId6"/>
    <p:sldId id="263" r:id="rId7"/>
    <p:sldId id="2007577133" r:id="rId8"/>
    <p:sldId id="276" r:id="rId9"/>
    <p:sldId id="278" r:id="rId10"/>
    <p:sldId id="372" r:id="rId11"/>
    <p:sldId id="375" r:id="rId12"/>
    <p:sldId id="373" r:id="rId13"/>
    <p:sldId id="374" r:id="rId14"/>
    <p:sldId id="2007577134" r:id="rId15"/>
    <p:sldId id="2007577135" r:id="rId16"/>
    <p:sldId id="281" r:id="rId17"/>
    <p:sldId id="2007577136" r:id="rId18"/>
    <p:sldId id="2007577137" r:id="rId19"/>
    <p:sldId id="284" r:id="rId20"/>
    <p:sldId id="316" r:id="rId21"/>
    <p:sldId id="2007577138" r:id="rId22"/>
    <p:sldId id="318" r:id="rId23"/>
    <p:sldId id="288" r:id="rId24"/>
    <p:sldId id="325" r:id="rId25"/>
    <p:sldId id="328" r:id="rId26"/>
    <p:sldId id="20075771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0" y="9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612796" y="459516"/>
            <a:ext cx="11185864" cy="647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69BC412-0D9C-4987-BD71-50072364907C}"/>
              </a:ext>
            </a:extLst>
          </p:cNvPr>
          <p:cNvSpPr/>
          <p:nvPr/>
        </p:nvSpPr>
        <p:spPr>
          <a:xfrm>
            <a:off x="51105" y="625698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576220" y="1693956"/>
            <a:ext cx="1118586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8A4779D-B485-4158-81BF-41179F0BEED7}"/>
              </a:ext>
            </a:extLst>
          </p:cNvPr>
          <p:cNvSpPr/>
          <p:nvPr/>
        </p:nvSpPr>
        <p:spPr>
          <a:xfrm>
            <a:off x="14529" y="1805274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77916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extLst>
      <p:ext uri="{BB962C8B-B14F-4D97-AF65-F5344CB8AC3E}">
        <p14:creationId xmlns:p14="http://schemas.microsoft.com/office/powerpoint/2010/main" val="331200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 bldLvl="0" animBg="1"/>
      <p:bldP spid="5" grpId="0" bldLvl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77916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extLst>
      <p:ext uri="{BB962C8B-B14F-4D97-AF65-F5344CB8AC3E}">
        <p14:creationId xmlns:p14="http://schemas.microsoft.com/office/powerpoint/2010/main" val="143328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0450" y="133713"/>
            <a:ext cx="5317934" cy="1014166"/>
            <a:chOff x="495299" y="451258"/>
            <a:chExt cx="3042331" cy="760625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07085" y="1208927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528014" y="2527108"/>
            <a:ext cx="1069733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3435" y="3845289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507085" y="4583953"/>
            <a:ext cx="107182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857242" y="227391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57242" y="1181498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756004" y="3113739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756004" y="5003397"/>
            <a:ext cx="1051995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5" y="142294"/>
            <a:ext cx="8187529" cy="598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56488" y="6301085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77916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extLst>
      <p:ext uri="{BB962C8B-B14F-4D97-AF65-F5344CB8AC3E}">
        <p14:creationId xmlns:p14="http://schemas.microsoft.com/office/powerpoint/2010/main" val="32350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2" y="3282697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34" y="1356282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203165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04" y="958515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1802" y="958515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1724317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1724317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40253-2D3E-4F9A-A047-FE65533EE87C}"/>
              </a:ext>
            </a:extLst>
          </p:cNvPr>
          <p:cNvSpPr txBox="1"/>
          <p:nvPr/>
        </p:nvSpPr>
        <p:spPr>
          <a:xfrm>
            <a:off x="314615" y="2257526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32062E-E24F-4D81-BD20-9B9C2705084E}"/>
              </a:ext>
            </a:extLst>
          </p:cNvPr>
          <p:cNvSpPr txBox="1"/>
          <p:nvPr/>
        </p:nvSpPr>
        <p:spPr>
          <a:xfrm>
            <a:off x="230265" y="5735037"/>
            <a:ext cx="11246552" cy="7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C22FED0-4A6A-4897-B0AE-D6F29B4AC010}"/>
              </a:ext>
            </a:extLst>
          </p:cNvPr>
          <p:cNvSpPr/>
          <p:nvPr/>
        </p:nvSpPr>
        <p:spPr>
          <a:xfrm>
            <a:off x="230265" y="4641352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77916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50414" y="111858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2982897" y="111858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563949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60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 bldLvl="0" animBg="1"/>
      <p:bldP spid="5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11369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   chui qua chui lại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60714" y="829231"/>
            <a:ext cx="4899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5929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2496173" y="2006698"/>
            <a:ext cx="163398" cy="457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680991" y="2647603"/>
            <a:ext cx="163398" cy="457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2423352" y="3307785"/>
            <a:ext cx="163398" cy="457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1409150" y="3307785"/>
            <a:ext cx="163398" cy="457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1490849" y="3307785"/>
            <a:ext cx="163398" cy="457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709325" y="1447068"/>
            <a:ext cx="1084869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245979" y="445043"/>
            <a:ext cx="770004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709325" y="1613250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3611</TotalTime>
  <Words>1733</Words>
  <Application>Microsoft Office PowerPoint</Application>
  <PresentationFormat>Widescreen</PresentationFormat>
  <Paragraphs>125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Courier New</vt:lpstr>
      <vt:lpstr>Times New Roman</vt:lpstr>
      <vt:lpstr>UTM Avo</vt:lpstr>
      <vt:lpstr>UTM Cookies</vt:lpstr>
      <vt:lpstr>Wingdings</vt:lpstr>
      <vt:lpstr>仓耳羽辰体-谷力 W05</vt:lpstr>
      <vt:lpstr>等线</vt:lpstr>
      <vt:lpstr>等线 Light</vt:lpstr>
      <vt:lpstr>Office Theme</vt:lpstr>
      <vt:lpstr>Office 主题​​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ThaoPC</cp:lastModifiedBy>
  <cp:revision>134</cp:revision>
  <dcterms:created xsi:type="dcterms:W3CDTF">2021-07-07T09:47:17Z</dcterms:created>
  <dcterms:modified xsi:type="dcterms:W3CDTF">2022-04-25T14:38:49Z</dcterms:modified>
</cp:coreProperties>
</file>