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6" r:id="rId3"/>
    <p:sldId id="259" r:id="rId4"/>
    <p:sldId id="257" r:id="rId5"/>
    <p:sldId id="301" r:id="rId6"/>
    <p:sldId id="302" r:id="rId7"/>
    <p:sldId id="300" r:id="rId8"/>
    <p:sldId id="303" r:id="rId9"/>
    <p:sldId id="304" r:id="rId10"/>
    <p:sldId id="261" r:id="rId11"/>
    <p:sldId id="297" r:id="rId12"/>
    <p:sldId id="30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TRƯỜNG TIỂU </a:t>
            </a: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HỌC </a:t>
            </a:r>
            <a:r>
              <a:rPr lang="en-US" sz="2800" b="1" smtClean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Gia Quất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BFB179-5C81-44E2-B84A-A8F4973BD100}"/>
              </a:ext>
            </a:extLst>
          </p:cNvPr>
          <p:cNvSpPr txBox="1"/>
          <p:nvPr/>
        </p:nvSpPr>
        <p:spPr>
          <a:xfrm>
            <a:off x="258339" y="238363"/>
            <a:ext cx="658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 2: Tìm ngày còn thiếu.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6CA84B-EE65-40BF-9786-1D08D2FD1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70" t="41704" r="11791" b="30953"/>
          <a:stretch/>
        </p:blipFill>
        <p:spPr>
          <a:xfrm>
            <a:off x="61878" y="1078173"/>
            <a:ext cx="9020243" cy="2350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ACFFE0-1552-45B5-BB04-407FCE71F538}"/>
              </a:ext>
            </a:extLst>
          </p:cNvPr>
          <p:cNvSpPr txBox="1"/>
          <p:nvPr/>
        </p:nvSpPr>
        <p:spPr>
          <a:xfrm>
            <a:off x="1542197" y="3364173"/>
            <a:ext cx="16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Thứ hai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30414C-4156-4FE5-BE9A-B9EB75B8ABC0}"/>
              </a:ext>
            </a:extLst>
          </p:cNvPr>
          <p:cNvSpPr txBox="1"/>
          <p:nvPr/>
        </p:nvSpPr>
        <p:spPr>
          <a:xfrm>
            <a:off x="5581938" y="3364173"/>
            <a:ext cx="141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Thứ t</a:t>
            </a:r>
            <a:r>
              <a:rPr lang="vi-VN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D0A4A5F-D5B3-4E93-A075-7664196F40BB}"/>
              </a:ext>
            </a:extLst>
          </p:cNvPr>
          <p:cNvSpPr/>
          <p:nvPr/>
        </p:nvSpPr>
        <p:spPr>
          <a:xfrm>
            <a:off x="3780430" y="3429000"/>
            <a:ext cx="887104" cy="66532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6B5D9F9-6798-4440-9352-409520F7DA2A}"/>
              </a:ext>
            </a:extLst>
          </p:cNvPr>
          <p:cNvSpPr/>
          <p:nvPr/>
        </p:nvSpPr>
        <p:spPr>
          <a:xfrm>
            <a:off x="7710985" y="3429000"/>
            <a:ext cx="887104" cy="66532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2CFCAA5-C15F-42EE-A547-0C5A5E78F6E2}"/>
              </a:ext>
            </a:extLst>
          </p:cNvPr>
          <p:cNvSpPr txBox="1"/>
          <p:nvPr/>
        </p:nvSpPr>
        <p:spPr>
          <a:xfrm>
            <a:off x="3551703" y="3364173"/>
            <a:ext cx="141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Thứ ba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3A069E-FC82-4443-8796-B439F6BD3AF0}"/>
              </a:ext>
            </a:extLst>
          </p:cNvPr>
          <p:cNvSpPr txBox="1"/>
          <p:nvPr/>
        </p:nvSpPr>
        <p:spPr>
          <a:xfrm>
            <a:off x="7344537" y="3364173"/>
            <a:ext cx="1737584" cy="557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Thứ năm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50C0E85-5D5A-45C8-B105-C2EC74F9341A}"/>
              </a:ext>
            </a:extLst>
          </p:cNvPr>
          <p:cNvGrpSpPr/>
          <p:nvPr/>
        </p:nvGrpSpPr>
        <p:grpSpPr>
          <a:xfrm>
            <a:off x="2169751" y="3658070"/>
            <a:ext cx="5145449" cy="2644775"/>
            <a:chOff x="2169751" y="3658070"/>
            <a:chExt cx="5145449" cy="264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9F07E46-793F-44A3-ABA9-E72F3E213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47722" t="29874" r="11045" b="32429"/>
            <a:stretch/>
          </p:blipFill>
          <p:spPr>
            <a:xfrm>
              <a:off x="2169751" y="3658070"/>
              <a:ext cx="5145449" cy="2644775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3D177211-612D-44E1-8CC4-2D8E2BF10E5F}"/>
                </a:ext>
              </a:extLst>
            </p:cNvPr>
            <p:cNvSpPr/>
            <p:nvPr/>
          </p:nvSpPr>
          <p:spPr>
            <a:xfrm>
              <a:off x="2569218" y="4457483"/>
              <a:ext cx="1044000" cy="4080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UTM Avo" pitchFamily="18" charset="0"/>
                  <a:cs typeface="Arial-SGK-TV" pitchFamily="2" charset="0"/>
                </a:rPr>
                <a:t>Thứ sáu</a:t>
              </a:r>
              <a:endParaRPr lang="vi-VN" sz="16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9C8A6FE-0A77-42E5-9515-440D9B0A2B2A}"/>
              </a:ext>
            </a:extLst>
          </p:cNvPr>
          <p:cNvGrpSpPr/>
          <p:nvPr/>
        </p:nvGrpSpPr>
        <p:grpSpPr>
          <a:xfrm>
            <a:off x="2169751" y="828672"/>
            <a:ext cx="4968270" cy="2611051"/>
            <a:chOff x="2169751" y="828672"/>
            <a:chExt cx="4968270" cy="26110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2E4CC3B-F863-4B44-929A-013F612C8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6568" t="29874" r="53105" b="32429"/>
            <a:stretch/>
          </p:blipFill>
          <p:spPr>
            <a:xfrm>
              <a:off x="2169751" y="828672"/>
              <a:ext cx="4968270" cy="2611051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B0C3EE33-78BA-4601-8A82-D87A5C086CCE}"/>
                </a:ext>
              </a:extLst>
            </p:cNvPr>
            <p:cNvSpPr/>
            <p:nvPr/>
          </p:nvSpPr>
          <p:spPr>
            <a:xfrm>
              <a:off x="4131886" y="1626502"/>
              <a:ext cx="936000" cy="4080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>
                  <a:solidFill>
                    <a:schemeClr val="tx1"/>
                  </a:solidFill>
                  <a:latin typeface="UTM Avo" pitchFamily="18" charset="0"/>
                  <a:cs typeface="Arial-SGK-TV" pitchFamily="2" charset="0"/>
                </a:rPr>
                <a:t>Thứ t</a:t>
              </a:r>
              <a:r>
                <a:rPr lang="vi-VN" sz="1600" b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ư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EA800E-C111-407F-A7BF-014A005891B9}"/>
              </a:ext>
            </a:extLst>
          </p:cNvPr>
          <p:cNvSpPr txBox="1"/>
          <p:nvPr/>
        </p:nvSpPr>
        <p:spPr>
          <a:xfrm>
            <a:off x="258338" y="35227"/>
            <a:ext cx="842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 3: Mỗi bông hoa ghi một ngày trong tuần. Em hãy đọc tên các ngày còn thiếu.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0752A0-A502-4C5B-99C1-91EB890A736D}"/>
              </a:ext>
            </a:extLst>
          </p:cNvPr>
          <p:cNvSpPr txBox="1"/>
          <p:nvPr/>
        </p:nvSpPr>
        <p:spPr>
          <a:xfrm>
            <a:off x="1389922" y="1132289"/>
            <a:ext cx="64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a)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7ACF97-59A5-447F-B981-F2BD87B41123}"/>
              </a:ext>
            </a:extLst>
          </p:cNvPr>
          <p:cNvSpPr txBox="1"/>
          <p:nvPr/>
        </p:nvSpPr>
        <p:spPr>
          <a:xfrm>
            <a:off x="2374712" y="3277347"/>
            <a:ext cx="154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Hôm qua</a:t>
            </a:r>
            <a:endParaRPr lang="en-US" sz="2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3D3E36-34A7-4668-88A4-BF69F499D606}"/>
              </a:ext>
            </a:extLst>
          </p:cNvPr>
          <p:cNvSpPr txBox="1"/>
          <p:nvPr/>
        </p:nvSpPr>
        <p:spPr>
          <a:xfrm>
            <a:off x="3951029" y="3277347"/>
            <a:ext cx="154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Hôm nay</a:t>
            </a:r>
            <a:endParaRPr lang="en-US" sz="2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807AE1-167C-4C9C-801C-C50905D0ADC2}"/>
              </a:ext>
            </a:extLst>
          </p:cNvPr>
          <p:cNvSpPr txBox="1"/>
          <p:nvPr/>
        </p:nvSpPr>
        <p:spPr>
          <a:xfrm>
            <a:off x="5595825" y="3277347"/>
            <a:ext cx="154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Ngày mai</a:t>
            </a:r>
            <a:endParaRPr lang="en-US" sz="2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991A53-D1D5-4AF4-8AF7-ECA270070408}"/>
              </a:ext>
            </a:extLst>
          </p:cNvPr>
          <p:cNvSpPr txBox="1"/>
          <p:nvPr/>
        </p:nvSpPr>
        <p:spPr>
          <a:xfrm>
            <a:off x="2374712" y="6164633"/>
            <a:ext cx="154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Hôm qua</a:t>
            </a:r>
            <a:endParaRPr lang="en-US" sz="2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CEF977-C361-430B-B55A-3996A34979FF}"/>
              </a:ext>
            </a:extLst>
          </p:cNvPr>
          <p:cNvSpPr txBox="1"/>
          <p:nvPr/>
        </p:nvSpPr>
        <p:spPr>
          <a:xfrm>
            <a:off x="3951029" y="6164633"/>
            <a:ext cx="154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Hôm nay</a:t>
            </a:r>
            <a:endParaRPr lang="en-US" sz="2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4B2DA1-A7CD-4018-8B2E-7F28B8242788}"/>
              </a:ext>
            </a:extLst>
          </p:cNvPr>
          <p:cNvSpPr txBox="1"/>
          <p:nvPr/>
        </p:nvSpPr>
        <p:spPr>
          <a:xfrm>
            <a:off x="5595825" y="6164633"/>
            <a:ext cx="154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Ngày mai</a:t>
            </a:r>
            <a:endParaRPr lang="en-US" sz="2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070E4D-93B9-4EC0-BCCA-BED6546BEA45}"/>
              </a:ext>
            </a:extLst>
          </p:cNvPr>
          <p:cNvSpPr txBox="1"/>
          <p:nvPr/>
        </p:nvSpPr>
        <p:spPr>
          <a:xfrm>
            <a:off x="1387879" y="3997168"/>
            <a:ext cx="68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b)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329CF19-24AD-4202-B322-31051884700F}"/>
              </a:ext>
            </a:extLst>
          </p:cNvPr>
          <p:cNvSpPr/>
          <p:nvPr/>
        </p:nvSpPr>
        <p:spPr>
          <a:xfrm>
            <a:off x="5842045" y="1640150"/>
            <a:ext cx="681584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9B3297E-2CC2-4B01-8341-9C54B0498CF0}"/>
              </a:ext>
            </a:extLst>
          </p:cNvPr>
          <p:cNvSpPr/>
          <p:nvPr/>
        </p:nvSpPr>
        <p:spPr>
          <a:xfrm>
            <a:off x="6039535" y="4451243"/>
            <a:ext cx="681584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408DA88-9A3E-4AF9-8867-860F69D80ED4}"/>
              </a:ext>
            </a:extLst>
          </p:cNvPr>
          <p:cNvSpPr/>
          <p:nvPr/>
        </p:nvSpPr>
        <p:spPr>
          <a:xfrm>
            <a:off x="4380417" y="4498427"/>
            <a:ext cx="681584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0F1981C-B324-49D3-BA4B-B382B2C17AAE}"/>
              </a:ext>
            </a:extLst>
          </p:cNvPr>
          <p:cNvSpPr/>
          <p:nvPr/>
        </p:nvSpPr>
        <p:spPr>
          <a:xfrm>
            <a:off x="2683209" y="1655509"/>
            <a:ext cx="681584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90DEBA5-0F0D-40BF-B13A-3DE763D8D67B}"/>
              </a:ext>
            </a:extLst>
          </p:cNvPr>
          <p:cNvSpPr/>
          <p:nvPr/>
        </p:nvSpPr>
        <p:spPr>
          <a:xfrm>
            <a:off x="2524353" y="1642319"/>
            <a:ext cx="972000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Thứ ba</a:t>
            </a:r>
            <a:endParaRPr lang="vi-VN" sz="1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2C5A5C0-3766-4816-AF04-0CCD41245652}"/>
              </a:ext>
            </a:extLst>
          </p:cNvPr>
          <p:cNvSpPr/>
          <p:nvPr/>
        </p:nvSpPr>
        <p:spPr>
          <a:xfrm>
            <a:off x="5738667" y="1626502"/>
            <a:ext cx="864000" cy="50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Thứ năm</a:t>
            </a:r>
            <a:endParaRPr lang="vi-VN" sz="1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BE08567-1F8B-42F3-B2FD-89379F38948D}"/>
              </a:ext>
            </a:extLst>
          </p:cNvPr>
          <p:cNvSpPr/>
          <p:nvPr/>
        </p:nvSpPr>
        <p:spPr>
          <a:xfrm>
            <a:off x="4274890" y="4430549"/>
            <a:ext cx="864000" cy="50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Thứ bảy</a:t>
            </a:r>
            <a:endParaRPr lang="vi-VN" sz="1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34D1B654-B462-4F9D-ABB6-601248BE8157}"/>
              </a:ext>
            </a:extLst>
          </p:cNvPr>
          <p:cNvSpPr/>
          <p:nvPr/>
        </p:nvSpPr>
        <p:spPr>
          <a:xfrm>
            <a:off x="5975623" y="4430549"/>
            <a:ext cx="864000" cy="50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Chủ nhật</a:t>
            </a:r>
            <a:endParaRPr lang="vi-VN" sz="1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 35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CÁC NGÀY TRONG TUẦN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Khám phá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6316C0-9DA5-4524-918A-0AA86DF36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22" y="3429000"/>
            <a:ext cx="5930356" cy="328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154866-D04D-401E-AC9E-42859404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521" y="163772"/>
            <a:ext cx="5930357" cy="32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0CE9FB-3508-4CE4-B3EE-B4B19A9C1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6" y="424513"/>
            <a:ext cx="4522943" cy="3003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AF9601-C423-4423-AA2F-E589D5DFB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00" y="424512"/>
            <a:ext cx="4293408" cy="3003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356886-39E4-4E10-A305-60EE4FD9D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908" y="3560022"/>
            <a:ext cx="5441222" cy="30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1C71570-A5BA-4ABF-A9FE-0EE82A437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51" y="188005"/>
            <a:ext cx="6022095" cy="30876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107DA99-78D3-4740-9042-2AF48A09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951" y="3275609"/>
            <a:ext cx="6022095" cy="33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D754FE-5E03-40E3-95FA-B43FF6879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203" y="802343"/>
            <a:ext cx="2890715" cy="1599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658A4B-A246-481C-9482-06A4F17A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6" y="802343"/>
            <a:ext cx="2905352" cy="1599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468A44-A27D-4738-B6B5-BB2FEFEF4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214" y="720476"/>
            <a:ext cx="2655510" cy="1763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8D4510-62D2-4576-9268-AB4560E1D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34" y="2361073"/>
            <a:ext cx="2905352" cy="1691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D8DC62-2FF2-4A96-B3A0-1B38657EC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387" y="2453119"/>
            <a:ext cx="2880531" cy="15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8DCEE9-C74D-468D-8C96-7D36801A3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719" y="2453119"/>
            <a:ext cx="2686047" cy="1650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E9E2CE-C609-4326-8686-C839E4D5FF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7279" y="4117543"/>
            <a:ext cx="4349442" cy="193301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CF68F06-CE7B-4F4D-A3CF-649616E7E56F}"/>
              </a:ext>
            </a:extLst>
          </p:cNvPr>
          <p:cNvSpPr/>
          <p:nvPr/>
        </p:nvSpPr>
        <p:spPr>
          <a:xfrm>
            <a:off x="2101755" y="109184"/>
            <a:ext cx="5131558" cy="6522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Các ngày trong tuần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8AA3C8D-FC4D-4ECF-A356-A1B4E38A1C2E}"/>
              </a:ext>
            </a:extLst>
          </p:cNvPr>
          <p:cNvSpPr/>
          <p:nvPr/>
        </p:nvSpPr>
        <p:spPr>
          <a:xfrm>
            <a:off x="2501839" y="6077664"/>
            <a:ext cx="4349442" cy="6522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1 tuần lễ = 7 ngày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Times New Roman" panose="02020603050405020304" pitchFamily="18" charset="0"/>
              </a:rPr>
              <a:t>Ho¹t ®éng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5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28" y="277628"/>
            <a:ext cx="733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 1: Bạn Rô-bốt trồng một cây đậu thần.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058D48-E7BB-46F9-B31B-FA811EA48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375" b="87500" l="64861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971" t="60605" r="24477" b="13963"/>
          <a:stretch/>
        </p:blipFill>
        <p:spPr>
          <a:xfrm>
            <a:off x="7589992" y="3893189"/>
            <a:ext cx="1679976" cy="25147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F36223D-D04D-4519-BBCF-98ABE2562B59}"/>
              </a:ext>
            </a:extLst>
          </p:cNvPr>
          <p:cNvGrpSpPr/>
          <p:nvPr/>
        </p:nvGrpSpPr>
        <p:grpSpPr>
          <a:xfrm>
            <a:off x="0" y="521490"/>
            <a:ext cx="8772727" cy="3388723"/>
            <a:chOff x="91399" y="338262"/>
            <a:chExt cx="8772727" cy="33887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AA9B233-60A2-491E-82CE-14260103C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01" b="63542" l="9590" r="19473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0598" t="44956" r="79340" b="37310"/>
            <a:stretch/>
          </p:blipFill>
          <p:spPr>
            <a:xfrm>
              <a:off x="91399" y="1857305"/>
              <a:ext cx="1624578" cy="16096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AA02A3A-EA3D-4517-B11B-9E8D8943C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859" b="64974" l="18082" r="28258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298" t="26731" r="71150" b="41413"/>
            <a:stretch/>
          </p:blipFill>
          <p:spPr>
            <a:xfrm>
              <a:off x="1422174" y="721607"/>
              <a:ext cx="1353272" cy="25373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6E29DB1-51D9-41D5-BE52-2AEB63621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740" b="55469" l="30088" r="38653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105" t="25042" r="60149" b="46360"/>
            <a:stretch/>
          </p:blipFill>
          <p:spPr>
            <a:xfrm>
              <a:off x="2555811" y="513606"/>
              <a:ext cx="1695860" cy="25373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49AE0A6-5F9F-4B45-8E49-18CD4C25A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781" b="54688" l="38873" r="5102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0362" t="23121" r="47698" b="48280"/>
            <a:stretch/>
          </p:blipFill>
          <p:spPr>
            <a:xfrm>
              <a:off x="3929611" y="718951"/>
              <a:ext cx="1683096" cy="226645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E280F3E-C25D-453D-908C-3BA50CC79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484" b="55990" l="52709" r="6083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1705" t="23121" r="38146" b="45023"/>
            <a:stretch/>
          </p:blipFill>
          <p:spPr>
            <a:xfrm>
              <a:off x="5002522" y="644911"/>
              <a:ext cx="1438702" cy="25388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B308992-4E90-446C-897D-DCA719F2F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563" b="62370" l="62152" r="7042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1194" t="23121" r="28507" b="42289"/>
            <a:stretch/>
          </p:blipFill>
          <p:spPr>
            <a:xfrm>
              <a:off x="6137990" y="338262"/>
              <a:ext cx="1584345" cy="29918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DCE9DB1-4B1A-47ED-B811-9FD0926A0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172" b="65625" l="69766" r="8162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1834" t="29300" r="19211" b="37553"/>
            <a:stretch/>
          </p:blipFill>
          <p:spPr>
            <a:xfrm>
              <a:off x="7467599" y="748138"/>
              <a:ext cx="1396527" cy="290619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159973-F9E7-4FE6-8F0A-450E4B2A3BFC}"/>
                </a:ext>
              </a:extLst>
            </p:cNvPr>
            <p:cNvSpPr txBox="1"/>
            <p:nvPr/>
          </p:nvSpPr>
          <p:spPr>
            <a:xfrm>
              <a:off x="402558" y="3125926"/>
              <a:ext cx="128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hai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0E3CD82-3FD4-4418-9AFF-160EEE7D2DFE}"/>
                </a:ext>
              </a:extLst>
            </p:cNvPr>
            <p:cNvSpPr txBox="1"/>
            <p:nvPr/>
          </p:nvSpPr>
          <p:spPr>
            <a:xfrm>
              <a:off x="1602570" y="3021251"/>
              <a:ext cx="128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ba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CBF6010-93E2-4756-A2C4-BDDB57F00CD8}"/>
                </a:ext>
              </a:extLst>
            </p:cNvPr>
            <p:cNvSpPr txBox="1"/>
            <p:nvPr/>
          </p:nvSpPr>
          <p:spPr>
            <a:xfrm>
              <a:off x="2880755" y="2983742"/>
              <a:ext cx="128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t</a:t>
              </a:r>
              <a:r>
                <a:rPr lang="vi-V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C078AD9-735D-487D-BBDE-2E30F41AB0E0}"/>
                </a:ext>
              </a:extLst>
            </p:cNvPr>
            <p:cNvSpPr txBox="1"/>
            <p:nvPr/>
          </p:nvSpPr>
          <p:spPr>
            <a:xfrm>
              <a:off x="3944714" y="2752317"/>
              <a:ext cx="128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năm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7017973-8D56-41C1-87FA-4F8832649CAD}"/>
                </a:ext>
              </a:extLst>
            </p:cNvPr>
            <p:cNvSpPr txBox="1"/>
            <p:nvPr/>
          </p:nvSpPr>
          <p:spPr>
            <a:xfrm>
              <a:off x="5087424" y="3058933"/>
              <a:ext cx="128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sáu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5D97A62-5858-4828-8374-7ABB1E9C728B}"/>
                </a:ext>
              </a:extLst>
            </p:cNvPr>
            <p:cNvSpPr txBox="1"/>
            <p:nvPr/>
          </p:nvSpPr>
          <p:spPr>
            <a:xfrm>
              <a:off x="6286617" y="3199634"/>
              <a:ext cx="128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bảy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1FD7AB4-E503-43CD-A05D-E32A57D33C61}"/>
                </a:ext>
              </a:extLst>
            </p:cNvPr>
            <p:cNvSpPr txBox="1"/>
            <p:nvPr/>
          </p:nvSpPr>
          <p:spPr>
            <a:xfrm>
              <a:off x="7420254" y="3357653"/>
              <a:ext cx="128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nhật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5EF97D1-855D-4B3D-A81B-2E53C0F21536}"/>
              </a:ext>
            </a:extLst>
          </p:cNvPr>
          <p:cNvSpPr txBox="1"/>
          <p:nvPr/>
        </p:nvSpPr>
        <p:spPr>
          <a:xfrm>
            <a:off x="234053" y="4129656"/>
            <a:ext cx="727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a) Cây đậu thần nảy mầm vào ngày nào trong tuần?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DF8F801-71AD-4AD0-AEA3-94F4DDB43F76}"/>
              </a:ext>
            </a:extLst>
          </p:cNvPr>
          <p:cNvSpPr txBox="1"/>
          <p:nvPr/>
        </p:nvSpPr>
        <p:spPr>
          <a:xfrm>
            <a:off x="231716" y="5157551"/>
            <a:ext cx="768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b) Cây đậu thần ra hoa vào ngày nào trong tuần?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3BD134C-F597-4F90-AAC6-80EBF9C8E792}"/>
              </a:ext>
            </a:extLst>
          </p:cNvPr>
          <p:cNvSpPr txBox="1"/>
          <p:nvPr/>
        </p:nvSpPr>
        <p:spPr>
          <a:xfrm>
            <a:off x="210096" y="4135477"/>
            <a:ext cx="7451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a) Cây đậu thần nảy mầm vào ngày thứ hai trong tuần.</a:t>
            </a:r>
            <a:endParaRPr lang="en-US" sz="24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D0DD2C-9489-43A3-A6E6-B67859B78E50}"/>
              </a:ext>
            </a:extLst>
          </p:cNvPr>
          <p:cNvSpPr txBox="1"/>
          <p:nvPr/>
        </p:nvSpPr>
        <p:spPr>
          <a:xfrm>
            <a:off x="295217" y="5123282"/>
            <a:ext cx="696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b) Cây đậu thần ra hoa vào ngày thứ sáu trong tuần.</a:t>
            </a:r>
            <a:endParaRPr lang="en-US" sz="24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197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HH</cp:lastModifiedBy>
  <cp:revision>69</cp:revision>
  <dcterms:created xsi:type="dcterms:W3CDTF">2020-08-13T02:00:35Z</dcterms:created>
  <dcterms:modified xsi:type="dcterms:W3CDTF">2021-04-11T16:04:16Z</dcterms:modified>
</cp:coreProperties>
</file>