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0"/>
  </p:notesMasterIdLst>
  <p:sldIdLst>
    <p:sldId id="257" r:id="rId3"/>
    <p:sldId id="258" r:id="rId4"/>
    <p:sldId id="264" r:id="rId5"/>
    <p:sldId id="310" r:id="rId6"/>
    <p:sldId id="321" r:id="rId7"/>
    <p:sldId id="376" r:id="rId8"/>
    <p:sldId id="377" r:id="rId9"/>
    <p:sldId id="285" r:id="rId10"/>
    <p:sldId id="286" r:id="rId11"/>
    <p:sldId id="290" r:id="rId12"/>
    <p:sldId id="269" r:id="rId13"/>
    <p:sldId id="288" r:id="rId14"/>
    <p:sldId id="287" r:id="rId15"/>
    <p:sldId id="265" r:id="rId16"/>
    <p:sldId id="378" r:id="rId17"/>
    <p:sldId id="27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F746278-FE7C-4655-85B2-DB9EE18AD2EF}"/>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583</Words>
  <Application>Microsoft Office PowerPoint</Application>
  <PresentationFormat>Widescreen</PresentationFormat>
  <Paragraphs>70</Paragraphs>
  <Slides>17</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17</vt:i4>
      </vt:variant>
    </vt:vector>
  </HeadingPairs>
  <TitlesOfParts>
    <vt:vector size="34" baseType="lpstr">
      <vt:lpstr>#9Slide07 HoneyCream</vt:lpstr>
      <vt:lpstr>Inter</vt:lpstr>
      <vt:lpstr>Orelega One</vt:lpstr>
      <vt:lpstr>UTM Aquarelle</vt:lpstr>
      <vt:lpstr>Arial</vt:lpstr>
      <vt:lpstr>Bebas Neue</vt:lpstr>
      <vt:lpstr>Calibri</vt:lpstr>
      <vt:lpstr>Cambria</vt:lpstr>
      <vt:lpstr>HP001 4 hàng</vt:lpstr>
      <vt:lpstr>Poppins Light</vt:lpstr>
      <vt:lpstr>SVN-Newton</vt:lpstr>
      <vt:lpstr>SVN-Poky's</vt:lpstr>
      <vt:lpstr>Tahoma</vt:lpstr>
      <vt:lpstr>Times New Roman</vt:lpstr>
      <vt:lpstr>UTM Avo</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39</cp:revision>
  <dcterms:created xsi:type="dcterms:W3CDTF">2022-11-06T00:27:34Z</dcterms:created>
  <dcterms:modified xsi:type="dcterms:W3CDTF">2022-11-06T01:48:33Z</dcterms:modified>
</cp:coreProperties>
</file>