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</p:sldMasterIdLst>
  <p:notesMasterIdLst>
    <p:notesMasterId r:id="rId22"/>
  </p:notesMasterIdLst>
  <p:sldIdLst>
    <p:sldId id="257" r:id="rId6"/>
    <p:sldId id="2007577123" r:id="rId7"/>
    <p:sldId id="258" r:id="rId8"/>
    <p:sldId id="259" r:id="rId9"/>
    <p:sldId id="260" r:id="rId10"/>
    <p:sldId id="261" r:id="rId11"/>
    <p:sldId id="262" r:id="rId12"/>
    <p:sldId id="263" r:id="rId13"/>
    <p:sldId id="2884" r:id="rId14"/>
    <p:sldId id="265" r:id="rId15"/>
    <p:sldId id="2896" r:id="rId16"/>
    <p:sldId id="2007577124" r:id="rId17"/>
    <p:sldId id="2886" r:id="rId18"/>
    <p:sldId id="2899" r:id="rId19"/>
    <p:sldId id="2890" r:id="rId20"/>
    <p:sldId id="28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3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0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28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21.wdp"/><Relationship Id="rId18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openxmlformats.org/officeDocument/2006/relationships/image" Target="../media/image49.png"/><Relationship Id="rId2" Type="http://schemas.openxmlformats.org/officeDocument/2006/relationships/image" Target="../media/image40.jpe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8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microsoft.com/office/2007/relationships/hdphoto" Target="../media/hdphoto22.wdp"/><Relationship Id="rId10" Type="http://schemas.microsoft.com/office/2007/relationships/hdphoto" Target="../media/hdphoto20.wdp"/><Relationship Id="rId19" Type="http://schemas.openxmlformats.org/officeDocument/2006/relationships/image" Target="../media/image51.tmp"/><Relationship Id="rId4" Type="http://schemas.microsoft.com/office/2007/relationships/hdphoto" Target="../media/hdphoto17.wdp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mp"/><Relationship Id="rId13" Type="http://schemas.microsoft.com/office/2007/relationships/hdphoto" Target="../media/hdphoto18.wdp"/><Relationship Id="rId18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microsoft.com/office/2007/relationships/hdphoto" Target="../media/hdphoto19.wdp"/><Relationship Id="rId2" Type="http://schemas.openxmlformats.org/officeDocument/2006/relationships/image" Target="../media/image52.png"/><Relationship Id="rId16" Type="http://schemas.openxmlformats.org/officeDocument/2006/relationships/image" Target="../media/image43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1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5" Type="http://schemas.microsoft.com/office/2007/relationships/hdphoto" Target="../media/hdphoto17.wdp"/><Relationship Id="rId10" Type="http://schemas.microsoft.com/office/2007/relationships/hdphoto" Target="../media/hdphoto22.wdp"/><Relationship Id="rId19" Type="http://schemas.openxmlformats.org/officeDocument/2006/relationships/image" Target="../media/image54.png"/><Relationship Id="rId4" Type="http://schemas.microsoft.com/office/2007/relationships/hdphoto" Target="../media/hdphoto20.wdp"/><Relationship Id="rId9" Type="http://schemas.openxmlformats.org/officeDocument/2006/relationships/image" Target="../media/image47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3.wdp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21" Type="http://schemas.openxmlformats.org/officeDocument/2006/relationships/image" Target="../media/image24.png"/><Relationship Id="rId34" Type="http://schemas.microsoft.com/office/2007/relationships/hdphoto" Target="../media/hdphoto14.wdp"/><Relationship Id="rId7" Type="http://schemas.openxmlformats.org/officeDocument/2006/relationships/image" Target="../media/image17.png"/><Relationship Id="rId12" Type="http://schemas.microsoft.com/office/2007/relationships/hdphoto" Target="../media/hdphoto6.wdp"/><Relationship Id="rId17" Type="http://schemas.openxmlformats.org/officeDocument/2006/relationships/image" Target="../media/image22.png"/><Relationship Id="rId25" Type="http://schemas.openxmlformats.org/officeDocument/2006/relationships/slide" Target="slide8.xml"/><Relationship Id="rId3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39.xml"/><Relationship Id="rId6" Type="http://schemas.microsoft.com/office/2007/relationships/hdphoto" Target="../media/hdphoto3.wdp"/><Relationship Id="rId11" Type="http://schemas.openxmlformats.org/officeDocument/2006/relationships/image" Target="../media/image19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23" Type="http://schemas.openxmlformats.org/officeDocument/2006/relationships/slide" Target="slide4.xml"/><Relationship Id="rId28" Type="http://schemas.openxmlformats.org/officeDocument/2006/relationships/image" Target="../media/image26.GIF"/><Relationship Id="rId36" Type="http://schemas.openxmlformats.org/officeDocument/2006/relationships/image" Target="../media/image31.png"/><Relationship Id="rId10" Type="http://schemas.microsoft.com/office/2007/relationships/hdphoto" Target="../media/hdphoto5.wdp"/><Relationship Id="rId19" Type="http://schemas.openxmlformats.org/officeDocument/2006/relationships/image" Target="../media/image23.png"/><Relationship Id="rId31" Type="http://schemas.openxmlformats.org/officeDocument/2006/relationships/image" Target="../media/image28.png"/><Relationship Id="rId4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5.png"/><Relationship Id="rId30" Type="http://schemas.microsoft.com/office/2007/relationships/hdphoto" Target="../media/hdphoto12.wdp"/><Relationship Id="rId35" Type="http://schemas.openxmlformats.org/officeDocument/2006/relationships/image" Target="../media/image30.png"/><Relationship Id="rId8" Type="http://schemas.microsoft.com/office/2007/relationships/hdphoto" Target="../media/hdphoto4.wdp"/><Relationship Id="rId3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11" Type="http://schemas.openxmlformats.org/officeDocument/2006/relationships/image" Target="../media/image36.jpe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11" Type="http://schemas.openxmlformats.org/officeDocument/2006/relationships/image" Target="../media/image36.jpe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0699" y="1138775"/>
            <a:ext cx="732980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Môn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itchFamily="34" charset="0"/>
                <a:cs typeface="Times New Roman" pitchFamily="18" charset="0"/>
                <a:sym typeface="+mn-lt"/>
              </a:rPr>
              <a:t>Toán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Tahoma" pitchFamily="34" charset="0"/>
              <a:cs typeface="Times New Roman" pitchFamily="18" charset="0"/>
              <a:sym typeface="+mn-lt"/>
            </a:endParaRP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423" y="-90774"/>
            <a:ext cx="2015267" cy="2015267"/>
          </a:xfrm>
          <a:prstGeom prst="rect">
            <a:avLst/>
          </a:prstGeom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AB413C4-FB99-42A4-B002-8D729CFD51B0}"/>
              </a:ext>
            </a:extLst>
          </p:cNvPr>
          <p:cNvGrpSpPr/>
          <p:nvPr/>
        </p:nvGrpSpPr>
        <p:grpSpPr>
          <a:xfrm>
            <a:off x="1447800" y="647700"/>
            <a:ext cx="9410700" cy="5524500"/>
            <a:chOff x="1504950" y="1295400"/>
            <a:chExt cx="8972550" cy="5562600"/>
          </a:xfrm>
        </p:grpSpPr>
        <p:pic>
          <p:nvPicPr>
            <p:cNvPr id="6" name="Picture 2" descr="20210409090753_wm_shs-toan-2-tap-2">
              <a:extLst>
                <a:ext uri="{FF2B5EF4-FFF2-40B4-BE49-F238E27FC236}">
                  <a16:creationId xmlns:a16="http://schemas.microsoft.com/office/drawing/2014/main" xmlns="" id="{70EEC39A-D565-4254-AE21-CB07131FA5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5" t="12129" r="5549" b="51371"/>
            <a:stretch/>
          </p:blipFill>
          <p:spPr bwMode="auto">
            <a:xfrm>
              <a:off x="1523999" y="1295400"/>
              <a:ext cx="8953501" cy="556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4">
              <a:extLst>
                <a:ext uri="{FF2B5EF4-FFF2-40B4-BE49-F238E27FC236}">
                  <a16:creationId xmlns:a16="http://schemas.microsoft.com/office/drawing/2014/main" xmlns="" id="{D2919630-6FCD-42FD-910B-45E65246A01D}"/>
                </a:ext>
              </a:extLst>
            </p:cNvPr>
            <p:cNvSpPr/>
            <p:nvPr/>
          </p:nvSpPr>
          <p:spPr>
            <a:xfrm>
              <a:off x="1504950" y="1295400"/>
              <a:ext cx="6534150" cy="1752600"/>
            </a:xfrm>
            <a:custGeom>
              <a:avLst/>
              <a:gdLst>
                <a:gd name="connsiteX0" fmla="*/ 19050 w 6534150"/>
                <a:gd name="connsiteY0" fmla="*/ 0 h 1752600"/>
                <a:gd name="connsiteX1" fmla="*/ 6534150 w 6534150"/>
                <a:gd name="connsiteY1" fmla="*/ 0 h 1752600"/>
                <a:gd name="connsiteX2" fmla="*/ 6534150 w 6534150"/>
                <a:gd name="connsiteY2" fmla="*/ 476250 h 1752600"/>
                <a:gd name="connsiteX3" fmla="*/ 1943100 w 6534150"/>
                <a:gd name="connsiteY3" fmla="*/ 476250 h 1752600"/>
                <a:gd name="connsiteX4" fmla="*/ 2076450 w 6534150"/>
                <a:gd name="connsiteY4" fmla="*/ 1447800 h 1752600"/>
                <a:gd name="connsiteX5" fmla="*/ 190500 w 6534150"/>
                <a:gd name="connsiteY5" fmla="*/ 1752600 h 1752600"/>
                <a:gd name="connsiteX6" fmla="*/ 0 w 6534150"/>
                <a:gd name="connsiteY6" fmla="*/ 1714500 h 1752600"/>
                <a:gd name="connsiteX7" fmla="*/ 19050 w 6534150"/>
                <a:gd name="connsiteY7" fmla="*/ 0 h 175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34150" h="1752600">
                  <a:moveTo>
                    <a:pt x="19050" y="0"/>
                  </a:moveTo>
                  <a:lnTo>
                    <a:pt x="6534150" y="0"/>
                  </a:lnTo>
                  <a:lnTo>
                    <a:pt x="6534150" y="476250"/>
                  </a:lnTo>
                  <a:lnTo>
                    <a:pt x="1943100" y="476250"/>
                  </a:lnTo>
                  <a:lnTo>
                    <a:pt x="2076450" y="1447800"/>
                  </a:lnTo>
                  <a:lnTo>
                    <a:pt x="190500" y="1752600"/>
                  </a:lnTo>
                  <a:lnTo>
                    <a:pt x="0" y="1714500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xmlns="" id="{0996216B-1822-4F8C-A01A-865DA337E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968" y="2125265"/>
            <a:ext cx="1552852" cy="707918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xmlns="" id="{8D35655E-9178-4C05-822A-71FA914B8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601" y="2761035"/>
            <a:ext cx="1581759" cy="731190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xmlns="" id="{E1B2B0C0-9092-46A1-9C73-444695EB79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0" y="3431265"/>
            <a:ext cx="1574391" cy="693760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xmlns="" id="{57AA4368-D62A-43CA-BF23-BF216EA737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3871640" y="2869609"/>
            <a:ext cx="1666701" cy="753412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xmlns="" id="{888C4E39-1DED-49BC-BF6A-242549C1AB1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>
            <a:off x="2191452" y="2534938"/>
            <a:ext cx="1678276" cy="812892"/>
          </a:xfrm>
          <a:prstGeom prst="rect">
            <a:avLst/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xmlns="" id="{E4C323E6-340F-4761-9F66-E5482215FC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28" y="4339090"/>
            <a:ext cx="1606192" cy="732487"/>
          </a:xfrm>
          <a:prstGeom prst="rect">
            <a:avLst/>
          </a:prstGeom>
        </p:spPr>
      </p:pic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xmlns="" id="{F23CA619-152F-428C-B91A-4F5779E4DC1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3578057" y="3640548"/>
            <a:ext cx="1546393" cy="634078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xmlns="" id="{EE22A8DB-EFE7-4377-B4B1-719E28462BD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5981" b="97608" l="13770" r="580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2211109" y="4116486"/>
            <a:ext cx="1526804" cy="698890"/>
          </a:xfrm>
          <a:prstGeom prst="rect">
            <a:avLst/>
          </a:prstGeom>
        </p:spPr>
      </p:pic>
      <p:pic>
        <p:nvPicPr>
          <p:cNvPr id="17" name="Picture 16" descr="Screen Clipping">
            <a:extLst>
              <a:ext uri="{FF2B5EF4-FFF2-40B4-BE49-F238E27FC236}">
                <a16:creationId xmlns:a16="http://schemas.microsoft.com/office/drawing/2014/main" xmlns="" id="{9E5FAB7B-39FC-47D5-8FEE-7AB5ABAB849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>
            <a:off x="1774255" y="3279713"/>
            <a:ext cx="1540446" cy="771349"/>
          </a:xfrm>
          <a:prstGeom prst="rect">
            <a:avLst/>
          </a:prstGeom>
        </p:spPr>
      </p:pic>
      <p:pic>
        <p:nvPicPr>
          <p:cNvPr id="18" name="Picture 17" descr="Screen Clipping">
            <a:extLst>
              <a:ext uri="{FF2B5EF4-FFF2-40B4-BE49-F238E27FC236}">
                <a16:creationId xmlns:a16="http://schemas.microsoft.com/office/drawing/2014/main" xmlns="" id="{F0181C01-0547-4B0E-B053-02DEA16433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692" y="4850198"/>
            <a:ext cx="1581759" cy="731190"/>
          </a:xfrm>
          <a:prstGeom prst="rect">
            <a:avLst/>
          </a:prstGeom>
        </p:spPr>
      </p:pic>
      <p:pic>
        <p:nvPicPr>
          <p:cNvPr id="19" name="Picture 18" descr="Screen Clipping">
            <a:extLst>
              <a:ext uri="{FF2B5EF4-FFF2-40B4-BE49-F238E27FC236}">
                <a16:creationId xmlns:a16="http://schemas.microsoft.com/office/drawing/2014/main" xmlns="" id="{58397842-EDB0-4D10-941B-5DF01D519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4163505"/>
            <a:ext cx="1584960" cy="686693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xmlns="" id="{D996FA06-A641-4524-9C90-A11D9BFBA20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5844540" y="4535194"/>
            <a:ext cx="1528818" cy="634078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xmlns="" id="{803E82C5-78F4-4812-BAB4-919BAEA8106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 flipH="1">
            <a:off x="7471049" y="5015890"/>
            <a:ext cx="1528818" cy="634078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:a16="http://schemas.microsoft.com/office/drawing/2014/main" xmlns="" id="{D2B74EC7-F766-4B9B-843B-267CDC3211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30240" y="5236057"/>
            <a:ext cx="1584960" cy="732487"/>
          </a:xfrm>
          <a:prstGeom prst="rect">
            <a:avLst/>
          </a:prstGeom>
        </p:spPr>
      </p:pic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xmlns="" id="{87EB6262-8BB4-4AC5-93BB-F76E54CAF7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 flipH="1">
            <a:off x="4001147" y="5023510"/>
            <a:ext cx="1666409" cy="753412"/>
          </a:xfrm>
          <a:prstGeom prst="rect">
            <a:avLst/>
          </a:prstGeom>
        </p:spPr>
      </p:pic>
      <p:pic>
        <p:nvPicPr>
          <p:cNvPr id="24" name="Picture 23" descr="Screen Clipping">
            <a:extLst>
              <a:ext uri="{FF2B5EF4-FFF2-40B4-BE49-F238E27FC236}">
                <a16:creationId xmlns:a16="http://schemas.microsoft.com/office/drawing/2014/main" xmlns="" id="{430E3B0C-257C-4B91-BAE4-4996A135B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2560" y="3767602"/>
            <a:ext cx="1603708" cy="731190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xmlns="" id="{375DEEF8-8F8D-4F47-B879-D1F3200B24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656132"/>
              </p:ext>
            </p:extLst>
          </p:nvPr>
        </p:nvGraphicFramePr>
        <p:xfrm>
          <a:off x="4966010" y="77882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:a16="http://schemas.microsoft.com/office/drawing/2014/main" xmlns="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xmlns="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xmlns="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9152631"/>
                  </a:ext>
                </a:extLst>
              </a:tr>
            </a:tbl>
          </a:graphicData>
        </a:graphic>
      </p:graphicFrame>
      <p:pic>
        <p:nvPicPr>
          <p:cNvPr id="26" name="Picture 25" descr="Screen Clipping">
            <a:extLst>
              <a:ext uri="{FF2B5EF4-FFF2-40B4-BE49-F238E27FC236}">
                <a16:creationId xmlns:a16="http://schemas.microsoft.com/office/drawing/2014/main" xmlns="" id="{B8C67D2A-D534-409C-991E-BDE83359DB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115294" y="4395097"/>
            <a:ext cx="1693690" cy="753412"/>
          </a:xfrm>
          <a:prstGeom prst="rect">
            <a:avLst/>
          </a:prstGeom>
        </p:spPr>
      </p:pic>
      <p:pic>
        <p:nvPicPr>
          <p:cNvPr id="27" name="Picture 26" descr="Screen Clipping">
            <a:extLst>
              <a:ext uri="{FF2B5EF4-FFF2-40B4-BE49-F238E27FC236}">
                <a16:creationId xmlns:a16="http://schemas.microsoft.com/office/drawing/2014/main" xmlns="" id="{14004BB5-E4C4-4A94-AE54-7E19282BFA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078" y="2497841"/>
            <a:ext cx="1606192" cy="732487"/>
          </a:xfrm>
          <a:prstGeom prst="rect">
            <a:avLst/>
          </a:prstGeom>
        </p:spPr>
      </p:pic>
      <p:pic>
        <p:nvPicPr>
          <p:cNvPr id="28" name="Picture 27" descr="Screen Clipping">
            <a:extLst>
              <a:ext uri="{FF2B5EF4-FFF2-40B4-BE49-F238E27FC236}">
                <a16:creationId xmlns:a16="http://schemas.microsoft.com/office/drawing/2014/main" xmlns="" id="{9A826263-5DE2-447E-A9E0-888FD031D8C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149947" y="1847008"/>
            <a:ext cx="1692670" cy="812892"/>
          </a:xfrm>
          <a:prstGeom prst="rect">
            <a:avLst/>
          </a:prstGeom>
        </p:spPr>
      </p:pic>
      <p:pic>
        <p:nvPicPr>
          <p:cNvPr id="29" name="Picture 28" descr="Screen Clipping">
            <a:extLst>
              <a:ext uri="{FF2B5EF4-FFF2-40B4-BE49-F238E27FC236}">
                <a16:creationId xmlns:a16="http://schemas.microsoft.com/office/drawing/2014/main" xmlns="" id="{AC03DDAA-C15B-46F3-BE49-6D78BCC84AF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13" y="2659900"/>
            <a:ext cx="2565790" cy="3567408"/>
          </a:xfrm>
          <a:prstGeom prst="rect">
            <a:avLst/>
          </a:prstGeom>
        </p:spPr>
      </p:pic>
      <p:pic>
        <p:nvPicPr>
          <p:cNvPr id="30" name="Picture 29" descr="Screen Clipping">
            <a:extLst>
              <a:ext uri="{FF2B5EF4-FFF2-40B4-BE49-F238E27FC236}">
                <a16:creationId xmlns:a16="http://schemas.microsoft.com/office/drawing/2014/main" xmlns="" id="{BB28CEE7-F27E-4EB7-853F-54AD231607F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06073" y="3761019"/>
            <a:ext cx="1546393" cy="634078"/>
          </a:xfrm>
          <a:prstGeom prst="rect">
            <a:avLst/>
          </a:prstGeom>
        </p:spPr>
      </p:pic>
      <p:pic>
        <p:nvPicPr>
          <p:cNvPr id="31" name="Picture 30" descr="Screen Clipping">
            <a:extLst>
              <a:ext uri="{FF2B5EF4-FFF2-40B4-BE49-F238E27FC236}">
                <a16:creationId xmlns:a16="http://schemas.microsoft.com/office/drawing/2014/main" xmlns="" id="{DA1AA37A-35F9-4014-88AC-8E4E571CAD9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6991372" y="3161688"/>
            <a:ext cx="1546393" cy="634078"/>
          </a:xfrm>
          <a:prstGeom prst="rect">
            <a:avLst/>
          </a:prstGeom>
        </p:spPr>
      </p:pic>
      <p:pic>
        <p:nvPicPr>
          <p:cNvPr id="32" name="Picture 31" descr="Screen Clipping">
            <a:extLst>
              <a:ext uri="{FF2B5EF4-FFF2-40B4-BE49-F238E27FC236}">
                <a16:creationId xmlns:a16="http://schemas.microsoft.com/office/drawing/2014/main" xmlns="" id="{FB9A1281-A182-43CD-B628-160787EBE04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 flipH="1">
            <a:off x="7003698" y="2461064"/>
            <a:ext cx="1550158" cy="771349"/>
          </a:xfrm>
          <a:prstGeom prst="rect">
            <a:avLst/>
          </a:prstGeom>
        </p:spPr>
      </p:pic>
      <p:pic>
        <p:nvPicPr>
          <p:cNvPr id="33" name="Picture 32" descr="Screen Clipping">
            <a:extLst>
              <a:ext uri="{FF2B5EF4-FFF2-40B4-BE49-F238E27FC236}">
                <a16:creationId xmlns:a16="http://schemas.microsoft.com/office/drawing/2014/main" xmlns="" id="{18B86B4F-30F6-45D4-A37B-AE3108EF2C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65" y="3832579"/>
            <a:ext cx="1581759" cy="731190"/>
          </a:xfrm>
          <a:prstGeom prst="rect">
            <a:avLst/>
          </a:prstGeom>
        </p:spPr>
      </p:pic>
      <p:pic>
        <p:nvPicPr>
          <p:cNvPr id="34" name="Picture 33" descr="Screen Clipping">
            <a:extLst>
              <a:ext uri="{FF2B5EF4-FFF2-40B4-BE49-F238E27FC236}">
                <a16:creationId xmlns:a16="http://schemas.microsoft.com/office/drawing/2014/main" xmlns="" id="{82F90D3C-6516-4E15-BA18-EF2F4A213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174" y="2504836"/>
            <a:ext cx="1580245" cy="70791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D2113AC-884B-49ED-A65F-25DACBD26E55}"/>
              </a:ext>
            </a:extLst>
          </p:cNvPr>
          <p:cNvSpPr txBox="1"/>
          <p:nvPr/>
        </p:nvSpPr>
        <p:spPr>
          <a:xfrm>
            <a:off x="5433020" y="5271427"/>
            <a:ext cx="112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+mj-lt"/>
              </a:rPr>
              <a:t>vàng</a:t>
            </a:r>
            <a:endParaRPr lang="en-US" sz="2800" b="1" dirty="0">
              <a:latin typeface="+mj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454FD3C-5F78-4FF9-A6AD-DE8FA1CB8277}"/>
              </a:ext>
            </a:extLst>
          </p:cNvPr>
          <p:cNvSpPr txBox="1"/>
          <p:nvPr/>
        </p:nvSpPr>
        <p:spPr>
          <a:xfrm>
            <a:off x="7276388" y="5271427"/>
            <a:ext cx="111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+mj-lt"/>
              </a:rPr>
              <a:t>xanh</a:t>
            </a:r>
            <a:endParaRPr lang="en-US" sz="2800" b="1" dirty="0">
              <a:latin typeface="+mj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052F986-FD32-4DE7-95BC-E08E379FB38C}"/>
              </a:ext>
            </a:extLst>
          </p:cNvPr>
          <p:cNvSpPr txBox="1"/>
          <p:nvPr/>
        </p:nvSpPr>
        <p:spPr>
          <a:xfrm>
            <a:off x="9178293" y="5271427"/>
            <a:ext cx="673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+mj-lt"/>
              </a:rPr>
              <a:t>đỏ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Google Shape;523;p25">
            <a:extLst>
              <a:ext uri="{FF2B5EF4-FFF2-40B4-BE49-F238E27FC236}">
                <a16:creationId xmlns:a16="http://schemas.microsoft.com/office/drawing/2014/main" xmlns="" id="{F1941DF7-DBAA-4EBF-88C5-5F8451EA04AB}"/>
              </a:ext>
            </a:extLst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39312" y="612878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9024 -0.09537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-47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10625 0.13148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57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1002 -0.17384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8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4493 -0.39838 " pathEditMode="relative" rAng="0" ptsTypes="AA">
                                      <p:cBhvr>
                                        <p:cTn id="2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-199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2332 -0.1030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-516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28294 0.12014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59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3476 -0.16574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828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9778 -0.19815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3" y="-990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43204 -0.11574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02" y="-578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0.39792 -0.325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-162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53868 -0.06598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-331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0.00231 L 0.29336 0.01412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57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0.27084 0.0553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275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40912 0.05695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28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12604 -0.3294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1648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0.19297 -0.3090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75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523;p25">
            <a:extLst>
              <a:ext uri="{FF2B5EF4-FFF2-40B4-BE49-F238E27FC236}">
                <a16:creationId xmlns:a16="http://schemas.microsoft.com/office/drawing/2014/main" xmlns="" id="{F1941DF7-DBAA-4EBF-88C5-5F8451EA04A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6182" y="524191"/>
            <a:ext cx="2069886" cy="103494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5B59FDC-6D0F-4ACB-9A3E-3FC5D0F9D5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037274"/>
              </p:ext>
            </p:extLst>
          </p:nvPr>
        </p:nvGraphicFramePr>
        <p:xfrm>
          <a:off x="5072336" y="673370"/>
          <a:ext cx="5671317" cy="51542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890439">
                  <a:extLst>
                    <a:ext uri="{9D8B030D-6E8A-4147-A177-3AD203B41FA5}">
                      <a16:colId xmlns:a16="http://schemas.microsoft.com/office/drawing/2014/main" xmlns="" val="3272789016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xmlns="" val="3390251747"/>
                    </a:ext>
                  </a:extLst>
                </a:gridCol>
                <a:gridCol w="1890439">
                  <a:extLst>
                    <a:ext uri="{9D8B030D-6E8A-4147-A177-3AD203B41FA5}">
                      <a16:colId xmlns:a16="http://schemas.microsoft.com/office/drawing/2014/main" xmlns="" val="898359590"/>
                    </a:ext>
                  </a:extLst>
                </a:gridCol>
              </a:tblGrid>
              <a:tr h="438879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77980505"/>
                  </a:ext>
                </a:extLst>
              </a:tr>
              <a:tr h="7654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65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06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9152631"/>
                  </a:ext>
                </a:extLst>
              </a:tr>
            </a:tbl>
          </a:graphicData>
        </a:graphic>
      </p:graphicFrame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xmlns="" id="{6CB2A8D3-5B34-4192-93C2-B5138149F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221620" y="4289647"/>
            <a:ext cx="1693690" cy="753412"/>
          </a:xfrm>
          <a:prstGeom prst="rect">
            <a:avLst/>
          </a:prstGeom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xmlns="" id="{6D4931C4-7779-47E6-9575-3E10B12FA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04" y="2392391"/>
            <a:ext cx="1606192" cy="732487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xmlns="" id="{9AAFC3A3-E9C5-48C3-9072-1FDE52A82F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57" b="70946" l="2928" r="48649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75" b="24695"/>
          <a:stretch/>
        </p:blipFill>
        <p:spPr>
          <a:xfrm flipH="1">
            <a:off x="5256273" y="1741558"/>
            <a:ext cx="1692670" cy="812892"/>
          </a:xfrm>
          <a:prstGeom prst="rect">
            <a:avLst/>
          </a:prstGeom>
        </p:spPr>
      </p:pic>
      <p:pic>
        <p:nvPicPr>
          <p:cNvPr id="9" name="Picture 8" descr="Screen Clipping">
            <a:extLst>
              <a:ext uri="{FF2B5EF4-FFF2-40B4-BE49-F238E27FC236}">
                <a16:creationId xmlns:a16="http://schemas.microsoft.com/office/drawing/2014/main" xmlns="" id="{6D3FA12B-9CD2-4C3A-AC39-5C00043A8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39" y="2554450"/>
            <a:ext cx="2565790" cy="3567408"/>
          </a:xfrm>
          <a:prstGeom prst="rect">
            <a:avLst/>
          </a:prstGeom>
        </p:spPr>
      </p:pic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xmlns="" id="{9E2FA399-259A-46B3-A8FF-8EF090C79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112399" y="3655569"/>
            <a:ext cx="1546393" cy="634078"/>
          </a:xfrm>
          <a:prstGeom prst="rect">
            <a:avLst/>
          </a:prstGeom>
        </p:spPr>
      </p:pic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xmlns="" id="{73234D9D-7484-4103-9161-41743753BF3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097698" y="3056238"/>
            <a:ext cx="1546393" cy="634078"/>
          </a:xfrm>
          <a:prstGeom prst="rect">
            <a:avLst/>
          </a:prstGeom>
        </p:spPr>
      </p:pic>
      <p:pic>
        <p:nvPicPr>
          <p:cNvPr id="12" name="Picture 11" descr="Screen Clipping">
            <a:extLst>
              <a:ext uri="{FF2B5EF4-FFF2-40B4-BE49-F238E27FC236}">
                <a16:creationId xmlns:a16="http://schemas.microsoft.com/office/drawing/2014/main" xmlns="" id="{B7E3F6F5-7EB5-455B-B73D-E513F6AA518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85" b="45933" l="1129" r="4447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48" b="51759"/>
          <a:stretch/>
        </p:blipFill>
        <p:spPr>
          <a:xfrm flipH="1">
            <a:off x="7110024" y="2355614"/>
            <a:ext cx="1550158" cy="771349"/>
          </a:xfrm>
          <a:prstGeom prst="rect">
            <a:avLst/>
          </a:prstGeom>
        </p:spPr>
      </p:pic>
      <p:pic>
        <p:nvPicPr>
          <p:cNvPr id="13" name="Picture 12" descr="Screen Clipping">
            <a:extLst>
              <a:ext uri="{FF2B5EF4-FFF2-40B4-BE49-F238E27FC236}">
                <a16:creationId xmlns:a16="http://schemas.microsoft.com/office/drawing/2014/main" xmlns="" id="{BDA6A172-A950-4441-B2D7-3B31E657CC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3698101"/>
            <a:ext cx="1581759" cy="731190"/>
          </a:xfrm>
          <a:prstGeom prst="rect">
            <a:avLst/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xmlns="" id="{F0AFA893-C6AB-4297-80A2-9A7F3C5AEF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26" b="97849" l="0" r="9803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0500" y="2399386"/>
            <a:ext cx="1580245" cy="7079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ABA2873-2D21-4470-B1BB-64A98C56741D}"/>
              </a:ext>
            </a:extLst>
          </p:cNvPr>
          <p:cNvSpPr txBox="1"/>
          <p:nvPr/>
        </p:nvSpPr>
        <p:spPr>
          <a:xfrm>
            <a:off x="5539346" y="516597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vàng</a:t>
            </a:r>
            <a:endParaRPr lang="en-US" sz="2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82F6499-03F5-40D3-9581-C62FB022F5C7}"/>
              </a:ext>
            </a:extLst>
          </p:cNvPr>
          <p:cNvSpPr txBox="1"/>
          <p:nvPr/>
        </p:nvSpPr>
        <p:spPr>
          <a:xfrm>
            <a:off x="7382714" y="5165977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xanh</a:t>
            </a:r>
            <a:endParaRPr lang="en-US" sz="2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B8D0A3-1FCD-4E69-9F2D-6E73393338CD}"/>
              </a:ext>
            </a:extLst>
          </p:cNvPr>
          <p:cNvSpPr txBox="1"/>
          <p:nvPr/>
        </p:nvSpPr>
        <p:spPr>
          <a:xfrm>
            <a:off x="9284619" y="5165977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đỏ</a:t>
            </a:r>
            <a:endParaRPr lang="en-US" sz="2800" b="1" dirty="0"/>
          </a:p>
        </p:txBody>
      </p:sp>
      <p:pic>
        <p:nvPicPr>
          <p:cNvPr id="18" name="Picture 17" descr="Screen Clipping">
            <a:extLst>
              <a:ext uri="{FF2B5EF4-FFF2-40B4-BE49-F238E27FC236}">
                <a16:creationId xmlns:a16="http://schemas.microsoft.com/office/drawing/2014/main" xmlns="" id="{AA802FEE-0350-460E-9193-74C580D0E2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221620" y="3609590"/>
            <a:ext cx="1693690" cy="753412"/>
          </a:xfrm>
          <a:prstGeom prst="rect">
            <a:avLst/>
          </a:prstGeom>
        </p:spPr>
      </p:pic>
      <p:pic>
        <p:nvPicPr>
          <p:cNvPr id="19" name="Picture 18" descr="Screen Clipping">
            <a:extLst>
              <a:ext uri="{FF2B5EF4-FFF2-40B4-BE49-F238E27FC236}">
                <a16:creationId xmlns:a16="http://schemas.microsoft.com/office/drawing/2014/main" xmlns="" id="{34650D4D-F00C-49A8-8D94-33E32FACC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318" r="93839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404" y="2994642"/>
            <a:ext cx="1606192" cy="732487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xmlns="" id="{D8306DA8-7242-49A7-B8AC-D4C1E378B1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112399" y="4289647"/>
            <a:ext cx="1546393" cy="634078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xmlns="" id="{4CCA9674-89BB-449F-826E-6963A43E54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4311869"/>
            <a:ext cx="1581759" cy="731190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:a16="http://schemas.microsoft.com/office/drawing/2014/main" xmlns="" id="{5B7F6133-3075-48EE-B181-06B6476D58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3023931"/>
            <a:ext cx="1581759" cy="731190"/>
          </a:xfrm>
          <a:prstGeom prst="rect">
            <a:avLst/>
          </a:prstGeom>
        </p:spPr>
      </p:pic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xmlns="" id="{87372665-CD04-482C-8CB1-42311D5D89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58" y="1778066"/>
            <a:ext cx="1563862" cy="707461"/>
          </a:xfrm>
          <a:prstGeom prst="rect">
            <a:avLst/>
          </a:prstGeom>
        </p:spPr>
      </p:pic>
      <p:pic>
        <p:nvPicPr>
          <p:cNvPr id="24" name="Picture 23" descr="Screen Clipping">
            <a:extLst>
              <a:ext uri="{FF2B5EF4-FFF2-40B4-BE49-F238E27FC236}">
                <a16:creationId xmlns:a16="http://schemas.microsoft.com/office/drawing/2014/main" xmlns="" id="{CA4D9A80-1DCD-44B1-B3CC-FDCBE11205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16" b="97895" l="2381" r="9666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58" y="1111905"/>
            <a:ext cx="1563862" cy="707461"/>
          </a:xfrm>
          <a:prstGeom prst="rect">
            <a:avLst/>
          </a:prstGeom>
        </p:spPr>
      </p:pic>
      <p:pic>
        <p:nvPicPr>
          <p:cNvPr id="25" name="Picture 24" descr="Screen Clipping">
            <a:extLst>
              <a:ext uri="{FF2B5EF4-FFF2-40B4-BE49-F238E27FC236}">
                <a16:creationId xmlns:a16="http://schemas.microsoft.com/office/drawing/2014/main" xmlns="" id="{8B99DCD0-3A79-4C67-9A37-047400119A3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981" b="97608" l="13770" r="58014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4" t="56056" r="41615"/>
          <a:stretch/>
        </p:blipFill>
        <p:spPr>
          <a:xfrm>
            <a:off x="7146733" y="1769173"/>
            <a:ext cx="1559366" cy="71379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137A59D-552E-4429-BAEB-97390D8AAA7B}"/>
              </a:ext>
            </a:extLst>
          </p:cNvPr>
          <p:cNvSpPr/>
          <p:nvPr/>
        </p:nvSpPr>
        <p:spPr>
          <a:xfrm>
            <a:off x="5081593" y="508091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5452320-10F6-4391-8ED8-3ED183C08C3E}"/>
              </a:ext>
            </a:extLst>
          </p:cNvPr>
          <p:cNvSpPr/>
          <p:nvPr/>
        </p:nvSpPr>
        <p:spPr>
          <a:xfrm>
            <a:off x="6973805" y="508091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E8BA307-E6B0-4888-8B30-32CDC1053A59}"/>
              </a:ext>
            </a:extLst>
          </p:cNvPr>
          <p:cNvSpPr/>
          <p:nvPr/>
        </p:nvSpPr>
        <p:spPr>
          <a:xfrm>
            <a:off x="8860420" y="5080912"/>
            <a:ext cx="1868378" cy="732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Screen Clipping">
            <a:extLst>
              <a:ext uri="{FF2B5EF4-FFF2-40B4-BE49-F238E27FC236}">
                <a16:creationId xmlns:a16="http://schemas.microsoft.com/office/drawing/2014/main" xmlns="" id="{1B923C3C-1B15-43A6-A72D-F242B963267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14" b="95946" l="51802" r="96847">
                        <a14:foregroundMark x1="64189" y1="86486" x2="81306" y2="86486"/>
                        <a14:foregroundMark x1="73423" y1="41892" x2="82432" y2="41892"/>
                        <a14:foregroundMark x1="78378" y1="41216" x2="85811" y2="42568"/>
                        <a14:foregroundMark x1="56081" y1="62838" x2="54054" y2="6891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76" t="33110"/>
          <a:stretch/>
        </p:blipFill>
        <p:spPr>
          <a:xfrm>
            <a:off x="5204820" y="5074233"/>
            <a:ext cx="1693690" cy="753412"/>
          </a:xfrm>
          <a:prstGeom prst="rect">
            <a:avLst/>
          </a:prstGeom>
        </p:spPr>
      </p:pic>
      <p:pic>
        <p:nvPicPr>
          <p:cNvPr id="30" name="Picture 29" descr="Screen Clipping">
            <a:extLst>
              <a:ext uri="{FF2B5EF4-FFF2-40B4-BE49-F238E27FC236}">
                <a16:creationId xmlns:a16="http://schemas.microsoft.com/office/drawing/2014/main" xmlns="" id="{431CC6DA-F6A5-49E3-A48D-33CACB7121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80" b="64115" l="54628" r="993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3" t="22568" b="34694"/>
          <a:stretch/>
        </p:blipFill>
        <p:spPr>
          <a:xfrm>
            <a:off x="7112399" y="5130095"/>
            <a:ext cx="1546393" cy="634078"/>
          </a:xfrm>
          <a:prstGeom prst="rect">
            <a:avLst/>
          </a:prstGeom>
        </p:spPr>
      </p:pic>
      <p:pic>
        <p:nvPicPr>
          <p:cNvPr id="31" name="Picture 30" descr="Screen Clipping">
            <a:extLst>
              <a:ext uri="{FF2B5EF4-FFF2-40B4-BE49-F238E27FC236}">
                <a16:creationId xmlns:a16="http://schemas.microsoft.com/office/drawing/2014/main" xmlns="" id="{F2E80759-536E-4D62-9109-5DA8A61522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184" b="96939" l="5189" r="98585">
                        <a14:foregroundMark x1="21698" y1="50000" x2="15566" y2="55102"/>
                        <a14:foregroundMark x1="92925" y1="57143" x2="92925" y2="57143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191" y="5061418"/>
            <a:ext cx="1581759" cy="731190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xmlns="" id="{499F7DCB-16B3-473C-94A7-52B559B09901}"/>
              </a:ext>
            </a:extLst>
          </p:cNvPr>
          <p:cNvSpPr/>
          <p:nvPr/>
        </p:nvSpPr>
        <p:spPr>
          <a:xfrm>
            <a:off x="5861308" y="585120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9938A492-EB45-4FE0-914B-C4C7177BFB2B}"/>
              </a:ext>
            </a:extLst>
          </p:cNvPr>
          <p:cNvSpPr/>
          <p:nvPr/>
        </p:nvSpPr>
        <p:spPr>
          <a:xfrm>
            <a:off x="7685116" y="585120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3D28CB2-0975-47C2-9710-E65B263F7BF2}"/>
              </a:ext>
            </a:extLst>
          </p:cNvPr>
          <p:cNvSpPr/>
          <p:nvPr/>
        </p:nvSpPr>
        <p:spPr>
          <a:xfrm>
            <a:off x="9553309" y="5851209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278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30338 0.177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884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0.30234 0.18217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90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15078 -0.00301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-16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0052 -0.26111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305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0.00338 -0.26944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35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14974 0.17778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3" y="84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14623 0.35856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1810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00443 -0.2805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414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01172 -0.28171 " pathEditMode="relative" rAng="0" ptsTypes="AA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1409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59259E-6 L 0.29102 0.19028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97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29101 0.19213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57" y="981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0.15703 -0.18612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206828" y="21502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80BCB75-FAC3-4D09-9EBA-0433972F120E}"/>
              </a:ext>
            </a:extLst>
          </p:cNvPr>
          <p:cNvGrpSpPr/>
          <p:nvPr/>
        </p:nvGrpSpPr>
        <p:grpSpPr>
          <a:xfrm>
            <a:off x="353271" y="1482934"/>
            <a:ext cx="4134198" cy="1001474"/>
            <a:chOff x="1183343" y="1464304"/>
            <a:chExt cx="3653598" cy="100147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EF1ED65-C474-41F6-BB92-3F723BBD5B07}"/>
                </a:ext>
              </a:extLst>
            </p:cNvPr>
            <p:cNvSpPr txBox="1"/>
            <p:nvPr/>
          </p:nvSpPr>
          <p:spPr>
            <a:xfrm>
              <a:off x="1801298" y="1511671"/>
              <a:ext cx="30356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endParaRPr lang="en-US" sz="280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1E325687-2EDF-4AB3-AABB-2264E1D630A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9CAB7C64-3DEF-4320-A55C-44A6FE6C3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500363"/>
              </p:ext>
            </p:extLst>
          </p:nvPr>
        </p:nvGraphicFramePr>
        <p:xfrm>
          <a:off x="5071730" y="271414"/>
          <a:ext cx="6236684" cy="604787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559171">
                  <a:extLst>
                    <a:ext uri="{9D8B030D-6E8A-4147-A177-3AD203B41FA5}">
                      <a16:colId xmlns:a16="http://schemas.microsoft.com/office/drawing/2014/main" xmlns="" val="631121301"/>
                    </a:ext>
                  </a:extLst>
                </a:gridCol>
                <a:gridCol w="1559171">
                  <a:extLst>
                    <a:ext uri="{9D8B030D-6E8A-4147-A177-3AD203B41FA5}">
                      <a16:colId xmlns:a16="http://schemas.microsoft.com/office/drawing/2014/main" xmlns="" val="3424303033"/>
                    </a:ext>
                  </a:extLst>
                </a:gridCol>
                <a:gridCol w="1559171">
                  <a:extLst>
                    <a:ext uri="{9D8B030D-6E8A-4147-A177-3AD203B41FA5}">
                      <a16:colId xmlns:a16="http://schemas.microsoft.com/office/drawing/2014/main" xmlns="" val="1684188789"/>
                    </a:ext>
                  </a:extLst>
                </a:gridCol>
                <a:gridCol w="1559171">
                  <a:extLst>
                    <a:ext uri="{9D8B030D-6E8A-4147-A177-3AD203B41FA5}">
                      <a16:colId xmlns:a16="http://schemas.microsoft.com/office/drawing/2014/main" xmlns="" val="1656533597"/>
                    </a:ext>
                  </a:extLst>
                </a:gridCol>
              </a:tblGrid>
              <a:tr h="534683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7269729"/>
                  </a:ext>
                </a:extLst>
              </a:tr>
              <a:tr h="69702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vuông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tròn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tam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giác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</a:rPr>
                        <a:t>Hình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chữ</a:t>
                      </a:r>
                      <a:r>
                        <a:rPr lang="en-US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bg1"/>
                          </a:solidFill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87897986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08268D6-D506-4AA5-9A0C-5E027F9F2F4F}"/>
              </a:ext>
            </a:extLst>
          </p:cNvPr>
          <p:cNvGrpSpPr/>
          <p:nvPr/>
        </p:nvGrpSpPr>
        <p:grpSpPr>
          <a:xfrm>
            <a:off x="7048500" y="313533"/>
            <a:ext cx="546100" cy="5265867"/>
            <a:chOff x="6667500" y="313533"/>
            <a:chExt cx="546100" cy="526586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B77DD08B-6647-4E31-A7E5-AB6C82B93810}"/>
                </a:ext>
              </a:extLst>
            </p:cNvPr>
            <p:cNvSpPr/>
            <p:nvPr/>
          </p:nvSpPr>
          <p:spPr>
            <a:xfrm>
              <a:off x="6667500" y="50259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43F1426-2263-4259-8FBE-900B7F39DF68}"/>
                </a:ext>
              </a:extLst>
            </p:cNvPr>
            <p:cNvSpPr/>
            <p:nvPr/>
          </p:nvSpPr>
          <p:spPr>
            <a:xfrm>
              <a:off x="6667500" y="44376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B7E6E68B-0A94-493D-8868-09A3BE527573}"/>
                </a:ext>
              </a:extLst>
            </p:cNvPr>
            <p:cNvSpPr/>
            <p:nvPr/>
          </p:nvSpPr>
          <p:spPr>
            <a:xfrm>
              <a:off x="6667500" y="38493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AA7B078B-3E0C-467C-A8D7-481831C03A4A}"/>
                </a:ext>
              </a:extLst>
            </p:cNvPr>
            <p:cNvSpPr/>
            <p:nvPr/>
          </p:nvSpPr>
          <p:spPr>
            <a:xfrm>
              <a:off x="6667500" y="32610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2CF28770-C7DE-4F90-9C93-671578DF9C79}"/>
                </a:ext>
              </a:extLst>
            </p:cNvPr>
            <p:cNvSpPr/>
            <p:nvPr/>
          </p:nvSpPr>
          <p:spPr>
            <a:xfrm>
              <a:off x="6667500" y="26727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7518EDE1-757D-4CA0-9463-CB077B100AF8}"/>
                </a:ext>
              </a:extLst>
            </p:cNvPr>
            <p:cNvSpPr/>
            <p:nvPr/>
          </p:nvSpPr>
          <p:spPr>
            <a:xfrm>
              <a:off x="6667500" y="20844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C8E9CB0E-30AC-4F9F-A710-1CE751119978}"/>
                </a:ext>
              </a:extLst>
            </p:cNvPr>
            <p:cNvSpPr/>
            <p:nvPr/>
          </p:nvSpPr>
          <p:spPr>
            <a:xfrm>
              <a:off x="6667500" y="14961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3F31BE02-339C-4C14-92C8-FDD1606DE18A}"/>
                </a:ext>
              </a:extLst>
            </p:cNvPr>
            <p:cNvSpPr/>
            <p:nvPr/>
          </p:nvSpPr>
          <p:spPr>
            <a:xfrm>
              <a:off x="6667500" y="907825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4D2AE772-A71A-46EB-AA67-5AA2858755CE}"/>
                </a:ext>
              </a:extLst>
            </p:cNvPr>
            <p:cNvSpPr/>
            <p:nvPr/>
          </p:nvSpPr>
          <p:spPr>
            <a:xfrm>
              <a:off x="6667500" y="313533"/>
              <a:ext cx="546100" cy="55347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8B484B2-155A-4035-908F-3A5FF4A02446}"/>
              </a:ext>
            </a:extLst>
          </p:cNvPr>
          <p:cNvGrpSpPr/>
          <p:nvPr/>
        </p:nvGrpSpPr>
        <p:grpSpPr>
          <a:xfrm>
            <a:off x="5446480" y="2105724"/>
            <a:ext cx="511639" cy="3453600"/>
            <a:chOff x="4976580" y="2105724"/>
            <a:chExt cx="511639" cy="34536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2CA691DE-AA19-4573-BA99-2D085B8DCEF1}"/>
                </a:ext>
              </a:extLst>
            </p:cNvPr>
            <p:cNvSpPr/>
            <p:nvPr/>
          </p:nvSpPr>
          <p:spPr>
            <a:xfrm>
              <a:off x="4976580" y="50459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BFB526B6-2505-42A1-882E-8506C48AAD27}"/>
                </a:ext>
              </a:extLst>
            </p:cNvPr>
            <p:cNvSpPr/>
            <p:nvPr/>
          </p:nvSpPr>
          <p:spPr>
            <a:xfrm>
              <a:off x="4976580" y="44576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FB80ACDD-9D2E-4B34-B800-1848864FA573}"/>
                </a:ext>
              </a:extLst>
            </p:cNvPr>
            <p:cNvSpPr/>
            <p:nvPr/>
          </p:nvSpPr>
          <p:spPr>
            <a:xfrm>
              <a:off x="4976580" y="38693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F6263B9-1749-4872-BFA9-2B9D26FC3820}"/>
                </a:ext>
              </a:extLst>
            </p:cNvPr>
            <p:cNvSpPr/>
            <p:nvPr/>
          </p:nvSpPr>
          <p:spPr>
            <a:xfrm>
              <a:off x="4976580" y="3281099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413F8C44-6430-4A72-B361-488356C27D51}"/>
                </a:ext>
              </a:extLst>
            </p:cNvPr>
            <p:cNvSpPr/>
            <p:nvPr/>
          </p:nvSpPr>
          <p:spPr>
            <a:xfrm>
              <a:off x="4976580" y="26940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81C24B88-720F-4206-8A4E-4ADE4585F945}"/>
                </a:ext>
              </a:extLst>
            </p:cNvPr>
            <p:cNvSpPr/>
            <p:nvPr/>
          </p:nvSpPr>
          <p:spPr>
            <a:xfrm>
              <a:off x="4976580" y="2105724"/>
              <a:ext cx="511639" cy="513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007E117-228F-438B-80C2-DB59EF4C4BD0}"/>
              </a:ext>
            </a:extLst>
          </p:cNvPr>
          <p:cNvGrpSpPr/>
          <p:nvPr/>
        </p:nvGrpSpPr>
        <p:grpSpPr>
          <a:xfrm>
            <a:off x="8394700" y="3284645"/>
            <a:ext cx="1041400" cy="2274679"/>
            <a:chOff x="8128000" y="3284645"/>
            <a:chExt cx="1041400" cy="2274679"/>
          </a:xfrm>
        </p:grpSpPr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xmlns="" id="{B601732F-0CAD-4C29-BC2F-98DC01D43CE5}"/>
                </a:ext>
              </a:extLst>
            </p:cNvPr>
            <p:cNvSpPr/>
            <p:nvPr/>
          </p:nvSpPr>
          <p:spPr>
            <a:xfrm>
              <a:off x="8128000" y="447777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xmlns="" id="{17C4D552-32D9-4463-BF48-BAC84749318D}"/>
                </a:ext>
              </a:extLst>
            </p:cNvPr>
            <p:cNvSpPr/>
            <p:nvPr/>
          </p:nvSpPr>
          <p:spPr>
            <a:xfrm>
              <a:off x="8128000" y="3888998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xmlns="" id="{50F46E35-934F-4F1F-A19A-0DA978392FF4}"/>
                </a:ext>
              </a:extLst>
            </p:cNvPr>
            <p:cNvSpPr/>
            <p:nvPr/>
          </p:nvSpPr>
          <p:spPr>
            <a:xfrm>
              <a:off x="8128000" y="3284645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xmlns="" id="{55037AD8-68B8-4B04-873B-6C7272BA26FD}"/>
                </a:ext>
              </a:extLst>
            </p:cNvPr>
            <p:cNvSpPr/>
            <p:nvPr/>
          </p:nvSpPr>
          <p:spPr>
            <a:xfrm>
              <a:off x="8128000" y="5045999"/>
              <a:ext cx="1041400" cy="513325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2F10420-B6AB-4829-BFFE-AB186CC80AD3}"/>
              </a:ext>
            </a:extLst>
          </p:cNvPr>
          <p:cNvGrpSpPr/>
          <p:nvPr/>
        </p:nvGrpSpPr>
        <p:grpSpPr>
          <a:xfrm>
            <a:off x="9992693" y="2712873"/>
            <a:ext cx="1074420" cy="2826376"/>
            <a:chOff x="9776793" y="2712873"/>
            <a:chExt cx="1074420" cy="282637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85FACF75-4798-4505-B6B8-C5EAED7497A2}"/>
                </a:ext>
              </a:extLst>
            </p:cNvPr>
            <p:cNvSpPr/>
            <p:nvPr/>
          </p:nvSpPr>
          <p:spPr>
            <a:xfrm>
              <a:off x="9776793" y="5045998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A140FC4F-3972-4BBD-983F-FD19B3C97879}"/>
                </a:ext>
              </a:extLst>
            </p:cNvPr>
            <p:cNvSpPr/>
            <p:nvPr/>
          </p:nvSpPr>
          <p:spPr>
            <a:xfrm>
              <a:off x="9776793" y="44777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E4CE7343-3B12-42F8-8B65-3022DD799135}"/>
                </a:ext>
              </a:extLst>
            </p:cNvPr>
            <p:cNvSpPr/>
            <p:nvPr/>
          </p:nvSpPr>
          <p:spPr>
            <a:xfrm>
              <a:off x="9776793" y="38894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DD181557-D850-4A91-AB71-DC5AF99EDDBA}"/>
                </a:ext>
              </a:extLst>
            </p:cNvPr>
            <p:cNvSpPr/>
            <p:nvPr/>
          </p:nvSpPr>
          <p:spPr>
            <a:xfrm>
              <a:off x="9776793" y="33011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9D0EED47-61E4-4C20-917C-3FC10E5295DF}"/>
                </a:ext>
              </a:extLst>
            </p:cNvPr>
            <p:cNvSpPr/>
            <p:nvPr/>
          </p:nvSpPr>
          <p:spPr>
            <a:xfrm>
              <a:off x="9776793" y="2712873"/>
              <a:ext cx="1074420" cy="4932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4ECB106-4DB0-42B5-A9CD-9BC9070E0142}"/>
              </a:ext>
            </a:extLst>
          </p:cNvPr>
          <p:cNvSpPr txBox="1"/>
          <p:nvPr/>
        </p:nvSpPr>
        <p:spPr>
          <a:xfrm>
            <a:off x="206828" y="2361162"/>
            <a:ext cx="4923650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a.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b.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 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ít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?</a:t>
            </a:r>
          </a:p>
        </p:txBody>
      </p:sp>
      <p:sp>
        <p:nvSpPr>
          <p:cNvPr id="41" name="Rounded Rectangle 64">
            <a:extLst>
              <a:ext uri="{FF2B5EF4-FFF2-40B4-BE49-F238E27FC236}">
                <a16:creationId xmlns:a16="http://schemas.microsoft.com/office/drawing/2014/main" xmlns="" id="{78743339-21F3-413B-B18A-CF97ADC39284}"/>
              </a:ext>
            </a:extLst>
          </p:cNvPr>
          <p:cNvSpPr/>
          <p:nvPr/>
        </p:nvSpPr>
        <p:spPr>
          <a:xfrm>
            <a:off x="5238749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6</a:t>
            </a:r>
          </a:p>
        </p:txBody>
      </p:sp>
      <p:sp>
        <p:nvSpPr>
          <p:cNvPr id="42" name="Rounded Rectangle 65">
            <a:extLst>
              <a:ext uri="{FF2B5EF4-FFF2-40B4-BE49-F238E27FC236}">
                <a16:creationId xmlns:a16="http://schemas.microsoft.com/office/drawing/2014/main" xmlns="" id="{692C718F-9C39-45FE-A0D1-03FEFDC96FD7}"/>
              </a:ext>
            </a:extLst>
          </p:cNvPr>
          <p:cNvSpPr/>
          <p:nvPr/>
        </p:nvSpPr>
        <p:spPr>
          <a:xfrm>
            <a:off x="6858000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9</a:t>
            </a:r>
          </a:p>
        </p:txBody>
      </p:sp>
      <p:sp>
        <p:nvSpPr>
          <p:cNvPr id="43" name="Rounded Rectangle 66">
            <a:extLst>
              <a:ext uri="{FF2B5EF4-FFF2-40B4-BE49-F238E27FC236}">
                <a16:creationId xmlns:a16="http://schemas.microsoft.com/office/drawing/2014/main" xmlns="" id="{DD40C5D1-0658-4411-908E-EAE32DDEFC17}"/>
              </a:ext>
            </a:extLst>
          </p:cNvPr>
          <p:cNvSpPr/>
          <p:nvPr/>
        </p:nvSpPr>
        <p:spPr>
          <a:xfrm>
            <a:off x="8451851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4" name="Rounded Rectangle 67">
            <a:extLst>
              <a:ext uri="{FF2B5EF4-FFF2-40B4-BE49-F238E27FC236}">
                <a16:creationId xmlns:a16="http://schemas.microsoft.com/office/drawing/2014/main" xmlns="" id="{885F4841-5184-44B9-91AD-0AEB78F30EED}"/>
              </a:ext>
            </a:extLst>
          </p:cNvPr>
          <p:cNvSpPr/>
          <p:nvPr/>
        </p:nvSpPr>
        <p:spPr>
          <a:xfrm>
            <a:off x="10066353" y="1048266"/>
            <a:ext cx="927100" cy="594995"/>
          </a:xfrm>
          <a:prstGeom prst="roundRect">
            <a:avLst/>
          </a:prstGeom>
          <a:solidFill>
            <a:srgbClr val="F06858"/>
          </a:solidFill>
          <a:ln w="76200" cmpd="dbl">
            <a:solidFill>
              <a:srgbClr val="F8B1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pic>
        <p:nvPicPr>
          <p:cNvPr id="45" name="Google Shape;799;p28">
            <a:extLst>
              <a:ext uri="{FF2B5EF4-FFF2-40B4-BE49-F238E27FC236}">
                <a16:creationId xmlns:a16="http://schemas.microsoft.com/office/drawing/2014/main" xmlns="" id="{E6A48444-D091-437E-B536-46337EAEF8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201" y="298565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6B09243-F55C-4FEB-9964-E5B5A06C2808}"/>
              </a:ext>
            </a:extLst>
          </p:cNvPr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92321BB-EC75-4C15-BA5D-0EF20194911B}"/>
                </a:ext>
              </a:extLst>
            </p:cNvPr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biểu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endParaRPr lang="en-US" sz="280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A07E00BC-FB5A-4E17-8437-AD84E2AB926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75AA77-D094-4E89-A818-1A77989A947C}"/>
              </a:ext>
            </a:extLst>
          </p:cNvPr>
          <p:cNvSpPr txBox="1"/>
          <p:nvPr/>
        </p:nvSpPr>
        <p:spPr>
          <a:xfrm>
            <a:off x="935467" y="1074084"/>
            <a:ext cx="10113533" cy="523220"/>
          </a:xfrm>
          <a:prstGeom prst="rect">
            <a:avLst/>
          </a:prstGeom>
          <a:solidFill>
            <a:srgbClr val="9BBB5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SỐ BÔNG HOA ĐÃ NỞ TRONG VƯỜN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2C0AED-DE28-4D51-8F49-709EA7DC5DA3}"/>
              </a:ext>
            </a:extLst>
          </p:cNvPr>
          <p:cNvSpPr txBox="1"/>
          <p:nvPr/>
        </p:nvSpPr>
        <p:spPr>
          <a:xfrm>
            <a:off x="869800" y="3893348"/>
            <a:ext cx="5655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b.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6 + 4 + 10 = 20 (</a:t>
            </a:r>
            <a:r>
              <a:rPr lang="en-US" sz="2800" dirty="0" err="1"/>
              <a:t>bông</a:t>
            </a:r>
            <a:r>
              <a:rPr lang="en-US" sz="28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20 </a:t>
            </a:r>
            <a:r>
              <a:rPr lang="en-US" sz="2800" dirty="0" err="1"/>
              <a:t>bông</a:t>
            </a:r>
            <a:endParaRPr lang="en-US" sz="2800" dirty="0"/>
          </a:p>
        </p:txBody>
      </p:sp>
      <p:pic>
        <p:nvPicPr>
          <p:cNvPr id="11" name="Picture 10" descr="Screen Clipping">
            <a:extLst>
              <a:ext uri="{FF2B5EF4-FFF2-40B4-BE49-F238E27FC236}">
                <a16:creationId xmlns:a16="http://schemas.microsoft.com/office/drawing/2014/main" xmlns="" id="{EB7CCD11-3349-48D9-BDF0-45067FEB6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0" y="1631368"/>
            <a:ext cx="10470350" cy="238564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14F918B-86AE-41E9-9192-F3BF9FA28132}"/>
              </a:ext>
            </a:extLst>
          </p:cNvPr>
          <p:cNvSpPr/>
          <p:nvPr/>
        </p:nvSpPr>
        <p:spPr>
          <a:xfrm>
            <a:off x="8117182" y="1808463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2FBE4EF1-0BB3-49F1-A8E2-FD924D17CF36}"/>
              </a:ext>
            </a:extLst>
          </p:cNvPr>
          <p:cNvSpPr/>
          <p:nvPr/>
        </p:nvSpPr>
        <p:spPr>
          <a:xfrm>
            <a:off x="8117182" y="2582892"/>
            <a:ext cx="482600" cy="482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B2B0287-8BD7-4FCC-8600-8B04676D39D0}"/>
              </a:ext>
            </a:extLst>
          </p:cNvPr>
          <p:cNvSpPr/>
          <p:nvPr/>
        </p:nvSpPr>
        <p:spPr>
          <a:xfrm>
            <a:off x="11166518" y="3251922"/>
            <a:ext cx="609600" cy="609600"/>
          </a:xfrm>
          <a:prstGeom prst="ellipse">
            <a:avLst/>
          </a:prstGeom>
          <a:solidFill>
            <a:schemeClr val="bg1"/>
          </a:solidFill>
          <a:ln w="57150" cmpd="dbl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BC50DF3-FF51-4296-A29E-4C55A94C214C}"/>
              </a:ext>
            </a:extLst>
          </p:cNvPr>
          <p:cNvSpPr txBox="1"/>
          <p:nvPr/>
        </p:nvSpPr>
        <p:spPr>
          <a:xfrm>
            <a:off x="6425034" y="3927412"/>
            <a:ext cx="50462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c.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6 – 4 = 2 (</a:t>
            </a:r>
            <a:r>
              <a:rPr lang="en-US" sz="2800" dirty="0" err="1"/>
              <a:t>bông</a:t>
            </a:r>
            <a:r>
              <a:rPr lang="en-US" sz="2800" dirty="0"/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              </a:t>
            </a:r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2 </a:t>
            </a:r>
            <a:r>
              <a:rPr lang="en-US" sz="2800" dirty="0" err="1"/>
              <a:t>bông</a:t>
            </a:r>
            <a:endParaRPr lang="en-US" sz="28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CE2D950-F1DB-4533-90E5-36A9DA455708}"/>
              </a:ext>
            </a:extLst>
          </p:cNvPr>
          <p:cNvCxnSpPr/>
          <p:nvPr/>
        </p:nvCxnSpPr>
        <p:spPr>
          <a:xfrm>
            <a:off x="6233533" y="4104190"/>
            <a:ext cx="0" cy="23241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/>
      <p:bldP spid="12" grpId="0" animBg="1"/>
      <p:bldP spid="13" grpId="0" animBg="1"/>
      <p:bldP spid="14" grpId="0" animBg="1"/>
      <p:bldP spid="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203718" y="1431697"/>
            <a:ext cx="8061566" cy="11037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HOẠT ĐỘNG TIẾP NỐI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32582" y="1235173"/>
            <a:ext cx="44054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22 Tranh nông trại ý tưởng | nông trại, trang trí, mầm non">
            <a:extLst>
              <a:ext uri="{FF2B5EF4-FFF2-40B4-BE49-F238E27FC236}">
                <a16:creationId xmlns:a16="http://schemas.microsoft.com/office/drawing/2014/main" xmlns="" id="{61BA1CA8-1D25-4131-A25F-14A1B8BF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0"/>
            <a:ext cx="4505325" cy="39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37532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 descr="22 Tranh nông trại ý tưởng | nông trại, trang trí, mầm non">
            <a:extLst>
              <a:ext uri="{FF2B5EF4-FFF2-40B4-BE49-F238E27FC236}">
                <a16:creationId xmlns:a16="http://schemas.microsoft.com/office/drawing/2014/main" xmlns="" id="{9A6BA9F3-6040-4F45-BB7A-3A6FE9441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693" y="0"/>
            <a:ext cx="5238307" cy="398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30890" y="1870502"/>
            <a:ext cx="2785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50" name="Picture 2" descr="Tranh dán tường nông trại vui vẻ và hạnh phúc K0151">
            <a:extLst>
              <a:ext uri="{FF2B5EF4-FFF2-40B4-BE49-F238E27FC236}">
                <a16:creationId xmlns:a16="http://schemas.microsoft.com/office/drawing/2014/main" xmlns="" id="{5C0EAAA0-9135-4E98-9D3F-F0DE59EDC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03" y="4677"/>
            <a:ext cx="5823097" cy="406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583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169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56 + 123 = 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112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556 – 444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510915" y="2250404"/>
            <a:ext cx="687239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65: 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E0457A1-20FB-4752-8BC1-120468C810DA}"/>
              </a:ext>
            </a:extLst>
          </p:cNvPr>
          <p:cNvGrpSpPr/>
          <p:nvPr/>
        </p:nvGrpSpPr>
        <p:grpSpPr>
          <a:xfrm>
            <a:off x="1137602" y="223582"/>
            <a:ext cx="2190751" cy="1266814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06B52097-3ACF-47B5-A33B-0A9CC52E71E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8" name="Rectangle: Top Corners Rounded 1">
                <a:extLst>
                  <a:ext uri="{FF2B5EF4-FFF2-40B4-BE49-F238E27FC236}">
                    <a16:creationId xmlns:a16="http://schemas.microsoft.com/office/drawing/2014/main" xmlns="" id="{1E112318-24A8-4A55-8380-8231E4DA4E2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9" name="Rectangle: Top Corners Rounded 2">
                <a:extLst>
                  <a:ext uri="{FF2B5EF4-FFF2-40B4-BE49-F238E27FC236}">
                    <a16:creationId xmlns:a16="http://schemas.microsoft.com/office/drawing/2014/main" xmlns="" id="{98D18772-F64E-431E-BB3D-B9EC8E5897AA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322DC19-2677-4408-BEA7-75C941FD8FC3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13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B39861A-CFF2-43FC-BEB5-B9989AE55B01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b="1" dirty="0">
                <a:solidFill>
                  <a:srgbClr val="00B050"/>
                </a:solidFill>
                <a:latin typeface="+mj-lt"/>
              </a:rPr>
              <a:t>LÀM QUEN VỚI YẾU TỐ THỐNG KÊ XÁC SUẤT</a:t>
            </a:r>
            <a:endParaRPr lang="vi-VN" sz="36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CFCFC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CFCF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CFCF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CFCFC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CFCF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CFCFC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315</Words>
  <Application>Microsoft Office PowerPoint</Application>
  <PresentationFormat>Custom</PresentationFormat>
  <Paragraphs>86</Paragraphs>
  <Slides>16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自定义设计方案</vt:lpstr>
      <vt:lpstr>第一PPT，www.1ppt.com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</cp:lastModifiedBy>
  <cp:revision>19</cp:revision>
  <dcterms:created xsi:type="dcterms:W3CDTF">2021-07-09T06:30:31Z</dcterms:created>
  <dcterms:modified xsi:type="dcterms:W3CDTF">2022-02-12T13:01:07Z</dcterms:modified>
</cp:coreProperties>
</file>